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969" r:id="rId2"/>
    <p:sldId id="970" r:id="rId3"/>
    <p:sldId id="972" r:id="rId4"/>
    <p:sldId id="973" r:id="rId5"/>
    <p:sldId id="974" r:id="rId6"/>
    <p:sldId id="975" r:id="rId7"/>
    <p:sldId id="976" r:id="rId8"/>
    <p:sldId id="991" r:id="rId9"/>
    <p:sldId id="990" r:id="rId10"/>
    <p:sldId id="978" r:id="rId11"/>
    <p:sldId id="982" r:id="rId12"/>
    <p:sldId id="984" r:id="rId13"/>
    <p:sldId id="992" r:id="rId14"/>
    <p:sldId id="977" r:id="rId15"/>
    <p:sldId id="979" r:id="rId16"/>
    <p:sldId id="980" r:id="rId17"/>
    <p:sldId id="983" r:id="rId18"/>
    <p:sldId id="993" r:id="rId19"/>
    <p:sldId id="981" r:id="rId20"/>
    <p:sldId id="985" r:id="rId21"/>
    <p:sldId id="994" r:id="rId22"/>
    <p:sldId id="995" r:id="rId23"/>
    <p:sldId id="996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1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329"/>
    <a:srgbClr val="EDECF4"/>
    <a:srgbClr val="FBC398"/>
    <a:srgbClr val="FFECDD"/>
    <a:srgbClr val="B21D22"/>
    <a:srgbClr val="E57428"/>
    <a:srgbClr val="CC3300"/>
    <a:srgbClr val="C100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92" autoAdjust="0"/>
    <p:restoredTop sz="94660"/>
  </p:normalViewPr>
  <p:slideViewPr>
    <p:cSldViewPr snapToGrid="0">
      <p:cViewPr>
        <p:scale>
          <a:sx n="66" d="100"/>
          <a:sy n="66" d="100"/>
        </p:scale>
        <p:origin x="774" y="588"/>
      </p:cViewPr>
      <p:guideLst>
        <p:guide orient="horz" pos="2160"/>
        <p:guide pos="3840"/>
        <p:guide pos="506"/>
        <p:guide pos="71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605AF-C648-46F7-B4DB-B0518F3F91B8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B334F-4CDD-4B20-8FD6-B357E1FD79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466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5490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8232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189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8537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586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897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128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412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3636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6438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182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301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699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58360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702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7529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44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203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864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251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685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5062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210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20A828-1DC4-9602-5E37-EB5DE1F09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0C5E32-5F5F-CDC1-927C-CAD8AD602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758E91-CB85-9CDE-7D7D-C87751813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19069-3B2A-4755-B36E-059CD2554E08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D6FC88-2440-7B8B-D487-4FE4A6C3A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35A474-2AF6-4296-FB6E-648ACF228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658D-B71E-4499-A6EF-B3A9FFC93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4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DF78CE-BF69-1B09-45D1-FE1831D9A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D625A1B-2BA0-8C19-C01C-9668FA5B84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A5770E-609F-F776-A6B8-1DAEB2E54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19069-3B2A-4755-B36E-059CD2554E08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6E7A22-19AD-04CF-3949-FBD7F41FA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E9E7BC-D313-B49F-4DED-2B3032D9D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658D-B71E-4499-A6EF-B3A9FFC93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625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C510BE6-F70D-CA72-81F8-35875AA1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919069-3B2A-4755-B36E-059CD2554E08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7A8184-B87E-85AE-8984-36A89B931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21164A2-1CB4-8F3A-C4D9-5BF9B076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3658D-B71E-4499-A6EF-B3A9FFC93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720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3164256-B0C2-FA4C-8BE1-4FA5E080B1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8072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3164256-B0C2-FA4C-8BE1-4FA5E080B1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EEC69D5-91F5-F96F-F527-7601D39D41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944786"/>
            <a:ext cx="12192000" cy="1913214"/>
          </a:xfrm>
          <a:custGeom>
            <a:avLst/>
            <a:gdLst>
              <a:gd name="connsiteX0" fmla="*/ 0 w 12192000"/>
              <a:gd name="connsiteY0" fmla="*/ 0 h 1913214"/>
              <a:gd name="connsiteX1" fmla="*/ 12192000 w 12192000"/>
              <a:gd name="connsiteY1" fmla="*/ 0 h 1913214"/>
              <a:gd name="connsiteX2" fmla="*/ 12192000 w 12192000"/>
              <a:gd name="connsiteY2" fmla="*/ 1913214 h 1913214"/>
              <a:gd name="connsiteX3" fmla="*/ 0 w 12192000"/>
              <a:gd name="connsiteY3" fmla="*/ 1913214 h 1913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913214">
                <a:moveTo>
                  <a:pt x="0" y="0"/>
                </a:moveTo>
                <a:lnTo>
                  <a:pt x="12192000" y="0"/>
                </a:lnTo>
                <a:lnTo>
                  <a:pt x="12192000" y="1913214"/>
                </a:lnTo>
                <a:lnTo>
                  <a:pt x="0" y="1913214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7250C49-A7C0-910D-CE97-3A8E5F249104}"/>
              </a:ext>
            </a:extLst>
          </p:cNvPr>
          <p:cNvSpPr/>
          <p:nvPr userDrawn="1"/>
        </p:nvSpPr>
        <p:spPr>
          <a:xfrm>
            <a:off x="0" y="1"/>
            <a:ext cx="4364159" cy="74618"/>
          </a:xfrm>
          <a:custGeom>
            <a:avLst/>
            <a:gdLst>
              <a:gd name="connsiteX0" fmla="*/ 0 w 4364159"/>
              <a:gd name="connsiteY0" fmla="*/ 0 h 74618"/>
              <a:gd name="connsiteX1" fmla="*/ 580045 w 4364159"/>
              <a:gd name="connsiteY1" fmla="*/ 0 h 74618"/>
              <a:gd name="connsiteX2" fmla="*/ 1318111 w 4364159"/>
              <a:gd name="connsiteY2" fmla="*/ 0 h 74618"/>
              <a:gd name="connsiteX3" fmla="*/ 2056177 w 4364159"/>
              <a:gd name="connsiteY3" fmla="*/ 0 h 74618"/>
              <a:gd name="connsiteX4" fmla="*/ 2794243 w 4364159"/>
              <a:gd name="connsiteY4" fmla="*/ 0 h 74618"/>
              <a:gd name="connsiteX5" fmla="*/ 3626093 w 4364159"/>
              <a:gd name="connsiteY5" fmla="*/ 0 h 74618"/>
              <a:gd name="connsiteX6" fmla="*/ 4364159 w 4364159"/>
              <a:gd name="connsiteY6" fmla="*/ 0 h 74618"/>
              <a:gd name="connsiteX7" fmla="*/ 4345505 w 4364159"/>
              <a:gd name="connsiteY7" fmla="*/ 74618 h 74618"/>
              <a:gd name="connsiteX8" fmla="*/ 3607439 w 4364159"/>
              <a:gd name="connsiteY8" fmla="*/ 74618 h 74618"/>
              <a:gd name="connsiteX9" fmla="*/ 3532309 w 4364159"/>
              <a:gd name="connsiteY9" fmla="*/ 74618 h 74618"/>
              <a:gd name="connsiteX10" fmla="*/ 2869372 w 4364159"/>
              <a:gd name="connsiteY10" fmla="*/ 74618 h 74618"/>
              <a:gd name="connsiteX11" fmla="*/ 2794243 w 4364159"/>
              <a:gd name="connsiteY11" fmla="*/ 74618 h 74618"/>
              <a:gd name="connsiteX12" fmla="*/ 2131307 w 4364159"/>
              <a:gd name="connsiteY12" fmla="*/ 74618 h 74618"/>
              <a:gd name="connsiteX13" fmla="*/ 2056177 w 4364159"/>
              <a:gd name="connsiteY13" fmla="*/ 74618 h 74618"/>
              <a:gd name="connsiteX14" fmla="*/ 1393241 w 4364159"/>
              <a:gd name="connsiteY14" fmla="*/ 74618 h 74618"/>
              <a:gd name="connsiteX15" fmla="*/ 1318111 w 4364159"/>
              <a:gd name="connsiteY15" fmla="*/ 74618 h 74618"/>
              <a:gd name="connsiteX16" fmla="*/ 655175 w 4364159"/>
              <a:gd name="connsiteY16" fmla="*/ 74618 h 74618"/>
              <a:gd name="connsiteX17" fmla="*/ 580045 w 4364159"/>
              <a:gd name="connsiteY17" fmla="*/ 74618 h 74618"/>
              <a:gd name="connsiteX18" fmla="*/ 0 w 4364159"/>
              <a:gd name="connsiteY18" fmla="*/ 74618 h 7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4159" h="74618">
                <a:moveTo>
                  <a:pt x="0" y="0"/>
                </a:moveTo>
                <a:lnTo>
                  <a:pt x="580045" y="0"/>
                </a:lnTo>
                <a:lnTo>
                  <a:pt x="1318111" y="0"/>
                </a:lnTo>
                <a:lnTo>
                  <a:pt x="2056177" y="0"/>
                </a:lnTo>
                <a:lnTo>
                  <a:pt x="2794243" y="0"/>
                </a:lnTo>
                <a:lnTo>
                  <a:pt x="3626093" y="0"/>
                </a:lnTo>
                <a:lnTo>
                  <a:pt x="4364159" y="0"/>
                </a:lnTo>
                <a:lnTo>
                  <a:pt x="4345505" y="74618"/>
                </a:lnTo>
                <a:lnTo>
                  <a:pt x="3607439" y="74618"/>
                </a:lnTo>
                <a:lnTo>
                  <a:pt x="3532309" y="74618"/>
                </a:lnTo>
                <a:lnTo>
                  <a:pt x="2869372" y="74618"/>
                </a:lnTo>
                <a:lnTo>
                  <a:pt x="2794243" y="74618"/>
                </a:lnTo>
                <a:lnTo>
                  <a:pt x="2131307" y="74618"/>
                </a:lnTo>
                <a:lnTo>
                  <a:pt x="2056177" y="74618"/>
                </a:lnTo>
                <a:lnTo>
                  <a:pt x="1393241" y="74618"/>
                </a:lnTo>
                <a:lnTo>
                  <a:pt x="1318111" y="74618"/>
                </a:lnTo>
                <a:lnTo>
                  <a:pt x="655175" y="74618"/>
                </a:lnTo>
                <a:lnTo>
                  <a:pt x="580045" y="74618"/>
                </a:lnTo>
                <a:lnTo>
                  <a:pt x="0" y="74618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7952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3164256-B0C2-FA4C-8BE1-4FA5E080B1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7999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7250C49-A7C0-910D-CE97-3A8E5F249104}"/>
              </a:ext>
            </a:extLst>
          </p:cNvPr>
          <p:cNvSpPr/>
          <p:nvPr userDrawn="1"/>
        </p:nvSpPr>
        <p:spPr>
          <a:xfrm>
            <a:off x="0" y="1"/>
            <a:ext cx="4364159" cy="74618"/>
          </a:xfrm>
          <a:custGeom>
            <a:avLst/>
            <a:gdLst>
              <a:gd name="connsiteX0" fmla="*/ 0 w 4364159"/>
              <a:gd name="connsiteY0" fmla="*/ 0 h 74618"/>
              <a:gd name="connsiteX1" fmla="*/ 580045 w 4364159"/>
              <a:gd name="connsiteY1" fmla="*/ 0 h 74618"/>
              <a:gd name="connsiteX2" fmla="*/ 1318111 w 4364159"/>
              <a:gd name="connsiteY2" fmla="*/ 0 h 74618"/>
              <a:gd name="connsiteX3" fmla="*/ 2056177 w 4364159"/>
              <a:gd name="connsiteY3" fmla="*/ 0 h 74618"/>
              <a:gd name="connsiteX4" fmla="*/ 2794243 w 4364159"/>
              <a:gd name="connsiteY4" fmla="*/ 0 h 74618"/>
              <a:gd name="connsiteX5" fmla="*/ 3626093 w 4364159"/>
              <a:gd name="connsiteY5" fmla="*/ 0 h 74618"/>
              <a:gd name="connsiteX6" fmla="*/ 4364159 w 4364159"/>
              <a:gd name="connsiteY6" fmla="*/ 0 h 74618"/>
              <a:gd name="connsiteX7" fmla="*/ 4345505 w 4364159"/>
              <a:gd name="connsiteY7" fmla="*/ 74618 h 74618"/>
              <a:gd name="connsiteX8" fmla="*/ 3607439 w 4364159"/>
              <a:gd name="connsiteY8" fmla="*/ 74618 h 74618"/>
              <a:gd name="connsiteX9" fmla="*/ 3532309 w 4364159"/>
              <a:gd name="connsiteY9" fmla="*/ 74618 h 74618"/>
              <a:gd name="connsiteX10" fmla="*/ 2869372 w 4364159"/>
              <a:gd name="connsiteY10" fmla="*/ 74618 h 74618"/>
              <a:gd name="connsiteX11" fmla="*/ 2794243 w 4364159"/>
              <a:gd name="connsiteY11" fmla="*/ 74618 h 74618"/>
              <a:gd name="connsiteX12" fmla="*/ 2131307 w 4364159"/>
              <a:gd name="connsiteY12" fmla="*/ 74618 h 74618"/>
              <a:gd name="connsiteX13" fmla="*/ 2056177 w 4364159"/>
              <a:gd name="connsiteY13" fmla="*/ 74618 h 74618"/>
              <a:gd name="connsiteX14" fmla="*/ 1393241 w 4364159"/>
              <a:gd name="connsiteY14" fmla="*/ 74618 h 74618"/>
              <a:gd name="connsiteX15" fmla="*/ 1318111 w 4364159"/>
              <a:gd name="connsiteY15" fmla="*/ 74618 h 74618"/>
              <a:gd name="connsiteX16" fmla="*/ 655175 w 4364159"/>
              <a:gd name="connsiteY16" fmla="*/ 74618 h 74618"/>
              <a:gd name="connsiteX17" fmla="*/ 580045 w 4364159"/>
              <a:gd name="connsiteY17" fmla="*/ 74618 h 74618"/>
              <a:gd name="connsiteX18" fmla="*/ 0 w 4364159"/>
              <a:gd name="connsiteY18" fmla="*/ 74618 h 74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64159" h="74618">
                <a:moveTo>
                  <a:pt x="0" y="0"/>
                </a:moveTo>
                <a:lnTo>
                  <a:pt x="580045" y="0"/>
                </a:lnTo>
                <a:lnTo>
                  <a:pt x="1318111" y="0"/>
                </a:lnTo>
                <a:lnTo>
                  <a:pt x="2056177" y="0"/>
                </a:lnTo>
                <a:lnTo>
                  <a:pt x="2794243" y="0"/>
                </a:lnTo>
                <a:lnTo>
                  <a:pt x="3626093" y="0"/>
                </a:lnTo>
                <a:lnTo>
                  <a:pt x="4364159" y="0"/>
                </a:lnTo>
                <a:lnTo>
                  <a:pt x="4345505" y="74618"/>
                </a:lnTo>
                <a:lnTo>
                  <a:pt x="3607439" y="74618"/>
                </a:lnTo>
                <a:lnTo>
                  <a:pt x="3532309" y="74618"/>
                </a:lnTo>
                <a:lnTo>
                  <a:pt x="2869372" y="74618"/>
                </a:lnTo>
                <a:lnTo>
                  <a:pt x="2794243" y="74618"/>
                </a:lnTo>
                <a:lnTo>
                  <a:pt x="2131307" y="74618"/>
                </a:lnTo>
                <a:lnTo>
                  <a:pt x="2056177" y="74618"/>
                </a:lnTo>
                <a:lnTo>
                  <a:pt x="1393241" y="74618"/>
                </a:lnTo>
                <a:lnTo>
                  <a:pt x="1318111" y="74618"/>
                </a:lnTo>
                <a:lnTo>
                  <a:pt x="655175" y="74618"/>
                </a:lnTo>
                <a:lnTo>
                  <a:pt x="580045" y="74618"/>
                </a:lnTo>
                <a:lnTo>
                  <a:pt x="0" y="74618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1880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671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1FB9030-2281-87BB-69BB-8126307BD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DF92657-DF86-AFD1-D75F-A43DF38170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DB67B8-6E7C-8A5F-DC60-5A5EDAB21B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919069-3B2A-4755-B36E-059CD2554E08}" type="datetimeFigureOut">
              <a:rPr lang="zh-CN" altLang="en-US" smtClean="0"/>
              <a:t>2023/12/18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29F970-3B5E-31EE-0FED-9B2418F425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BAD28C-D5DB-DA2B-5D04-8823696A8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3658D-B71E-4499-A6EF-B3A9FFC93A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2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5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D:\51PPT模板网\51pptmoban.com\图片.jpg">
            <a:extLst>
              <a:ext uri="{FF2B5EF4-FFF2-40B4-BE49-F238E27FC236}">
                <a16:creationId xmlns:a16="http://schemas.microsoft.com/office/drawing/2014/main" id="{B6664A54-4491-00B9-AB63-267E04AED5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40965"/>
            <a:ext cx="12192000" cy="3429000"/>
          </a:xfrm>
          <a:prstGeom prst="rect">
            <a:avLst/>
          </a:prstGeom>
        </p:spPr>
      </p:pic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DC1E6FE-34B1-F38D-9D9A-CFBE20FB2FC3}"/>
              </a:ext>
            </a:extLst>
          </p:cNvPr>
          <p:cNvGrpSpPr/>
          <p:nvPr/>
        </p:nvGrpSpPr>
        <p:grpSpPr>
          <a:xfrm>
            <a:off x="4083643" y="5923575"/>
            <a:ext cx="4001599" cy="307777"/>
            <a:chOff x="4102467" y="5545734"/>
            <a:chExt cx="4001599" cy="307777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D373A378-7C71-6607-9215-FFE68CAE4B4C}"/>
                </a:ext>
              </a:extLst>
            </p:cNvPr>
            <p:cNvGrpSpPr/>
            <p:nvPr/>
          </p:nvGrpSpPr>
          <p:grpSpPr>
            <a:xfrm>
              <a:off x="6178917" y="5545734"/>
              <a:ext cx="1925149" cy="307777"/>
              <a:chOff x="1066066" y="4859695"/>
              <a:chExt cx="1925149" cy="307777"/>
            </a:xfrm>
          </p:grpSpPr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5F1F765D-CBF1-AB9F-E589-B91563976384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920974" cy="30777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45CCE218-B541-27C2-7718-8BA0F4D6A05D}"/>
                  </a:ext>
                </a:extLst>
              </p:cNvPr>
              <p:cNvSpPr/>
              <p:nvPr/>
            </p:nvSpPr>
            <p:spPr>
              <a:xfrm>
                <a:off x="1761690" y="4867426"/>
                <a:ext cx="1229525" cy="2941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6BD55C6F-96AD-7CA5-8ADB-2DF553A1CE41}"/>
                  </a:ext>
                </a:extLst>
              </p:cNvPr>
              <p:cNvSpPr txBox="1"/>
              <p:nvPr/>
            </p:nvSpPr>
            <p:spPr>
              <a:xfrm>
                <a:off x="1221700" y="4890398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</a:t>
                </a: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34A8B4F6-ABC0-96E4-881C-9430765615F1}"/>
                  </a:ext>
                </a:extLst>
              </p:cNvPr>
              <p:cNvSpPr txBox="1"/>
              <p:nvPr/>
            </p:nvSpPr>
            <p:spPr>
              <a:xfrm>
                <a:off x="1895784" y="4899923"/>
                <a:ext cx="10447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5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2023.12.19</a:t>
                </a:r>
                <a:endParaRPr lang="zh-CN" altLang="en-US" dirty="0">
                  <a:sym typeface="+mn-lt"/>
                </a:endParaRP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E5714D24-410C-98CA-6975-367C4AE23467}"/>
                </a:ext>
              </a:extLst>
            </p:cNvPr>
            <p:cNvGrpSpPr/>
            <p:nvPr/>
          </p:nvGrpSpPr>
          <p:grpSpPr>
            <a:xfrm>
              <a:off x="4102467" y="5545734"/>
              <a:ext cx="1920974" cy="307777"/>
              <a:chOff x="1066066" y="4859695"/>
              <a:chExt cx="1920974" cy="307777"/>
            </a:xfrm>
          </p:grpSpPr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97885ECE-EED4-ABAF-87BA-166C1EABE63D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920974" cy="30777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ACC99644-0AB9-534A-019C-B48299D91EF2}"/>
                  </a:ext>
                </a:extLst>
              </p:cNvPr>
              <p:cNvSpPr/>
              <p:nvPr/>
            </p:nvSpPr>
            <p:spPr>
              <a:xfrm>
                <a:off x="1748990" y="4867426"/>
                <a:ext cx="1238050" cy="3000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46B873A2-6F9D-E108-9B8E-AF1357E4F7C1}"/>
                  </a:ext>
                </a:extLst>
              </p:cNvPr>
              <p:cNvSpPr txBox="1"/>
              <p:nvPr/>
            </p:nvSpPr>
            <p:spPr>
              <a:xfrm>
                <a:off x="1193125" y="4890398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</a:t>
                </a: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DE19850E-441E-E185-2C7A-4DB560E4C2A7}"/>
                  </a:ext>
                </a:extLst>
              </p:cNvPr>
              <p:cNvSpPr txBox="1"/>
              <p:nvPr/>
            </p:nvSpPr>
            <p:spPr>
              <a:xfrm>
                <a:off x="1895784" y="4899923"/>
                <a:ext cx="10447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</p:grp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CEA2E95C-59CA-511E-A722-3DD23C36BDEB}"/>
              </a:ext>
            </a:extLst>
          </p:cNvPr>
          <p:cNvSpPr txBox="1"/>
          <p:nvPr/>
        </p:nvSpPr>
        <p:spPr>
          <a:xfrm>
            <a:off x="3603170" y="5194331"/>
            <a:ext cx="4985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党建工作汇报通用</a:t>
            </a:r>
            <a:r>
              <a:rPr lang="en-US" altLang="zh-CN" sz="3200" b="1" dirty="0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模板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B593FF-B553-3C04-8602-1566EA7070F8}"/>
              </a:ext>
            </a:extLst>
          </p:cNvPr>
          <p:cNvGrpSpPr/>
          <p:nvPr/>
        </p:nvGrpSpPr>
        <p:grpSpPr>
          <a:xfrm>
            <a:off x="3969053" y="673260"/>
            <a:ext cx="4514934" cy="3144544"/>
            <a:chOff x="3969053" y="673260"/>
            <a:chExt cx="4514934" cy="3144544"/>
          </a:xfrm>
          <a:gradFill flip="none" rotWithShape="1">
            <a:gsLst>
              <a:gs pos="100000">
                <a:srgbClr val="FFC000"/>
              </a:gs>
              <a:gs pos="20000">
                <a:srgbClr val="EC2329"/>
              </a:gs>
            </a:gsLst>
            <a:lin ang="13500000" scaled="1"/>
            <a:tileRect/>
          </a:gradFill>
          <a:effectLst>
            <a:outerShdw dist="76200" dir="2700000" algn="tl" rotWithShape="0">
              <a:srgbClr val="B21D22">
                <a:alpha val="12000"/>
              </a:srgbClr>
            </a:outerShdw>
          </a:effectLst>
        </p:grpSpPr>
        <p:grpSp>
          <p:nvGrpSpPr>
            <p:cNvPr id="8" name="图形 3">
              <a:extLst>
                <a:ext uri="{FF2B5EF4-FFF2-40B4-BE49-F238E27FC236}">
                  <a16:creationId xmlns:a16="http://schemas.microsoft.com/office/drawing/2014/main" id="{39B04310-5099-7A48-48FF-7263081149FA}"/>
                </a:ext>
              </a:extLst>
            </p:cNvPr>
            <p:cNvGrpSpPr/>
            <p:nvPr/>
          </p:nvGrpSpPr>
          <p:grpSpPr>
            <a:xfrm>
              <a:off x="3969053" y="887210"/>
              <a:ext cx="765784" cy="1845907"/>
              <a:chOff x="1861884" y="1596216"/>
              <a:chExt cx="493159" cy="1188750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8DD1FE4-2E9D-FF98-CE68-7980BB6F5F2E}"/>
                  </a:ext>
                </a:extLst>
              </p:cNvPr>
              <p:cNvSpPr/>
              <p:nvPr/>
            </p:nvSpPr>
            <p:spPr>
              <a:xfrm flipV="1">
                <a:off x="1861884" y="1596216"/>
                <a:ext cx="493159" cy="707455"/>
              </a:xfrm>
              <a:custGeom>
                <a:avLst/>
                <a:gdLst>
                  <a:gd name="connsiteX0" fmla="*/ 351205 w 493159"/>
                  <a:gd name="connsiteY0" fmla="*/ 703893 h 707455"/>
                  <a:gd name="connsiteX1" fmla="*/ 231446 w 493159"/>
                  <a:gd name="connsiteY1" fmla="*/ 675193 h 707455"/>
                  <a:gd name="connsiteX2" fmla="*/ 166960 w 493159"/>
                  <a:gd name="connsiteY2" fmla="*/ 661729 h 707455"/>
                  <a:gd name="connsiteX3" fmla="*/ 146410 w 493159"/>
                  <a:gd name="connsiteY3" fmla="*/ 658540 h 707455"/>
                  <a:gd name="connsiteX4" fmla="*/ 142158 w 493159"/>
                  <a:gd name="connsiteY4" fmla="*/ 656769 h 707455"/>
                  <a:gd name="connsiteX5" fmla="*/ 74837 w 493159"/>
                  <a:gd name="connsiteY5" fmla="*/ 642950 h 707455"/>
                  <a:gd name="connsiteX6" fmla="*/ 58185 w 493159"/>
                  <a:gd name="connsiteY6" fmla="*/ 644368 h 707455"/>
                  <a:gd name="connsiteX7" fmla="*/ 63499 w 493159"/>
                  <a:gd name="connsiteY7" fmla="*/ 634447 h 707455"/>
                  <a:gd name="connsiteX8" fmla="*/ 68460 w 493159"/>
                  <a:gd name="connsiteY8" fmla="*/ 618857 h 707455"/>
                  <a:gd name="connsiteX9" fmla="*/ 73774 w 493159"/>
                  <a:gd name="connsiteY9" fmla="*/ 611416 h 707455"/>
                  <a:gd name="connsiteX10" fmla="*/ 79089 w 493159"/>
                  <a:gd name="connsiteY10" fmla="*/ 604330 h 707455"/>
                  <a:gd name="connsiteX11" fmla="*/ 82632 w 493159"/>
                  <a:gd name="connsiteY11" fmla="*/ 599369 h 707455"/>
                  <a:gd name="connsiteX12" fmla="*/ 98577 w 493159"/>
                  <a:gd name="connsiteY12" fmla="*/ 585905 h 707455"/>
                  <a:gd name="connsiteX13" fmla="*/ 147827 w 493159"/>
                  <a:gd name="connsiteY13" fmla="*/ 563938 h 707455"/>
                  <a:gd name="connsiteX14" fmla="*/ 201329 w 493159"/>
                  <a:gd name="connsiteY14" fmla="*/ 587677 h 707455"/>
                  <a:gd name="connsiteX15" fmla="*/ 244910 w 493159"/>
                  <a:gd name="connsiteY15" fmla="*/ 606456 h 707455"/>
                  <a:gd name="connsiteX16" fmla="*/ 242075 w 493159"/>
                  <a:gd name="connsiteY16" fmla="*/ 601141 h 707455"/>
                  <a:gd name="connsiteX17" fmla="*/ 236760 w 493159"/>
                  <a:gd name="connsiteY17" fmla="*/ 558269 h 707455"/>
                  <a:gd name="connsiteX18" fmla="*/ 227194 w 493159"/>
                  <a:gd name="connsiteY18" fmla="*/ 514688 h 707455"/>
                  <a:gd name="connsiteX19" fmla="*/ 167669 w 493159"/>
                  <a:gd name="connsiteY19" fmla="*/ 454808 h 707455"/>
                  <a:gd name="connsiteX20" fmla="*/ 160228 w 493159"/>
                  <a:gd name="connsiteY20" fmla="*/ 444887 h 707455"/>
                  <a:gd name="connsiteX21" fmla="*/ 135071 w 493159"/>
                  <a:gd name="connsiteY21" fmla="*/ 407330 h 707455"/>
                  <a:gd name="connsiteX22" fmla="*/ 132945 w 493159"/>
                  <a:gd name="connsiteY22" fmla="*/ 404495 h 707455"/>
                  <a:gd name="connsiteX23" fmla="*/ 99994 w 493159"/>
                  <a:gd name="connsiteY23" fmla="*/ 338238 h 707455"/>
                  <a:gd name="connsiteX24" fmla="*/ 89010 w 493159"/>
                  <a:gd name="connsiteY24" fmla="*/ 320876 h 707455"/>
                  <a:gd name="connsiteX25" fmla="*/ 84404 w 493159"/>
                  <a:gd name="connsiteY25" fmla="*/ 315916 h 707455"/>
                  <a:gd name="connsiteX26" fmla="*/ 81215 w 493159"/>
                  <a:gd name="connsiteY26" fmla="*/ 302806 h 707455"/>
                  <a:gd name="connsiteX27" fmla="*/ 75546 w 493159"/>
                  <a:gd name="connsiteY27" fmla="*/ 289342 h 707455"/>
                  <a:gd name="connsiteX28" fmla="*/ 69877 w 493159"/>
                  <a:gd name="connsiteY28" fmla="*/ 280130 h 707455"/>
                  <a:gd name="connsiteX29" fmla="*/ 67397 w 493159"/>
                  <a:gd name="connsiteY29" fmla="*/ 272335 h 707455"/>
                  <a:gd name="connsiteX30" fmla="*/ 63854 w 493159"/>
                  <a:gd name="connsiteY30" fmla="*/ 269854 h 707455"/>
                  <a:gd name="connsiteX31" fmla="*/ 57830 w 493159"/>
                  <a:gd name="connsiteY31" fmla="*/ 266311 h 707455"/>
                  <a:gd name="connsiteX32" fmla="*/ 62082 w 493159"/>
                  <a:gd name="connsiteY32" fmla="*/ 262768 h 707455"/>
                  <a:gd name="connsiteX33" fmla="*/ 59247 w 493159"/>
                  <a:gd name="connsiteY33" fmla="*/ 255327 h 707455"/>
                  <a:gd name="connsiteX34" fmla="*/ 53578 w 493159"/>
                  <a:gd name="connsiteY34" fmla="*/ 247178 h 707455"/>
                  <a:gd name="connsiteX35" fmla="*/ 43303 w 493159"/>
                  <a:gd name="connsiteY35" fmla="*/ 218124 h 707455"/>
                  <a:gd name="connsiteX36" fmla="*/ 35508 w 493159"/>
                  <a:gd name="connsiteY36" fmla="*/ 193322 h 707455"/>
                  <a:gd name="connsiteX37" fmla="*/ 27713 w 493159"/>
                  <a:gd name="connsiteY37" fmla="*/ 170646 h 707455"/>
                  <a:gd name="connsiteX38" fmla="*/ 19564 w 493159"/>
                  <a:gd name="connsiteY38" fmla="*/ 145135 h 707455"/>
                  <a:gd name="connsiteX39" fmla="*/ 13895 w 493159"/>
                  <a:gd name="connsiteY39" fmla="*/ 138757 h 707455"/>
                  <a:gd name="connsiteX40" fmla="*/ 6809 w 493159"/>
                  <a:gd name="connsiteY40" fmla="*/ 133442 h 707455"/>
                  <a:gd name="connsiteX41" fmla="*/ 9289 w 493159"/>
                  <a:gd name="connsiteY41" fmla="*/ 128128 h 707455"/>
                  <a:gd name="connsiteX42" fmla="*/ 8226 w 493159"/>
                  <a:gd name="connsiteY42" fmla="*/ 124584 h 707455"/>
                  <a:gd name="connsiteX43" fmla="*/ 8226 w 493159"/>
                  <a:gd name="connsiteY43" fmla="*/ 117852 h 707455"/>
                  <a:gd name="connsiteX44" fmla="*/ 6809 w 493159"/>
                  <a:gd name="connsiteY44" fmla="*/ 107223 h 707455"/>
                  <a:gd name="connsiteX45" fmla="*/ 2557 w 493159"/>
                  <a:gd name="connsiteY45" fmla="*/ 99782 h 707455"/>
                  <a:gd name="connsiteX46" fmla="*/ 2202 w 493159"/>
                  <a:gd name="connsiteY46" fmla="*/ 95530 h 707455"/>
                  <a:gd name="connsiteX47" fmla="*/ 3265 w 493159"/>
                  <a:gd name="connsiteY47" fmla="*/ 55847 h 707455"/>
                  <a:gd name="connsiteX48" fmla="*/ 11415 w 493159"/>
                  <a:gd name="connsiteY48" fmla="*/ 33170 h 707455"/>
                  <a:gd name="connsiteX49" fmla="*/ 22398 w 493159"/>
                  <a:gd name="connsiteY49" fmla="*/ 5888 h 707455"/>
                  <a:gd name="connsiteX50" fmla="*/ 29485 w 493159"/>
                  <a:gd name="connsiteY50" fmla="*/ 5179 h 707455"/>
                  <a:gd name="connsiteX51" fmla="*/ 37634 w 493159"/>
                  <a:gd name="connsiteY51" fmla="*/ 17226 h 707455"/>
                  <a:gd name="connsiteX52" fmla="*/ 54287 w 493159"/>
                  <a:gd name="connsiteY52" fmla="*/ 46280 h 707455"/>
                  <a:gd name="connsiteX53" fmla="*/ 58539 w 493159"/>
                  <a:gd name="connsiteY53" fmla="*/ 53721 h 707455"/>
                  <a:gd name="connsiteX54" fmla="*/ 58893 w 493159"/>
                  <a:gd name="connsiteY54" fmla="*/ 57618 h 707455"/>
                  <a:gd name="connsiteX55" fmla="*/ 63145 w 493159"/>
                  <a:gd name="connsiteY55" fmla="*/ 77814 h 707455"/>
                  <a:gd name="connsiteX56" fmla="*/ 70231 w 493159"/>
                  <a:gd name="connsiteY56" fmla="*/ 116789 h 707455"/>
                  <a:gd name="connsiteX57" fmla="*/ 73420 w 493159"/>
                  <a:gd name="connsiteY57" fmla="*/ 137694 h 707455"/>
                  <a:gd name="connsiteX58" fmla="*/ 77318 w 493159"/>
                  <a:gd name="connsiteY58" fmla="*/ 157890 h 707455"/>
                  <a:gd name="connsiteX59" fmla="*/ 80152 w 493159"/>
                  <a:gd name="connsiteY59" fmla="*/ 183755 h 707455"/>
                  <a:gd name="connsiteX60" fmla="*/ 81215 w 493159"/>
                  <a:gd name="connsiteY60" fmla="*/ 191550 h 707455"/>
                  <a:gd name="connsiteX61" fmla="*/ 85113 w 493159"/>
                  <a:gd name="connsiteY61" fmla="*/ 198637 h 707455"/>
                  <a:gd name="connsiteX62" fmla="*/ 86530 w 493159"/>
                  <a:gd name="connsiteY62" fmla="*/ 205723 h 707455"/>
                  <a:gd name="connsiteX63" fmla="*/ 87239 w 493159"/>
                  <a:gd name="connsiteY63" fmla="*/ 211746 h 707455"/>
                  <a:gd name="connsiteX64" fmla="*/ 93262 w 493159"/>
                  <a:gd name="connsiteY64" fmla="*/ 218478 h 707455"/>
                  <a:gd name="connsiteX65" fmla="*/ 99640 w 493159"/>
                  <a:gd name="connsiteY65" fmla="*/ 236194 h 707455"/>
                  <a:gd name="connsiteX66" fmla="*/ 104600 w 493159"/>
                  <a:gd name="connsiteY66" fmla="*/ 254264 h 707455"/>
                  <a:gd name="connsiteX67" fmla="*/ 113104 w 493159"/>
                  <a:gd name="connsiteY67" fmla="*/ 267374 h 707455"/>
                  <a:gd name="connsiteX68" fmla="*/ 119836 w 493159"/>
                  <a:gd name="connsiteY68" fmla="*/ 280130 h 707455"/>
                  <a:gd name="connsiteX69" fmla="*/ 121253 w 493159"/>
                  <a:gd name="connsiteY69" fmla="*/ 288279 h 707455"/>
                  <a:gd name="connsiteX70" fmla="*/ 185384 w 493159"/>
                  <a:gd name="connsiteY70" fmla="*/ 354536 h 707455"/>
                  <a:gd name="connsiteX71" fmla="*/ 208415 w 493159"/>
                  <a:gd name="connsiteY71" fmla="*/ 369772 h 707455"/>
                  <a:gd name="connsiteX72" fmla="*/ 210895 w 493159"/>
                  <a:gd name="connsiteY72" fmla="*/ 352410 h 707455"/>
                  <a:gd name="connsiteX73" fmla="*/ 212667 w 493159"/>
                  <a:gd name="connsiteY73" fmla="*/ 321230 h 707455"/>
                  <a:gd name="connsiteX74" fmla="*/ 194242 w 493159"/>
                  <a:gd name="connsiteY74" fmla="*/ 298554 h 707455"/>
                  <a:gd name="connsiteX75" fmla="*/ 140386 w 493159"/>
                  <a:gd name="connsiteY75" fmla="*/ 251076 h 707455"/>
                  <a:gd name="connsiteX76" fmla="*/ 122316 w 493159"/>
                  <a:gd name="connsiteY76" fmla="*/ 202888 h 707455"/>
                  <a:gd name="connsiteX77" fmla="*/ 172275 w 493159"/>
                  <a:gd name="connsiteY77" fmla="*/ 83484 h 707455"/>
                  <a:gd name="connsiteX78" fmla="*/ 193179 w 493159"/>
                  <a:gd name="connsiteY78" fmla="*/ 62579 h 707455"/>
                  <a:gd name="connsiteX79" fmla="*/ 210187 w 493159"/>
                  <a:gd name="connsiteY79" fmla="*/ 33525 h 707455"/>
                  <a:gd name="connsiteX80" fmla="*/ 224714 w 493159"/>
                  <a:gd name="connsiteY80" fmla="*/ 39548 h 707455"/>
                  <a:gd name="connsiteX81" fmla="*/ 227548 w 493159"/>
                  <a:gd name="connsiteY81" fmla="*/ 65059 h 707455"/>
                  <a:gd name="connsiteX82" fmla="*/ 235697 w 493159"/>
                  <a:gd name="connsiteY82" fmla="*/ 89153 h 707455"/>
                  <a:gd name="connsiteX83" fmla="*/ 246681 w 493159"/>
                  <a:gd name="connsiteY83" fmla="*/ 96239 h 707455"/>
                  <a:gd name="connsiteX84" fmla="*/ 254831 w 493159"/>
                  <a:gd name="connsiteY84" fmla="*/ 101554 h 707455"/>
                  <a:gd name="connsiteX85" fmla="*/ 267232 w 493159"/>
                  <a:gd name="connsiteY85" fmla="*/ 106868 h 707455"/>
                  <a:gd name="connsiteX86" fmla="*/ 273964 w 493159"/>
                  <a:gd name="connsiteY86" fmla="*/ 110766 h 707455"/>
                  <a:gd name="connsiteX87" fmla="*/ 269712 w 493159"/>
                  <a:gd name="connsiteY87" fmla="*/ 111829 h 707455"/>
                  <a:gd name="connsiteX88" fmla="*/ 270066 w 493159"/>
                  <a:gd name="connsiteY88" fmla="*/ 115018 h 707455"/>
                  <a:gd name="connsiteX89" fmla="*/ 286011 w 493159"/>
                  <a:gd name="connsiteY89" fmla="*/ 121041 h 707455"/>
                  <a:gd name="connsiteX90" fmla="*/ 292034 w 493159"/>
                  <a:gd name="connsiteY90" fmla="*/ 117852 h 707455"/>
                  <a:gd name="connsiteX91" fmla="*/ 289554 w 493159"/>
                  <a:gd name="connsiteY91" fmla="*/ 110766 h 707455"/>
                  <a:gd name="connsiteX92" fmla="*/ 305852 w 493159"/>
                  <a:gd name="connsiteY92" fmla="*/ 109703 h 707455"/>
                  <a:gd name="connsiteX93" fmla="*/ 345182 w 493159"/>
                  <a:gd name="connsiteY93" fmla="*/ 129899 h 707455"/>
                  <a:gd name="connsiteX94" fmla="*/ 359354 w 493159"/>
                  <a:gd name="connsiteY94" fmla="*/ 137340 h 707455"/>
                  <a:gd name="connsiteX95" fmla="*/ 362543 w 493159"/>
                  <a:gd name="connsiteY95" fmla="*/ 153638 h 707455"/>
                  <a:gd name="connsiteX96" fmla="*/ 355457 w 493159"/>
                  <a:gd name="connsiteY96" fmla="*/ 165685 h 707455"/>
                  <a:gd name="connsiteX97" fmla="*/ 256602 w 493159"/>
                  <a:gd name="connsiteY97" fmla="*/ 190133 h 707455"/>
                  <a:gd name="connsiteX98" fmla="*/ 248099 w 493159"/>
                  <a:gd name="connsiteY98" fmla="*/ 187299 h 707455"/>
                  <a:gd name="connsiteX99" fmla="*/ 256602 w 493159"/>
                  <a:gd name="connsiteY99" fmla="*/ 199345 h 707455"/>
                  <a:gd name="connsiteX100" fmla="*/ 266877 w 493159"/>
                  <a:gd name="connsiteY100" fmla="*/ 213164 h 707455"/>
                  <a:gd name="connsiteX101" fmla="*/ 295223 w 493159"/>
                  <a:gd name="connsiteY101" fmla="*/ 258162 h 707455"/>
                  <a:gd name="connsiteX102" fmla="*/ 275735 w 493159"/>
                  <a:gd name="connsiteY102" fmla="*/ 299263 h 707455"/>
                  <a:gd name="connsiteX103" fmla="*/ 256248 w 493159"/>
                  <a:gd name="connsiteY103" fmla="*/ 305286 h 707455"/>
                  <a:gd name="connsiteX104" fmla="*/ 233572 w 493159"/>
                  <a:gd name="connsiteY104" fmla="*/ 341072 h 707455"/>
                  <a:gd name="connsiteX105" fmla="*/ 229674 w 493159"/>
                  <a:gd name="connsiteY105" fmla="*/ 370126 h 707455"/>
                  <a:gd name="connsiteX106" fmla="*/ 265814 w 493159"/>
                  <a:gd name="connsiteY106" fmla="*/ 401660 h 707455"/>
                  <a:gd name="connsiteX107" fmla="*/ 344827 w 493159"/>
                  <a:gd name="connsiteY107" fmla="*/ 402723 h 707455"/>
                  <a:gd name="connsiteX108" fmla="*/ 422777 w 493159"/>
                  <a:gd name="connsiteY108" fmla="*/ 263477 h 707455"/>
                  <a:gd name="connsiteX109" fmla="*/ 424549 w 493159"/>
                  <a:gd name="connsiteY109" fmla="*/ 120687 h 707455"/>
                  <a:gd name="connsiteX110" fmla="*/ 327111 w 493159"/>
                  <a:gd name="connsiteY110" fmla="*/ 71082 h 707455"/>
                  <a:gd name="connsiteX111" fmla="*/ 294160 w 493159"/>
                  <a:gd name="connsiteY111" fmla="*/ 81712 h 707455"/>
                  <a:gd name="connsiteX112" fmla="*/ 285656 w 493159"/>
                  <a:gd name="connsiteY112" fmla="*/ 82775 h 707455"/>
                  <a:gd name="connsiteX113" fmla="*/ 292388 w 493159"/>
                  <a:gd name="connsiteY113" fmla="*/ 69665 h 707455"/>
                  <a:gd name="connsiteX114" fmla="*/ 301246 w 493159"/>
                  <a:gd name="connsiteY114" fmla="*/ 59036 h 707455"/>
                  <a:gd name="connsiteX115" fmla="*/ 305498 w 493159"/>
                  <a:gd name="connsiteY115" fmla="*/ 49115 h 707455"/>
                  <a:gd name="connsiteX116" fmla="*/ 307270 w 493159"/>
                  <a:gd name="connsiteY116" fmla="*/ 43091 h 707455"/>
                  <a:gd name="connsiteX117" fmla="*/ 316482 w 493159"/>
                  <a:gd name="connsiteY117" fmla="*/ 36005 h 707455"/>
                  <a:gd name="connsiteX118" fmla="*/ 332426 w 493159"/>
                  <a:gd name="connsiteY118" fmla="*/ 26793 h 707455"/>
                  <a:gd name="connsiteX119" fmla="*/ 348725 w 493159"/>
                  <a:gd name="connsiteY119" fmla="*/ 19706 h 707455"/>
                  <a:gd name="connsiteX120" fmla="*/ 359354 w 493159"/>
                  <a:gd name="connsiteY120" fmla="*/ 14746 h 707455"/>
                  <a:gd name="connsiteX121" fmla="*/ 365378 w 493159"/>
                  <a:gd name="connsiteY121" fmla="*/ 10494 h 707455"/>
                  <a:gd name="connsiteX122" fmla="*/ 376007 w 493159"/>
                  <a:gd name="connsiteY122" fmla="*/ 4825 h 707455"/>
                  <a:gd name="connsiteX123" fmla="*/ 385219 w 493159"/>
                  <a:gd name="connsiteY123" fmla="*/ -135 h 707455"/>
                  <a:gd name="connsiteX124" fmla="*/ 405415 w 493159"/>
                  <a:gd name="connsiteY124" fmla="*/ -1198 h 707455"/>
                  <a:gd name="connsiteX125" fmla="*/ 430572 w 493159"/>
                  <a:gd name="connsiteY125" fmla="*/ 5534 h 707455"/>
                  <a:gd name="connsiteX126" fmla="*/ 435887 w 493159"/>
                  <a:gd name="connsiteY126" fmla="*/ 8723 h 707455"/>
                  <a:gd name="connsiteX127" fmla="*/ 461752 w 493159"/>
                  <a:gd name="connsiteY127" fmla="*/ 42028 h 707455"/>
                  <a:gd name="connsiteX128" fmla="*/ 467067 w 493159"/>
                  <a:gd name="connsiteY128" fmla="*/ 48760 h 707455"/>
                  <a:gd name="connsiteX129" fmla="*/ 470255 w 493159"/>
                  <a:gd name="connsiteY129" fmla="*/ 54430 h 707455"/>
                  <a:gd name="connsiteX130" fmla="*/ 473799 w 493159"/>
                  <a:gd name="connsiteY130" fmla="*/ 63996 h 707455"/>
                  <a:gd name="connsiteX131" fmla="*/ 492223 w 493159"/>
                  <a:gd name="connsiteY131" fmla="*/ 167102 h 707455"/>
                  <a:gd name="connsiteX132" fmla="*/ 484783 w 493159"/>
                  <a:gd name="connsiteY132" fmla="*/ 252139 h 707455"/>
                  <a:gd name="connsiteX133" fmla="*/ 457854 w 493159"/>
                  <a:gd name="connsiteY133" fmla="*/ 331151 h 707455"/>
                  <a:gd name="connsiteX134" fmla="*/ 409667 w 493159"/>
                  <a:gd name="connsiteY134" fmla="*/ 397763 h 707455"/>
                  <a:gd name="connsiteX135" fmla="*/ 401518 w 493159"/>
                  <a:gd name="connsiteY135" fmla="*/ 405204 h 707455"/>
                  <a:gd name="connsiteX136" fmla="*/ 397620 w 493159"/>
                  <a:gd name="connsiteY136" fmla="*/ 408038 h 707455"/>
                  <a:gd name="connsiteX137" fmla="*/ 380259 w 493159"/>
                  <a:gd name="connsiteY137" fmla="*/ 419022 h 707455"/>
                  <a:gd name="connsiteX138" fmla="*/ 300538 w 493159"/>
                  <a:gd name="connsiteY138" fmla="*/ 443470 h 707455"/>
                  <a:gd name="connsiteX139" fmla="*/ 263334 w 493159"/>
                  <a:gd name="connsiteY139" fmla="*/ 438155 h 707455"/>
                  <a:gd name="connsiteX140" fmla="*/ 240304 w 493159"/>
                  <a:gd name="connsiteY140" fmla="*/ 431777 h 707455"/>
                  <a:gd name="connsiteX141" fmla="*/ 228257 w 493159"/>
                  <a:gd name="connsiteY141" fmla="*/ 426108 h 707455"/>
                  <a:gd name="connsiteX142" fmla="*/ 214793 w 493159"/>
                  <a:gd name="connsiteY142" fmla="*/ 427880 h 707455"/>
                  <a:gd name="connsiteX143" fmla="*/ 210187 w 493159"/>
                  <a:gd name="connsiteY143" fmla="*/ 425045 h 707455"/>
                  <a:gd name="connsiteX144" fmla="*/ 188928 w 493159"/>
                  <a:gd name="connsiteY144" fmla="*/ 399535 h 707455"/>
                  <a:gd name="connsiteX145" fmla="*/ 165188 w 493159"/>
                  <a:gd name="connsiteY145" fmla="*/ 383590 h 707455"/>
                  <a:gd name="connsiteX146" fmla="*/ 150661 w 493159"/>
                  <a:gd name="connsiteY146" fmla="*/ 374732 h 707455"/>
                  <a:gd name="connsiteX147" fmla="*/ 167669 w 493159"/>
                  <a:gd name="connsiteY147" fmla="*/ 415833 h 707455"/>
                  <a:gd name="connsiteX148" fmla="*/ 250933 w 493159"/>
                  <a:gd name="connsiteY148" fmla="*/ 495200 h 707455"/>
                  <a:gd name="connsiteX149" fmla="*/ 269003 w 493159"/>
                  <a:gd name="connsiteY149" fmla="*/ 501932 h 707455"/>
                  <a:gd name="connsiteX150" fmla="*/ 340221 w 493159"/>
                  <a:gd name="connsiteY150" fmla="*/ 502641 h 707455"/>
                  <a:gd name="connsiteX151" fmla="*/ 371047 w 493159"/>
                  <a:gd name="connsiteY151" fmla="*/ 526734 h 707455"/>
                  <a:gd name="connsiteX152" fmla="*/ 347662 w 493159"/>
                  <a:gd name="connsiteY152" fmla="*/ 563229 h 707455"/>
                  <a:gd name="connsiteX153" fmla="*/ 327820 w 493159"/>
                  <a:gd name="connsiteY153" fmla="*/ 576693 h 707455"/>
                  <a:gd name="connsiteX154" fmla="*/ 318608 w 493159"/>
                  <a:gd name="connsiteY154" fmla="*/ 584134 h 707455"/>
                  <a:gd name="connsiteX155" fmla="*/ 334198 w 493159"/>
                  <a:gd name="connsiteY155" fmla="*/ 594409 h 707455"/>
                  <a:gd name="connsiteX156" fmla="*/ 373881 w 493159"/>
                  <a:gd name="connsiteY156" fmla="*/ 617440 h 707455"/>
                  <a:gd name="connsiteX157" fmla="*/ 408604 w 493159"/>
                  <a:gd name="connsiteY157" fmla="*/ 682280 h 707455"/>
                  <a:gd name="connsiteX158" fmla="*/ 351205 w 493159"/>
                  <a:gd name="connsiteY158" fmla="*/ 703893 h 707455"/>
                  <a:gd name="connsiteX159" fmla="*/ 199911 w 493159"/>
                  <a:gd name="connsiteY159" fmla="*/ 260288 h 707455"/>
                  <a:gd name="connsiteX160" fmla="*/ 183259 w 493159"/>
                  <a:gd name="connsiteY160" fmla="*/ 225565 h 707455"/>
                  <a:gd name="connsiteX161" fmla="*/ 157748 w 493159"/>
                  <a:gd name="connsiteY161" fmla="*/ 179504 h 707455"/>
                  <a:gd name="connsiteX162" fmla="*/ 147827 w 493159"/>
                  <a:gd name="connsiteY162" fmla="*/ 152930 h 707455"/>
                  <a:gd name="connsiteX163" fmla="*/ 144638 w 493159"/>
                  <a:gd name="connsiteY163" fmla="*/ 154701 h 707455"/>
                  <a:gd name="connsiteX164" fmla="*/ 148535 w 493159"/>
                  <a:gd name="connsiteY164" fmla="*/ 222730 h 707455"/>
                  <a:gd name="connsiteX165" fmla="*/ 183613 w 493159"/>
                  <a:gd name="connsiteY165" fmla="*/ 260288 h 707455"/>
                  <a:gd name="connsiteX166" fmla="*/ 199911 w 493159"/>
                  <a:gd name="connsiteY166" fmla="*/ 260288 h 707455"/>
                  <a:gd name="connsiteX167" fmla="*/ 211250 w 493159"/>
                  <a:gd name="connsiteY167" fmla="*/ 102971 h 707455"/>
                  <a:gd name="connsiteX168" fmla="*/ 204163 w 493159"/>
                  <a:gd name="connsiteY168" fmla="*/ 101554 h 707455"/>
                  <a:gd name="connsiteX169" fmla="*/ 199557 w 493159"/>
                  <a:gd name="connsiteY169" fmla="*/ 102262 h 707455"/>
                  <a:gd name="connsiteX170" fmla="*/ 188928 w 493159"/>
                  <a:gd name="connsiteY170" fmla="*/ 101554 h 707455"/>
                  <a:gd name="connsiteX171" fmla="*/ 196723 w 493159"/>
                  <a:gd name="connsiteY171" fmla="*/ 109703 h 707455"/>
                  <a:gd name="connsiteX172" fmla="*/ 211250 w 493159"/>
                  <a:gd name="connsiteY172" fmla="*/ 102971 h 70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493159" h="707455">
                    <a:moveTo>
                      <a:pt x="351205" y="703893"/>
                    </a:moveTo>
                    <a:cubicBezTo>
                      <a:pt x="348370" y="701059"/>
                      <a:pt x="279633" y="684760"/>
                      <a:pt x="231446" y="675193"/>
                    </a:cubicBezTo>
                    <a:cubicBezTo>
                      <a:pt x="206998" y="670587"/>
                      <a:pt x="177944" y="664564"/>
                      <a:pt x="166960" y="661729"/>
                    </a:cubicBezTo>
                    <a:cubicBezTo>
                      <a:pt x="155622" y="658895"/>
                      <a:pt x="146410" y="657478"/>
                      <a:pt x="146410" y="658540"/>
                    </a:cubicBezTo>
                    <a:cubicBezTo>
                      <a:pt x="146410" y="659603"/>
                      <a:pt x="144284" y="658895"/>
                      <a:pt x="142158" y="656769"/>
                    </a:cubicBezTo>
                    <a:cubicBezTo>
                      <a:pt x="133654" y="650037"/>
                      <a:pt x="91845" y="641179"/>
                      <a:pt x="74837" y="642950"/>
                    </a:cubicBezTo>
                    <a:lnTo>
                      <a:pt x="58185" y="644368"/>
                    </a:lnTo>
                    <a:lnTo>
                      <a:pt x="63499" y="634447"/>
                    </a:lnTo>
                    <a:cubicBezTo>
                      <a:pt x="65980" y="629132"/>
                      <a:pt x="68460" y="622046"/>
                      <a:pt x="68460" y="618857"/>
                    </a:cubicBezTo>
                    <a:cubicBezTo>
                      <a:pt x="68460" y="615668"/>
                      <a:pt x="70940" y="612479"/>
                      <a:pt x="73774" y="611416"/>
                    </a:cubicBezTo>
                    <a:cubicBezTo>
                      <a:pt x="76609" y="609999"/>
                      <a:pt x="79089" y="607164"/>
                      <a:pt x="79089" y="604330"/>
                    </a:cubicBezTo>
                    <a:cubicBezTo>
                      <a:pt x="79089" y="601495"/>
                      <a:pt x="80861" y="599369"/>
                      <a:pt x="82632" y="599369"/>
                    </a:cubicBezTo>
                    <a:cubicBezTo>
                      <a:pt x="84758" y="599369"/>
                      <a:pt x="91845" y="593346"/>
                      <a:pt x="98577" y="585905"/>
                    </a:cubicBezTo>
                    <a:cubicBezTo>
                      <a:pt x="110623" y="572087"/>
                      <a:pt x="129402" y="563938"/>
                      <a:pt x="147827" y="563938"/>
                    </a:cubicBezTo>
                    <a:cubicBezTo>
                      <a:pt x="158102" y="563938"/>
                      <a:pt x="172983" y="570315"/>
                      <a:pt x="201329" y="587677"/>
                    </a:cubicBezTo>
                    <a:cubicBezTo>
                      <a:pt x="216564" y="596535"/>
                      <a:pt x="239241" y="606456"/>
                      <a:pt x="244910" y="606456"/>
                    </a:cubicBezTo>
                    <a:cubicBezTo>
                      <a:pt x="245618" y="606456"/>
                      <a:pt x="244555" y="603976"/>
                      <a:pt x="242075" y="601141"/>
                    </a:cubicBezTo>
                    <a:cubicBezTo>
                      <a:pt x="239241" y="597598"/>
                      <a:pt x="237115" y="582008"/>
                      <a:pt x="236760" y="558269"/>
                    </a:cubicBezTo>
                    <a:cubicBezTo>
                      <a:pt x="236052" y="522837"/>
                      <a:pt x="235343" y="520357"/>
                      <a:pt x="227194" y="514688"/>
                    </a:cubicBezTo>
                    <a:cubicBezTo>
                      <a:pt x="215501" y="506893"/>
                      <a:pt x="167669" y="458706"/>
                      <a:pt x="167669" y="454808"/>
                    </a:cubicBezTo>
                    <a:cubicBezTo>
                      <a:pt x="167669" y="453036"/>
                      <a:pt x="164125" y="448785"/>
                      <a:pt x="160228" y="444887"/>
                    </a:cubicBezTo>
                    <a:cubicBezTo>
                      <a:pt x="151370" y="437092"/>
                      <a:pt x="134008" y="410873"/>
                      <a:pt x="135071" y="407330"/>
                    </a:cubicBezTo>
                    <a:cubicBezTo>
                      <a:pt x="135426" y="405558"/>
                      <a:pt x="134363" y="404495"/>
                      <a:pt x="132945" y="404495"/>
                    </a:cubicBezTo>
                    <a:cubicBezTo>
                      <a:pt x="129048" y="404495"/>
                      <a:pt x="105309" y="356662"/>
                      <a:pt x="99994" y="338238"/>
                    </a:cubicBezTo>
                    <a:cubicBezTo>
                      <a:pt x="97514" y="329025"/>
                      <a:pt x="92908" y="322293"/>
                      <a:pt x="89010" y="320876"/>
                    </a:cubicBezTo>
                    <a:cubicBezTo>
                      <a:pt x="85467" y="319813"/>
                      <a:pt x="83341" y="317687"/>
                      <a:pt x="84404" y="315916"/>
                    </a:cubicBezTo>
                    <a:cubicBezTo>
                      <a:pt x="85467" y="314144"/>
                      <a:pt x="84050" y="308121"/>
                      <a:pt x="81215" y="302806"/>
                    </a:cubicBezTo>
                    <a:cubicBezTo>
                      <a:pt x="78735" y="297491"/>
                      <a:pt x="75900" y="291468"/>
                      <a:pt x="75546" y="289342"/>
                    </a:cubicBezTo>
                    <a:cubicBezTo>
                      <a:pt x="75192" y="287570"/>
                      <a:pt x="72712" y="283318"/>
                      <a:pt x="69877" y="280130"/>
                    </a:cubicBezTo>
                    <a:cubicBezTo>
                      <a:pt x="67042" y="276941"/>
                      <a:pt x="65980" y="273398"/>
                      <a:pt x="67397" y="272335"/>
                    </a:cubicBezTo>
                    <a:cubicBezTo>
                      <a:pt x="68460" y="270917"/>
                      <a:pt x="67042" y="269854"/>
                      <a:pt x="63854" y="269854"/>
                    </a:cubicBezTo>
                    <a:cubicBezTo>
                      <a:pt x="60665" y="269854"/>
                      <a:pt x="57830" y="268437"/>
                      <a:pt x="57830" y="266311"/>
                    </a:cubicBezTo>
                    <a:cubicBezTo>
                      <a:pt x="57830" y="264540"/>
                      <a:pt x="59602" y="262768"/>
                      <a:pt x="62082" y="262768"/>
                    </a:cubicBezTo>
                    <a:cubicBezTo>
                      <a:pt x="64208" y="262768"/>
                      <a:pt x="63145" y="259579"/>
                      <a:pt x="59247" y="255327"/>
                    </a:cubicBezTo>
                    <a:cubicBezTo>
                      <a:pt x="55704" y="251076"/>
                      <a:pt x="52870" y="247532"/>
                      <a:pt x="53578" y="247178"/>
                    </a:cubicBezTo>
                    <a:cubicBezTo>
                      <a:pt x="55350" y="246469"/>
                      <a:pt x="51098" y="234423"/>
                      <a:pt x="43303" y="218124"/>
                    </a:cubicBezTo>
                    <a:cubicBezTo>
                      <a:pt x="39760" y="209975"/>
                      <a:pt x="35863" y="198991"/>
                      <a:pt x="35508" y="193322"/>
                    </a:cubicBezTo>
                    <a:cubicBezTo>
                      <a:pt x="34800" y="187653"/>
                      <a:pt x="31256" y="177378"/>
                      <a:pt x="27713" y="170646"/>
                    </a:cubicBezTo>
                    <a:cubicBezTo>
                      <a:pt x="20981" y="158244"/>
                      <a:pt x="20273" y="156473"/>
                      <a:pt x="19564" y="145135"/>
                    </a:cubicBezTo>
                    <a:cubicBezTo>
                      <a:pt x="19210" y="141592"/>
                      <a:pt x="16729" y="138757"/>
                      <a:pt x="13895" y="138757"/>
                    </a:cubicBezTo>
                    <a:cubicBezTo>
                      <a:pt x="11060" y="138757"/>
                      <a:pt x="8226" y="136277"/>
                      <a:pt x="6809" y="133442"/>
                    </a:cubicBezTo>
                    <a:cubicBezTo>
                      <a:pt x="5746" y="130608"/>
                      <a:pt x="6809" y="128128"/>
                      <a:pt x="9289" y="128128"/>
                    </a:cubicBezTo>
                    <a:cubicBezTo>
                      <a:pt x="12123" y="128128"/>
                      <a:pt x="11769" y="126710"/>
                      <a:pt x="8226" y="124584"/>
                    </a:cubicBezTo>
                    <a:cubicBezTo>
                      <a:pt x="3620" y="121395"/>
                      <a:pt x="3620" y="120687"/>
                      <a:pt x="8226" y="117852"/>
                    </a:cubicBezTo>
                    <a:cubicBezTo>
                      <a:pt x="12478" y="115018"/>
                      <a:pt x="12478" y="113246"/>
                      <a:pt x="6809" y="107223"/>
                    </a:cubicBezTo>
                    <a:cubicBezTo>
                      <a:pt x="2911" y="102971"/>
                      <a:pt x="1139" y="99782"/>
                      <a:pt x="2557" y="99782"/>
                    </a:cubicBezTo>
                    <a:cubicBezTo>
                      <a:pt x="3974" y="99782"/>
                      <a:pt x="3974" y="97656"/>
                      <a:pt x="2202" y="95530"/>
                    </a:cubicBezTo>
                    <a:cubicBezTo>
                      <a:pt x="-2049" y="88798"/>
                      <a:pt x="-1341" y="57618"/>
                      <a:pt x="3265" y="55847"/>
                    </a:cubicBezTo>
                    <a:cubicBezTo>
                      <a:pt x="5391" y="55138"/>
                      <a:pt x="8934" y="44863"/>
                      <a:pt x="11415" y="33170"/>
                    </a:cubicBezTo>
                    <a:cubicBezTo>
                      <a:pt x="13895" y="21124"/>
                      <a:pt x="18501" y="9431"/>
                      <a:pt x="22398" y="5888"/>
                    </a:cubicBezTo>
                    <a:cubicBezTo>
                      <a:pt x="28422" y="219"/>
                      <a:pt x="29485" y="219"/>
                      <a:pt x="29485" y="5179"/>
                    </a:cubicBezTo>
                    <a:cubicBezTo>
                      <a:pt x="29485" y="8014"/>
                      <a:pt x="33382" y="13683"/>
                      <a:pt x="37634" y="17226"/>
                    </a:cubicBezTo>
                    <a:cubicBezTo>
                      <a:pt x="47909" y="25021"/>
                      <a:pt x="54287" y="36359"/>
                      <a:pt x="54287" y="46280"/>
                    </a:cubicBezTo>
                    <a:cubicBezTo>
                      <a:pt x="54287" y="50532"/>
                      <a:pt x="56059" y="53721"/>
                      <a:pt x="58539" y="53721"/>
                    </a:cubicBezTo>
                    <a:cubicBezTo>
                      <a:pt x="61728" y="53721"/>
                      <a:pt x="61728" y="54784"/>
                      <a:pt x="58893" y="57618"/>
                    </a:cubicBezTo>
                    <a:cubicBezTo>
                      <a:pt x="56413" y="60099"/>
                      <a:pt x="57476" y="66122"/>
                      <a:pt x="63145" y="77814"/>
                    </a:cubicBezTo>
                    <a:cubicBezTo>
                      <a:pt x="69523" y="90570"/>
                      <a:pt x="70940" y="99428"/>
                      <a:pt x="70231" y="116789"/>
                    </a:cubicBezTo>
                    <a:cubicBezTo>
                      <a:pt x="69523" y="132379"/>
                      <a:pt x="70586" y="138757"/>
                      <a:pt x="73420" y="137694"/>
                    </a:cubicBezTo>
                    <a:cubicBezTo>
                      <a:pt x="75900" y="136631"/>
                      <a:pt x="77318" y="143009"/>
                      <a:pt x="77318" y="157890"/>
                    </a:cubicBezTo>
                    <a:cubicBezTo>
                      <a:pt x="76963" y="169583"/>
                      <a:pt x="78381" y="181275"/>
                      <a:pt x="80152" y="183755"/>
                    </a:cubicBezTo>
                    <a:cubicBezTo>
                      <a:pt x="81924" y="186236"/>
                      <a:pt x="82278" y="189779"/>
                      <a:pt x="81215" y="191550"/>
                    </a:cubicBezTo>
                    <a:cubicBezTo>
                      <a:pt x="79798" y="193322"/>
                      <a:pt x="81924" y="196511"/>
                      <a:pt x="85113" y="198637"/>
                    </a:cubicBezTo>
                    <a:cubicBezTo>
                      <a:pt x="90427" y="201826"/>
                      <a:pt x="90427" y="202888"/>
                      <a:pt x="86530" y="205723"/>
                    </a:cubicBezTo>
                    <a:cubicBezTo>
                      <a:pt x="82632" y="208203"/>
                      <a:pt x="82632" y="209266"/>
                      <a:pt x="87239" y="211746"/>
                    </a:cubicBezTo>
                    <a:cubicBezTo>
                      <a:pt x="90427" y="213518"/>
                      <a:pt x="92908" y="216707"/>
                      <a:pt x="93262" y="218478"/>
                    </a:cubicBezTo>
                    <a:cubicBezTo>
                      <a:pt x="93616" y="220604"/>
                      <a:pt x="96451" y="228399"/>
                      <a:pt x="99640" y="236194"/>
                    </a:cubicBezTo>
                    <a:cubicBezTo>
                      <a:pt x="102829" y="243989"/>
                      <a:pt x="104954" y="252139"/>
                      <a:pt x="104600" y="254264"/>
                    </a:cubicBezTo>
                    <a:cubicBezTo>
                      <a:pt x="104246" y="256390"/>
                      <a:pt x="107789" y="262414"/>
                      <a:pt x="113104" y="267374"/>
                    </a:cubicBezTo>
                    <a:cubicBezTo>
                      <a:pt x="118064" y="272335"/>
                      <a:pt x="121253" y="278358"/>
                      <a:pt x="119836" y="280130"/>
                    </a:cubicBezTo>
                    <a:cubicBezTo>
                      <a:pt x="118773" y="282256"/>
                      <a:pt x="119481" y="285799"/>
                      <a:pt x="121253" y="288279"/>
                    </a:cubicBezTo>
                    <a:cubicBezTo>
                      <a:pt x="151016" y="325837"/>
                      <a:pt x="166251" y="341427"/>
                      <a:pt x="185384" y="354536"/>
                    </a:cubicBezTo>
                    <a:lnTo>
                      <a:pt x="208415" y="369772"/>
                    </a:lnTo>
                    <a:lnTo>
                      <a:pt x="210895" y="352410"/>
                    </a:lnTo>
                    <a:cubicBezTo>
                      <a:pt x="212313" y="342844"/>
                      <a:pt x="213021" y="328671"/>
                      <a:pt x="212667" y="321230"/>
                    </a:cubicBezTo>
                    <a:cubicBezTo>
                      <a:pt x="211958" y="308829"/>
                      <a:pt x="210541" y="307058"/>
                      <a:pt x="194242" y="298554"/>
                    </a:cubicBezTo>
                    <a:cubicBezTo>
                      <a:pt x="164480" y="282964"/>
                      <a:pt x="157748" y="276941"/>
                      <a:pt x="140386" y="251076"/>
                    </a:cubicBezTo>
                    <a:cubicBezTo>
                      <a:pt x="125505" y="228754"/>
                      <a:pt x="123379" y="223085"/>
                      <a:pt x="122316" y="202888"/>
                    </a:cubicBezTo>
                    <a:cubicBezTo>
                      <a:pt x="119481" y="160725"/>
                      <a:pt x="129402" y="136985"/>
                      <a:pt x="172275" y="83484"/>
                    </a:cubicBezTo>
                    <a:cubicBezTo>
                      <a:pt x="180424" y="73208"/>
                      <a:pt x="189991" y="63642"/>
                      <a:pt x="193179" y="62579"/>
                    </a:cubicBezTo>
                    <a:cubicBezTo>
                      <a:pt x="199557" y="60453"/>
                      <a:pt x="210187" y="42028"/>
                      <a:pt x="210187" y="33525"/>
                    </a:cubicBezTo>
                    <a:cubicBezTo>
                      <a:pt x="210187" y="25021"/>
                      <a:pt x="222233" y="29982"/>
                      <a:pt x="224714" y="39548"/>
                    </a:cubicBezTo>
                    <a:cubicBezTo>
                      <a:pt x="226131" y="44509"/>
                      <a:pt x="227194" y="55847"/>
                      <a:pt x="227548" y="65059"/>
                    </a:cubicBezTo>
                    <a:cubicBezTo>
                      <a:pt x="227902" y="77460"/>
                      <a:pt x="230028" y="83838"/>
                      <a:pt x="235697" y="89153"/>
                    </a:cubicBezTo>
                    <a:cubicBezTo>
                      <a:pt x="239949" y="93050"/>
                      <a:pt x="244910" y="96239"/>
                      <a:pt x="246681" y="96239"/>
                    </a:cubicBezTo>
                    <a:cubicBezTo>
                      <a:pt x="248099" y="96239"/>
                      <a:pt x="251996" y="98719"/>
                      <a:pt x="254831" y="101554"/>
                    </a:cubicBezTo>
                    <a:cubicBezTo>
                      <a:pt x="258019" y="104388"/>
                      <a:pt x="263334" y="106868"/>
                      <a:pt x="267232" y="106868"/>
                    </a:cubicBezTo>
                    <a:cubicBezTo>
                      <a:pt x="270775" y="106868"/>
                      <a:pt x="273964" y="108640"/>
                      <a:pt x="273964" y="110766"/>
                    </a:cubicBezTo>
                    <a:cubicBezTo>
                      <a:pt x="273964" y="112538"/>
                      <a:pt x="271838" y="113246"/>
                      <a:pt x="269712" y="111829"/>
                    </a:cubicBezTo>
                    <a:cubicBezTo>
                      <a:pt x="266523" y="110057"/>
                      <a:pt x="266523" y="111120"/>
                      <a:pt x="270066" y="115018"/>
                    </a:cubicBezTo>
                    <a:cubicBezTo>
                      <a:pt x="272546" y="118561"/>
                      <a:pt x="279633" y="121041"/>
                      <a:pt x="286011" y="121041"/>
                    </a:cubicBezTo>
                    <a:cubicBezTo>
                      <a:pt x="293451" y="121041"/>
                      <a:pt x="295577" y="119978"/>
                      <a:pt x="292034" y="117852"/>
                    </a:cubicBezTo>
                    <a:cubicBezTo>
                      <a:pt x="289554" y="116081"/>
                      <a:pt x="288491" y="112892"/>
                      <a:pt x="289554" y="110766"/>
                    </a:cubicBezTo>
                    <a:cubicBezTo>
                      <a:pt x="292388" y="106160"/>
                      <a:pt x="305852" y="105451"/>
                      <a:pt x="305852" y="109703"/>
                    </a:cubicBezTo>
                    <a:cubicBezTo>
                      <a:pt x="305852" y="114663"/>
                      <a:pt x="340930" y="132379"/>
                      <a:pt x="345182" y="129899"/>
                    </a:cubicBezTo>
                    <a:cubicBezTo>
                      <a:pt x="347307" y="128482"/>
                      <a:pt x="353685" y="131671"/>
                      <a:pt x="359354" y="137340"/>
                    </a:cubicBezTo>
                    <a:cubicBezTo>
                      <a:pt x="369629" y="146906"/>
                      <a:pt x="369629" y="147261"/>
                      <a:pt x="362543" y="153638"/>
                    </a:cubicBezTo>
                    <a:cubicBezTo>
                      <a:pt x="358646" y="157182"/>
                      <a:pt x="355457" y="162851"/>
                      <a:pt x="355457" y="165685"/>
                    </a:cubicBezTo>
                    <a:cubicBezTo>
                      <a:pt x="355457" y="188007"/>
                      <a:pt x="295931" y="202888"/>
                      <a:pt x="256602" y="190133"/>
                    </a:cubicBezTo>
                    <a:lnTo>
                      <a:pt x="248099" y="187299"/>
                    </a:lnTo>
                    <a:lnTo>
                      <a:pt x="256602" y="199345"/>
                    </a:lnTo>
                    <a:cubicBezTo>
                      <a:pt x="261208" y="206077"/>
                      <a:pt x="265814" y="212101"/>
                      <a:pt x="266877" y="213164"/>
                    </a:cubicBezTo>
                    <a:cubicBezTo>
                      <a:pt x="272546" y="218833"/>
                      <a:pt x="295223" y="254973"/>
                      <a:pt x="295223" y="258162"/>
                    </a:cubicBezTo>
                    <a:cubicBezTo>
                      <a:pt x="295223" y="265248"/>
                      <a:pt x="282113" y="293239"/>
                      <a:pt x="275735" y="299263"/>
                    </a:cubicBezTo>
                    <a:cubicBezTo>
                      <a:pt x="272192" y="302806"/>
                      <a:pt x="264397" y="305286"/>
                      <a:pt x="256248" y="305286"/>
                    </a:cubicBezTo>
                    <a:cubicBezTo>
                      <a:pt x="239241" y="305286"/>
                      <a:pt x="236406" y="309892"/>
                      <a:pt x="233572" y="341072"/>
                    </a:cubicBezTo>
                    <a:cubicBezTo>
                      <a:pt x="232509" y="353828"/>
                      <a:pt x="230737" y="366937"/>
                      <a:pt x="229674" y="370126"/>
                    </a:cubicBezTo>
                    <a:cubicBezTo>
                      <a:pt x="226485" y="378276"/>
                      <a:pt x="245973" y="395283"/>
                      <a:pt x="265814" y="401660"/>
                    </a:cubicBezTo>
                    <a:cubicBezTo>
                      <a:pt x="289908" y="409455"/>
                      <a:pt x="331009" y="409810"/>
                      <a:pt x="344827" y="402723"/>
                    </a:cubicBezTo>
                    <a:cubicBezTo>
                      <a:pt x="383802" y="382527"/>
                      <a:pt x="405770" y="343198"/>
                      <a:pt x="422777" y="263477"/>
                    </a:cubicBezTo>
                    <a:cubicBezTo>
                      <a:pt x="431635" y="219896"/>
                      <a:pt x="432344" y="173480"/>
                      <a:pt x="424549" y="120687"/>
                    </a:cubicBezTo>
                    <a:cubicBezTo>
                      <a:pt x="415691" y="60807"/>
                      <a:pt x="404352" y="55138"/>
                      <a:pt x="327111" y="71082"/>
                    </a:cubicBezTo>
                    <a:cubicBezTo>
                      <a:pt x="316482" y="73208"/>
                      <a:pt x="301600" y="78169"/>
                      <a:pt x="294160" y="81712"/>
                    </a:cubicBezTo>
                    <a:cubicBezTo>
                      <a:pt x="282467" y="87381"/>
                      <a:pt x="281404" y="87735"/>
                      <a:pt x="285656" y="82775"/>
                    </a:cubicBezTo>
                    <a:cubicBezTo>
                      <a:pt x="288491" y="79232"/>
                      <a:pt x="291680" y="73563"/>
                      <a:pt x="292388" y="69665"/>
                    </a:cubicBezTo>
                    <a:cubicBezTo>
                      <a:pt x="293097" y="65768"/>
                      <a:pt x="296994" y="61162"/>
                      <a:pt x="301246" y="59036"/>
                    </a:cubicBezTo>
                    <a:cubicBezTo>
                      <a:pt x="306915" y="56201"/>
                      <a:pt x="307978" y="53721"/>
                      <a:pt x="305498" y="49115"/>
                    </a:cubicBezTo>
                    <a:cubicBezTo>
                      <a:pt x="302663" y="44509"/>
                      <a:pt x="303372" y="43091"/>
                      <a:pt x="307270" y="43091"/>
                    </a:cubicBezTo>
                    <a:cubicBezTo>
                      <a:pt x="310104" y="43091"/>
                      <a:pt x="314356" y="39903"/>
                      <a:pt x="316482" y="36005"/>
                    </a:cubicBezTo>
                    <a:cubicBezTo>
                      <a:pt x="318608" y="32462"/>
                      <a:pt x="325694" y="28210"/>
                      <a:pt x="332426" y="26793"/>
                    </a:cubicBezTo>
                    <a:cubicBezTo>
                      <a:pt x="339158" y="25730"/>
                      <a:pt x="346244" y="22541"/>
                      <a:pt x="348725" y="19706"/>
                    </a:cubicBezTo>
                    <a:cubicBezTo>
                      <a:pt x="350851" y="16872"/>
                      <a:pt x="355811" y="14746"/>
                      <a:pt x="359354" y="14746"/>
                    </a:cubicBezTo>
                    <a:cubicBezTo>
                      <a:pt x="363252" y="14746"/>
                      <a:pt x="365732" y="12620"/>
                      <a:pt x="365378" y="10494"/>
                    </a:cubicBezTo>
                    <a:cubicBezTo>
                      <a:pt x="364669" y="7660"/>
                      <a:pt x="368921" y="5534"/>
                      <a:pt x="376007" y="4825"/>
                    </a:cubicBezTo>
                    <a:cubicBezTo>
                      <a:pt x="382739" y="4116"/>
                      <a:pt x="386637" y="2345"/>
                      <a:pt x="385219" y="-135"/>
                    </a:cubicBezTo>
                    <a:cubicBezTo>
                      <a:pt x="383448" y="-2616"/>
                      <a:pt x="390180" y="-2970"/>
                      <a:pt x="405415" y="-1198"/>
                    </a:cubicBezTo>
                    <a:cubicBezTo>
                      <a:pt x="417817" y="219"/>
                      <a:pt x="429155" y="3054"/>
                      <a:pt x="430572" y="5534"/>
                    </a:cubicBezTo>
                    <a:cubicBezTo>
                      <a:pt x="431989" y="7660"/>
                      <a:pt x="434469" y="9077"/>
                      <a:pt x="435887" y="8723"/>
                    </a:cubicBezTo>
                    <a:cubicBezTo>
                      <a:pt x="439784" y="7660"/>
                      <a:pt x="461752" y="36005"/>
                      <a:pt x="461752" y="42028"/>
                    </a:cubicBezTo>
                    <a:cubicBezTo>
                      <a:pt x="461752" y="44509"/>
                      <a:pt x="464232" y="47698"/>
                      <a:pt x="467067" y="48760"/>
                    </a:cubicBezTo>
                    <a:cubicBezTo>
                      <a:pt x="469901" y="50178"/>
                      <a:pt x="471318" y="52304"/>
                      <a:pt x="470255" y="54430"/>
                    </a:cubicBezTo>
                    <a:cubicBezTo>
                      <a:pt x="469193" y="56201"/>
                      <a:pt x="470610" y="60453"/>
                      <a:pt x="473799" y="63996"/>
                    </a:cubicBezTo>
                    <a:cubicBezTo>
                      <a:pt x="483365" y="74271"/>
                      <a:pt x="490806" y="116789"/>
                      <a:pt x="492223" y="167102"/>
                    </a:cubicBezTo>
                    <a:cubicBezTo>
                      <a:pt x="493286" y="207495"/>
                      <a:pt x="491869" y="220604"/>
                      <a:pt x="484783" y="252139"/>
                    </a:cubicBezTo>
                    <a:cubicBezTo>
                      <a:pt x="473799" y="302097"/>
                      <a:pt x="470964" y="309538"/>
                      <a:pt x="457854" y="331151"/>
                    </a:cubicBezTo>
                    <a:cubicBezTo>
                      <a:pt x="431989" y="374024"/>
                      <a:pt x="417462" y="393511"/>
                      <a:pt x="409667" y="397763"/>
                    </a:cubicBezTo>
                    <a:cubicBezTo>
                      <a:pt x="405415" y="400243"/>
                      <a:pt x="401518" y="403432"/>
                      <a:pt x="401518" y="405204"/>
                    </a:cubicBezTo>
                    <a:cubicBezTo>
                      <a:pt x="401518" y="406621"/>
                      <a:pt x="399746" y="408038"/>
                      <a:pt x="397620" y="408038"/>
                    </a:cubicBezTo>
                    <a:cubicBezTo>
                      <a:pt x="395849" y="408038"/>
                      <a:pt x="387700" y="412999"/>
                      <a:pt x="380259" y="419022"/>
                    </a:cubicBezTo>
                    <a:cubicBezTo>
                      <a:pt x="364315" y="432132"/>
                      <a:pt x="326757" y="443470"/>
                      <a:pt x="300538" y="443470"/>
                    </a:cubicBezTo>
                    <a:cubicBezTo>
                      <a:pt x="290617" y="443470"/>
                      <a:pt x="273964" y="440990"/>
                      <a:pt x="263334" y="438155"/>
                    </a:cubicBezTo>
                    <a:cubicBezTo>
                      <a:pt x="252705" y="434966"/>
                      <a:pt x="242429" y="432132"/>
                      <a:pt x="240304" y="431777"/>
                    </a:cubicBezTo>
                    <a:cubicBezTo>
                      <a:pt x="238532" y="431069"/>
                      <a:pt x="232863" y="428589"/>
                      <a:pt x="228257" y="426108"/>
                    </a:cubicBezTo>
                    <a:cubicBezTo>
                      <a:pt x="220816" y="421857"/>
                      <a:pt x="219045" y="422211"/>
                      <a:pt x="214793" y="427880"/>
                    </a:cubicBezTo>
                    <a:cubicBezTo>
                      <a:pt x="210541" y="433903"/>
                      <a:pt x="210187" y="433549"/>
                      <a:pt x="210187" y="425045"/>
                    </a:cubicBezTo>
                    <a:cubicBezTo>
                      <a:pt x="210187" y="416187"/>
                      <a:pt x="202392" y="406975"/>
                      <a:pt x="188928" y="399535"/>
                    </a:cubicBezTo>
                    <a:cubicBezTo>
                      <a:pt x="185030" y="397409"/>
                      <a:pt x="174401" y="390322"/>
                      <a:pt x="165188" y="383590"/>
                    </a:cubicBezTo>
                    <a:cubicBezTo>
                      <a:pt x="156330" y="376858"/>
                      <a:pt x="149598" y="372606"/>
                      <a:pt x="150661" y="374732"/>
                    </a:cubicBezTo>
                    <a:cubicBezTo>
                      <a:pt x="155976" y="383590"/>
                      <a:pt x="167669" y="411581"/>
                      <a:pt x="167669" y="415833"/>
                    </a:cubicBezTo>
                    <a:cubicBezTo>
                      <a:pt x="168023" y="430714"/>
                      <a:pt x="228965" y="488822"/>
                      <a:pt x="250933" y="495200"/>
                    </a:cubicBezTo>
                    <a:cubicBezTo>
                      <a:pt x="254831" y="496263"/>
                      <a:pt x="262980" y="499452"/>
                      <a:pt x="269003" y="501932"/>
                    </a:cubicBezTo>
                    <a:cubicBezTo>
                      <a:pt x="279633" y="506893"/>
                      <a:pt x="321442" y="507247"/>
                      <a:pt x="340221" y="502641"/>
                    </a:cubicBezTo>
                    <a:cubicBezTo>
                      <a:pt x="348725" y="500515"/>
                      <a:pt x="367149" y="515042"/>
                      <a:pt x="371047" y="526734"/>
                    </a:cubicBezTo>
                    <a:cubicBezTo>
                      <a:pt x="373881" y="536301"/>
                      <a:pt x="361480" y="555788"/>
                      <a:pt x="347662" y="563229"/>
                    </a:cubicBezTo>
                    <a:cubicBezTo>
                      <a:pt x="341638" y="566418"/>
                      <a:pt x="332780" y="572796"/>
                      <a:pt x="327820" y="576693"/>
                    </a:cubicBezTo>
                    <a:lnTo>
                      <a:pt x="318608" y="584134"/>
                    </a:lnTo>
                    <a:lnTo>
                      <a:pt x="334198" y="594409"/>
                    </a:lnTo>
                    <a:cubicBezTo>
                      <a:pt x="355811" y="608936"/>
                      <a:pt x="355457" y="608582"/>
                      <a:pt x="373881" y="617440"/>
                    </a:cubicBezTo>
                    <a:cubicBezTo>
                      <a:pt x="407896" y="633384"/>
                      <a:pt x="421360" y="658540"/>
                      <a:pt x="408604" y="682280"/>
                    </a:cubicBezTo>
                    <a:cubicBezTo>
                      <a:pt x="403290" y="692909"/>
                      <a:pt x="357583" y="709916"/>
                      <a:pt x="351205" y="703893"/>
                    </a:cubicBezTo>
                    <a:close/>
                    <a:moveTo>
                      <a:pt x="199911" y="260288"/>
                    </a:moveTo>
                    <a:cubicBezTo>
                      <a:pt x="198494" y="256745"/>
                      <a:pt x="190699" y="241155"/>
                      <a:pt x="183259" y="225565"/>
                    </a:cubicBezTo>
                    <a:cubicBezTo>
                      <a:pt x="175464" y="209975"/>
                      <a:pt x="164125" y="189424"/>
                      <a:pt x="157748" y="179504"/>
                    </a:cubicBezTo>
                    <a:cubicBezTo>
                      <a:pt x="149953" y="167457"/>
                      <a:pt x="146764" y="158953"/>
                      <a:pt x="147827" y="152930"/>
                    </a:cubicBezTo>
                    <a:cubicBezTo>
                      <a:pt x="149598" y="145135"/>
                      <a:pt x="148890" y="145489"/>
                      <a:pt x="144638" y="154701"/>
                    </a:cubicBezTo>
                    <a:cubicBezTo>
                      <a:pt x="136134" y="172771"/>
                      <a:pt x="137906" y="203243"/>
                      <a:pt x="148535" y="222730"/>
                    </a:cubicBezTo>
                    <a:cubicBezTo>
                      <a:pt x="159874" y="242572"/>
                      <a:pt x="169440" y="252847"/>
                      <a:pt x="183613" y="260288"/>
                    </a:cubicBezTo>
                    <a:cubicBezTo>
                      <a:pt x="198140" y="268083"/>
                      <a:pt x="203809" y="268083"/>
                      <a:pt x="199911" y="260288"/>
                    </a:cubicBezTo>
                    <a:close/>
                    <a:moveTo>
                      <a:pt x="211250" y="102971"/>
                    </a:moveTo>
                    <a:cubicBezTo>
                      <a:pt x="209124" y="95530"/>
                      <a:pt x="208769" y="95530"/>
                      <a:pt x="204163" y="101554"/>
                    </a:cubicBezTo>
                    <a:cubicBezTo>
                      <a:pt x="199911" y="107577"/>
                      <a:pt x="199557" y="107577"/>
                      <a:pt x="199557" y="102262"/>
                    </a:cubicBezTo>
                    <a:cubicBezTo>
                      <a:pt x="199557" y="94822"/>
                      <a:pt x="194951" y="94467"/>
                      <a:pt x="188928" y="101554"/>
                    </a:cubicBezTo>
                    <a:cubicBezTo>
                      <a:pt x="185384" y="105806"/>
                      <a:pt x="186802" y="107223"/>
                      <a:pt x="196723" y="109703"/>
                    </a:cubicBezTo>
                    <a:cubicBezTo>
                      <a:pt x="211250" y="113601"/>
                      <a:pt x="213730" y="112538"/>
                      <a:pt x="211250" y="102971"/>
                    </a:cubicBezTo>
                    <a:close/>
                  </a:path>
                </a:pathLst>
              </a:custGeom>
              <a:grpFill/>
              <a:ln w="3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A4DC6B1-CC5C-0D73-4DA5-099D10AA85C1}"/>
                  </a:ext>
                </a:extLst>
              </p:cNvPr>
              <p:cNvSpPr/>
              <p:nvPr/>
            </p:nvSpPr>
            <p:spPr>
              <a:xfrm flipV="1">
                <a:off x="1888709" y="2275990"/>
                <a:ext cx="456807" cy="508975"/>
              </a:xfrm>
              <a:custGeom>
                <a:avLst/>
                <a:gdLst>
                  <a:gd name="connsiteX0" fmla="*/ 182275 w 456807"/>
                  <a:gd name="connsiteY0" fmla="*/ 501283 h 508975"/>
                  <a:gd name="connsiteX1" fmla="*/ 169520 w 456807"/>
                  <a:gd name="connsiteY1" fmla="*/ 489945 h 508975"/>
                  <a:gd name="connsiteX2" fmla="*/ 158536 w 456807"/>
                  <a:gd name="connsiteY2" fmla="*/ 485339 h 508975"/>
                  <a:gd name="connsiteX3" fmla="*/ 167394 w 456807"/>
                  <a:gd name="connsiteY3" fmla="*/ 475064 h 508975"/>
                  <a:gd name="connsiteX4" fmla="*/ 172000 w 456807"/>
                  <a:gd name="connsiteY4" fmla="*/ 438569 h 508975"/>
                  <a:gd name="connsiteX5" fmla="*/ 94759 w 456807"/>
                  <a:gd name="connsiteY5" fmla="*/ 404909 h 508975"/>
                  <a:gd name="connsiteX6" fmla="*/ 80586 w 456807"/>
                  <a:gd name="connsiteY6" fmla="*/ 398885 h 508975"/>
                  <a:gd name="connsiteX7" fmla="*/ 46572 w 456807"/>
                  <a:gd name="connsiteY7" fmla="*/ 380815 h 508975"/>
                  <a:gd name="connsiteX8" fmla="*/ 41611 w 456807"/>
                  <a:gd name="connsiteY8" fmla="*/ 377272 h 508975"/>
                  <a:gd name="connsiteX9" fmla="*/ 15746 w 456807"/>
                  <a:gd name="connsiteY9" fmla="*/ 379044 h 508975"/>
                  <a:gd name="connsiteX10" fmla="*/ 4762 w 456807"/>
                  <a:gd name="connsiteY10" fmla="*/ 377626 h 508975"/>
                  <a:gd name="connsiteX11" fmla="*/ 4054 w 456807"/>
                  <a:gd name="connsiteY11" fmla="*/ 346092 h 508975"/>
                  <a:gd name="connsiteX12" fmla="*/ 51532 w 456807"/>
                  <a:gd name="connsiteY12" fmla="*/ 310306 h 508975"/>
                  <a:gd name="connsiteX13" fmla="*/ 116018 w 456807"/>
                  <a:gd name="connsiteY13" fmla="*/ 290464 h 508975"/>
                  <a:gd name="connsiteX14" fmla="*/ 123104 w 456807"/>
                  <a:gd name="connsiteY14" fmla="*/ 290819 h 508975"/>
                  <a:gd name="connsiteX15" fmla="*/ 73146 w 456807"/>
                  <a:gd name="connsiteY15" fmla="*/ 168933 h 508975"/>
                  <a:gd name="connsiteX16" fmla="*/ 69957 w 456807"/>
                  <a:gd name="connsiteY16" fmla="*/ 163973 h 508975"/>
                  <a:gd name="connsiteX17" fmla="*/ 50469 w 456807"/>
                  <a:gd name="connsiteY17" fmla="*/ 133856 h 508975"/>
                  <a:gd name="connsiteX18" fmla="*/ 30982 w 456807"/>
                  <a:gd name="connsiteY18" fmla="*/ 103739 h 508975"/>
                  <a:gd name="connsiteX19" fmla="*/ 56138 w 456807"/>
                  <a:gd name="connsiteY19" fmla="*/ 124644 h 508975"/>
                  <a:gd name="connsiteX20" fmla="*/ 83421 w 456807"/>
                  <a:gd name="connsiteY20" fmla="*/ 148383 h 508975"/>
                  <a:gd name="connsiteX21" fmla="*/ 98656 w 456807"/>
                  <a:gd name="connsiteY21" fmla="*/ 157950 h 508975"/>
                  <a:gd name="connsiteX22" fmla="*/ 114601 w 456807"/>
                  <a:gd name="connsiteY22" fmla="*/ 168225 h 508975"/>
                  <a:gd name="connsiteX23" fmla="*/ 158536 w 456807"/>
                  <a:gd name="connsiteY23" fmla="*/ 214640 h 508975"/>
                  <a:gd name="connsiteX24" fmla="*/ 178024 w 456807"/>
                  <a:gd name="connsiteY24" fmla="*/ 238025 h 508975"/>
                  <a:gd name="connsiteX25" fmla="*/ 197511 w 456807"/>
                  <a:gd name="connsiteY25" fmla="*/ 260702 h 508975"/>
                  <a:gd name="connsiteX26" fmla="*/ 208141 w 456807"/>
                  <a:gd name="connsiteY26" fmla="*/ 273811 h 508975"/>
                  <a:gd name="connsiteX27" fmla="*/ 218770 w 456807"/>
                  <a:gd name="connsiteY27" fmla="*/ 288693 h 508975"/>
                  <a:gd name="connsiteX28" fmla="*/ 231171 w 456807"/>
                  <a:gd name="connsiteY28" fmla="*/ 305700 h 508975"/>
                  <a:gd name="connsiteX29" fmla="*/ 243572 w 456807"/>
                  <a:gd name="connsiteY29" fmla="*/ 325187 h 508975"/>
                  <a:gd name="connsiteX30" fmla="*/ 246407 w 456807"/>
                  <a:gd name="connsiteY30" fmla="*/ 331211 h 508975"/>
                  <a:gd name="connsiteX31" fmla="*/ 267666 w 456807"/>
                  <a:gd name="connsiteY31" fmla="*/ 362745 h 508975"/>
                  <a:gd name="connsiteX32" fmla="*/ 323648 w 456807"/>
                  <a:gd name="connsiteY32" fmla="*/ 398531 h 508975"/>
                  <a:gd name="connsiteX33" fmla="*/ 342781 w 456807"/>
                  <a:gd name="connsiteY33" fmla="*/ 389319 h 508975"/>
                  <a:gd name="connsiteX34" fmla="*/ 312310 w 456807"/>
                  <a:gd name="connsiteY34" fmla="*/ 200468 h 508975"/>
                  <a:gd name="connsiteX35" fmla="*/ 261642 w 456807"/>
                  <a:gd name="connsiteY35" fmla="*/ 117557 h 508975"/>
                  <a:gd name="connsiteX36" fmla="*/ 238612 w 456807"/>
                  <a:gd name="connsiteY36" fmla="*/ 97361 h 508975"/>
                  <a:gd name="connsiteX37" fmla="*/ 186881 w 456807"/>
                  <a:gd name="connsiteY37" fmla="*/ 122872 h 508975"/>
                  <a:gd name="connsiteX38" fmla="*/ 169520 w 456807"/>
                  <a:gd name="connsiteY38" fmla="*/ 139879 h 508975"/>
                  <a:gd name="connsiteX39" fmla="*/ 159953 w 456807"/>
                  <a:gd name="connsiteY39" fmla="*/ 148737 h 508975"/>
                  <a:gd name="connsiteX40" fmla="*/ 147907 w 456807"/>
                  <a:gd name="connsiteY40" fmla="*/ 150863 h 508975"/>
                  <a:gd name="connsiteX41" fmla="*/ 148261 w 456807"/>
                  <a:gd name="connsiteY41" fmla="*/ 124289 h 508975"/>
                  <a:gd name="connsiteX42" fmla="*/ 148261 w 456807"/>
                  <a:gd name="connsiteY42" fmla="*/ 94881 h 508975"/>
                  <a:gd name="connsiteX43" fmla="*/ 149678 w 456807"/>
                  <a:gd name="connsiteY43" fmla="*/ 90275 h 508975"/>
                  <a:gd name="connsiteX44" fmla="*/ 151450 w 456807"/>
                  <a:gd name="connsiteY44" fmla="*/ 84252 h 508975"/>
                  <a:gd name="connsiteX45" fmla="*/ 151804 w 456807"/>
                  <a:gd name="connsiteY45" fmla="*/ 78582 h 508975"/>
                  <a:gd name="connsiteX46" fmla="*/ 161371 w 456807"/>
                  <a:gd name="connsiteY46" fmla="*/ 66181 h 508975"/>
                  <a:gd name="connsiteX47" fmla="*/ 168811 w 456807"/>
                  <a:gd name="connsiteY47" fmla="*/ 40671 h 508975"/>
                  <a:gd name="connsiteX48" fmla="*/ 181921 w 456807"/>
                  <a:gd name="connsiteY48" fmla="*/ 24372 h 508975"/>
                  <a:gd name="connsiteX49" fmla="*/ 201054 w 456807"/>
                  <a:gd name="connsiteY49" fmla="*/ 12679 h 508975"/>
                  <a:gd name="connsiteX50" fmla="*/ 206015 w 456807"/>
                  <a:gd name="connsiteY50" fmla="*/ 9491 h 508975"/>
                  <a:gd name="connsiteX51" fmla="*/ 227274 w 456807"/>
                  <a:gd name="connsiteY51" fmla="*/ 3467 h 508975"/>
                  <a:gd name="connsiteX52" fmla="*/ 244281 w 456807"/>
                  <a:gd name="connsiteY52" fmla="*/ 10554 h 508975"/>
                  <a:gd name="connsiteX53" fmla="*/ 335695 w 456807"/>
                  <a:gd name="connsiteY53" fmla="*/ 72559 h 508975"/>
                  <a:gd name="connsiteX54" fmla="*/ 339238 w 456807"/>
                  <a:gd name="connsiteY54" fmla="*/ 76102 h 508975"/>
                  <a:gd name="connsiteX55" fmla="*/ 409038 w 456807"/>
                  <a:gd name="connsiteY55" fmla="*/ 217829 h 508975"/>
                  <a:gd name="connsiteX56" fmla="*/ 428526 w 456807"/>
                  <a:gd name="connsiteY56" fmla="*/ 262827 h 508975"/>
                  <a:gd name="connsiteX57" fmla="*/ 430297 w 456807"/>
                  <a:gd name="connsiteY57" fmla="*/ 267434 h 508975"/>
                  <a:gd name="connsiteX58" fmla="*/ 433132 w 456807"/>
                  <a:gd name="connsiteY58" fmla="*/ 283024 h 508975"/>
                  <a:gd name="connsiteX59" fmla="*/ 435967 w 456807"/>
                  <a:gd name="connsiteY59" fmla="*/ 300739 h 508975"/>
                  <a:gd name="connsiteX60" fmla="*/ 437384 w 456807"/>
                  <a:gd name="connsiteY60" fmla="*/ 302865 h 508975"/>
                  <a:gd name="connsiteX61" fmla="*/ 441281 w 456807"/>
                  <a:gd name="connsiteY61" fmla="*/ 307471 h 508975"/>
                  <a:gd name="connsiteX62" fmla="*/ 452974 w 456807"/>
                  <a:gd name="connsiteY62" fmla="*/ 372312 h 508975"/>
                  <a:gd name="connsiteX63" fmla="*/ 450494 w 456807"/>
                  <a:gd name="connsiteY63" fmla="*/ 380815 h 508975"/>
                  <a:gd name="connsiteX64" fmla="*/ 450494 w 456807"/>
                  <a:gd name="connsiteY64" fmla="*/ 386484 h 508975"/>
                  <a:gd name="connsiteX65" fmla="*/ 456163 w 456807"/>
                  <a:gd name="connsiteY65" fmla="*/ 395696 h 508975"/>
                  <a:gd name="connsiteX66" fmla="*/ 437738 w 456807"/>
                  <a:gd name="connsiteY66" fmla="*/ 416601 h 508975"/>
                  <a:gd name="connsiteX67" fmla="*/ 323294 w 456807"/>
                  <a:gd name="connsiteY67" fmla="*/ 438215 h 508975"/>
                  <a:gd name="connsiteX68" fmla="*/ 291405 w 456807"/>
                  <a:gd name="connsiteY68" fmla="*/ 446364 h 508975"/>
                  <a:gd name="connsiteX69" fmla="*/ 291405 w 456807"/>
                  <a:gd name="connsiteY69" fmla="*/ 459474 h 508975"/>
                  <a:gd name="connsiteX70" fmla="*/ 289633 w 456807"/>
                  <a:gd name="connsiteY70" fmla="*/ 473646 h 508975"/>
                  <a:gd name="connsiteX71" fmla="*/ 244281 w 456807"/>
                  <a:gd name="connsiteY71" fmla="*/ 494197 h 508975"/>
                  <a:gd name="connsiteX72" fmla="*/ 240029 w 456807"/>
                  <a:gd name="connsiteY72" fmla="*/ 497385 h 508975"/>
                  <a:gd name="connsiteX73" fmla="*/ 201054 w 456807"/>
                  <a:gd name="connsiteY73" fmla="*/ 508369 h 508975"/>
                  <a:gd name="connsiteX74" fmla="*/ 182275 w 456807"/>
                  <a:gd name="connsiteY74" fmla="*/ 501283 h 508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56807" h="508975">
                    <a:moveTo>
                      <a:pt x="182275" y="501283"/>
                    </a:moveTo>
                    <a:cubicBezTo>
                      <a:pt x="181212" y="497740"/>
                      <a:pt x="175543" y="492425"/>
                      <a:pt x="169520" y="489945"/>
                    </a:cubicBezTo>
                    <a:lnTo>
                      <a:pt x="158536" y="485339"/>
                    </a:lnTo>
                    <a:lnTo>
                      <a:pt x="167394" y="475064"/>
                    </a:lnTo>
                    <a:cubicBezTo>
                      <a:pt x="176961" y="463725"/>
                      <a:pt x="179441" y="444238"/>
                      <a:pt x="172000" y="438569"/>
                    </a:cubicBezTo>
                    <a:cubicBezTo>
                      <a:pt x="165622" y="433608"/>
                      <a:pt x="109995" y="409515"/>
                      <a:pt x="94759" y="404909"/>
                    </a:cubicBezTo>
                    <a:cubicBezTo>
                      <a:pt x="88027" y="402783"/>
                      <a:pt x="81649" y="400303"/>
                      <a:pt x="80586" y="398885"/>
                    </a:cubicBezTo>
                    <a:cubicBezTo>
                      <a:pt x="77397" y="394279"/>
                      <a:pt x="51887" y="380815"/>
                      <a:pt x="46572" y="380815"/>
                    </a:cubicBezTo>
                    <a:cubicBezTo>
                      <a:pt x="43737" y="380815"/>
                      <a:pt x="41611" y="379398"/>
                      <a:pt x="41611" y="377272"/>
                    </a:cubicBezTo>
                    <a:cubicBezTo>
                      <a:pt x="41611" y="371957"/>
                      <a:pt x="21415" y="373020"/>
                      <a:pt x="15746" y="379044"/>
                    </a:cubicBezTo>
                    <a:cubicBezTo>
                      <a:pt x="11140" y="383295"/>
                      <a:pt x="9723" y="383295"/>
                      <a:pt x="4762" y="377626"/>
                    </a:cubicBezTo>
                    <a:cubicBezTo>
                      <a:pt x="-2324" y="369831"/>
                      <a:pt x="-2324" y="358493"/>
                      <a:pt x="4054" y="346092"/>
                    </a:cubicBezTo>
                    <a:cubicBezTo>
                      <a:pt x="11140" y="332628"/>
                      <a:pt x="20352" y="325896"/>
                      <a:pt x="51532" y="310306"/>
                    </a:cubicBezTo>
                    <a:cubicBezTo>
                      <a:pt x="83421" y="294362"/>
                      <a:pt x="106451" y="287275"/>
                      <a:pt x="116018" y="290464"/>
                    </a:cubicBezTo>
                    <a:cubicBezTo>
                      <a:pt x="119916" y="291881"/>
                      <a:pt x="123104" y="291881"/>
                      <a:pt x="123104" y="290819"/>
                    </a:cubicBezTo>
                    <a:cubicBezTo>
                      <a:pt x="123104" y="285149"/>
                      <a:pt x="75980" y="169996"/>
                      <a:pt x="73146" y="168933"/>
                    </a:cubicBezTo>
                    <a:cubicBezTo>
                      <a:pt x="71374" y="168225"/>
                      <a:pt x="69957" y="166099"/>
                      <a:pt x="69957" y="163973"/>
                    </a:cubicBezTo>
                    <a:cubicBezTo>
                      <a:pt x="69957" y="162201"/>
                      <a:pt x="61099" y="148383"/>
                      <a:pt x="50469" y="133856"/>
                    </a:cubicBezTo>
                    <a:cubicBezTo>
                      <a:pt x="39840" y="118975"/>
                      <a:pt x="30982" y="105511"/>
                      <a:pt x="30982" y="103739"/>
                    </a:cubicBezTo>
                    <a:cubicBezTo>
                      <a:pt x="30982" y="101967"/>
                      <a:pt x="42320" y="111534"/>
                      <a:pt x="56138" y="124644"/>
                    </a:cubicBezTo>
                    <a:cubicBezTo>
                      <a:pt x="69957" y="137753"/>
                      <a:pt x="82004" y="148383"/>
                      <a:pt x="83421" y="148383"/>
                    </a:cubicBezTo>
                    <a:cubicBezTo>
                      <a:pt x="84838" y="148029"/>
                      <a:pt x="91570" y="152280"/>
                      <a:pt x="98656" y="157950"/>
                    </a:cubicBezTo>
                    <a:cubicBezTo>
                      <a:pt x="105743" y="163619"/>
                      <a:pt x="112829" y="168225"/>
                      <a:pt x="114601" y="168225"/>
                    </a:cubicBezTo>
                    <a:cubicBezTo>
                      <a:pt x="118144" y="168225"/>
                      <a:pt x="158536" y="210743"/>
                      <a:pt x="158536" y="214640"/>
                    </a:cubicBezTo>
                    <a:cubicBezTo>
                      <a:pt x="158536" y="216412"/>
                      <a:pt x="167394" y="227041"/>
                      <a:pt x="178024" y="238025"/>
                    </a:cubicBezTo>
                    <a:cubicBezTo>
                      <a:pt x="188653" y="249363"/>
                      <a:pt x="197511" y="259639"/>
                      <a:pt x="197511" y="260702"/>
                    </a:cubicBezTo>
                    <a:cubicBezTo>
                      <a:pt x="197511" y="262119"/>
                      <a:pt x="202471" y="268142"/>
                      <a:pt x="208141" y="273811"/>
                    </a:cubicBezTo>
                    <a:cubicBezTo>
                      <a:pt x="214164" y="279835"/>
                      <a:pt x="218770" y="286567"/>
                      <a:pt x="218770" y="288693"/>
                    </a:cubicBezTo>
                    <a:cubicBezTo>
                      <a:pt x="218770" y="290819"/>
                      <a:pt x="224439" y="298614"/>
                      <a:pt x="231171" y="305700"/>
                    </a:cubicBezTo>
                    <a:cubicBezTo>
                      <a:pt x="237903" y="312786"/>
                      <a:pt x="243572" y="321644"/>
                      <a:pt x="243572" y="325187"/>
                    </a:cubicBezTo>
                    <a:cubicBezTo>
                      <a:pt x="243572" y="328376"/>
                      <a:pt x="244990" y="331211"/>
                      <a:pt x="246407" y="331211"/>
                    </a:cubicBezTo>
                    <a:cubicBezTo>
                      <a:pt x="247824" y="331211"/>
                      <a:pt x="257391" y="345383"/>
                      <a:pt x="267666" y="362745"/>
                    </a:cubicBezTo>
                    <a:cubicBezTo>
                      <a:pt x="287508" y="396759"/>
                      <a:pt x="289988" y="398531"/>
                      <a:pt x="323648" y="398531"/>
                    </a:cubicBezTo>
                    <a:cubicBezTo>
                      <a:pt x="337466" y="398531"/>
                      <a:pt x="339947" y="397468"/>
                      <a:pt x="342781" y="389319"/>
                    </a:cubicBezTo>
                    <a:cubicBezTo>
                      <a:pt x="352702" y="363454"/>
                      <a:pt x="339947" y="285504"/>
                      <a:pt x="312310" y="200468"/>
                    </a:cubicBezTo>
                    <a:cubicBezTo>
                      <a:pt x="303806" y="174602"/>
                      <a:pt x="282193" y="139171"/>
                      <a:pt x="261642" y="117557"/>
                    </a:cubicBezTo>
                    <a:cubicBezTo>
                      <a:pt x="251013" y="106574"/>
                      <a:pt x="240738" y="97361"/>
                      <a:pt x="238612" y="97361"/>
                    </a:cubicBezTo>
                    <a:cubicBezTo>
                      <a:pt x="232234" y="97361"/>
                      <a:pt x="186881" y="119683"/>
                      <a:pt x="186881" y="122872"/>
                    </a:cubicBezTo>
                    <a:cubicBezTo>
                      <a:pt x="186881" y="126770"/>
                      <a:pt x="173417" y="139879"/>
                      <a:pt x="169520" y="139879"/>
                    </a:cubicBezTo>
                    <a:cubicBezTo>
                      <a:pt x="168103" y="139879"/>
                      <a:pt x="163497" y="143777"/>
                      <a:pt x="159953" y="148737"/>
                    </a:cubicBezTo>
                    <a:cubicBezTo>
                      <a:pt x="151804" y="159721"/>
                      <a:pt x="142238" y="161138"/>
                      <a:pt x="147907" y="150863"/>
                    </a:cubicBezTo>
                    <a:cubicBezTo>
                      <a:pt x="152158" y="142360"/>
                      <a:pt x="152513" y="126770"/>
                      <a:pt x="148261" y="124289"/>
                    </a:cubicBezTo>
                    <a:cubicBezTo>
                      <a:pt x="145781" y="122518"/>
                      <a:pt x="145426" y="98070"/>
                      <a:pt x="148261" y="94881"/>
                    </a:cubicBezTo>
                    <a:cubicBezTo>
                      <a:pt x="148615" y="94172"/>
                      <a:pt x="149324" y="92401"/>
                      <a:pt x="149678" y="90275"/>
                    </a:cubicBezTo>
                    <a:cubicBezTo>
                      <a:pt x="150032" y="88503"/>
                      <a:pt x="151095" y="85669"/>
                      <a:pt x="151450" y="84252"/>
                    </a:cubicBezTo>
                    <a:cubicBezTo>
                      <a:pt x="151804" y="82480"/>
                      <a:pt x="152158" y="80354"/>
                      <a:pt x="151804" y="78582"/>
                    </a:cubicBezTo>
                    <a:cubicBezTo>
                      <a:pt x="151450" y="77165"/>
                      <a:pt x="155702" y="71496"/>
                      <a:pt x="161371" y="66181"/>
                    </a:cubicBezTo>
                    <a:cubicBezTo>
                      <a:pt x="170937" y="56969"/>
                      <a:pt x="175543" y="40671"/>
                      <a:pt x="168811" y="40671"/>
                    </a:cubicBezTo>
                    <a:cubicBezTo>
                      <a:pt x="167040" y="40671"/>
                      <a:pt x="173063" y="33230"/>
                      <a:pt x="181921" y="24372"/>
                    </a:cubicBezTo>
                    <a:cubicBezTo>
                      <a:pt x="193259" y="13388"/>
                      <a:pt x="199283" y="9491"/>
                      <a:pt x="201054" y="12679"/>
                    </a:cubicBezTo>
                    <a:cubicBezTo>
                      <a:pt x="202826" y="15514"/>
                      <a:pt x="204597" y="14451"/>
                      <a:pt x="206015" y="9491"/>
                    </a:cubicBezTo>
                    <a:cubicBezTo>
                      <a:pt x="209558" y="-785"/>
                      <a:pt x="221605" y="-3973"/>
                      <a:pt x="227274" y="3467"/>
                    </a:cubicBezTo>
                    <a:cubicBezTo>
                      <a:pt x="229754" y="7010"/>
                      <a:pt x="237195" y="9845"/>
                      <a:pt x="244281" y="10554"/>
                    </a:cubicBezTo>
                    <a:cubicBezTo>
                      <a:pt x="268020" y="11971"/>
                      <a:pt x="335695" y="57678"/>
                      <a:pt x="335695" y="72559"/>
                    </a:cubicBezTo>
                    <a:cubicBezTo>
                      <a:pt x="335695" y="74331"/>
                      <a:pt x="337112" y="76102"/>
                      <a:pt x="339238" y="76102"/>
                    </a:cubicBezTo>
                    <a:cubicBezTo>
                      <a:pt x="344198" y="76102"/>
                      <a:pt x="390614" y="170705"/>
                      <a:pt x="409038" y="217829"/>
                    </a:cubicBezTo>
                    <a:cubicBezTo>
                      <a:pt x="417542" y="240151"/>
                      <a:pt x="426400" y="260347"/>
                      <a:pt x="428526" y="262827"/>
                    </a:cubicBezTo>
                    <a:cubicBezTo>
                      <a:pt x="430652" y="265308"/>
                      <a:pt x="431360" y="267434"/>
                      <a:pt x="430297" y="267434"/>
                    </a:cubicBezTo>
                    <a:cubicBezTo>
                      <a:pt x="429234" y="267434"/>
                      <a:pt x="430652" y="274520"/>
                      <a:pt x="433132" y="283024"/>
                    </a:cubicBezTo>
                    <a:cubicBezTo>
                      <a:pt x="435967" y="291527"/>
                      <a:pt x="437029" y="299676"/>
                      <a:pt x="435967" y="300739"/>
                    </a:cubicBezTo>
                    <a:cubicBezTo>
                      <a:pt x="434549" y="301802"/>
                      <a:pt x="435258" y="302865"/>
                      <a:pt x="437384" y="302865"/>
                    </a:cubicBezTo>
                    <a:cubicBezTo>
                      <a:pt x="439155" y="302865"/>
                      <a:pt x="440927" y="304991"/>
                      <a:pt x="441281" y="307471"/>
                    </a:cubicBezTo>
                    <a:cubicBezTo>
                      <a:pt x="444470" y="347155"/>
                      <a:pt x="448368" y="369477"/>
                      <a:pt x="452974" y="372312"/>
                    </a:cubicBezTo>
                    <a:cubicBezTo>
                      <a:pt x="458288" y="375500"/>
                      <a:pt x="456517" y="380815"/>
                      <a:pt x="450494" y="380815"/>
                    </a:cubicBezTo>
                    <a:cubicBezTo>
                      <a:pt x="445533" y="380815"/>
                      <a:pt x="445533" y="381169"/>
                      <a:pt x="450494" y="386484"/>
                    </a:cubicBezTo>
                    <a:cubicBezTo>
                      <a:pt x="453682" y="389319"/>
                      <a:pt x="456163" y="393571"/>
                      <a:pt x="456163" y="395696"/>
                    </a:cubicBezTo>
                    <a:cubicBezTo>
                      <a:pt x="456163" y="401011"/>
                      <a:pt x="439155" y="420144"/>
                      <a:pt x="437738" y="416601"/>
                    </a:cubicBezTo>
                    <a:cubicBezTo>
                      <a:pt x="436675" y="413058"/>
                      <a:pt x="380693" y="423688"/>
                      <a:pt x="323294" y="438215"/>
                    </a:cubicBezTo>
                    <a:lnTo>
                      <a:pt x="291405" y="446364"/>
                    </a:lnTo>
                    <a:lnTo>
                      <a:pt x="291405" y="459474"/>
                    </a:lnTo>
                    <a:cubicBezTo>
                      <a:pt x="291405" y="466560"/>
                      <a:pt x="290696" y="472938"/>
                      <a:pt x="289633" y="473646"/>
                    </a:cubicBezTo>
                    <a:cubicBezTo>
                      <a:pt x="285027" y="477544"/>
                      <a:pt x="247824" y="494197"/>
                      <a:pt x="244281" y="494197"/>
                    </a:cubicBezTo>
                    <a:cubicBezTo>
                      <a:pt x="241801" y="494197"/>
                      <a:pt x="240029" y="495614"/>
                      <a:pt x="240029" y="497385"/>
                    </a:cubicBezTo>
                    <a:cubicBezTo>
                      <a:pt x="240029" y="502346"/>
                      <a:pt x="219124" y="508369"/>
                      <a:pt x="201054" y="508369"/>
                    </a:cubicBezTo>
                    <a:cubicBezTo>
                      <a:pt x="187236" y="508369"/>
                      <a:pt x="183693" y="506952"/>
                      <a:pt x="182275" y="501283"/>
                    </a:cubicBezTo>
                    <a:close/>
                  </a:path>
                </a:pathLst>
              </a:custGeom>
              <a:grpFill/>
              <a:ln w="3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3">
              <a:extLst>
                <a:ext uri="{FF2B5EF4-FFF2-40B4-BE49-F238E27FC236}">
                  <a16:creationId xmlns:a16="http://schemas.microsoft.com/office/drawing/2014/main" id="{27560749-3045-82D0-9DEB-07A86B75D100}"/>
                </a:ext>
              </a:extLst>
            </p:cNvPr>
            <p:cNvGrpSpPr/>
            <p:nvPr/>
          </p:nvGrpSpPr>
          <p:grpSpPr>
            <a:xfrm>
              <a:off x="4893709" y="1292517"/>
              <a:ext cx="597878" cy="1156972"/>
              <a:chOff x="3326201" y="1598239"/>
              <a:chExt cx="612966" cy="1186169"/>
            </a:xfrm>
            <a:grpFill/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A0E1332-32B1-DD90-ABCF-81660BC3F0C9}"/>
                  </a:ext>
                </a:extLst>
              </p:cNvPr>
              <p:cNvSpPr/>
              <p:nvPr/>
            </p:nvSpPr>
            <p:spPr>
              <a:xfrm flipV="1">
                <a:off x="3394748" y="1598239"/>
                <a:ext cx="483034" cy="254687"/>
              </a:xfrm>
              <a:custGeom>
                <a:avLst/>
                <a:gdLst>
                  <a:gd name="connsiteX0" fmla="*/ 258718 w 483034"/>
                  <a:gd name="connsiteY0" fmla="*/ 250010 h 254687"/>
                  <a:gd name="connsiteX1" fmla="*/ 109356 w 483034"/>
                  <a:gd name="connsiteY1" fmla="*/ 180161 h 254687"/>
                  <a:gd name="connsiteX2" fmla="*/ 61033 w 483034"/>
                  <a:gd name="connsiteY2" fmla="*/ 141941 h 254687"/>
                  <a:gd name="connsiteX3" fmla="*/ 18421 w 483034"/>
                  <a:gd name="connsiteY3" fmla="*/ 106358 h 254687"/>
                  <a:gd name="connsiteX4" fmla="*/ -469 w 483034"/>
                  <a:gd name="connsiteY4" fmla="*/ 88786 h 254687"/>
                  <a:gd name="connsiteX5" fmla="*/ 14028 w 483034"/>
                  <a:gd name="connsiteY5" fmla="*/ 77804 h 254687"/>
                  <a:gd name="connsiteX6" fmla="*/ 173494 w 483034"/>
                  <a:gd name="connsiteY6" fmla="*/ 2683 h 254687"/>
                  <a:gd name="connsiteX7" fmla="*/ 236314 w 483034"/>
                  <a:gd name="connsiteY7" fmla="*/ -1710 h 254687"/>
                  <a:gd name="connsiteX8" fmla="*/ 321978 w 483034"/>
                  <a:gd name="connsiteY8" fmla="*/ 6637 h 254687"/>
                  <a:gd name="connsiteX9" fmla="*/ 376012 w 483034"/>
                  <a:gd name="connsiteY9" fmla="*/ 18937 h 254687"/>
                  <a:gd name="connsiteX10" fmla="*/ 445861 w 483034"/>
                  <a:gd name="connsiteY10" fmla="*/ 65503 h 254687"/>
                  <a:gd name="connsiteX11" fmla="*/ 473976 w 483034"/>
                  <a:gd name="connsiteY11" fmla="*/ 100208 h 254687"/>
                  <a:gd name="connsiteX12" fmla="*/ 478369 w 483034"/>
                  <a:gd name="connsiteY12" fmla="*/ 112069 h 254687"/>
                  <a:gd name="connsiteX13" fmla="*/ 477490 w 483034"/>
                  <a:gd name="connsiteY13" fmla="*/ 150288 h 254687"/>
                  <a:gd name="connsiteX14" fmla="*/ 432242 w 483034"/>
                  <a:gd name="connsiteY14" fmla="*/ 206519 h 254687"/>
                  <a:gd name="connsiteX15" fmla="*/ 421699 w 483034"/>
                  <a:gd name="connsiteY15" fmla="*/ 218819 h 254687"/>
                  <a:gd name="connsiteX16" fmla="*/ 411156 w 483034"/>
                  <a:gd name="connsiteY16" fmla="*/ 231559 h 254687"/>
                  <a:gd name="connsiteX17" fmla="*/ 392705 w 483034"/>
                  <a:gd name="connsiteY17" fmla="*/ 236391 h 254687"/>
                  <a:gd name="connsiteX18" fmla="*/ 258718 w 483034"/>
                  <a:gd name="connsiteY18" fmla="*/ 250010 h 25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034" h="254687">
                    <a:moveTo>
                      <a:pt x="258718" y="250010"/>
                    </a:moveTo>
                    <a:cubicBezTo>
                      <a:pt x="196777" y="244299"/>
                      <a:pt x="171737" y="232437"/>
                      <a:pt x="109356" y="180161"/>
                    </a:cubicBezTo>
                    <a:cubicBezTo>
                      <a:pt x="96177" y="169178"/>
                      <a:pt x="74212" y="151606"/>
                      <a:pt x="61033" y="141941"/>
                    </a:cubicBezTo>
                    <a:cubicBezTo>
                      <a:pt x="47854" y="131838"/>
                      <a:pt x="28525" y="116023"/>
                      <a:pt x="18421" y="106358"/>
                    </a:cubicBezTo>
                    <a:lnTo>
                      <a:pt x="-469" y="88786"/>
                    </a:lnTo>
                    <a:lnTo>
                      <a:pt x="14028" y="77804"/>
                    </a:lnTo>
                    <a:cubicBezTo>
                      <a:pt x="40386" y="58035"/>
                      <a:pt x="143182" y="9273"/>
                      <a:pt x="173494" y="2683"/>
                    </a:cubicBezTo>
                    <a:cubicBezTo>
                      <a:pt x="180523" y="926"/>
                      <a:pt x="208638" y="-831"/>
                      <a:pt x="236314" y="-1710"/>
                    </a:cubicBezTo>
                    <a:cubicBezTo>
                      <a:pt x="278926" y="-3467"/>
                      <a:pt x="291666" y="-2149"/>
                      <a:pt x="321978" y="6637"/>
                    </a:cubicBezTo>
                    <a:cubicBezTo>
                      <a:pt x="341307" y="11908"/>
                      <a:pt x="365908" y="17619"/>
                      <a:pt x="376012" y="18937"/>
                    </a:cubicBezTo>
                    <a:cubicBezTo>
                      <a:pt x="396220" y="21134"/>
                      <a:pt x="403688" y="26405"/>
                      <a:pt x="445861" y="65503"/>
                    </a:cubicBezTo>
                    <a:cubicBezTo>
                      <a:pt x="462554" y="80879"/>
                      <a:pt x="473976" y="94936"/>
                      <a:pt x="473976" y="100208"/>
                    </a:cubicBezTo>
                    <a:cubicBezTo>
                      <a:pt x="473976" y="105479"/>
                      <a:pt x="476172" y="110751"/>
                      <a:pt x="478369" y="112069"/>
                    </a:cubicBezTo>
                    <a:cubicBezTo>
                      <a:pt x="484519" y="116023"/>
                      <a:pt x="483640" y="137548"/>
                      <a:pt x="477490" y="150288"/>
                    </a:cubicBezTo>
                    <a:cubicBezTo>
                      <a:pt x="466508" y="170496"/>
                      <a:pt x="437953" y="206519"/>
                      <a:pt x="432242" y="206519"/>
                    </a:cubicBezTo>
                    <a:cubicBezTo>
                      <a:pt x="429167" y="206519"/>
                      <a:pt x="424335" y="212230"/>
                      <a:pt x="421699" y="218819"/>
                    </a:cubicBezTo>
                    <a:cubicBezTo>
                      <a:pt x="418624" y="225848"/>
                      <a:pt x="414231" y="231559"/>
                      <a:pt x="411156" y="231559"/>
                    </a:cubicBezTo>
                    <a:cubicBezTo>
                      <a:pt x="408081" y="231998"/>
                      <a:pt x="400173" y="234195"/>
                      <a:pt x="392705" y="236391"/>
                    </a:cubicBezTo>
                    <a:cubicBezTo>
                      <a:pt x="349214" y="251767"/>
                      <a:pt x="312752" y="255281"/>
                      <a:pt x="258718" y="250010"/>
                    </a:cubicBezTo>
                    <a:close/>
                  </a:path>
                </a:pathLst>
              </a:custGeom>
              <a:grpFill/>
              <a:ln w="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CFCB0E8-E926-FC1F-AD02-C84C1F703554}"/>
                  </a:ext>
                </a:extLst>
              </p:cNvPr>
              <p:cNvSpPr/>
              <p:nvPr/>
            </p:nvSpPr>
            <p:spPr>
              <a:xfrm flipV="1">
                <a:off x="3326201" y="1863929"/>
                <a:ext cx="612966" cy="920479"/>
              </a:xfrm>
              <a:custGeom>
                <a:avLst/>
                <a:gdLst>
                  <a:gd name="connsiteX0" fmla="*/ 335180 w 612966"/>
                  <a:gd name="connsiteY0" fmla="*/ 916700 h 920479"/>
                  <a:gd name="connsiteX1" fmla="*/ 334302 w 612966"/>
                  <a:gd name="connsiteY1" fmla="*/ 884631 h 920479"/>
                  <a:gd name="connsiteX2" fmla="*/ 333863 w 612966"/>
                  <a:gd name="connsiteY2" fmla="*/ 856516 h 920479"/>
                  <a:gd name="connsiteX3" fmla="*/ 303111 w 612966"/>
                  <a:gd name="connsiteY3" fmla="*/ 835429 h 920479"/>
                  <a:gd name="connsiteX4" fmla="*/ 263574 w 612966"/>
                  <a:gd name="connsiteY4" fmla="*/ 808193 h 920479"/>
                  <a:gd name="connsiteX5" fmla="*/ 237216 w 612966"/>
                  <a:gd name="connsiteY5" fmla="*/ 788424 h 920479"/>
                  <a:gd name="connsiteX6" fmla="*/ 210858 w 612966"/>
                  <a:gd name="connsiteY6" fmla="*/ 767777 h 920479"/>
                  <a:gd name="connsiteX7" fmla="*/ 115091 w 612966"/>
                  <a:gd name="connsiteY7" fmla="*/ 692217 h 920479"/>
                  <a:gd name="connsiteX8" fmla="*/ 68964 w 612966"/>
                  <a:gd name="connsiteY8" fmla="*/ 671570 h 920479"/>
                  <a:gd name="connsiteX9" fmla="*/ 39531 w 612966"/>
                  <a:gd name="connsiteY9" fmla="*/ 664981 h 920479"/>
                  <a:gd name="connsiteX10" fmla="*/ 19323 w 612966"/>
                  <a:gd name="connsiteY10" fmla="*/ 658830 h 920479"/>
                  <a:gd name="connsiteX11" fmla="*/ 433 w 612966"/>
                  <a:gd name="connsiteY11" fmla="*/ 623247 h 920479"/>
                  <a:gd name="connsiteX12" fmla="*/ 31184 w 612966"/>
                  <a:gd name="connsiteY12" fmla="*/ 600403 h 920479"/>
                  <a:gd name="connsiteX13" fmla="*/ 61496 w 612966"/>
                  <a:gd name="connsiteY13" fmla="*/ 581074 h 920479"/>
                  <a:gd name="connsiteX14" fmla="*/ 101912 w 612966"/>
                  <a:gd name="connsiteY14" fmla="*/ 541537 h 920479"/>
                  <a:gd name="connsiteX15" fmla="*/ 141449 w 612966"/>
                  <a:gd name="connsiteY15" fmla="*/ 530115 h 920479"/>
                  <a:gd name="connsiteX16" fmla="*/ 289493 w 612966"/>
                  <a:gd name="connsiteY16" fmla="*/ 526161 h 920479"/>
                  <a:gd name="connsiteX17" fmla="*/ 311898 w 612966"/>
                  <a:gd name="connsiteY17" fmla="*/ 531872 h 920479"/>
                  <a:gd name="connsiteX18" fmla="*/ 314094 w 612966"/>
                  <a:gd name="connsiteY18" fmla="*/ 447966 h 920479"/>
                  <a:gd name="connsiteX19" fmla="*/ 284661 w 612966"/>
                  <a:gd name="connsiteY19" fmla="*/ 153634 h 920479"/>
                  <a:gd name="connsiteX20" fmla="*/ 226673 w 612966"/>
                  <a:gd name="connsiteY20" fmla="*/ 93889 h 920479"/>
                  <a:gd name="connsiteX21" fmla="*/ 206026 w 612966"/>
                  <a:gd name="connsiteY21" fmla="*/ 86421 h 920479"/>
                  <a:gd name="connsiteX22" fmla="*/ 184500 w 612966"/>
                  <a:gd name="connsiteY22" fmla="*/ 78074 h 920479"/>
                  <a:gd name="connsiteX23" fmla="*/ 90050 w 612966"/>
                  <a:gd name="connsiteY23" fmla="*/ 49080 h 920479"/>
                  <a:gd name="connsiteX24" fmla="*/ 65010 w 612966"/>
                  <a:gd name="connsiteY24" fmla="*/ 39855 h 920479"/>
                  <a:gd name="connsiteX25" fmla="*/ 59299 w 612966"/>
                  <a:gd name="connsiteY25" fmla="*/ 35901 h 920479"/>
                  <a:gd name="connsiteX26" fmla="*/ 52271 w 612966"/>
                  <a:gd name="connsiteY26" fmla="*/ 32387 h 920479"/>
                  <a:gd name="connsiteX27" fmla="*/ 60617 w 612966"/>
                  <a:gd name="connsiteY27" fmla="*/ 15694 h 920479"/>
                  <a:gd name="connsiteX28" fmla="*/ 118605 w 612966"/>
                  <a:gd name="connsiteY28" fmla="*/ 6029 h 920479"/>
                  <a:gd name="connsiteX29" fmla="*/ 151553 w 612966"/>
                  <a:gd name="connsiteY29" fmla="*/ 6029 h 920479"/>
                  <a:gd name="connsiteX30" fmla="*/ 228430 w 612966"/>
                  <a:gd name="connsiteY30" fmla="*/ 4711 h 920479"/>
                  <a:gd name="connsiteX31" fmla="*/ 303990 w 612966"/>
                  <a:gd name="connsiteY31" fmla="*/ 318 h 920479"/>
                  <a:gd name="connsiteX32" fmla="*/ 310580 w 612966"/>
                  <a:gd name="connsiteY32" fmla="*/ 2514 h 920479"/>
                  <a:gd name="connsiteX33" fmla="*/ 347042 w 612966"/>
                  <a:gd name="connsiteY33" fmla="*/ 1636 h 920479"/>
                  <a:gd name="connsiteX34" fmla="*/ 383064 w 612966"/>
                  <a:gd name="connsiteY34" fmla="*/ 3832 h 920479"/>
                  <a:gd name="connsiteX35" fmla="*/ 428752 w 612966"/>
                  <a:gd name="connsiteY35" fmla="*/ 8665 h 920479"/>
                  <a:gd name="connsiteX36" fmla="*/ 452035 w 612966"/>
                  <a:gd name="connsiteY36" fmla="*/ 17011 h 920479"/>
                  <a:gd name="connsiteX37" fmla="*/ 456867 w 612966"/>
                  <a:gd name="connsiteY37" fmla="*/ 27994 h 920479"/>
                  <a:gd name="connsiteX38" fmla="*/ 459063 w 612966"/>
                  <a:gd name="connsiteY38" fmla="*/ 36780 h 920479"/>
                  <a:gd name="connsiteX39" fmla="*/ 469167 w 612966"/>
                  <a:gd name="connsiteY39" fmla="*/ 45566 h 920479"/>
                  <a:gd name="connsiteX40" fmla="*/ 482786 w 612966"/>
                  <a:gd name="connsiteY40" fmla="*/ 109265 h 920479"/>
                  <a:gd name="connsiteX41" fmla="*/ 480589 w 612966"/>
                  <a:gd name="connsiteY41" fmla="*/ 154513 h 920479"/>
                  <a:gd name="connsiteX42" fmla="*/ 476196 w 612966"/>
                  <a:gd name="connsiteY42" fmla="*/ 171206 h 920479"/>
                  <a:gd name="connsiteX43" fmla="*/ 474000 w 612966"/>
                  <a:gd name="connsiteY43" fmla="*/ 176917 h 920479"/>
                  <a:gd name="connsiteX44" fmla="*/ 465214 w 612966"/>
                  <a:gd name="connsiteY44" fmla="*/ 223483 h 920479"/>
                  <a:gd name="connsiteX45" fmla="*/ 462578 w 612966"/>
                  <a:gd name="connsiteY45" fmla="*/ 245448 h 920479"/>
                  <a:gd name="connsiteX46" fmla="*/ 458624 w 612966"/>
                  <a:gd name="connsiteY46" fmla="*/ 263020 h 920479"/>
                  <a:gd name="connsiteX47" fmla="*/ 447202 w 612966"/>
                  <a:gd name="connsiteY47" fmla="*/ 311343 h 920479"/>
                  <a:gd name="connsiteX48" fmla="*/ 441052 w 612966"/>
                  <a:gd name="connsiteY48" fmla="*/ 331112 h 920479"/>
                  <a:gd name="connsiteX49" fmla="*/ 429630 w 612966"/>
                  <a:gd name="connsiteY49" fmla="*/ 528797 h 920479"/>
                  <a:gd name="connsiteX50" fmla="*/ 520126 w 612966"/>
                  <a:gd name="connsiteY50" fmla="*/ 672009 h 920479"/>
                  <a:gd name="connsiteX51" fmla="*/ 545166 w 612966"/>
                  <a:gd name="connsiteY51" fmla="*/ 700125 h 920479"/>
                  <a:gd name="connsiteX52" fmla="*/ 556588 w 612966"/>
                  <a:gd name="connsiteY52" fmla="*/ 711986 h 920479"/>
                  <a:gd name="connsiteX53" fmla="*/ 574160 w 612966"/>
                  <a:gd name="connsiteY53" fmla="*/ 728679 h 920479"/>
                  <a:gd name="connsiteX54" fmla="*/ 580750 w 612966"/>
                  <a:gd name="connsiteY54" fmla="*/ 733072 h 920479"/>
                  <a:gd name="connsiteX55" fmla="*/ 593490 w 612966"/>
                  <a:gd name="connsiteY55" fmla="*/ 751084 h 920479"/>
                  <a:gd name="connsiteX56" fmla="*/ 598761 w 612966"/>
                  <a:gd name="connsiteY56" fmla="*/ 778760 h 920479"/>
                  <a:gd name="connsiteX57" fmla="*/ 601836 w 612966"/>
                  <a:gd name="connsiteY57" fmla="*/ 786228 h 920479"/>
                  <a:gd name="connsiteX58" fmla="*/ 608426 w 612966"/>
                  <a:gd name="connsiteY58" fmla="*/ 787546 h 920479"/>
                  <a:gd name="connsiteX59" fmla="*/ 611501 w 612966"/>
                  <a:gd name="connsiteY59" fmla="*/ 799407 h 920479"/>
                  <a:gd name="connsiteX60" fmla="*/ 609304 w 612966"/>
                  <a:gd name="connsiteY60" fmla="*/ 803800 h 920479"/>
                  <a:gd name="connsiteX61" fmla="*/ 604033 w 612966"/>
                  <a:gd name="connsiteY61" fmla="*/ 806435 h 920479"/>
                  <a:gd name="connsiteX62" fmla="*/ 600079 w 612966"/>
                  <a:gd name="connsiteY62" fmla="*/ 806435 h 920479"/>
                  <a:gd name="connsiteX63" fmla="*/ 590854 w 612966"/>
                  <a:gd name="connsiteY63" fmla="*/ 807753 h 920479"/>
                  <a:gd name="connsiteX64" fmla="*/ 594807 w 612966"/>
                  <a:gd name="connsiteY64" fmla="*/ 814343 h 920479"/>
                  <a:gd name="connsiteX65" fmla="*/ 604033 w 612966"/>
                  <a:gd name="connsiteY65" fmla="*/ 818736 h 920479"/>
                  <a:gd name="connsiteX66" fmla="*/ 599640 w 612966"/>
                  <a:gd name="connsiteY66" fmla="*/ 823129 h 920479"/>
                  <a:gd name="connsiteX67" fmla="*/ 599640 w 612966"/>
                  <a:gd name="connsiteY67" fmla="*/ 831476 h 920479"/>
                  <a:gd name="connsiteX68" fmla="*/ 597883 w 612966"/>
                  <a:gd name="connsiteY68" fmla="*/ 842458 h 920479"/>
                  <a:gd name="connsiteX69" fmla="*/ 590414 w 612966"/>
                  <a:gd name="connsiteY69" fmla="*/ 853880 h 920479"/>
                  <a:gd name="connsiteX70" fmla="*/ 589536 w 612966"/>
                  <a:gd name="connsiteY70" fmla="*/ 872331 h 920479"/>
                  <a:gd name="connsiteX71" fmla="*/ 566692 w 612966"/>
                  <a:gd name="connsiteY71" fmla="*/ 888145 h 920479"/>
                  <a:gd name="connsiteX72" fmla="*/ 524080 w 612966"/>
                  <a:gd name="connsiteY72" fmla="*/ 893856 h 920479"/>
                  <a:gd name="connsiteX73" fmla="*/ 457306 w 612966"/>
                  <a:gd name="connsiteY73" fmla="*/ 896492 h 920479"/>
                  <a:gd name="connsiteX74" fmla="*/ 359342 w 612966"/>
                  <a:gd name="connsiteY74" fmla="*/ 912307 h 920479"/>
                  <a:gd name="connsiteX75" fmla="*/ 335180 w 612966"/>
                  <a:gd name="connsiteY75" fmla="*/ 916700 h 92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12966" h="920479">
                    <a:moveTo>
                      <a:pt x="335180" y="916700"/>
                    </a:moveTo>
                    <a:cubicBezTo>
                      <a:pt x="334741" y="914504"/>
                      <a:pt x="334302" y="900446"/>
                      <a:pt x="334302" y="884631"/>
                    </a:cubicBezTo>
                    <a:lnTo>
                      <a:pt x="333863" y="856516"/>
                    </a:lnTo>
                    <a:lnTo>
                      <a:pt x="303111" y="835429"/>
                    </a:lnTo>
                    <a:cubicBezTo>
                      <a:pt x="286418" y="824008"/>
                      <a:pt x="268407" y="811707"/>
                      <a:pt x="263574" y="808193"/>
                    </a:cubicBezTo>
                    <a:cubicBezTo>
                      <a:pt x="258742" y="804239"/>
                      <a:pt x="246881" y="795453"/>
                      <a:pt x="237216" y="788424"/>
                    </a:cubicBezTo>
                    <a:cubicBezTo>
                      <a:pt x="227552" y="781395"/>
                      <a:pt x="215691" y="772170"/>
                      <a:pt x="210858" y="767777"/>
                    </a:cubicBezTo>
                    <a:cubicBezTo>
                      <a:pt x="194604" y="752401"/>
                      <a:pt x="140570" y="710229"/>
                      <a:pt x="115091" y="692217"/>
                    </a:cubicBezTo>
                    <a:cubicBezTo>
                      <a:pt x="97519" y="679917"/>
                      <a:pt x="82582" y="673327"/>
                      <a:pt x="68964" y="671570"/>
                    </a:cubicBezTo>
                    <a:cubicBezTo>
                      <a:pt x="57542" y="669813"/>
                      <a:pt x="44363" y="667177"/>
                      <a:pt x="39531" y="664981"/>
                    </a:cubicBezTo>
                    <a:cubicBezTo>
                      <a:pt x="34699" y="662784"/>
                      <a:pt x="25473" y="660148"/>
                      <a:pt x="19323" y="658830"/>
                    </a:cubicBezTo>
                    <a:cubicBezTo>
                      <a:pt x="6144" y="656195"/>
                      <a:pt x="-3521" y="638183"/>
                      <a:pt x="433" y="623247"/>
                    </a:cubicBezTo>
                    <a:cubicBezTo>
                      <a:pt x="2190" y="615779"/>
                      <a:pt x="10537" y="609629"/>
                      <a:pt x="31184" y="600403"/>
                    </a:cubicBezTo>
                    <a:cubicBezTo>
                      <a:pt x="46560" y="593814"/>
                      <a:pt x="60178" y="585028"/>
                      <a:pt x="61496" y="581074"/>
                    </a:cubicBezTo>
                    <a:cubicBezTo>
                      <a:pt x="65450" y="569213"/>
                      <a:pt x="93126" y="541976"/>
                      <a:pt x="101912" y="541537"/>
                    </a:cubicBezTo>
                    <a:cubicBezTo>
                      <a:pt x="118166" y="541098"/>
                      <a:pt x="130027" y="537583"/>
                      <a:pt x="141449" y="530115"/>
                    </a:cubicBezTo>
                    <a:cubicBezTo>
                      <a:pt x="156385" y="520011"/>
                      <a:pt x="255667" y="517815"/>
                      <a:pt x="289493" y="526161"/>
                    </a:cubicBezTo>
                    <a:lnTo>
                      <a:pt x="311898" y="531872"/>
                    </a:lnTo>
                    <a:lnTo>
                      <a:pt x="314094" y="447966"/>
                    </a:lnTo>
                    <a:cubicBezTo>
                      <a:pt x="318048" y="301679"/>
                      <a:pt x="307504" y="198882"/>
                      <a:pt x="284661" y="153634"/>
                    </a:cubicBezTo>
                    <a:cubicBezTo>
                      <a:pt x="277632" y="140016"/>
                      <a:pt x="233263" y="93889"/>
                      <a:pt x="226673" y="93889"/>
                    </a:cubicBezTo>
                    <a:cubicBezTo>
                      <a:pt x="224477" y="93889"/>
                      <a:pt x="215251" y="90375"/>
                      <a:pt x="206026" y="86421"/>
                    </a:cubicBezTo>
                    <a:cubicBezTo>
                      <a:pt x="196361" y="82467"/>
                      <a:pt x="187136" y="78514"/>
                      <a:pt x="184500" y="78074"/>
                    </a:cubicBezTo>
                    <a:cubicBezTo>
                      <a:pt x="154628" y="71485"/>
                      <a:pt x="105865" y="56549"/>
                      <a:pt x="90050" y="49080"/>
                    </a:cubicBezTo>
                    <a:cubicBezTo>
                      <a:pt x="79068" y="44248"/>
                      <a:pt x="67646" y="39855"/>
                      <a:pt x="65010" y="39855"/>
                    </a:cubicBezTo>
                    <a:cubicBezTo>
                      <a:pt x="61935" y="39855"/>
                      <a:pt x="59299" y="38098"/>
                      <a:pt x="59299" y="35901"/>
                    </a:cubicBezTo>
                    <a:cubicBezTo>
                      <a:pt x="59299" y="34144"/>
                      <a:pt x="56224" y="32387"/>
                      <a:pt x="52271" y="32387"/>
                    </a:cubicBezTo>
                    <a:cubicBezTo>
                      <a:pt x="42167" y="32387"/>
                      <a:pt x="46999" y="22283"/>
                      <a:pt x="60617" y="15694"/>
                    </a:cubicBezTo>
                    <a:cubicBezTo>
                      <a:pt x="77311" y="7786"/>
                      <a:pt x="88293" y="6029"/>
                      <a:pt x="118605" y="6029"/>
                    </a:cubicBezTo>
                    <a:cubicBezTo>
                      <a:pt x="133102" y="6468"/>
                      <a:pt x="148038" y="6468"/>
                      <a:pt x="151553" y="6029"/>
                    </a:cubicBezTo>
                    <a:cubicBezTo>
                      <a:pt x="155067" y="6029"/>
                      <a:pt x="189772" y="5150"/>
                      <a:pt x="228430" y="4711"/>
                    </a:cubicBezTo>
                    <a:cubicBezTo>
                      <a:pt x="267528" y="3832"/>
                      <a:pt x="301354" y="2075"/>
                      <a:pt x="303990" y="318"/>
                    </a:cubicBezTo>
                    <a:cubicBezTo>
                      <a:pt x="306626" y="-1439"/>
                      <a:pt x="309701" y="-561"/>
                      <a:pt x="310580" y="2514"/>
                    </a:cubicBezTo>
                    <a:cubicBezTo>
                      <a:pt x="312776" y="8665"/>
                      <a:pt x="339134" y="8225"/>
                      <a:pt x="347042" y="1636"/>
                    </a:cubicBezTo>
                    <a:cubicBezTo>
                      <a:pt x="351874" y="-2318"/>
                      <a:pt x="360221" y="-1879"/>
                      <a:pt x="383064" y="3832"/>
                    </a:cubicBezTo>
                    <a:cubicBezTo>
                      <a:pt x="400197" y="8225"/>
                      <a:pt x="419087" y="9983"/>
                      <a:pt x="428752" y="8665"/>
                    </a:cubicBezTo>
                    <a:cubicBezTo>
                      <a:pt x="442809" y="6468"/>
                      <a:pt x="445884" y="7786"/>
                      <a:pt x="452035" y="17011"/>
                    </a:cubicBezTo>
                    <a:cubicBezTo>
                      <a:pt x="455988" y="23162"/>
                      <a:pt x="458185" y="27994"/>
                      <a:pt x="456867" y="27994"/>
                    </a:cubicBezTo>
                    <a:cubicBezTo>
                      <a:pt x="455549" y="27994"/>
                      <a:pt x="456428" y="31948"/>
                      <a:pt x="459063" y="36780"/>
                    </a:cubicBezTo>
                    <a:cubicBezTo>
                      <a:pt x="461699" y="41612"/>
                      <a:pt x="466092" y="45566"/>
                      <a:pt x="469167" y="45566"/>
                    </a:cubicBezTo>
                    <a:cubicBezTo>
                      <a:pt x="477953" y="45566"/>
                      <a:pt x="484104" y="76317"/>
                      <a:pt x="482786" y="109265"/>
                    </a:cubicBezTo>
                    <a:cubicBezTo>
                      <a:pt x="481907" y="126397"/>
                      <a:pt x="481028" y="146605"/>
                      <a:pt x="480589" y="154513"/>
                    </a:cubicBezTo>
                    <a:cubicBezTo>
                      <a:pt x="480589" y="161981"/>
                      <a:pt x="478393" y="169888"/>
                      <a:pt x="476196" y="171206"/>
                    </a:cubicBezTo>
                    <a:cubicBezTo>
                      <a:pt x="474000" y="172524"/>
                      <a:pt x="473121" y="175160"/>
                      <a:pt x="474000" y="176917"/>
                    </a:cubicBezTo>
                    <a:cubicBezTo>
                      <a:pt x="475757" y="179553"/>
                      <a:pt x="474000" y="188339"/>
                      <a:pt x="465214" y="223483"/>
                    </a:cubicBezTo>
                    <a:cubicBezTo>
                      <a:pt x="464335" y="228315"/>
                      <a:pt x="463017" y="238419"/>
                      <a:pt x="462578" y="245448"/>
                    </a:cubicBezTo>
                    <a:cubicBezTo>
                      <a:pt x="462578" y="252916"/>
                      <a:pt x="460821" y="260824"/>
                      <a:pt x="458624" y="263020"/>
                    </a:cubicBezTo>
                    <a:cubicBezTo>
                      <a:pt x="455110" y="267852"/>
                      <a:pt x="452913" y="277517"/>
                      <a:pt x="447202" y="311343"/>
                    </a:cubicBezTo>
                    <a:cubicBezTo>
                      <a:pt x="445884" y="321008"/>
                      <a:pt x="442809" y="329794"/>
                      <a:pt x="441052" y="331112"/>
                    </a:cubicBezTo>
                    <a:cubicBezTo>
                      <a:pt x="427873" y="339898"/>
                      <a:pt x="421283" y="455434"/>
                      <a:pt x="429630" y="528797"/>
                    </a:cubicBezTo>
                    <a:cubicBezTo>
                      <a:pt x="435341" y="577999"/>
                      <a:pt x="451156" y="603039"/>
                      <a:pt x="520126" y="672009"/>
                    </a:cubicBezTo>
                    <a:cubicBezTo>
                      <a:pt x="535502" y="687385"/>
                      <a:pt x="546484" y="700125"/>
                      <a:pt x="545166" y="700125"/>
                    </a:cubicBezTo>
                    <a:cubicBezTo>
                      <a:pt x="543409" y="700125"/>
                      <a:pt x="548242" y="705396"/>
                      <a:pt x="556588" y="711986"/>
                    </a:cubicBezTo>
                    <a:cubicBezTo>
                      <a:pt x="564496" y="718575"/>
                      <a:pt x="572403" y="726043"/>
                      <a:pt x="574160" y="728679"/>
                    </a:cubicBezTo>
                    <a:cubicBezTo>
                      <a:pt x="575917" y="730876"/>
                      <a:pt x="578993" y="733072"/>
                      <a:pt x="580750" y="733072"/>
                    </a:cubicBezTo>
                    <a:cubicBezTo>
                      <a:pt x="582507" y="733072"/>
                      <a:pt x="588218" y="740980"/>
                      <a:pt x="593490" y="751084"/>
                    </a:cubicBezTo>
                    <a:cubicBezTo>
                      <a:pt x="600079" y="763823"/>
                      <a:pt x="601397" y="771731"/>
                      <a:pt x="598761" y="778760"/>
                    </a:cubicBezTo>
                    <a:cubicBezTo>
                      <a:pt x="596125" y="787106"/>
                      <a:pt x="596565" y="788424"/>
                      <a:pt x="601836" y="786228"/>
                    </a:cubicBezTo>
                    <a:cubicBezTo>
                      <a:pt x="605351" y="784910"/>
                      <a:pt x="608426" y="785788"/>
                      <a:pt x="608426" y="787546"/>
                    </a:cubicBezTo>
                    <a:cubicBezTo>
                      <a:pt x="608426" y="789742"/>
                      <a:pt x="609744" y="795014"/>
                      <a:pt x="611501" y="799407"/>
                    </a:cubicBezTo>
                    <a:cubicBezTo>
                      <a:pt x="613258" y="804678"/>
                      <a:pt x="612819" y="805996"/>
                      <a:pt x="609304" y="803800"/>
                    </a:cubicBezTo>
                    <a:cubicBezTo>
                      <a:pt x="606229" y="802042"/>
                      <a:pt x="604033" y="802921"/>
                      <a:pt x="604033" y="806435"/>
                    </a:cubicBezTo>
                    <a:cubicBezTo>
                      <a:pt x="604033" y="811268"/>
                      <a:pt x="603154" y="811268"/>
                      <a:pt x="600079" y="806435"/>
                    </a:cubicBezTo>
                    <a:cubicBezTo>
                      <a:pt x="597443" y="802042"/>
                      <a:pt x="595686" y="802042"/>
                      <a:pt x="590854" y="807753"/>
                    </a:cubicBezTo>
                    <a:cubicBezTo>
                      <a:pt x="586021" y="813464"/>
                      <a:pt x="586900" y="814343"/>
                      <a:pt x="594807" y="814343"/>
                    </a:cubicBezTo>
                    <a:cubicBezTo>
                      <a:pt x="599640" y="814343"/>
                      <a:pt x="604033" y="816539"/>
                      <a:pt x="604033" y="818736"/>
                    </a:cubicBezTo>
                    <a:cubicBezTo>
                      <a:pt x="604033" y="821372"/>
                      <a:pt x="601836" y="823129"/>
                      <a:pt x="599640" y="823129"/>
                    </a:cubicBezTo>
                    <a:cubicBezTo>
                      <a:pt x="596565" y="823129"/>
                      <a:pt x="596565" y="825765"/>
                      <a:pt x="599640" y="831476"/>
                    </a:cubicBezTo>
                    <a:cubicBezTo>
                      <a:pt x="605351" y="842897"/>
                      <a:pt x="605351" y="845094"/>
                      <a:pt x="597883" y="842458"/>
                    </a:cubicBezTo>
                    <a:cubicBezTo>
                      <a:pt x="589975" y="839383"/>
                      <a:pt x="583386" y="849487"/>
                      <a:pt x="590414" y="853880"/>
                    </a:cubicBezTo>
                    <a:cubicBezTo>
                      <a:pt x="594807" y="856077"/>
                      <a:pt x="594368" y="860470"/>
                      <a:pt x="589536" y="872331"/>
                    </a:cubicBezTo>
                    <a:cubicBezTo>
                      <a:pt x="583825" y="885510"/>
                      <a:pt x="581189" y="887706"/>
                      <a:pt x="566692" y="888145"/>
                    </a:cubicBezTo>
                    <a:cubicBezTo>
                      <a:pt x="557467" y="888585"/>
                      <a:pt x="538577" y="891221"/>
                      <a:pt x="524080" y="893856"/>
                    </a:cubicBezTo>
                    <a:cubicBezTo>
                      <a:pt x="508704" y="896932"/>
                      <a:pt x="481907" y="897810"/>
                      <a:pt x="457306" y="896492"/>
                    </a:cubicBezTo>
                    <a:cubicBezTo>
                      <a:pt x="414694" y="893856"/>
                      <a:pt x="386579" y="898249"/>
                      <a:pt x="359342" y="912307"/>
                    </a:cubicBezTo>
                    <a:cubicBezTo>
                      <a:pt x="343966" y="920214"/>
                      <a:pt x="336498" y="921532"/>
                      <a:pt x="335180" y="916700"/>
                    </a:cubicBezTo>
                    <a:close/>
                  </a:path>
                </a:pathLst>
              </a:custGeom>
              <a:grpFill/>
              <a:ln w="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87AEDD1F-737C-3F57-8E81-5146D0D8C057}"/>
                </a:ext>
              </a:extLst>
            </p:cNvPr>
            <p:cNvGrpSpPr/>
            <p:nvPr/>
          </p:nvGrpSpPr>
          <p:grpSpPr>
            <a:xfrm>
              <a:off x="4198518" y="2651800"/>
              <a:ext cx="1621395" cy="1166004"/>
              <a:chOff x="7612165" y="1766424"/>
              <a:chExt cx="1175600" cy="845417"/>
            </a:xfrm>
            <a:grpFill/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2F66CBA-6AA8-3673-858D-9C9107EBEA6C}"/>
                  </a:ext>
                </a:extLst>
              </p:cNvPr>
              <p:cNvSpPr/>
              <p:nvPr/>
            </p:nvSpPr>
            <p:spPr>
              <a:xfrm flipV="1">
                <a:off x="8018250" y="1766424"/>
                <a:ext cx="769515" cy="845417"/>
              </a:xfrm>
              <a:custGeom>
                <a:avLst/>
                <a:gdLst>
                  <a:gd name="connsiteX0" fmla="*/ 148504 w 769515"/>
                  <a:gd name="connsiteY0" fmla="*/ 839693 h 845417"/>
                  <a:gd name="connsiteX1" fmla="*/ 157858 w 769515"/>
                  <a:gd name="connsiteY1" fmla="*/ 820135 h 845417"/>
                  <a:gd name="connsiteX2" fmla="*/ 196125 w 769515"/>
                  <a:gd name="connsiteY2" fmla="*/ 777617 h 845417"/>
                  <a:gd name="connsiteX3" fmla="*/ 217384 w 769515"/>
                  <a:gd name="connsiteY3" fmla="*/ 686628 h 845417"/>
                  <a:gd name="connsiteX4" fmla="*/ 194424 w 769515"/>
                  <a:gd name="connsiteY4" fmla="*/ 639858 h 845417"/>
                  <a:gd name="connsiteX5" fmla="*/ 188471 w 769515"/>
                  <a:gd name="connsiteY5" fmla="*/ 623701 h 845417"/>
                  <a:gd name="connsiteX6" fmla="*/ 122143 w 769515"/>
                  <a:gd name="connsiteY6" fmla="*/ 534414 h 845417"/>
                  <a:gd name="connsiteX7" fmla="*/ 29454 w 769515"/>
                  <a:gd name="connsiteY7" fmla="*/ 508903 h 845417"/>
                  <a:gd name="connsiteX8" fmla="*/ 1392 w 769515"/>
                  <a:gd name="connsiteY8" fmla="*/ 481691 h 845417"/>
                  <a:gd name="connsiteX9" fmla="*/ 85578 w 769515"/>
                  <a:gd name="connsiteY9" fmla="*/ 460432 h 845417"/>
                  <a:gd name="connsiteX10" fmla="*/ 117041 w 769515"/>
                  <a:gd name="connsiteY10" fmla="*/ 485093 h 845417"/>
                  <a:gd name="connsiteX11" fmla="*/ 150205 w 769515"/>
                  <a:gd name="connsiteY11" fmla="*/ 497848 h 845417"/>
                  <a:gd name="connsiteX12" fmla="*/ 156158 w 769515"/>
                  <a:gd name="connsiteY12" fmla="*/ 504651 h 845417"/>
                  <a:gd name="connsiteX13" fmla="*/ 189322 w 769515"/>
                  <a:gd name="connsiteY13" fmla="*/ 529311 h 845417"/>
                  <a:gd name="connsiteX14" fmla="*/ 184220 w 769515"/>
                  <a:gd name="connsiteY14" fmla="*/ 443425 h 845417"/>
                  <a:gd name="connsiteX15" fmla="*/ 197825 w 769515"/>
                  <a:gd name="connsiteY15" fmla="*/ 349035 h 845417"/>
                  <a:gd name="connsiteX16" fmla="*/ 215683 w 769515"/>
                  <a:gd name="connsiteY16" fmla="*/ 331177 h 845417"/>
                  <a:gd name="connsiteX17" fmla="*/ 157858 w 769515"/>
                  <a:gd name="connsiteY17" fmla="*/ 316721 h 845417"/>
                  <a:gd name="connsiteX18" fmla="*/ 22651 w 769515"/>
                  <a:gd name="connsiteY18" fmla="*/ 355838 h 845417"/>
                  <a:gd name="connsiteX19" fmla="*/ 68571 w 769515"/>
                  <a:gd name="connsiteY19" fmla="*/ 309918 h 845417"/>
                  <a:gd name="connsiteX20" fmla="*/ 159559 w 769515"/>
                  <a:gd name="connsiteY20" fmla="*/ 214678 h 845417"/>
                  <a:gd name="connsiteX21" fmla="*/ 128096 w 769515"/>
                  <a:gd name="connsiteY21" fmla="*/ 194269 h 845417"/>
                  <a:gd name="connsiteX22" fmla="*/ 64319 w 769515"/>
                  <a:gd name="connsiteY22" fmla="*/ 189167 h 845417"/>
                  <a:gd name="connsiteX23" fmla="*/ 58366 w 769515"/>
                  <a:gd name="connsiteY23" fmla="*/ 165357 h 845417"/>
                  <a:gd name="connsiteX24" fmla="*/ 132348 w 769515"/>
                  <a:gd name="connsiteY24" fmla="*/ 167908 h 845417"/>
                  <a:gd name="connsiteX25" fmla="*/ 180818 w 769515"/>
                  <a:gd name="connsiteY25" fmla="*/ 181514 h 845417"/>
                  <a:gd name="connsiteX26" fmla="*/ 236092 w 769515"/>
                  <a:gd name="connsiteY26" fmla="*/ 127941 h 845417"/>
                  <a:gd name="connsiteX27" fmla="*/ 394259 w 769515"/>
                  <a:gd name="connsiteY27" fmla="*/ 12292 h 845417"/>
                  <a:gd name="connsiteX28" fmla="*/ 456335 w 769515"/>
                  <a:gd name="connsiteY28" fmla="*/ 6339 h 845417"/>
                  <a:gd name="connsiteX29" fmla="*/ 480145 w 769515"/>
                  <a:gd name="connsiteY29" fmla="*/ 14843 h 845417"/>
                  <a:gd name="connsiteX30" fmla="*/ 531167 w 769515"/>
                  <a:gd name="connsiteY30" fmla="*/ 32700 h 845417"/>
                  <a:gd name="connsiteX31" fmla="*/ 585590 w 769515"/>
                  <a:gd name="connsiteY31" fmla="*/ 54810 h 845417"/>
                  <a:gd name="connsiteX32" fmla="*/ 640864 w 769515"/>
                  <a:gd name="connsiteY32" fmla="*/ 75218 h 845417"/>
                  <a:gd name="connsiteX33" fmla="*/ 718247 w 769515"/>
                  <a:gd name="connsiteY33" fmla="*/ 105831 h 845417"/>
                  <a:gd name="connsiteX34" fmla="*/ 749710 w 769515"/>
                  <a:gd name="connsiteY34" fmla="*/ 123689 h 845417"/>
                  <a:gd name="connsiteX35" fmla="*/ 759914 w 769515"/>
                  <a:gd name="connsiteY35" fmla="*/ 131342 h 845417"/>
                  <a:gd name="connsiteX36" fmla="*/ 763316 w 769515"/>
                  <a:gd name="connsiteY36" fmla="*/ 144098 h 845417"/>
                  <a:gd name="connsiteX37" fmla="*/ 717396 w 769515"/>
                  <a:gd name="connsiteY37" fmla="*/ 156003 h 845417"/>
                  <a:gd name="connsiteX38" fmla="*/ 423171 w 769515"/>
                  <a:gd name="connsiteY38" fmla="*/ 188316 h 845417"/>
                  <a:gd name="connsiteX39" fmla="*/ 293066 w 769515"/>
                  <a:gd name="connsiteY39" fmla="*/ 239338 h 845417"/>
                  <a:gd name="connsiteX40" fmla="*/ 270957 w 769515"/>
                  <a:gd name="connsiteY40" fmla="*/ 272502 h 845417"/>
                  <a:gd name="connsiteX41" fmla="*/ 282011 w 769515"/>
                  <a:gd name="connsiteY41" fmla="*/ 323524 h 845417"/>
                  <a:gd name="connsiteX42" fmla="*/ 261603 w 769515"/>
                  <a:gd name="connsiteY42" fmla="*/ 378797 h 845417"/>
                  <a:gd name="connsiteX43" fmla="*/ 219084 w 769515"/>
                  <a:gd name="connsiteY43" fmla="*/ 400056 h 845417"/>
                  <a:gd name="connsiteX44" fmla="*/ 203778 w 769515"/>
                  <a:gd name="connsiteY44" fmla="*/ 465534 h 845417"/>
                  <a:gd name="connsiteX45" fmla="*/ 213982 w 769515"/>
                  <a:gd name="connsiteY45" fmla="*/ 536965 h 845417"/>
                  <a:gd name="connsiteX46" fmla="*/ 310073 w 769515"/>
                  <a:gd name="connsiteY46" fmla="*/ 569278 h 845417"/>
                  <a:gd name="connsiteX47" fmla="*/ 420620 w 769515"/>
                  <a:gd name="connsiteY47" fmla="*/ 602442 h 845417"/>
                  <a:gd name="connsiteX48" fmla="*/ 321128 w 769515"/>
                  <a:gd name="connsiteY48" fmla="*/ 604993 h 845417"/>
                  <a:gd name="connsiteX49" fmla="*/ 230990 w 769515"/>
                  <a:gd name="connsiteY49" fmla="*/ 623701 h 845417"/>
                  <a:gd name="connsiteX50" fmla="*/ 258201 w 769515"/>
                  <a:gd name="connsiteY50" fmla="*/ 809080 h 845417"/>
                  <a:gd name="connsiteX51" fmla="*/ 148504 w 769515"/>
                  <a:gd name="connsiteY51" fmla="*/ 839693 h 84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769515" h="845417">
                    <a:moveTo>
                      <a:pt x="148504" y="839693"/>
                    </a:moveTo>
                    <a:cubicBezTo>
                      <a:pt x="138300" y="829489"/>
                      <a:pt x="142552" y="820135"/>
                      <a:pt x="157858" y="820135"/>
                    </a:cubicBezTo>
                    <a:cubicBezTo>
                      <a:pt x="166362" y="820135"/>
                      <a:pt x="181669" y="803128"/>
                      <a:pt x="196125" y="777617"/>
                    </a:cubicBezTo>
                    <a:cubicBezTo>
                      <a:pt x="215683" y="742752"/>
                      <a:pt x="219935" y="727446"/>
                      <a:pt x="217384" y="686628"/>
                    </a:cubicBezTo>
                    <a:cubicBezTo>
                      <a:pt x="214833" y="639858"/>
                      <a:pt x="213982" y="637307"/>
                      <a:pt x="194424" y="639858"/>
                    </a:cubicBezTo>
                    <a:cubicBezTo>
                      <a:pt x="175716" y="643260"/>
                      <a:pt x="174866" y="642409"/>
                      <a:pt x="188471" y="623701"/>
                    </a:cubicBezTo>
                    <a:cubicBezTo>
                      <a:pt x="216533" y="583734"/>
                      <a:pt x="207179" y="571829"/>
                      <a:pt x="122143" y="534414"/>
                    </a:cubicBezTo>
                    <a:cubicBezTo>
                      <a:pt x="61768" y="508052"/>
                      <a:pt x="40509" y="502100"/>
                      <a:pt x="29454" y="508903"/>
                    </a:cubicBezTo>
                    <a:cubicBezTo>
                      <a:pt x="10746" y="520808"/>
                      <a:pt x="-5411" y="504651"/>
                      <a:pt x="1392" y="481691"/>
                    </a:cubicBezTo>
                    <a:cubicBezTo>
                      <a:pt x="9896" y="455330"/>
                      <a:pt x="48162" y="445976"/>
                      <a:pt x="85578" y="460432"/>
                    </a:cubicBezTo>
                    <a:cubicBezTo>
                      <a:pt x="102585" y="467235"/>
                      <a:pt x="117041" y="478290"/>
                      <a:pt x="117041" y="485093"/>
                    </a:cubicBezTo>
                    <a:cubicBezTo>
                      <a:pt x="117041" y="496998"/>
                      <a:pt x="127245" y="500399"/>
                      <a:pt x="150205" y="497848"/>
                    </a:cubicBezTo>
                    <a:cubicBezTo>
                      <a:pt x="156158" y="496147"/>
                      <a:pt x="158709" y="499549"/>
                      <a:pt x="156158" y="504651"/>
                    </a:cubicBezTo>
                    <a:cubicBezTo>
                      <a:pt x="151056" y="512304"/>
                      <a:pt x="182519" y="536114"/>
                      <a:pt x="189322" y="529311"/>
                    </a:cubicBezTo>
                    <a:cubicBezTo>
                      <a:pt x="191023" y="527611"/>
                      <a:pt x="189322" y="488494"/>
                      <a:pt x="184220" y="443425"/>
                    </a:cubicBezTo>
                    <a:cubicBezTo>
                      <a:pt x="175716" y="356688"/>
                      <a:pt x="177417" y="341381"/>
                      <a:pt x="197825" y="349035"/>
                    </a:cubicBezTo>
                    <a:cubicBezTo>
                      <a:pt x="205479" y="352436"/>
                      <a:pt x="211431" y="346484"/>
                      <a:pt x="215683" y="331177"/>
                    </a:cubicBezTo>
                    <a:cubicBezTo>
                      <a:pt x="225037" y="292060"/>
                      <a:pt x="208030" y="287809"/>
                      <a:pt x="157858" y="316721"/>
                    </a:cubicBezTo>
                    <a:cubicBezTo>
                      <a:pt x="111089" y="343933"/>
                      <a:pt x="37107" y="365192"/>
                      <a:pt x="22651" y="355838"/>
                    </a:cubicBezTo>
                    <a:cubicBezTo>
                      <a:pt x="18399" y="353287"/>
                      <a:pt x="38808" y="332027"/>
                      <a:pt x="68571" y="309918"/>
                    </a:cubicBezTo>
                    <a:cubicBezTo>
                      <a:pt x="122143" y="269101"/>
                      <a:pt x="159559" y="229984"/>
                      <a:pt x="159559" y="214678"/>
                    </a:cubicBezTo>
                    <a:cubicBezTo>
                      <a:pt x="159559" y="210426"/>
                      <a:pt x="145953" y="201072"/>
                      <a:pt x="128096" y="194269"/>
                    </a:cubicBezTo>
                    <a:cubicBezTo>
                      <a:pt x="104286" y="184065"/>
                      <a:pt x="89830" y="183214"/>
                      <a:pt x="64319" y="189167"/>
                    </a:cubicBezTo>
                    <a:cubicBezTo>
                      <a:pt x="23501" y="199371"/>
                      <a:pt x="18399" y="181514"/>
                      <a:pt x="58366" y="165357"/>
                    </a:cubicBezTo>
                    <a:cubicBezTo>
                      <a:pt x="79625" y="156003"/>
                      <a:pt x="92381" y="156853"/>
                      <a:pt x="132348" y="167908"/>
                    </a:cubicBezTo>
                    <a:lnTo>
                      <a:pt x="180818" y="181514"/>
                    </a:lnTo>
                    <a:lnTo>
                      <a:pt x="236092" y="127941"/>
                    </a:lnTo>
                    <a:cubicBezTo>
                      <a:pt x="316876" y="50558"/>
                      <a:pt x="340686" y="32700"/>
                      <a:pt x="394259" y="12292"/>
                    </a:cubicBezTo>
                    <a:cubicBezTo>
                      <a:pt x="435927" y="-3015"/>
                      <a:pt x="444430" y="-3865"/>
                      <a:pt x="456335" y="6339"/>
                    </a:cubicBezTo>
                    <a:cubicBezTo>
                      <a:pt x="463989" y="13142"/>
                      <a:pt x="474193" y="16543"/>
                      <a:pt x="480145" y="14843"/>
                    </a:cubicBezTo>
                    <a:cubicBezTo>
                      <a:pt x="485248" y="13142"/>
                      <a:pt x="508207" y="20795"/>
                      <a:pt x="531167" y="32700"/>
                    </a:cubicBezTo>
                    <a:cubicBezTo>
                      <a:pt x="553277" y="44605"/>
                      <a:pt x="577937" y="54810"/>
                      <a:pt x="585590" y="54810"/>
                    </a:cubicBezTo>
                    <a:cubicBezTo>
                      <a:pt x="592393" y="54810"/>
                      <a:pt x="617904" y="64164"/>
                      <a:pt x="640864" y="75218"/>
                    </a:cubicBezTo>
                    <a:cubicBezTo>
                      <a:pt x="663824" y="86273"/>
                      <a:pt x="698688" y="99879"/>
                      <a:pt x="718247" y="105831"/>
                    </a:cubicBezTo>
                    <a:cubicBezTo>
                      <a:pt x="737805" y="111784"/>
                      <a:pt x="752261" y="120287"/>
                      <a:pt x="749710" y="123689"/>
                    </a:cubicBezTo>
                    <a:cubicBezTo>
                      <a:pt x="747159" y="127941"/>
                      <a:pt x="751411" y="131342"/>
                      <a:pt x="759914" y="131342"/>
                    </a:cubicBezTo>
                    <a:cubicBezTo>
                      <a:pt x="771819" y="131342"/>
                      <a:pt x="771819" y="133893"/>
                      <a:pt x="763316" y="144098"/>
                    </a:cubicBezTo>
                    <a:cubicBezTo>
                      <a:pt x="756513" y="152601"/>
                      <a:pt x="739506" y="156853"/>
                      <a:pt x="717396" y="156003"/>
                    </a:cubicBezTo>
                    <a:cubicBezTo>
                      <a:pt x="668075" y="154302"/>
                      <a:pt x="498853" y="173010"/>
                      <a:pt x="423171" y="188316"/>
                    </a:cubicBezTo>
                    <a:cubicBezTo>
                      <a:pt x="357693" y="201072"/>
                      <a:pt x="347489" y="205324"/>
                      <a:pt x="293066" y="239338"/>
                    </a:cubicBezTo>
                    <a:cubicBezTo>
                      <a:pt x="265854" y="256345"/>
                      <a:pt x="262453" y="262298"/>
                      <a:pt x="270957" y="272502"/>
                    </a:cubicBezTo>
                    <a:cubicBezTo>
                      <a:pt x="276909" y="279305"/>
                      <a:pt x="282011" y="302265"/>
                      <a:pt x="282011" y="323524"/>
                    </a:cubicBezTo>
                    <a:cubicBezTo>
                      <a:pt x="282862" y="354987"/>
                      <a:pt x="278610" y="365192"/>
                      <a:pt x="261603" y="378797"/>
                    </a:cubicBezTo>
                    <a:cubicBezTo>
                      <a:pt x="249697" y="388151"/>
                      <a:pt x="230990" y="397505"/>
                      <a:pt x="219084" y="400056"/>
                    </a:cubicBezTo>
                    <a:cubicBezTo>
                      <a:pt x="196975" y="405159"/>
                      <a:pt x="196975" y="405159"/>
                      <a:pt x="203778" y="465534"/>
                    </a:cubicBezTo>
                    <a:cubicBezTo>
                      <a:pt x="207179" y="497848"/>
                      <a:pt x="211431" y="530162"/>
                      <a:pt x="213982" y="536965"/>
                    </a:cubicBezTo>
                    <a:cubicBezTo>
                      <a:pt x="220785" y="553121"/>
                      <a:pt x="255650" y="565027"/>
                      <a:pt x="310073" y="569278"/>
                    </a:cubicBezTo>
                    <a:cubicBezTo>
                      <a:pt x="370449" y="574380"/>
                      <a:pt x="424872" y="590537"/>
                      <a:pt x="420620" y="602442"/>
                    </a:cubicBezTo>
                    <a:cubicBezTo>
                      <a:pt x="415518" y="616899"/>
                      <a:pt x="372150" y="617749"/>
                      <a:pt x="321128" y="604993"/>
                    </a:cubicBezTo>
                    <a:cubicBezTo>
                      <a:pt x="266705" y="590537"/>
                      <a:pt x="224187" y="599891"/>
                      <a:pt x="230990" y="623701"/>
                    </a:cubicBezTo>
                    <a:cubicBezTo>
                      <a:pt x="242044" y="659417"/>
                      <a:pt x="261603" y="798026"/>
                      <a:pt x="258201" y="809080"/>
                    </a:cubicBezTo>
                    <a:cubicBezTo>
                      <a:pt x="248847" y="832040"/>
                      <a:pt x="164661" y="855850"/>
                      <a:pt x="148504" y="83969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9057076-A44E-31F9-BDC1-FF78A7E7C09B}"/>
                  </a:ext>
                </a:extLst>
              </p:cNvPr>
              <p:cNvSpPr/>
              <p:nvPr/>
            </p:nvSpPr>
            <p:spPr>
              <a:xfrm flipV="1">
                <a:off x="7612165" y="1885663"/>
                <a:ext cx="444883" cy="711414"/>
              </a:xfrm>
              <a:custGeom>
                <a:avLst/>
                <a:gdLst>
                  <a:gd name="connsiteX0" fmla="*/ 256721 w 444883"/>
                  <a:gd name="connsiteY0" fmla="*/ 681284 h 711414"/>
                  <a:gd name="connsiteX1" fmla="*/ 175087 w 444883"/>
                  <a:gd name="connsiteY1" fmla="*/ 665128 h 711414"/>
                  <a:gd name="connsiteX2" fmla="*/ 141072 w 444883"/>
                  <a:gd name="connsiteY2" fmla="*/ 620909 h 711414"/>
                  <a:gd name="connsiteX3" fmla="*/ 225258 w 444883"/>
                  <a:gd name="connsiteY3" fmla="*/ 588595 h 711414"/>
                  <a:gd name="connsiteX4" fmla="*/ 340907 w 444883"/>
                  <a:gd name="connsiteY4" fmla="*/ 693189 h 711414"/>
                  <a:gd name="connsiteX5" fmla="*/ 266926 w 444883"/>
                  <a:gd name="connsiteY5" fmla="*/ 550329 h 711414"/>
                  <a:gd name="connsiteX6" fmla="*/ 177638 w 444883"/>
                  <a:gd name="connsiteY6" fmla="*/ 512062 h 711414"/>
                  <a:gd name="connsiteX7" fmla="*/ 80696 w 444883"/>
                  <a:gd name="connsiteY7" fmla="*/ 478048 h 711414"/>
                  <a:gd name="connsiteX8" fmla="*/ 48383 w 444883"/>
                  <a:gd name="connsiteY8" fmla="*/ 478048 h 711414"/>
                  <a:gd name="connsiteX9" fmla="*/ 86649 w 444883"/>
                  <a:gd name="connsiteY9" fmla="*/ 346242 h 711414"/>
                  <a:gd name="connsiteX10" fmla="*/ 85799 w 444883"/>
                  <a:gd name="connsiteY10" fmla="*/ 303724 h 711414"/>
                  <a:gd name="connsiteX11" fmla="*/ 108758 w 444883"/>
                  <a:gd name="connsiteY11" fmla="*/ 119196 h 711414"/>
                  <a:gd name="connsiteX12" fmla="*/ 126616 w 444883"/>
                  <a:gd name="connsiteY12" fmla="*/ 100488 h 711414"/>
                  <a:gd name="connsiteX13" fmla="*/ 95153 w 444883"/>
                  <a:gd name="connsiteY13" fmla="*/ 85181 h 711414"/>
                  <a:gd name="connsiteX14" fmla="*/ 47532 w 444883"/>
                  <a:gd name="connsiteY14" fmla="*/ 80929 h 711414"/>
                  <a:gd name="connsiteX15" fmla="*/ 9266 w 444883"/>
                  <a:gd name="connsiteY15" fmla="*/ 39262 h 711414"/>
                  <a:gd name="connsiteX16" fmla="*/ 52634 w 444883"/>
                  <a:gd name="connsiteY16" fmla="*/ 995 h 711414"/>
                  <a:gd name="connsiteX17" fmla="*/ 166583 w 444883"/>
                  <a:gd name="connsiteY17" fmla="*/ 57969 h 711414"/>
                  <a:gd name="connsiteX18" fmla="*/ 173386 w 444883"/>
                  <a:gd name="connsiteY18" fmla="*/ 75827 h 711414"/>
                  <a:gd name="connsiteX19" fmla="*/ 219305 w 444883"/>
                  <a:gd name="connsiteY19" fmla="*/ 131951 h 711414"/>
                  <a:gd name="connsiteX20" fmla="*/ 258422 w 444883"/>
                  <a:gd name="connsiteY20" fmla="*/ 185524 h 711414"/>
                  <a:gd name="connsiteX21" fmla="*/ 264374 w 444883"/>
                  <a:gd name="connsiteY21" fmla="*/ 132801 h 711414"/>
                  <a:gd name="connsiteX22" fmla="*/ 281382 w 444883"/>
                  <a:gd name="connsiteY22" fmla="*/ 49466 h 711414"/>
                  <a:gd name="connsiteX23" fmla="*/ 317947 w 444883"/>
                  <a:gd name="connsiteY23" fmla="*/ 18853 h 711414"/>
                  <a:gd name="connsiteX24" fmla="*/ 350261 w 444883"/>
                  <a:gd name="connsiteY24" fmla="*/ 12050 h 711414"/>
                  <a:gd name="connsiteX25" fmla="*/ 368119 w 444883"/>
                  <a:gd name="connsiteY25" fmla="*/ 15451 h 711414"/>
                  <a:gd name="connsiteX26" fmla="*/ 379173 w 444883"/>
                  <a:gd name="connsiteY26" fmla="*/ 17152 h 711414"/>
                  <a:gd name="connsiteX27" fmla="*/ 391929 w 444883"/>
                  <a:gd name="connsiteY27" fmla="*/ 8649 h 711414"/>
                  <a:gd name="connsiteX28" fmla="*/ 404684 w 444883"/>
                  <a:gd name="connsiteY28" fmla="*/ 19703 h 711414"/>
                  <a:gd name="connsiteX29" fmla="*/ 414038 w 444883"/>
                  <a:gd name="connsiteY29" fmla="*/ 33309 h 711414"/>
                  <a:gd name="connsiteX30" fmla="*/ 409786 w 444883"/>
                  <a:gd name="connsiteY30" fmla="*/ 176170 h 711414"/>
                  <a:gd name="connsiteX31" fmla="*/ 397881 w 444883"/>
                  <a:gd name="connsiteY31" fmla="*/ 358997 h 711414"/>
                  <a:gd name="connsiteX32" fmla="*/ 389378 w 444883"/>
                  <a:gd name="connsiteY32" fmla="*/ 488252 h 711414"/>
                  <a:gd name="connsiteX33" fmla="*/ 399582 w 444883"/>
                  <a:gd name="connsiteY33" fmla="*/ 512913 h 711414"/>
                  <a:gd name="connsiteX34" fmla="*/ 435297 w 444883"/>
                  <a:gd name="connsiteY34" fmla="*/ 540124 h 711414"/>
                  <a:gd name="connsiteX35" fmla="*/ 433596 w 444883"/>
                  <a:gd name="connsiteY35" fmla="*/ 573289 h 711414"/>
                  <a:gd name="connsiteX36" fmla="*/ 388527 w 444883"/>
                  <a:gd name="connsiteY36" fmla="*/ 581792 h 711414"/>
                  <a:gd name="connsiteX37" fmla="*/ 359615 w 444883"/>
                  <a:gd name="connsiteY37" fmla="*/ 579241 h 711414"/>
                  <a:gd name="connsiteX38" fmla="*/ 390228 w 444883"/>
                  <a:gd name="connsiteY38" fmla="*/ 604752 h 711414"/>
                  <a:gd name="connsiteX39" fmla="*/ 421691 w 444883"/>
                  <a:gd name="connsiteY39" fmla="*/ 644719 h 711414"/>
                  <a:gd name="connsiteX40" fmla="*/ 345159 w 444883"/>
                  <a:gd name="connsiteY40" fmla="*/ 711047 h 711414"/>
                  <a:gd name="connsiteX41" fmla="*/ 256721 w 444883"/>
                  <a:gd name="connsiteY41" fmla="*/ 681284 h 711414"/>
                  <a:gd name="connsiteX42" fmla="*/ 294137 w 444883"/>
                  <a:gd name="connsiteY42" fmla="*/ 414271 h 711414"/>
                  <a:gd name="connsiteX43" fmla="*/ 294137 w 444883"/>
                  <a:gd name="connsiteY43" fmla="*/ 371753 h 711414"/>
                  <a:gd name="connsiteX44" fmla="*/ 255871 w 444883"/>
                  <a:gd name="connsiteY44" fmla="*/ 371753 h 711414"/>
                  <a:gd name="connsiteX45" fmla="*/ 217605 w 444883"/>
                  <a:gd name="connsiteY45" fmla="*/ 387910 h 711414"/>
                  <a:gd name="connsiteX46" fmla="*/ 226108 w 444883"/>
                  <a:gd name="connsiteY46" fmla="*/ 410019 h 711414"/>
                  <a:gd name="connsiteX47" fmla="*/ 229510 w 444883"/>
                  <a:gd name="connsiteY47" fmla="*/ 424475 h 711414"/>
                  <a:gd name="connsiteX48" fmla="*/ 237163 w 444883"/>
                  <a:gd name="connsiteY48" fmla="*/ 428727 h 711414"/>
                  <a:gd name="connsiteX49" fmla="*/ 251619 w 444883"/>
                  <a:gd name="connsiteY49" fmla="*/ 429577 h 711414"/>
                  <a:gd name="connsiteX50" fmla="*/ 292436 w 444883"/>
                  <a:gd name="connsiteY50" fmla="*/ 455939 h 711414"/>
                  <a:gd name="connsiteX51" fmla="*/ 294137 w 444883"/>
                  <a:gd name="connsiteY51" fmla="*/ 414271 h 711414"/>
                  <a:gd name="connsiteX52" fmla="*/ 273728 w 444883"/>
                  <a:gd name="connsiteY52" fmla="*/ 320731 h 711414"/>
                  <a:gd name="connsiteX53" fmla="*/ 275429 w 444883"/>
                  <a:gd name="connsiteY53" fmla="*/ 283315 h 711414"/>
                  <a:gd name="connsiteX54" fmla="*/ 237163 w 444883"/>
                  <a:gd name="connsiteY54" fmla="*/ 274812 h 711414"/>
                  <a:gd name="connsiteX55" fmla="*/ 209101 w 444883"/>
                  <a:gd name="connsiteY55" fmla="*/ 301173 h 711414"/>
                  <a:gd name="connsiteX56" fmla="*/ 235462 w 444883"/>
                  <a:gd name="connsiteY56" fmla="*/ 325833 h 711414"/>
                  <a:gd name="connsiteX57" fmla="*/ 273728 w 444883"/>
                  <a:gd name="connsiteY57" fmla="*/ 320731 h 711414"/>
                  <a:gd name="connsiteX58" fmla="*/ 247367 w 444883"/>
                  <a:gd name="connsiteY58" fmla="*/ 193177 h 711414"/>
                  <a:gd name="connsiteX59" fmla="*/ 220156 w 444883"/>
                  <a:gd name="connsiteY59" fmla="*/ 176170 h 711414"/>
                  <a:gd name="connsiteX60" fmla="*/ 209101 w 444883"/>
                  <a:gd name="connsiteY60" fmla="*/ 193177 h 711414"/>
                  <a:gd name="connsiteX61" fmla="*/ 236313 w 444883"/>
                  <a:gd name="connsiteY61" fmla="*/ 210184 h 711414"/>
                  <a:gd name="connsiteX62" fmla="*/ 247367 w 444883"/>
                  <a:gd name="connsiteY62" fmla="*/ 193177 h 71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44883" h="711414">
                    <a:moveTo>
                      <a:pt x="256721" y="681284"/>
                    </a:moveTo>
                    <a:cubicBezTo>
                      <a:pt x="196346" y="654923"/>
                      <a:pt x="187842" y="653222"/>
                      <a:pt x="175087" y="665128"/>
                    </a:cubicBezTo>
                    <a:cubicBezTo>
                      <a:pt x="144474" y="692339"/>
                      <a:pt x="130868" y="675332"/>
                      <a:pt x="141072" y="620909"/>
                    </a:cubicBezTo>
                    <a:cubicBezTo>
                      <a:pt x="152127" y="556281"/>
                      <a:pt x="201448" y="537573"/>
                      <a:pt x="225258" y="588595"/>
                    </a:cubicBezTo>
                    <a:cubicBezTo>
                      <a:pt x="243966" y="627712"/>
                      <a:pt x="329852" y="705095"/>
                      <a:pt x="340907" y="693189"/>
                    </a:cubicBezTo>
                    <a:cubicBezTo>
                      <a:pt x="354513" y="680434"/>
                      <a:pt x="287334" y="550329"/>
                      <a:pt x="266926" y="550329"/>
                    </a:cubicBezTo>
                    <a:cubicBezTo>
                      <a:pt x="261823" y="550329"/>
                      <a:pt x="221856" y="533322"/>
                      <a:pt x="177638" y="512062"/>
                    </a:cubicBezTo>
                    <a:cubicBezTo>
                      <a:pt x="127466" y="487402"/>
                      <a:pt x="90901" y="475497"/>
                      <a:pt x="80696" y="478048"/>
                    </a:cubicBezTo>
                    <a:cubicBezTo>
                      <a:pt x="72193" y="481449"/>
                      <a:pt x="56886" y="481449"/>
                      <a:pt x="48383" y="478048"/>
                    </a:cubicBezTo>
                    <a:cubicBezTo>
                      <a:pt x="13518" y="466993"/>
                      <a:pt x="49233" y="346242"/>
                      <a:pt x="86649" y="346242"/>
                    </a:cubicBezTo>
                    <a:cubicBezTo>
                      <a:pt x="107058" y="346242"/>
                      <a:pt x="106207" y="331786"/>
                      <a:pt x="85799" y="303724"/>
                    </a:cubicBezTo>
                    <a:cubicBezTo>
                      <a:pt x="50934" y="256954"/>
                      <a:pt x="61988" y="170217"/>
                      <a:pt x="108758" y="119196"/>
                    </a:cubicBezTo>
                    <a:lnTo>
                      <a:pt x="126616" y="100488"/>
                    </a:lnTo>
                    <a:lnTo>
                      <a:pt x="95153" y="85181"/>
                    </a:lnTo>
                    <a:cubicBezTo>
                      <a:pt x="69642" y="73276"/>
                      <a:pt x="60288" y="72426"/>
                      <a:pt x="47532" y="80929"/>
                    </a:cubicBezTo>
                    <a:cubicBezTo>
                      <a:pt x="6715" y="106440"/>
                      <a:pt x="-11993" y="86031"/>
                      <a:pt x="9266" y="39262"/>
                    </a:cubicBezTo>
                    <a:cubicBezTo>
                      <a:pt x="21171" y="12900"/>
                      <a:pt x="30525" y="5247"/>
                      <a:pt x="52634" y="995"/>
                    </a:cubicBezTo>
                    <a:cubicBezTo>
                      <a:pt x="100255" y="-7508"/>
                      <a:pt x="166583" y="25656"/>
                      <a:pt x="166583" y="57969"/>
                    </a:cubicBezTo>
                    <a:cubicBezTo>
                      <a:pt x="166583" y="66473"/>
                      <a:pt x="169984" y="74126"/>
                      <a:pt x="173386" y="75827"/>
                    </a:cubicBezTo>
                    <a:cubicBezTo>
                      <a:pt x="177638" y="77528"/>
                      <a:pt x="198046" y="102188"/>
                      <a:pt x="219305" y="131951"/>
                    </a:cubicBezTo>
                    <a:lnTo>
                      <a:pt x="258422" y="185524"/>
                    </a:lnTo>
                    <a:lnTo>
                      <a:pt x="264374" y="132801"/>
                    </a:lnTo>
                    <a:cubicBezTo>
                      <a:pt x="267776" y="103039"/>
                      <a:pt x="275429" y="65623"/>
                      <a:pt x="281382" y="49466"/>
                    </a:cubicBezTo>
                    <a:cubicBezTo>
                      <a:pt x="289885" y="23955"/>
                      <a:pt x="295838" y="19703"/>
                      <a:pt x="317947" y="18853"/>
                    </a:cubicBezTo>
                    <a:cubicBezTo>
                      <a:pt x="332403" y="18853"/>
                      <a:pt x="346860" y="15451"/>
                      <a:pt x="350261" y="12050"/>
                    </a:cubicBezTo>
                    <a:cubicBezTo>
                      <a:pt x="353662" y="8649"/>
                      <a:pt x="361316" y="10349"/>
                      <a:pt x="368119" y="15451"/>
                    </a:cubicBezTo>
                    <a:cubicBezTo>
                      <a:pt x="374071" y="20554"/>
                      <a:pt x="379173" y="21404"/>
                      <a:pt x="379173" y="17152"/>
                    </a:cubicBezTo>
                    <a:cubicBezTo>
                      <a:pt x="379173" y="12900"/>
                      <a:pt x="385126" y="8649"/>
                      <a:pt x="391929" y="8649"/>
                    </a:cubicBezTo>
                    <a:cubicBezTo>
                      <a:pt x="398732" y="8649"/>
                      <a:pt x="404684" y="13751"/>
                      <a:pt x="404684" y="19703"/>
                    </a:cubicBezTo>
                    <a:cubicBezTo>
                      <a:pt x="404684" y="25656"/>
                      <a:pt x="408936" y="31608"/>
                      <a:pt x="414038" y="33309"/>
                    </a:cubicBezTo>
                    <a:cubicBezTo>
                      <a:pt x="427644" y="37561"/>
                      <a:pt x="425943" y="95385"/>
                      <a:pt x="409786" y="176170"/>
                    </a:cubicBezTo>
                    <a:cubicBezTo>
                      <a:pt x="399582" y="226341"/>
                      <a:pt x="396180" y="281615"/>
                      <a:pt x="397881" y="358997"/>
                    </a:cubicBezTo>
                    <a:cubicBezTo>
                      <a:pt x="398732" y="433829"/>
                      <a:pt x="396180" y="475497"/>
                      <a:pt x="389378" y="488252"/>
                    </a:cubicBezTo>
                    <a:cubicBezTo>
                      <a:pt x="380024" y="505260"/>
                      <a:pt x="380874" y="507811"/>
                      <a:pt x="399582" y="512913"/>
                    </a:cubicBezTo>
                    <a:cubicBezTo>
                      <a:pt x="411487" y="515464"/>
                      <a:pt x="427644" y="527369"/>
                      <a:pt x="435297" y="540124"/>
                    </a:cubicBezTo>
                    <a:cubicBezTo>
                      <a:pt x="448903" y="560533"/>
                      <a:pt x="448903" y="562234"/>
                      <a:pt x="433596" y="573289"/>
                    </a:cubicBezTo>
                    <a:cubicBezTo>
                      <a:pt x="424242" y="580091"/>
                      <a:pt x="404684" y="584343"/>
                      <a:pt x="388527" y="581792"/>
                    </a:cubicBezTo>
                    <a:lnTo>
                      <a:pt x="359615" y="579241"/>
                    </a:lnTo>
                    <a:lnTo>
                      <a:pt x="390228" y="604752"/>
                    </a:lnTo>
                    <a:cubicBezTo>
                      <a:pt x="408086" y="619208"/>
                      <a:pt x="421691" y="637066"/>
                      <a:pt x="421691" y="644719"/>
                    </a:cubicBezTo>
                    <a:cubicBezTo>
                      <a:pt x="421691" y="665978"/>
                      <a:pt x="368119" y="711897"/>
                      <a:pt x="345159" y="711047"/>
                    </a:cubicBezTo>
                    <a:cubicBezTo>
                      <a:pt x="333254" y="710197"/>
                      <a:pt x="293287" y="697441"/>
                      <a:pt x="256721" y="681284"/>
                    </a:cubicBezTo>
                    <a:close/>
                    <a:moveTo>
                      <a:pt x="294137" y="414271"/>
                    </a:moveTo>
                    <a:lnTo>
                      <a:pt x="294137" y="371753"/>
                    </a:lnTo>
                    <a:lnTo>
                      <a:pt x="255871" y="371753"/>
                    </a:lnTo>
                    <a:cubicBezTo>
                      <a:pt x="223557" y="371753"/>
                      <a:pt x="217605" y="374304"/>
                      <a:pt x="217605" y="387910"/>
                    </a:cubicBezTo>
                    <a:cubicBezTo>
                      <a:pt x="217605" y="397264"/>
                      <a:pt x="221856" y="407468"/>
                      <a:pt x="226108" y="410019"/>
                    </a:cubicBezTo>
                    <a:cubicBezTo>
                      <a:pt x="231210" y="413421"/>
                      <a:pt x="232061" y="419373"/>
                      <a:pt x="229510" y="424475"/>
                    </a:cubicBezTo>
                    <a:cubicBezTo>
                      <a:pt x="225258" y="430428"/>
                      <a:pt x="228659" y="432129"/>
                      <a:pt x="237163" y="428727"/>
                    </a:cubicBezTo>
                    <a:cubicBezTo>
                      <a:pt x="245667" y="426176"/>
                      <a:pt x="251619" y="426176"/>
                      <a:pt x="251619" y="429577"/>
                    </a:cubicBezTo>
                    <a:cubicBezTo>
                      <a:pt x="251619" y="434680"/>
                      <a:pt x="259272" y="439782"/>
                      <a:pt x="292436" y="455939"/>
                    </a:cubicBezTo>
                    <a:cubicBezTo>
                      <a:pt x="293287" y="455939"/>
                      <a:pt x="294137" y="438081"/>
                      <a:pt x="294137" y="414271"/>
                    </a:cubicBezTo>
                    <a:close/>
                    <a:moveTo>
                      <a:pt x="273728" y="320731"/>
                    </a:moveTo>
                    <a:cubicBezTo>
                      <a:pt x="288185" y="320731"/>
                      <a:pt x="289885" y="287567"/>
                      <a:pt x="275429" y="283315"/>
                    </a:cubicBezTo>
                    <a:cubicBezTo>
                      <a:pt x="269477" y="280764"/>
                      <a:pt x="251619" y="277363"/>
                      <a:pt x="237163" y="274812"/>
                    </a:cubicBezTo>
                    <a:cubicBezTo>
                      <a:pt x="209951" y="270560"/>
                      <a:pt x="209101" y="270560"/>
                      <a:pt x="209101" y="301173"/>
                    </a:cubicBezTo>
                    <a:cubicBezTo>
                      <a:pt x="209101" y="330085"/>
                      <a:pt x="209951" y="330935"/>
                      <a:pt x="235462" y="325833"/>
                    </a:cubicBezTo>
                    <a:cubicBezTo>
                      <a:pt x="249918" y="323282"/>
                      <a:pt x="267776" y="320731"/>
                      <a:pt x="273728" y="320731"/>
                    </a:cubicBezTo>
                    <a:close/>
                    <a:moveTo>
                      <a:pt x="247367" y="193177"/>
                    </a:moveTo>
                    <a:cubicBezTo>
                      <a:pt x="238864" y="183823"/>
                      <a:pt x="226959" y="176170"/>
                      <a:pt x="220156" y="176170"/>
                    </a:cubicBezTo>
                    <a:cubicBezTo>
                      <a:pt x="214203" y="176170"/>
                      <a:pt x="209101" y="183823"/>
                      <a:pt x="209101" y="193177"/>
                    </a:cubicBezTo>
                    <a:cubicBezTo>
                      <a:pt x="209101" y="206783"/>
                      <a:pt x="215054" y="210184"/>
                      <a:pt x="236313" y="210184"/>
                    </a:cubicBezTo>
                    <a:cubicBezTo>
                      <a:pt x="261823" y="210184"/>
                      <a:pt x="262674" y="210184"/>
                      <a:pt x="247367" y="19317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B82D14-0D04-66CF-7282-BF54948148E3}"/>
                </a:ext>
              </a:extLst>
            </p:cNvPr>
            <p:cNvSpPr/>
            <p:nvPr/>
          </p:nvSpPr>
          <p:spPr>
            <a:xfrm flipV="1">
              <a:off x="5278932" y="2214784"/>
              <a:ext cx="1253757" cy="1232787"/>
            </a:xfrm>
            <a:custGeom>
              <a:avLst/>
              <a:gdLst>
                <a:gd name="connsiteX0" fmla="*/ 238597 w 1156807"/>
                <a:gd name="connsiteY0" fmla="*/ 1132399 h 1137458"/>
                <a:gd name="connsiteX1" fmla="*/ 200331 w 1156807"/>
                <a:gd name="connsiteY1" fmla="*/ 1087330 h 1137458"/>
                <a:gd name="connsiteX2" fmla="*/ 190977 w 1156807"/>
                <a:gd name="connsiteY2" fmla="*/ 1066921 h 1137458"/>
                <a:gd name="connsiteX3" fmla="*/ 196079 w 1156807"/>
                <a:gd name="connsiteY3" fmla="*/ 999743 h 1137458"/>
                <a:gd name="connsiteX4" fmla="*/ 238597 w 1156807"/>
                <a:gd name="connsiteY4" fmla="*/ 852630 h 1137458"/>
                <a:gd name="connsiteX5" fmla="*/ 202882 w 1156807"/>
                <a:gd name="connsiteY5" fmla="*/ 770145 h 1137458"/>
                <a:gd name="connsiteX6" fmla="*/ 130601 w 1156807"/>
                <a:gd name="connsiteY6" fmla="*/ 721675 h 1137458"/>
                <a:gd name="connsiteX7" fmla="*/ 76178 w 1156807"/>
                <a:gd name="connsiteY7" fmla="*/ 714872 h 1137458"/>
                <a:gd name="connsiteX8" fmla="*/ 46415 w 1156807"/>
                <a:gd name="connsiteY8" fmla="*/ 737832 h 1137458"/>
                <a:gd name="connsiteX9" fmla="*/ 17503 w 1156807"/>
                <a:gd name="connsiteY9" fmla="*/ 753138 h 1137458"/>
                <a:gd name="connsiteX10" fmla="*/ 3047 w 1156807"/>
                <a:gd name="connsiteY10" fmla="*/ 691912 h 1137458"/>
                <a:gd name="connsiteX11" fmla="*/ 91484 w 1156807"/>
                <a:gd name="connsiteY11" fmla="*/ 532894 h 1137458"/>
                <a:gd name="connsiteX12" fmla="*/ 168867 w 1156807"/>
                <a:gd name="connsiteY12" fmla="*/ 525241 h 1137458"/>
                <a:gd name="connsiteX13" fmla="*/ 224141 w 1156807"/>
                <a:gd name="connsiteY13" fmla="*/ 539697 h 1137458"/>
                <a:gd name="connsiteX14" fmla="*/ 170568 w 1156807"/>
                <a:gd name="connsiteY14" fmla="*/ 435953 h 1137458"/>
                <a:gd name="connsiteX15" fmla="*/ 34510 w 1156807"/>
                <a:gd name="connsiteY15" fmla="*/ 169790 h 1137458"/>
                <a:gd name="connsiteX16" fmla="*/ 110192 w 1156807"/>
                <a:gd name="connsiteY16" fmla="*/ 37134 h 1137458"/>
                <a:gd name="connsiteX17" fmla="*/ 196079 w 1156807"/>
                <a:gd name="connsiteY17" fmla="*/ 568 h 1137458"/>
                <a:gd name="connsiteX18" fmla="*/ 284516 w 1156807"/>
                <a:gd name="connsiteY18" fmla="*/ 68597 h 1137458"/>
                <a:gd name="connsiteX19" fmla="*/ 332137 w 1156807"/>
                <a:gd name="connsiteY19" fmla="*/ 290541 h 1137458"/>
                <a:gd name="connsiteX20" fmla="*/ 349994 w 1156807"/>
                <a:gd name="connsiteY20" fmla="*/ 440205 h 1137458"/>
                <a:gd name="connsiteX21" fmla="*/ 382308 w 1156807"/>
                <a:gd name="connsiteY21" fmla="*/ 549051 h 1137458"/>
                <a:gd name="connsiteX22" fmla="*/ 514964 w 1156807"/>
                <a:gd name="connsiteY22" fmla="*/ 624733 h 1137458"/>
                <a:gd name="connsiteX23" fmla="*/ 517515 w 1156807"/>
                <a:gd name="connsiteY23" fmla="*/ 577113 h 1137458"/>
                <a:gd name="connsiteX24" fmla="*/ 397614 w 1156807"/>
                <a:gd name="connsiteY24" fmla="*/ 413844 h 1137458"/>
                <a:gd name="connsiteX25" fmla="*/ 374655 w 1156807"/>
                <a:gd name="connsiteY25" fmla="*/ 327107 h 1137458"/>
                <a:gd name="connsiteX26" fmla="*/ 382308 w 1156807"/>
                <a:gd name="connsiteY26" fmla="*/ 233567 h 1137458"/>
                <a:gd name="connsiteX27" fmla="*/ 401016 w 1156807"/>
                <a:gd name="connsiteY27" fmla="*/ 223363 h 1137458"/>
                <a:gd name="connsiteX28" fmla="*/ 504760 w 1156807"/>
                <a:gd name="connsiteY28" fmla="*/ 245472 h 1137458"/>
                <a:gd name="connsiteX29" fmla="*/ 608504 w 1156807"/>
                <a:gd name="connsiteY29" fmla="*/ 438504 h 1137458"/>
                <a:gd name="connsiteX30" fmla="*/ 628913 w 1156807"/>
                <a:gd name="connsiteY30" fmla="*/ 480172 h 1137458"/>
                <a:gd name="connsiteX31" fmla="*/ 635716 w 1156807"/>
                <a:gd name="connsiteY31" fmla="*/ 511635 h 1137458"/>
                <a:gd name="connsiteX32" fmla="*/ 645920 w 1156807"/>
                <a:gd name="connsiteY32" fmla="*/ 549902 h 1137458"/>
                <a:gd name="connsiteX33" fmla="*/ 655274 w 1156807"/>
                <a:gd name="connsiteY33" fmla="*/ 566909 h 1137458"/>
                <a:gd name="connsiteX34" fmla="*/ 646770 w 1156807"/>
                <a:gd name="connsiteY34" fmla="*/ 568610 h 1137458"/>
                <a:gd name="connsiteX35" fmla="*/ 638267 w 1156807"/>
                <a:gd name="connsiteY35" fmla="*/ 581365 h 1137458"/>
                <a:gd name="connsiteX36" fmla="*/ 633165 w 1156807"/>
                <a:gd name="connsiteY36" fmla="*/ 624733 h 1137458"/>
                <a:gd name="connsiteX37" fmla="*/ 669730 w 1156807"/>
                <a:gd name="connsiteY37" fmla="*/ 674054 h 1137458"/>
                <a:gd name="connsiteX38" fmla="*/ 727555 w 1156807"/>
                <a:gd name="connsiteY38" fmla="*/ 717423 h 1137458"/>
                <a:gd name="connsiteX39" fmla="*/ 763270 w 1156807"/>
                <a:gd name="connsiteY39" fmla="*/ 715722 h 1137458"/>
                <a:gd name="connsiteX40" fmla="*/ 715650 w 1156807"/>
                <a:gd name="connsiteY40" fmla="*/ 575413 h 1137458"/>
                <a:gd name="connsiteX41" fmla="*/ 662927 w 1156807"/>
                <a:gd name="connsiteY41" fmla="*/ 236118 h 1137458"/>
                <a:gd name="connsiteX42" fmla="*/ 673132 w 1156807"/>
                <a:gd name="connsiteY42" fmla="*/ 191049 h 1137458"/>
                <a:gd name="connsiteX43" fmla="*/ 602552 w 1156807"/>
                <a:gd name="connsiteY43" fmla="*/ 124721 h 1137458"/>
                <a:gd name="connsiteX44" fmla="*/ 550680 w 1156807"/>
                <a:gd name="connsiteY44" fmla="*/ 64345 h 1137458"/>
                <a:gd name="connsiteX45" fmla="*/ 650172 w 1156807"/>
                <a:gd name="connsiteY45" fmla="*/ 141728 h 1137458"/>
                <a:gd name="connsiteX46" fmla="*/ 696942 w 1156807"/>
                <a:gd name="connsiteY46" fmla="*/ 155334 h 1137458"/>
                <a:gd name="connsiteX47" fmla="*/ 799835 w 1156807"/>
                <a:gd name="connsiteY47" fmla="*/ 89006 h 1137458"/>
                <a:gd name="connsiteX48" fmla="*/ 1037937 w 1156807"/>
                <a:gd name="connsiteY48" fmla="*/ 140027 h 1137458"/>
                <a:gd name="connsiteX49" fmla="*/ 1082155 w 1156807"/>
                <a:gd name="connsiteY49" fmla="*/ 159586 h 1137458"/>
                <a:gd name="connsiteX50" fmla="*/ 1156987 w 1156807"/>
                <a:gd name="connsiteY50" fmla="*/ 235268 h 1137458"/>
                <a:gd name="connsiteX51" fmla="*/ 1116170 w 1156807"/>
                <a:gd name="connsiteY51" fmla="*/ 339012 h 1137458"/>
                <a:gd name="connsiteX52" fmla="*/ 1097462 w 1156807"/>
                <a:gd name="connsiteY52" fmla="*/ 364523 h 1137458"/>
                <a:gd name="connsiteX53" fmla="*/ 1073652 w 1156807"/>
                <a:gd name="connsiteY53" fmla="*/ 397687 h 1137458"/>
                <a:gd name="connsiteX54" fmla="*/ 1071951 w 1156807"/>
                <a:gd name="connsiteY54" fmla="*/ 440205 h 1137458"/>
                <a:gd name="connsiteX55" fmla="*/ 1066849 w 1156807"/>
                <a:gd name="connsiteY55" fmla="*/ 492927 h 1137458"/>
                <a:gd name="connsiteX56" fmla="*/ 1019229 w 1156807"/>
                <a:gd name="connsiteY56" fmla="*/ 523540 h 1137458"/>
                <a:gd name="connsiteX57" fmla="*/ 986915 w 1156807"/>
                <a:gd name="connsiteY57" fmla="*/ 539697 h 1137458"/>
                <a:gd name="connsiteX58" fmla="*/ 1016678 w 1156807"/>
                <a:gd name="connsiteY58" fmla="*/ 601774 h 1137458"/>
                <a:gd name="connsiteX59" fmla="*/ 1031134 w 1156807"/>
                <a:gd name="connsiteY59" fmla="*/ 724226 h 1137458"/>
                <a:gd name="connsiteX60" fmla="*/ 912083 w 1156807"/>
                <a:gd name="connsiteY60" fmla="*/ 704667 h 1137458"/>
                <a:gd name="connsiteX61" fmla="*/ 876368 w 1156807"/>
                <a:gd name="connsiteY61" fmla="*/ 543099 h 1137458"/>
                <a:gd name="connsiteX62" fmla="*/ 928240 w 1156807"/>
                <a:gd name="connsiteY62" fmla="*/ 460614 h 1137458"/>
                <a:gd name="connsiteX63" fmla="*/ 904430 w 1156807"/>
                <a:gd name="connsiteY63" fmla="*/ 410442 h 1137458"/>
                <a:gd name="connsiteX64" fmla="*/ 801536 w 1156807"/>
                <a:gd name="connsiteY64" fmla="*/ 317753 h 1137458"/>
                <a:gd name="connsiteX65" fmla="*/ 734358 w 1156807"/>
                <a:gd name="connsiteY65" fmla="*/ 253976 h 1137458"/>
                <a:gd name="connsiteX66" fmla="*/ 753916 w 1156807"/>
                <a:gd name="connsiteY66" fmla="*/ 426599 h 1137458"/>
                <a:gd name="connsiteX67" fmla="*/ 825346 w 1156807"/>
                <a:gd name="connsiteY67" fmla="*/ 585617 h 1137458"/>
                <a:gd name="connsiteX68" fmla="*/ 876368 w 1156807"/>
                <a:gd name="connsiteY68" fmla="*/ 703817 h 1137458"/>
                <a:gd name="connsiteX69" fmla="*/ 836401 w 1156807"/>
                <a:gd name="connsiteY69" fmla="*/ 788003 h 1137458"/>
                <a:gd name="connsiteX70" fmla="*/ 649321 w 1156807"/>
                <a:gd name="connsiteY70" fmla="*/ 714021 h 1137458"/>
                <a:gd name="connsiteX71" fmla="*/ 612756 w 1156807"/>
                <a:gd name="connsiteY71" fmla="*/ 680007 h 1137458"/>
                <a:gd name="connsiteX72" fmla="*/ 582143 w 1156807"/>
                <a:gd name="connsiteY72" fmla="*/ 692762 h 1137458"/>
                <a:gd name="connsiteX73" fmla="*/ 434180 w 1156807"/>
                <a:gd name="connsiteY73" fmla="*/ 649394 h 1137458"/>
                <a:gd name="connsiteX74" fmla="*/ 372104 w 1156807"/>
                <a:gd name="connsiteY74" fmla="*/ 611128 h 1137458"/>
                <a:gd name="connsiteX75" fmla="*/ 378056 w 1156807"/>
                <a:gd name="connsiteY75" fmla="*/ 645142 h 1137458"/>
                <a:gd name="connsiteX76" fmla="*/ 401016 w 1156807"/>
                <a:gd name="connsiteY76" fmla="*/ 704667 h 1137458"/>
                <a:gd name="connsiteX77" fmla="*/ 413771 w 1156807"/>
                <a:gd name="connsiteY77" fmla="*/ 737832 h 1137458"/>
                <a:gd name="connsiteX78" fmla="*/ 419724 w 1156807"/>
                <a:gd name="connsiteY78" fmla="*/ 770145 h 1137458"/>
                <a:gd name="connsiteX79" fmla="*/ 424826 w 1156807"/>
                <a:gd name="connsiteY79" fmla="*/ 845827 h 1137458"/>
                <a:gd name="connsiteX80" fmla="*/ 417173 w 1156807"/>
                <a:gd name="connsiteY80" fmla="*/ 871338 h 1137458"/>
                <a:gd name="connsiteX81" fmla="*/ 409520 w 1156807"/>
                <a:gd name="connsiteY81" fmla="*/ 891747 h 1137458"/>
                <a:gd name="connsiteX82" fmla="*/ 406118 w 1156807"/>
                <a:gd name="connsiteY82" fmla="*/ 950422 h 1137458"/>
                <a:gd name="connsiteX83" fmla="*/ 390812 w 1156807"/>
                <a:gd name="connsiteY83" fmla="*/ 1049914 h 1137458"/>
                <a:gd name="connsiteX84" fmla="*/ 310878 w 1156807"/>
                <a:gd name="connsiteY84" fmla="*/ 1127297 h 1137458"/>
                <a:gd name="connsiteX85" fmla="*/ 238597 w 1156807"/>
                <a:gd name="connsiteY85" fmla="*/ 1132399 h 1137458"/>
                <a:gd name="connsiteX86" fmla="*/ 502209 w 1156807"/>
                <a:gd name="connsiteY86" fmla="*/ 460614 h 1137458"/>
                <a:gd name="connsiteX87" fmla="*/ 425676 w 1156807"/>
                <a:gd name="connsiteY87" fmla="*/ 296494 h 1137458"/>
                <a:gd name="connsiteX88" fmla="*/ 418874 w 1156807"/>
                <a:gd name="connsiteY88" fmla="*/ 327957 h 1137458"/>
                <a:gd name="connsiteX89" fmla="*/ 497107 w 1156807"/>
                <a:gd name="connsiteY89" fmla="*/ 509935 h 1137458"/>
                <a:gd name="connsiteX90" fmla="*/ 502209 w 1156807"/>
                <a:gd name="connsiteY90" fmla="*/ 460614 h 1137458"/>
                <a:gd name="connsiteX91" fmla="*/ 221590 w 1156807"/>
                <a:gd name="connsiteY91" fmla="*/ 269282 h 1137458"/>
                <a:gd name="connsiteX92" fmla="*/ 203732 w 1156807"/>
                <a:gd name="connsiteY92" fmla="*/ 128122 h 1137458"/>
                <a:gd name="connsiteX93" fmla="*/ 194378 w 1156807"/>
                <a:gd name="connsiteY93" fmla="*/ 99210 h 1137458"/>
                <a:gd name="connsiteX94" fmla="*/ 172269 w 1156807"/>
                <a:gd name="connsiteY94" fmla="*/ 119619 h 1137458"/>
                <a:gd name="connsiteX95" fmla="*/ 156112 w 1156807"/>
                <a:gd name="connsiteY95" fmla="*/ 124721 h 1137458"/>
                <a:gd name="connsiteX96" fmla="*/ 122948 w 1156807"/>
                <a:gd name="connsiteY96" fmla="*/ 130673 h 1137458"/>
                <a:gd name="connsiteX97" fmla="*/ 133152 w 1156807"/>
                <a:gd name="connsiteY97" fmla="*/ 250574 h 1137458"/>
                <a:gd name="connsiteX98" fmla="*/ 227542 w 1156807"/>
                <a:gd name="connsiteY98" fmla="*/ 387483 h 1137458"/>
                <a:gd name="connsiteX99" fmla="*/ 221590 w 1156807"/>
                <a:gd name="connsiteY99" fmla="*/ 269282 h 1137458"/>
                <a:gd name="connsiteX100" fmla="*/ 992017 w 1156807"/>
                <a:gd name="connsiteY100" fmla="*/ 301596 h 1137458"/>
                <a:gd name="connsiteX101" fmla="*/ 865313 w 1156807"/>
                <a:gd name="connsiteY101" fmla="*/ 211458 h 1137458"/>
                <a:gd name="connsiteX102" fmla="*/ 761569 w 1156807"/>
                <a:gd name="connsiteY102" fmla="*/ 202954 h 1137458"/>
                <a:gd name="connsiteX103" fmla="*/ 756467 w 1156807"/>
                <a:gd name="connsiteY103" fmla="*/ 211458 h 1137458"/>
                <a:gd name="connsiteX104" fmla="*/ 890824 w 1156807"/>
                <a:gd name="connsiteY104" fmla="*/ 297344 h 1137458"/>
                <a:gd name="connsiteX105" fmla="*/ 982663 w 1156807"/>
                <a:gd name="connsiteY105" fmla="*/ 349216 h 1137458"/>
                <a:gd name="connsiteX106" fmla="*/ 992017 w 1156807"/>
                <a:gd name="connsiteY106" fmla="*/ 301596 h 113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156807" h="1137458">
                  <a:moveTo>
                    <a:pt x="238597" y="1132399"/>
                  </a:moveTo>
                  <a:cubicBezTo>
                    <a:pt x="214787" y="1123896"/>
                    <a:pt x="196929" y="1102637"/>
                    <a:pt x="200331" y="1087330"/>
                  </a:cubicBezTo>
                  <a:cubicBezTo>
                    <a:pt x="202031" y="1078826"/>
                    <a:pt x="197780" y="1069473"/>
                    <a:pt x="190977" y="1066921"/>
                  </a:cubicBezTo>
                  <a:cubicBezTo>
                    <a:pt x="173969" y="1060119"/>
                    <a:pt x="176521" y="1025254"/>
                    <a:pt x="196079" y="999743"/>
                  </a:cubicBezTo>
                  <a:cubicBezTo>
                    <a:pt x="223290" y="965728"/>
                    <a:pt x="238597" y="911305"/>
                    <a:pt x="238597" y="852630"/>
                  </a:cubicBezTo>
                  <a:cubicBezTo>
                    <a:pt x="238597" y="799908"/>
                    <a:pt x="237747" y="799058"/>
                    <a:pt x="202882" y="770145"/>
                  </a:cubicBezTo>
                  <a:cubicBezTo>
                    <a:pt x="182473" y="753988"/>
                    <a:pt x="150159" y="731879"/>
                    <a:pt x="130601" y="721675"/>
                  </a:cubicBezTo>
                  <a:cubicBezTo>
                    <a:pt x="99988" y="706368"/>
                    <a:pt x="93185" y="705518"/>
                    <a:pt x="76178" y="714872"/>
                  </a:cubicBezTo>
                  <a:cubicBezTo>
                    <a:pt x="65123" y="720824"/>
                    <a:pt x="51517" y="731029"/>
                    <a:pt x="46415" y="737832"/>
                  </a:cubicBezTo>
                  <a:cubicBezTo>
                    <a:pt x="41313" y="744634"/>
                    <a:pt x="28558" y="751437"/>
                    <a:pt x="17503" y="753138"/>
                  </a:cubicBezTo>
                  <a:cubicBezTo>
                    <a:pt x="-2055" y="755689"/>
                    <a:pt x="-2055" y="754839"/>
                    <a:pt x="3047" y="691912"/>
                  </a:cubicBezTo>
                  <a:cubicBezTo>
                    <a:pt x="8999" y="606876"/>
                    <a:pt x="37061" y="556705"/>
                    <a:pt x="91484" y="532894"/>
                  </a:cubicBezTo>
                  <a:cubicBezTo>
                    <a:pt x="122948" y="519289"/>
                    <a:pt x="134853" y="517588"/>
                    <a:pt x="168867" y="525241"/>
                  </a:cubicBezTo>
                  <a:cubicBezTo>
                    <a:pt x="190977" y="529493"/>
                    <a:pt x="215637" y="536296"/>
                    <a:pt x="224141" y="539697"/>
                  </a:cubicBezTo>
                  <a:cubicBezTo>
                    <a:pt x="256454" y="551602"/>
                    <a:pt x="227542" y="496329"/>
                    <a:pt x="170568" y="435953"/>
                  </a:cubicBezTo>
                  <a:cubicBezTo>
                    <a:pt x="64273" y="323706"/>
                    <a:pt x="34510" y="265031"/>
                    <a:pt x="34510" y="169790"/>
                  </a:cubicBezTo>
                  <a:cubicBezTo>
                    <a:pt x="34510" y="106013"/>
                    <a:pt x="38762" y="100060"/>
                    <a:pt x="110192" y="37134"/>
                  </a:cubicBezTo>
                  <a:cubicBezTo>
                    <a:pt x="153561" y="-1133"/>
                    <a:pt x="158663" y="-2833"/>
                    <a:pt x="196079" y="568"/>
                  </a:cubicBezTo>
                  <a:cubicBezTo>
                    <a:pt x="241998" y="4820"/>
                    <a:pt x="265808" y="23528"/>
                    <a:pt x="284516" y="68597"/>
                  </a:cubicBezTo>
                  <a:cubicBezTo>
                    <a:pt x="300673" y="105163"/>
                    <a:pt x="321932" y="208056"/>
                    <a:pt x="332137" y="290541"/>
                  </a:cubicBezTo>
                  <a:cubicBezTo>
                    <a:pt x="336388" y="324556"/>
                    <a:pt x="344042" y="391734"/>
                    <a:pt x="349994" y="440205"/>
                  </a:cubicBezTo>
                  <a:cubicBezTo>
                    <a:pt x="358498" y="515887"/>
                    <a:pt x="362750" y="530343"/>
                    <a:pt x="382308" y="549051"/>
                  </a:cubicBezTo>
                  <a:cubicBezTo>
                    <a:pt x="418023" y="582215"/>
                    <a:pt x="501359" y="629836"/>
                    <a:pt x="514964" y="624733"/>
                  </a:cubicBezTo>
                  <a:cubicBezTo>
                    <a:pt x="530271" y="618781"/>
                    <a:pt x="531972" y="577113"/>
                    <a:pt x="517515" y="577113"/>
                  </a:cubicBezTo>
                  <a:cubicBezTo>
                    <a:pt x="504760" y="576263"/>
                    <a:pt x="434180" y="480172"/>
                    <a:pt x="397614" y="413844"/>
                  </a:cubicBezTo>
                  <a:cubicBezTo>
                    <a:pt x="378907" y="380680"/>
                    <a:pt x="373804" y="359421"/>
                    <a:pt x="374655" y="327107"/>
                  </a:cubicBezTo>
                  <a:cubicBezTo>
                    <a:pt x="375505" y="259928"/>
                    <a:pt x="378907" y="229315"/>
                    <a:pt x="382308" y="233567"/>
                  </a:cubicBezTo>
                  <a:cubicBezTo>
                    <a:pt x="384009" y="235268"/>
                    <a:pt x="393363" y="231016"/>
                    <a:pt x="401016" y="223363"/>
                  </a:cubicBezTo>
                  <a:cubicBezTo>
                    <a:pt x="423976" y="202104"/>
                    <a:pt x="474997" y="213159"/>
                    <a:pt x="504760" y="245472"/>
                  </a:cubicBezTo>
                  <a:cubicBezTo>
                    <a:pt x="531972" y="275235"/>
                    <a:pt x="586395" y="374727"/>
                    <a:pt x="608504" y="438504"/>
                  </a:cubicBezTo>
                  <a:cubicBezTo>
                    <a:pt x="617008" y="463165"/>
                    <a:pt x="626362" y="481022"/>
                    <a:pt x="628913" y="480172"/>
                  </a:cubicBezTo>
                  <a:cubicBezTo>
                    <a:pt x="631464" y="478471"/>
                    <a:pt x="634865" y="492927"/>
                    <a:pt x="635716" y="511635"/>
                  </a:cubicBezTo>
                  <a:cubicBezTo>
                    <a:pt x="636566" y="531194"/>
                    <a:pt x="640818" y="548201"/>
                    <a:pt x="645920" y="549902"/>
                  </a:cubicBezTo>
                  <a:cubicBezTo>
                    <a:pt x="651022" y="551602"/>
                    <a:pt x="655274" y="559256"/>
                    <a:pt x="655274" y="566909"/>
                  </a:cubicBezTo>
                  <a:cubicBezTo>
                    <a:pt x="655274" y="579664"/>
                    <a:pt x="653573" y="579664"/>
                    <a:pt x="646770" y="568610"/>
                  </a:cubicBezTo>
                  <a:cubicBezTo>
                    <a:pt x="640818" y="558405"/>
                    <a:pt x="638267" y="561807"/>
                    <a:pt x="638267" y="581365"/>
                  </a:cubicBezTo>
                  <a:cubicBezTo>
                    <a:pt x="638267" y="595821"/>
                    <a:pt x="635716" y="615380"/>
                    <a:pt x="633165" y="624733"/>
                  </a:cubicBezTo>
                  <a:cubicBezTo>
                    <a:pt x="628913" y="639190"/>
                    <a:pt x="636566" y="649394"/>
                    <a:pt x="669730" y="674054"/>
                  </a:cubicBezTo>
                  <a:cubicBezTo>
                    <a:pt x="691840" y="691062"/>
                    <a:pt x="718201" y="710620"/>
                    <a:pt x="727555" y="717423"/>
                  </a:cubicBezTo>
                  <a:cubicBezTo>
                    <a:pt x="750514" y="735280"/>
                    <a:pt x="769222" y="733580"/>
                    <a:pt x="763270" y="715722"/>
                  </a:cubicBezTo>
                  <a:cubicBezTo>
                    <a:pt x="759868" y="707219"/>
                    <a:pt x="738609" y="644292"/>
                    <a:pt x="715650" y="575413"/>
                  </a:cubicBezTo>
                  <a:cubicBezTo>
                    <a:pt x="665478" y="428300"/>
                    <a:pt x="647621" y="309249"/>
                    <a:pt x="662927" y="236118"/>
                  </a:cubicBezTo>
                  <a:lnTo>
                    <a:pt x="673132" y="191049"/>
                  </a:lnTo>
                  <a:lnTo>
                    <a:pt x="602552" y="124721"/>
                  </a:lnTo>
                  <a:cubicBezTo>
                    <a:pt x="563435" y="88155"/>
                    <a:pt x="540475" y="60944"/>
                    <a:pt x="550680" y="64345"/>
                  </a:cubicBezTo>
                  <a:cubicBezTo>
                    <a:pt x="568537" y="71148"/>
                    <a:pt x="584694" y="83904"/>
                    <a:pt x="650172" y="141728"/>
                  </a:cubicBezTo>
                  <a:cubicBezTo>
                    <a:pt x="682486" y="170640"/>
                    <a:pt x="684186" y="170640"/>
                    <a:pt x="696942" y="155334"/>
                  </a:cubicBezTo>
                  <a:cubicBezTo>
                    <a:pt x="726704" y="119619"/>
                    <a:pt x="765821" y="94958"/>
                    <a:pt x="799835" y="89006"/>
                  </a:cubicBezTo>
                  <a:cubicBezTo>
                    <a:pt x="838102" y="83053"/>
                    <a:pt x="1013276" y="120469"/>
                    <a:pt x="1037937" y="140027"/>
                  </a:cubicBezTo>
                  <a:cubicBezTo>
                    <a:pt x="1044740" y="145130"/>
                    <a:pt x="1065148" y="154484"/>
                    <a:pt x="1082155" y="159586"/>
                  </a:cubicBezTo>
                  <a:cubicBezTo>
                    <a:pt x="1134027" y="176593"/>
                    <a:pt x="1156987" y="199553"/>
                    <a:pt x="1156987" y="235268"/>
                  </a:cubicBezTo>
                  <a:cubicBezTo>
                    <a:pt x="1156987" y="269282"/>
                    <a:pt x="1128925" y="339012"/>
                    <a:pt x="1116170" y="339012"/>
                  </a:cubicBezTo>
                  <a:cubicBezTo>
                    <a:pt x="1111918" y="339012"/>
                    <a:pt x="1103414" y="350917"/>
                    <a:pt x="1097462" y="364523"/>
                  </a:cubicBezTo>
                  <a:cubicBezTo>
                    <a:pt x="1091509" y="378979"/>
                    <a:pt x="1080455" y="393435"/>
                    <a:pt x="1073652" y="397687"/>
                  </a:cubicBezTo>
                  <a:cubicBezTo>
                    <a:pt x="1061747" y="404490"/>
                    <a:pt x="1061747" y="409592"/>
                    <a:pt x="1071951" y="440205"/>
                  </a:cubicBezTo>
                  <a:cubicBezTo>
                    <a:pt x="1082155" y="471668"/>
                    <a:pt x="1081305" y="476771"/>
                    <a:pt x="1066849" y="492927"/>
                  </a:cubicBezTo>
                  <a:cubicBezTo>
                    <a:pt x="1058345" y="503132"/>
                    <a:pt x="1036236" y="516738"/>
                    <a:pt x="1019229" y="523540"/>
                  </a:cubicBezTo>
                  <a:cubicBezTo>
                    <a:pt x="1001371" y="530343"/>
                    <a:pt x="986915" y="537997"/>
                    <a:pt x="986915" y="539697"/>
                  </a:cubicBezTo>
                  <a:cubicBezTo>
                    <a:pt x="986915" y="541398"/>
                    <a:pt x="1000521" y="569460"/>
                    <a:pt x="1016678" y="601774"/>
                  </a:cubicBezTo>
                  <a:cubicBezTo>
                    <a:pt x="1049842" y="666401"/>
                    <a:pt x="1054094" y="703817"/>
                    <a:pt x="1031134" y="724226"/>
                  </a:cubicBezTo>
                  <a:cubicBezTo>
                    <a:pt x="1001371" y="751437"/>
                    <a:pt x="934193" y="740383"/>
                    <a:pt x="912083" y="704667"/>
                  </a:cubicBezTo>
                  <a:cubicBezTo>
                    <a:pt x="901028" y="686810"/>
                    <a:pt x="876368" y="576263"/>
                    <a:pt x="876368" y="543099"/>
                  </a:cubicBezTo>
                  <a:cubicBezTo>
                    <a:pt x="876368" y="515037"/>
                    <a:pt x="906981" y="465716"/>
                    <a:pt x="928240" y="460614"/>
                  </a:cubicBezTo>
                  <a:cubicBezTo>
                    <a:pt x="952050" y="453811"/>
                    <a:pt x="948649" y="446158"/>
                    <a:pt x="904430" y="410442"/>
                  </a:cubicBezTo>
                  <a:cubicBezTo>
                    <a:pt x="881470" y="391734"/>
                    <a:pt x="835551" y="350917"/>
                    <a:pt x="801536" y="317753"/>
                  </a:cubicBezTo>
                  <a:cubicBezTo>
                    <a:pt x="767522" y="285439"/>
                    <a:pt x="737759" y="256527"/>
                    <a:pt x="734358" y="253976"/>
                  </a:cubicBezTo>
                  <a:cubicBezTo>
                    <a:pt x="726704" y="246323"/>
                    <a:pt x="740310" y="375578"/>
                    <a:pt x="753916" y="426599"/>
                  </a:cubicBezTo>
                  <a:cubicBezTo>
                    <a:pt x="767522" y="479322"/>
                    <a:pt x="815142" y="585617"/>
                    <a:pt x="825346" y="585617"/>
                  </a:cubicBezTo>
                  <a:cubicBezTo>
                    <a:pt x="834700" y="585617"/>
                    <a:pt x="876368" y="682558"/>
                    <a:pt x="876368" y="703817"/>
                  </a:cubicBezTo>
                  <a:cubicBezTo>
                    <a:pt x="876368" y="731879"/>
                    <a:pt x="854259" y="778649"/>
                    <a:pt x="836401" y="788003"/>
                  </a:cubicBezTo>
                  <a:cubicBezTo>
                    <a:pt x="788781" y="813514"/>
                    <a:pt x="731807" y="791404"/>
                    <a:pt x="649321" y="714021"/>
                  </a:cubicBezTo>
                  <a:lnTo>
                    <a:pt x="612756" y="680007"/>
                  </a:lnTo>
                  <a:lnTo>
                    <a:pt x="582143" y="692762"/>
                  </a:lnTo>
                  <a:cubicBezTo>
                    <a:pt x="543877" y="708919"/>
                    <a:pt x="520067" y="701266"/>
                    <a:pt x="434180" y="649394"/>
                  </a:cubicBezTo>
                  <a:lnTo>
                    <a:pt x="372104" y="611128"/>
                  </a:lnTo>
                  <a:lnTo>
                    <a:pt x="378056" y="645142"/>
                  </a:lnTo>
                  <a:cubicBezTo>
                    <a:pt x="381458" y="664700"/>
                    <a:pt x="391662" y="691062"/>
                    <a:pt x="401016" y="704667"/>
                  </a:cubicBezTo>
                  <a:cubicBezTo>
                    <a:pt x="411220" y="717423"/>
                    <a:pt x="416322" y="732729"/>
                    <a:pt x="413771" y="737832"/>
                  </a:cubicBezTo>
                  <a:cubicBezTo>
                    <a:pt x="410370" y="742934"/>
                    <a:pt x="413771" y="757390"/>
                    <a:pt x="419724" y="770145"/>
                  </a:cubicBezTo>
                  <a:cubicBezTo>
                    <a:pt x="433330" y="796506"/>
                    <a:pt x="435881" y="838174"/>
                    <a:pt x="424826" y="845827"/>
                  </a:cubicBezTo>
                  <a:cubicBezTo>
                    <a:pt x="420574" y="848379"/>
                    <a:pt x="417173" y="859433"/>
                    <a:pt x="417173" y="871338"/>
                  </a:cubicBezTo>
                  <a:cubicBezTo>
                    <a:pt x="417173" y="882393"/>
                    <a:pt x="413771" y="891747"/>
                    <a:pt x="409520" y="891747"/>
                  </a:cubicBezTo>
                  <a:cubicBezTo>
                    <a:pt x="404417" y="891747"/>
                    <a:pt x="403567" y="916407"/>
                    <a:pt x="406118" y="950422"/>
                  </a:cubicBezTo>
                  <a:cubicBezTo>
                    <a:pt x="410370" y="1000593"/>
                    <a:pt x="407819" y="1015049"/>
                    <a:pt x="390812" y="1049914"/>
                  </a:cubicBezTo>
                  <a:cubicBezTo>
                    <a:pt x="368702" y="1094983"/>
                    <a:pt x="351695" y="1111140"/>
                    <a:pt x="310878" y="1127297"/>
                  </a:cubicBezTo>
                  <a:cubicBezTo>
                    <a:pt x="282816" y="1137501"/>
                    <a:pt x="259006" y="1140053"/>
                    <a:pt x="238597" y="1132399"/>
                  </a:cubicBezTo>
                  <a:close/>
                  <a:moveTo>
                    <a:pt x="502209" y="460614"/>
                  </a:moveTo>
                  <a:cubicBezTo>
                    <a:pt x="481800" y="398537"/>
                    <a:pt x="434180" y="296494"/>
                    <a:pt x="425676" y="296494"/>
                  </a:cubicBezTo>
                  <a:cubicBezTo>
                    <a:pt x="423125" y="296494"/>
                    <a:pt x="419724" y="310100"/>
                    <a:pt x="418874" y="327957"/>
                  </a:cubicBezTo>
                  <a:cubicBezTo>
                    <a:pt x="416322" y="360271"/>
                    <a:pt x="462242" y="465716"/>
                    <a:pt x="497107" y="509935"/>
                  </a:cubicBezTo>
                  <a:cubicBezTo>
                    <a:pt x="522618" y="541398"/>
                    <a:pt x="523468" y="526942"/>
                    <a:pt x="502209" y="460614"/>
                  </a:cubicBezTo>
                  <a:close/>
                  <a:moveTo>
                    <a:pt x="221590" y="269282"/>
                  </a:moveTo>
                  <a:cubicBezTo>
                    <a:pt x="216488" y="207206"/>
                    <a:pt x="208834" y="143429"/>
                    <a:pt x="203732" y="128122"/>
                  </a:cubicBezTo>
                  <a:lnTo>
                    <a:pt x="194378" y="99210"/>
                  </a:lnTo>
                  <a:lnTo>
                    <a:pt x="172269" y="119619"/>
                  </a:lnTo>
                  <a:cubicBezTo>
                    <a:pt x="155261" y="134925"/>
                    <a:pt x="151860" y="135776"/>
                    <a:pt x="156112" y="124721"/>
                  </a:cubicBezTo>
                  <a:cubicBezTo>
                    <a:pt x="163765" y="102612"/>
                    <a:pt x="147608" y="106013"/>
                    <a:pt x="122948" y="130673"/>
                  </a:cubicBezTo>
                  <a:cubicBezTo>
                    <a:pt x="97437" y="156184"/>
                    <a:pt x="99988" y="179144"/>
                    <a:pt x="133152" y="250574"/>
                  </a:cubicBezTo>
                  <a:cubicBezTo>
                    <a:pt x="155261" y="298195"/>
                    <a:pt x="220739" y="393435"/>
                    <a:pt x="227542" y="387483"/>
                  </a:cubicBezTo>
                  <a:cubicBezTo>
                    <a:pt x="229243" y="384932"/>
                    <a:pt x="227542" y="332209"/>
                    <a:pt x="221590" y="269282"/>
                  </a:cubicBezTo>
                  <a:close/>
                  <a:moveTo>
                    <a:pt x="992017" y="301596"/>
                  </a:moveTo>
                  <a:cubicBezTo>
                    <a:pt x="984364" y="259928"/>
                    <a:pt x="957152" y="241220"/>
                    <a:pt x="865313" y="211458"/>
                  </a:cubicBezTo>
                  <a:cubicBezTo>
                    <a:pt x="787080" y="185947"/>
                    <a:pt x="749664" y="183396"/>
                    <a:pt x="761569" y="202954"/>
                  </a:cubicBezTo>
                  <a:cubicBezTo>
                    <a:pt x="764120" y="207206"/>
                    <a:pt x="762420" y="211458"/>
                    <a:pt x="756467" y="211458"/>
                  </a:cubicBezTo>
                  <a:cubicBezTo>
                    <a:pt x="741160" y="211458"/>
                    <a:pt x="798135" y="248023"/>
                    <a:pt x="890824" y="297344"/>
                  </a:cubicBezTo>
                  <a:cubicBezTo>
                    <a:pt x="936744" y="321154"/>
                    <a:pt x="978411" y="344965"/>
                    <a:pt x="982663" y="349216"/>
                  </a:cubicBezTo>
                  <a:cubicBezTo>
                    <a:pt x="993718" y="359421"/>
                    <a:pt x="998820" y="336461"/>
                    <a:pt x="992017" y="30159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C2EAE6B-25A5-1BA8-4C77-862C781C53DE}"/>
                </a:ext>
              </a:extLst>
            </p:cNvPr>
            <p:cNvSpPr/>
            <p:nvPr/>
          </p:nvSpPr>
          <p:spPr>
            <a:xfrm flipV="1">
              <a:off x="6131201" y="1810163"/>
              <a:ext cx="1169497" cy="1628466"/>
            </a:xfrm>
            <a:custGeom>
              <a:avLst/>
              <a:gdLst>
                <a:gd name="connsiteX0" fmla="*/ 507245 w 821679"/>
                <a:gd name="connsiteY0" fmla="*/ 1129909 h 1144147"/>
                <a:gd name="connsiteX1" fmla="*/ 449420 w 821679"/>
                <a:gd name="connsiteY1" fmla="*/ 1083990 h 1144147"/>
                <a:gd name="connsiteX2" fmla="*/ 351629 w 821679"/>
                <a:gd name="connsiteY2" fmla="*/ 1004906 h 1144147"/>
                <a:gd name="connsiteX3" fmla="*/ 326968 w 821679"/>
                <a:gd name="connsiteY3" fmla="*/ 974293 h 1144147"/>
                <a:gd name="connsiteX4" fmla="*/ 526803 w 821679"/>
                <a:gd name="connsiteY4" fmla="*/ 1068683 h 1144147"/>
                <a:gd name="connsiteX5" fmla="*/ 505544 w 821679"/>
                <a:gd name="connsiteY5" fmla="*/ 1052526 h 1144147"/>
                <a:gd name="connsiteX6" fmla="*/ 488537 w 821679"/>
                <a:gd name="connsiteY6" fmla="*/ 1004056 h 1144147"/>
                <a:gd name="connsiteX7" fmla="*/ 486836 w 821679"/>
                <a:gd name="connsiteY7" fmla="*/ 953884 h 1144147"/>
                <a:gd name="connsiteX8" fmla="*/ 433264 w 821679"/>
                <a:gd name="connsiteY8" fmla="*/ 920720 h 1144147"/>
                <a:gd name="connsiteX9" fmla="*/ 305709 w 821679"/>
                <a:gd name="connsiteY9" fmla="*/ 844188 h 1144147"/>
                <a:gd name="connsiteX10" fmla="*/ 72710 w 821679"/>
                <a:gd name="connsiteY10" fmla="*/ 706429 h 1144147"/>
                <a:gd name="connsiteX11" fmla="*/ 36145 w 821679"/>
                <a:gd name="connsiteY11" fmla="*/ 702178 h 1144147"/>
                <a:gd name="connsiteX12" fmla="*/ 16586 w 821679"/>
                <a:gd name="connsiteY12" fmla="*/ 689422 h 1144147"/>
                <a:gd name="connsiteX13" fmla="*/ 7232 w 821679"/>
                <a:gd name="connsiteY13" fmla="*/ 678367 h 1144147"/>
                <a:gd name="connsiteX14" fmla="*/ 1280 w 821679"/>
                <a:gd name="connsiteY14" fmla="*/ 669864 h 1144147"/>
                <a:gd name="connsiteX15" fmla="*/ 54853 w 821679"/>
                <a:gd name="connsiteY15" fmla="*/ 648605 h 1144147"/>
                <a:gd name="connsiteX16" fmla="*/ 105874 w 821679"/>
                <a:gd name="connsiteY16" fmla="*/ 648605 h 1144147"/>
                <a:gd name="connsiteX17" fmla="*/ 152644 w 821679"/>
                <a:gd name="connsiteY17" fmla="*/ 698776 h 1144147"/>
                <a:gd name="connsiteX18" fmla="*/ 241932 w 821679"/>
                <a:gd name="connsiteY18" fmla="*/ 769356 h 1144147"/>
                <a:gd name="connsiteX19" fmla="*/ 352479 w 821679"/>
                <a:gd name="connsiteY19" fmla="*/ 839086 h 1144147"/>
                <a:gd name="connsiteX20" fmla="*/ 451972 w 821679"/>
                <a:gd name="connsiteY20" fmla="*/ 902012 h 1144147"/>
                <a:gd name="connsiteX21" fmla="*/ 484285 w 821679"/>
                <a:gd name="connsiteY21" fmla="*/ 916469 h 1144147"/>
                <a:gd name="connsiteX22" fmla="*/ 482585 w 821679"/>
                <a:gd name="connsiteY22" fmla="*/ 871399 h 1144147"/>
                <a:gd name="connsiteX23" fmla="*/ 430712 w 821679"/>
                <a:gd name="connsiteY23" fmla="*/ 788914 h 1144147"/>
                <a:gd name="connsiteX24" fmla="*/ 361833 w 821679"/>
                <a:gd name="connsiteY24" fmla="*/ 742995 h 1144147"/>
                <a:gd name="connsiteX25" fmla="*/ 360983 w 821679"/>
                <a:gd name="connsiteY25" fmla="*/ 729389 h 1144147"/>
                <a:gd name="connsiteX26" fmla="*/ 409453 w 821679"/>
                <a:gd name="connsiteY26" fmla="*/ 721736 h 1144147"/>
                <a:gd name="connsiteX27" fmla="*/ 459625 w 821679"/>
                <a:gd name="connsiteY27" fmla="*/ 753199 h 1144147"/>
                <a:gd name="connsiteX28" fmla="*/ 479183 w 821679"/>
                <a:gd name="connsiteY28" fmla="*/ 784663 h 1144147"/>
                <a:gd name="connsiteX29" fmla="*/ 482585 w 821679"/>
                <a:gd name="connsiteY29" fmla="*/ 760002 h 1144147"/>
                <a:gd name="connsiteX30" fmla="*/ 468128 w 821679"/>
                <a:gd name="connsiteY30" fmla="*/ 717484 h 1144147"/>
                <a:gd name="connsiteX31" fmla="*/ 450271 w 821679"/>
                <a:gd name="connsiteY31" fmla="*/ 690272 h 1144147"/>
                <a:gd name="connsiteX32" fmla="*/ 434964 w 821679"/>
                <a:gd name="connsiteY32" fmla="*/ 664762 h 1144147"/>
                <a:gd name="connsiteX33" fmla="*/ 404351 w 821679"/>
                <a:gd name="connsiteY33" fmla="*/ 535507 h 1144147"/>
                <a:gd name="connsiteX34" fmla="*/ 399249 w 821679"/>
                <a:gd name="connsiteY34" fmla="*/ 499791 h 1144147"/>
                <a:gd name="connsiteX35" fmla="*/ 305709 w 821679"/>
                <a:gd name="connsiteY35" fmla="*/ 706429 h 1144147"/>
                <a:gd name="connsiteX36" fmla="*/ 305709 w 821679"/>
                <a:gd name="connsiteY36" fmla="*/ 740444 h 1144147"/>
                <a:gd name="connsiteX37" fmla="*/ 290403 w 821679"/>
                <a:gd name="connsiteY37" fmla="*/ 720035 h 1144147"/>
                <a:gd name="connsiteX38" fmla="*/ 264892 w 821679"/>
                <a:gd name="connsiteY38" fmla="*/ 672415 h 1144147"/>
                <a:gd name="connsiteX39" fmla="*/ 299757 w 821679"/>
                <a:gd name="connsiteY39" fmla="*/ 557616 h 1144147"/>
                <a:gd name="connsiteX40" fmla="*/ 371187 w 821679"/>
                <a:gd name="connsiteY40" fmla="*/ 457273 h 1144147"/>
                <a:gd name="connsiteX41" fmla="*/ 399249 w 821679"/>
                <a:gd name="connsiteY41" fmla="*/ 434314 h 1144147"/>
                <a:gd name="connsiteX42" fmla="*/ 417957 w 821679"/>
                <a:gd name="connsiteY42" fmla="*/ 407102 h 1144147"/>
                <a:gd name="connsiteX43" fmla="*/ 449420 w 821679"/>
                <a:gd name="connsiteY43" fmla="*/ 400299 h 1144147"/>
                <a:gd name="connsiteX44" fmla="*/ 438366 w 821679"/>
                <a:gd name="connsiteY44" fmla="*/ 377339 h 1144147"/>
                <a:gd name="connsiteX45" fmla="*/ 419658 w 821679"/>
                <a:gd name="connsiteY45" fmla="*/ 279548 h 1144147"/>
                <a:gd name="connsiteX46" fmla="*/ 445169 w 821679"/>
                <a:gd name="connsiteY46" fmla="*/ 237030 h 1144147"/>
                <a:gd name="connsiteX47" fmla="*/ 458774 w 821679"/>
                <a:gd name="connsiteY47" fmla="*/ 208118 h 1144147"/>
                <a:gd name="connsiteX48" fmla="*/ 417957 w 821679"/>
                <a:gd name="connsiteY48" fmla="*/ 168151 h 1144147"/>
                <a:gd name="connsiteX49" fmla="*/ 376289 w 821679"/>
                <a:gd name="connsiteY49" fmla="*/ 124782 h 1144147"/>
                <a:gd name="connsiteX50" fmla="*/ 383092 w 821679"/>
                <a:gd name="connsiteY50" fmla="*/ 46549 h 1144147"/>
                <a:gd name="connsiteX51" fmla="*/ 403501 w 821679"/>
                <a:gd name="connsiteY51" fmla="*/ 629 h 1144147"/>
                <a:gd name="connsiteX52" fmla="*/ 514048 w 821679"/>
                <a:gd name="connsiteY52" fmla="*/ 45699 h 1144147"/>
                <a:gd name="connsiteX53" fmla="*/ 690923 w 821679"/>
                <a:gd name="connsiteY53" fmla="*/ 112027 h 1144147"/>
                <a:gd name="connsiteX54" fmla="*/ 780211 w 821679"/>
                <a:gd name="connsiteY54" fmla="*/ 148592 h 1144147"/>
                <a:gd name="connsiteX55" fmla="*/ 785313 w 821679"/>
                <a:gd name="connsiteY55" fmla="*/ 176654 h 1144147"/>
                <a:gd name="connsiteX56" fmla="*/ 730040 w 821679"/>
                <a:gd name="connsiteY56" fmla="*/ 225125 h 1144147"/>
                <a:gd name="connsiteX57" fmla="*/ 637350 w 821679"/>
                <a:gd name="connsiteY57" fmla="*/ 232778 h 1144147"/>
                <a:gd name="connsiteX58" fmla="*/ 624595 w 821679"/>
                <a:gd name="connsiteY58" fmla="*/ 219172 h 1144147"/>
                <a:gd name="connsiteX59" fmla="*/ 619493 w 821679"/>
                <a:gd name="connsiteY59" fmla="*/ 240431 h 1144147"/>
                <a:gd name="connsiteX60" fmla="*/ 653507 w 821679"/>
                <a:gd name="connsiteY60" fmla="*/ 282949 h 1144147"/>
                <a:gd name="connsiteX61" fmla="*/ 676467 w 821679"/>
                <a:gd name="connsiteY61" fmla="*/ 388394 h 1144147"/>
                <a:gd name="connsiteX62" fmla="*/ 588880 w 821679"/>
                <a:gd name="connsiteY62" fmla="*/ 418157 h 1144147"/>
                <a:gd name="connsiteX63" fmla="*/ 605037 w 821679"/>
                <a:gd name="connsiteY63" fmla="*/ 470029 h 1144147"/>
                <a:gd name="connsiteX64" fmla="*/ 625445 w 821679"/>
                <a:gd name="connsiteY64" fmla="*/ 521901 h 1144147"/>
                <a:gd name="connsiteX65" fmla="*/ 662861 w 821679"/>
                <a:gd name="connsiteY65" fmla="*/ 611189 h 1144147"/>
                <a:gd name="connsiteX66" fmla="*/ 714733 w 821679"/>
                <a:gd name="connsiteY66" fmla="*/ 715783 h 1144147"/>
                <a:gd name="connsiteX67" fmla="*/ 739394 w 821679"/>
                <a:gd name="connsiteY67" fmla="*/ 780411 h 1144147"/>
                <a:gd name="connsiteX68" fmla="*/ 696876 w 821679"/>
                <a:gd name="connsiteY68" fmla="*/ 873100 h 1144147"/>
                <a:gd name="connsiteX69" fmla="*/ 582927 w 821679"/>
                <a:gd name="connsiteY69" fmla="*/ 877352 h 1144147"/>
                <a:gd name="connsiteX70" fmla="*/ 563369 w 821679"/>
                <a:gd name="connsiteY70" fmla="*/ 887556 h 1144147"/>
                <a:gd name="connsiteX71" fmla="*/ 572723 w 821679"/>
                <a:gd name="connsiteY71" fmla="*/ 925823 h 1144147"/>
                <a:gd name="connsiteX72" fmla="*/ 717284 w 821679"/>
                <a:gd name="connsiteY72" fmla="*/ 958987 h 1144147"/>
                <a:gd name="connsiteX73" fmla="*/ 811674 w 821679"/>
                <a:gd name="connsiteY73" fmla="*/ 965790 h 1144147"/>
                <a:gd name="connsiteX74" fmla="*/ 816777 w 821679"/>
                <a:gd name="connsiteY74" fmla="*/ 993001 h 1144147"/>
                <a:gd name="connsiteX75" fmla="*/ 797218 w 821679"/>
                <a:gd name="connsiteY75" fmla="*/ 1004056 h 1144147"/>
                <a:gd name="connsiteX76" fmla="*/ 612690 w 821679"/>
                <a:gd name="connsiteY76" fmla="*/ 993851 h 1144147"/>
                <a:gd name="connsiteX77" fmla="*/ 588029 w 821679"/>
                <a:gd name="connsiteY77" fmla="*/ 1006607 h 1144147"/>
                <a:gd name="connsiteX78" fmla="*/ 565920 w 821679"/>
                <a:gd name="connsiteY78" fmla="*/ 1043172 h 1144147"/>
                <a:gd name="connsiteX79" fmla="*/ 572723 w 821679"/>
                <a:gd name="connsiteY79" fmla="*/ 1078037 h 1144147"/>
                <a:gd name="connsiteX80" fmla="*/ 611839 w 821679"/>
                <a:gd name="connsiteY80" fmla="*/ 1097596 h 1144147"/>
                <a:gd name="connsiteX81" fmla="*/ 580376 w 821679"/>
                <a:gd name="connsiteY81" fmla="*/ 1131610 h 1144147"/>
                <a:gd name="connsiteX82" fmla="*/ 507245 w 821679"/>
                <a:gd name="connsiteY82" fmla="*/ 1129909 h 1144147"/>
                <a:gd name="connsiteX83" fmla="*/ 633949 w 821679"/>
                <a:gd name="connsiteY83" fmla="*/ 810173 h 1144147"/>
                <a:gd name="connsiteX84" fmla="*/ 615241 w 821679"/>
                <a:gd name="connsiteY84" fmla="*/ 729389 h 1144147"/>
                <a:gd name="connsiteX85" fmla="*/ 582927 w 821679"/>
                <a:gd name="connsiteY85" fmla="*/ 700477 h 1144147"/>
                <a:gd name="connsiteX86" fmla="*/ 552314 w 821679"/>
                <a:gd name="connsiteY86" fmla="*/ 772758 h 1144147"/>
                <a:gd name="connsiteX87" fmla="*/ 599084 w 821679"/>
                <a:gd name="connsiteY87" fmla="*/ 846739 h 1144147"/>
                <a:gd name="connsiteX88" fmla="*/ 633949 w 821679"/>
                <a:gd name="connsiteY88" fmla="*/ 810173 h 1144147"/>
                <a:gd name="connsiteX89" fmla="*/ 472380 w 821679"/>
                <a:gd name="connsiteY89" fmla="*/ 586528 h 1144147"/>
                <a:gd name="connsiteX90" fmla="*/ 441767 w 821679"/>
                <a:gd name="connsiteY90" fmla="*/ 559317 h 1144147"/>
                <a:gd name="connsiteX91" fmla="*/ 481734 w 821679"/>
                <a:gd name="connsiteY91" fmla="*/ 616291 h 1144147"/>
                <a:gd name="connsiteX92" fmla="*/ 472380 w 821679"/>
                <a:gd name="connsiteY92" fmla="*/ 586528 h 114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21679" h="1144147">
                  <a:moveTo>
                    <a:pt x="507245" y="1129909"/>
                  </a:moveTo>
                  <a:cubicBezTo>
                    <a:pt x="501292" y="1122256"/>
                    <a:pt x="475782" y="1101847"/>
                    <a:pt x="449420" y="1083990"/>
                  </a:cubicBezTo>
                  <a:cubicBezTo>
                    <a:pt x="423059" y="1066132"/>
                    <a:pt x="378840" y="1030417"/>
                    <a:pt x="351629" y="1004906"/>
                  </a:cubicBezTo>
                  <a:cubicBezTo>
                    <a:pt x="323567" y="978545"/>
                    <a:pt x="313363" y="964939"/>
                    <a:pt x="326968" y="974293"/>
                  </a:cubicBezTo>
                  <a:cubicBezTo>
                    <a:pt x="399249" y="1021913"/>
                    <a:pt x="526803" y="1082289"/>
                    <a:pt x="526803" y="1068683"/>
                  </a:cubicBezTo>
                  <a:cubicBezTo>
                    <a:pt x="526803" y="1064432"/>
                    <a:pt x="517449" y="1056778"/>
                    <a:pt x="505544" y="1052526"/>
                  </a:cubicBezTo>
                  <a:cubicBezTo>
                    <a:pt x="485136" y="1044873"/>
                    <a:pt x="484285" y="1041472"/>
                    <a:pt x="488537" y="1004056"/>
                  </a:cubicBezTo>
                  <a:cubicBezTo>
                    <a:pt x="491088" y="981096"/>
                    <a:pt x="490238" y="958987"/>
                    <a:pt x="486836" y="953884"/>
                  </a:cubicBezTo>
                  <a:cubicBezTo>
                    <a:pt x="483435" y="948782"/>
                    <a:pt x="458774" y="933476"/>
                    <a:pt x="433264" y="920720"/>
                  </a:cubicBezTo>
                  <a:cubicBezTo>
                    <a:pt x="407753" y="907965"/>
                    <a:pt x="349928" y="873951"/>
                    <a:pt x="305709" y="844188"/>
                  </a:cubicBezTo>
                  <a:cubicBezTo>
                    <a:pt x="212170" y="782962"/>
                    <a:pt x="119480" y="728539"/>
                    <a:pt x="72710" y="706429"/>
                  </a:cubicBezTo>
                  <a:cubicBezTo>
                    <a:pt x="47199" y="694524"/>
                    <a:pt x="38696" y="693674"/>
                    <a:pt x="36145" y="702178"/>
                  </a:cubicBezTo>
                  <a:cubicBezTo>
                    <a:pt x="29342" y="720885"/>
                    <a:pt x="16586" y="712382"/>
                    <a:pt x="16586" y="689422"/>
                  </a:cubicBezTo>
                  <a:cubicBezTo>
                    <a:pt x="16586" y="670714"/>
                    <a:pt x="14886" y="668163"/>
                    <a:pt x="7232" y="678367"/>
                  </a:cubicBezTo>
                  <a:cubicBezTo>
                    <a:pt x="430" y="688572"/>
                    <a:pt x="-421" y="686871"/>
                    <a:pt x="1280" y="669864"/>
                  </a:cubicBezTo>
                  <a:cubicBezTo>
                    <a:pt x="3831" y="649455"/>
                    <a:pt x="6382" y="648605"/>
                    <a:pt x="54853" y="648605"/>
                  </a:cubicBezTo>
                  <a:lnTo>
                    <a:pt x="105874" y="648605"/>
                  </a:lnTo>
                  <a:lnTo>
                    <a:pt x="152644" y="698776"/>
                  </a:lnTo>
                  <a:cubicBezTo>
                    <a:pt x="178155" y="725988"/>
                    <a:pt x="218122" y="758301"/>
                    <a:pt x="241932" y="769356"/>
                  </a:cubicBezTo>
                  <a:cubicBezTo>
                    <a:pt x="264892" y="781261"/>
                    <a:pt x="315063" y="812725"/>
                    <a:pt x="352479" y="839086"/>
                  </a:cubicBezTo>
                  <a:cubicBezTo>
                    <a:pt x="389895" y="866297"/>
                    <a:pt x="434964" y="894359"/>
                    <a:pt x="451972" y="902012"/>
                  </a:cubicBezTo>
                  <a:lnTo>
                    <a:pt x="484285" y="916469"/>
                  </a:lnTo>
                  <a:lnTo>
                    <a:pt x="482585" y="871399"/>
                  </a:lnTo>
                  <a:cubicBezTo>
                    <a:pt x="481734" y="827181"/>
                    <a:pt x="480884" y="827181"/>
                    <a:pt x="430712" y="788914"/>
                  </a:cubicBezTo>
                  <a:cubicBezTo>
                    <a:pt x="401800" y="767655"/>
                    <a:pt x="371187" y="747247"/>
                    <a:pt x="361833" y="742995"/>
                  </a:cubicBezTo>
                  <a:cubicBezTo>
                    <a:pt x="343976" y="736192"/>
                    <a:pt x="343976" y="736192"/>
                    <a:pt x="360983" y="729389"/>
                  </a:cubicBezTo>
                  <a:cubicBezTo>
                    <a:pt x="370337" y="725137"/>
                    <a:pt x="391596" y="721736"/>
                    <a:pt x="409453" y="721736"/>
                  </a:cubicBezTo>
                  <a:cubicBezTo>
                    <a:pt x="435815" y="720885"/>
                    <a:pt x="442618" y="725137"/>
                    <a:pt x="459625" y="753199"/>
                  </a:cubicBezTo>
                  <a:lnTo>
                    <a:pt x="479183" y="784663"/>
                  </a:lnTo>
                  <a:lnTo>
                    <a:pt x="482585" y="760002"/>
                  </a:lnTo>
                  <a:cubicBezTo>
                    <a:pt x="484285" y="744696"/>
                    <a:pt x="479183" y="729389"/>
                    <a:pt x="468128" y="717484"/>
                  </a:cubicBezTo>
                  <a:cubicBezTo>
                    <a:pt x="457924" y="707280"/>
                    <a:pt x="450271" y="694524"/>
                    <a:pt x="450271" y="690272"/>
                  </a:cubicBezTo>
                  <a:cubicBezTo>
                    <a:pt x="450271" y="685170"/>
                    <a:pt x="443468" y="674116"/>
                    <a:pt x="434964" y="664762"/>
                  </a:cubicBezTo>
                  <a:cubicBezTo>
                    <a:pt x="389045" y="614590"/>
                    <a:pt x="378840" y="572072"/>
                    <a:pt x="404351" y="535507"/>
                  </a:cubicBezTo>
                  <a:cubicBezTo>
                    <a:pt x="417107" y="517649"/>
                    <a:pt x="414556" y="499791"/>
                    <a:pt x="399249" y="499791"/>
                  </a:cubicBezTo>
                  <a:cubicBezTo>
                    <a:pt x="380541" y="499791"/>
                    <a:pt x="305709" y="664762"/>
                    <a:pt x="305709" y="706429"/>
                  </a:cubicBezTo>
                  <a:lnTo>
                    <a:pt x="305709" y="740444"/>
                  </a:lnTo>
                  <a:lnTo>
                    <a:pt x="290403" y="720035"/>
                  </a:lnTo>
                  <a:cubicBezTo>
                    <a:pt x="281049" y="708980"/>
                    <a:pt x="269994" y="687721"/>
                    <a:pt x="264892" y="672415"/>
                  </a:cubicBezTo>
                  <a:cubicBezTo>
                    <a:pt x="257239" y="648605"/>
                    <a:pt x="260640" y="637550"/>
                    <a:pt x="299757" y="557616"/>
                  </a:cubicBezTo>
                  <a:cubicBezTo>
                    <a:pt x="335472" y="487036"/>
                    <a:pt x="349078" y="467478"/>
                    <a:pt x="371187" y="457273"/>
                  </a:cubicBezTo>
                  <a:cubicBezTo>
                    <a:pt x="386494" y="450471"/>
                    <a:pt x="399249" y="440266"/>
                    <a:pt x="399249" y="434314"/>
                  </a:cubicBezTo>
                  <a:cubicBezTo>
                    <a:pt x="399249" y="428361"/>
                    <a:pt x="407753" y="416456"/>
                    <a:pt x="417957" y="407102"/>
                  </a:cubicBezTo>
                  <a:cubicBezTo>
                    <a:pt x="432413" y="392646"/>
                    <a:pt x="438366" y="391796"/>
                    <a:pt x="449420" y="400299"/>
                  </a:cubicBezTo>
                  <a:cubicBezTo>
                    <a:pt x="457074" y="405401"/>
                    <a:pt x="451972" y="396047"/>
                    <a:pt x="438366" y="377339"/>
                  </a:cubicBezTo>
                  <a:cubicBezTo>
                    <a:pt x="410304" y="339924"/>
                    <a:pt x="402651" y="299106"/>
                    <a:pt x="419658" y="279548"/>
                  </a:cubicBezTo>
                  <a:cubicBezTo>
                    <a:pt x="425610" y="271895"/>
                    <a:pt x="436665" y="253187"/>
                    <a:pt x="445169" y="237030"/>
                  </a:cubicBezTo>
                  <a:lnTo>
                    <a:pt x="458774" y="208118"/>
                  </a:lnTo>
                  <a:lnTo>
                    <a:pt x="417957" y="168151"/>
                  </a:lnTo>
                  <a:cubicBezTo>
                    <a:pt x="395848" y="146041"/>
                    <a:pt x="377140" y="126483"/>
                    <a:pt x="376289" y="124782"/>
                  </a:cubicBezTo>
                  <a:cubicBezTo>
                    <a:pt x="364384" y="100972"/>
                    <a:pt x="365235" y="84815"/>
                    <a:pt x="383092" y="46549"/>
                  </a:cubicBezTo>
                  <a:cubicBezTo>
                    <a:pt x="394147" y="21888"/>
                    <a:pt x="403501" y="1480"/>
                    <a:pt x="403501" y="629"/>
                  </a:cubicBezTo>
                  <a:cubicBezTo>
                    <a:pt x="406902" y="-7024"/>
                    <a:pt x="476632" y="21888"/>
                    <a:pt x="514048" y="45699"/>
                  </a:cubicBezTo>
                  <a:cubicBezTo>
                    <a:pt x="575274" y="84815"/>
                    <a:pt x="638201" y="108625"/>
                    <a:pt x="690923" y="112027"/>
                  </a:cubicBezTo>
                  <a:cubicBezTo>
                    <a:pt x="749598" y="116278"/>
                    <a:pt x="781061" y="129884"/>
                    <a:pt x="780211" y="148592"/>
                  </a:cubicBezTo>
                  <a:cubicBezTo>
                    <a:pt x="780211" y="157096"/>
                    <a:pt x="781912" y="169851"/>
                    <a:pt x="785313" y="176654"/>
                  </a:cubicBezTo>
                  <a:cubicBezTo>
                    <a:pt x="793817" y="197913"/>
                    <a:pt x="777660" y="212369"/>
                    <a:pt x="730040" y="225125"/>
                  </a:cubicBezTo>
                  <a:cubicBezTo>
                    <a:pt x="651806" y="247234"/>
                    <a:pt x="637350" y="248085"/>
                    <a:pt x="637350" y="232778"/>
                  </a:cubicBezTo>
                  <a:cubicBezTo>
                    <a:pt x="637350" y="225125"/>
                    <a:pt x="631398" y="219172"/>
                    <a:pt x="624595" y="219172"/>
                  </a:cubicBezTo>
                  <a:cubicBezTo>
                    <a:pt x="610139" y="219172"/>
                    <a:pt x="607588" y="232778"/>
                    <a:pt x="619493" y="240431"/>
                  </a:cubicBezTo>
                  <a:cubicBezTo>
                    <a:pt x="624595" y="242982"/>
                    <a:pt x="639901" y="262541"/>
                    <a:pt x="653507" y="282949"/>
                  </a:cubicBezTo>
                  <a:cubicBezTo>
                    <a:pt x="679018" y="321216"/>
                    <a:pt x="689222" y="367135"/>
                    <a:pt x="676467" y="388394"/>
                  </a:cubicBezTo>
                  <a:cubicBezTo>
                    <a:pt x="664562" y="406252"/>
                    <a:pt x="613540" y="424109"/>
                    <a:pt x="588880" y="418157"/>
                  </a:cubicBezTo>
                  <a:cubicBezTo>
                    <a:pt x="564219" y="411354"/>
                    <a:pt x="564219" y="413055"/>
                    <a:pt x="605037" y="470029"/>
                  </a:cubicBezTo>
                  <a:cubicBezTo>
                    <a:pt x="621193" y="492138"/>
                    <a:pt x="627996" y="509996"/>
                    <a:pt x="625445" y="521901"/>
                  </a:cubicBezTo>
                  <a:cubicBezTo>
                    <a:pt x="622044" y="533806"/>
                    <a:pt x="633949" y="562718"/>
                    <a:pt x="662861" y="611189"/>
                  </a:cubicBezTo>
                  <a:cubicBezTo>
                    <a:pt x="686671" y="649455"/>
                    <a:pt x="709631" y="697075"/>
                    <a:pt x="714733" y="715783"/>
                  </a:cubicBezTo>
                  <a:cubicBezTo>
                    <a:pt x="719835" y="735342"/>
                    <a:pt x="730890" y="764254"/>
                    <a:pt x="739394" y="780411"/>
                  </a:cubicBezTo>
                  <a:cubicBezTo>
                    <a:pt x="758952" y="818677"/>
                    <a:pt x="747047" y="844188"/>
                    <a:pt x="696876" y="873100"/>
                  </a:cubicBezTo>
                  <a:cubicBezTo>
                    <a:pt x="662011" y="892658"/>
                    <a:pt x="646704" y="893509"/>
                    <a:pt x="582927" y="877352"/>
                  </a:cubicBezTo>
                  <a:cubicBezTo>
                    <a:pt x="562519" y="872250"/>
                    <a:pt x="559117" y="873951"/>
                    <a:pt x="563369" y="887556"/>
                  </a:cubicBezTo>
                  <a:cubicBezTo>
                    <a:pt x="565920" y="896910"/>
                    <a:pt x="570172" y="913918"/>
                    <a:pt x="572723" y="925823"/>
                  </a:cubicBezTo>
                  <a:cubicBezTo>
                    <a:pt x="578675" y="953884"/>
                    <a:pt x="600785" y="958987"/>
                    <a:pt x="717284" y="958987"/>
                  </a:cubicBezTo>
                  <a:cubicBezTo>
                    <a:pt x="764054" y="958987"/>
                    <a:pt x="807423" y="962388"/>
                    <a:pt x="811674" y="965790"/>
                  </a:cubicBezTo>
                  <a:cubicBezTo>
                    <a:pt x="822729" y="973443"/>
                    <a:pt x="826131" y="993001"/>
                    <a:pt x="816777" y="993001"/>
                  </a:cubicBezTo>
                  <a:cubicBezTo>
                    <a:pt x="812525" y="993001"/>
                    <a:pt x="803171" y="998103"/>
                    <a:pt x="797218" y="1004056"/>
                  </a:cubicBezTo>
                  <a:cubicBezTo>
                    <a:pt x="784463" y="1016811"/>
                    <a:pt x="641602" y="1009158"/>
                    <a:pt x="612690" y="993851"/>
                  </a:cubicBezTo>
                  <a:cubicBezTo>
                    <a:pt x="588029" y="980246"/>
                    <a:pt x="585478" y="981946"/>
                    <a:pt x="588029" y="1006607"/>
                  </a:cubicBezTo>
                  <a:cubicBezTo>
                    <a:pt x="589730" y="1024464"/>
                    <a:pt x="584628" y="1032968"/>
                    <a:pt x="565920" y="1043172"/>
                  </a:cubicBezTo>
                  <a:cubicBezTo>
                    <a:pt x="525953" y="1066132"/>
                    <a:pt x="528504" y="1078037"/>
                    <a:pt x="572723" y="1078037"/>
                  </a:cubicBezTo>
                  <a:cubicBezTo>
                    <a:pt x="608438" y="1078037"/>
                    <a:pt x="611839" y="1079738"/>
                    <a:pt x="611839" y="1097596"/>
                  </a:cubicBezTo>
                  <a:cubicBezTo>
                    <a:pt x="611839" y="1112902"/>
                    <a:pt x="604186" y="1121406"/>
                    <a:pt x="580376" y="1131610"/>
                  </a:cubicBezTo>
                  <a:cubicBezTo>
                    <a:pt x="541259" y="1147767"/>
                    <a:pt x="520000" y="1147767"/>
                    <a:pt x="507245" y="1129909"/>
                  </a:cubicBezTo>
                  <a:close/>
                  <a:moveTo>
                    <a:pt x="633949" y="810173"/>
                  </a:moveTo>
                  <a:cubicBezTo>
                    <a:pt x="631398" y="784663"/>
                    <a:pt x="622894" y="748097"/>
                    <a:pt x="615241" y="729389"/>
                  </a:cubicBezTo>
                  <a:cubicBezTo>
                    <a:pt x="603336" y="700477"/>
                    <a:pt x="598234" y="695375"/>
                    <a:pt x="582927" y="700477"/>
                  </a:cubicBezTo>
                  <a:cubicBezTo>
                    <a:pt x="557416" y="708980"/>
                    <a:pt x="552314" y="719185"/>
                    <a:pt x="552314" y="772758"/>
                  </a:cubicBezTo>
                  <a:cubicBezTo>
                    <a:pt x="552314" y="823779"/>
                    <a:pt x="557416" y="832283"/>
                    <a:pt x="599084" y="846739"/>
                  </a:cubicBezTo>
                  <a:cubicBezTo>
                    <a:pt x="639051" y="860345"/>
                    <a:pt x="639901" y="859494"/>
                    <a:pt x="633949" y="810173"/>
                  </a:cubicBezTo>
                  <a:close/>
                  <a:moveTo>
                    <a:pt x="472380" y="586528"/>
                  </a:moveTo>
                  <a:cubicBezTo>
                    <a:pt x="457924" y="557616"/>
                    <a:pt x="441767" y="544010"/>
                    <a:pt x="441767" y="559317"/>
                  </a:cubicBezTo>
                  <a:cubicBezTo>
                    <a:pt x="441767" y="572072"/>
                    <a:pt x="476632" y="621393"/>
                    <a:pt x="481734" y="616291"/>
                  </a:cubicBezTo>
                  <a:cubicBezTo>
                    <a:pt x="483435" y="613740"/>
                    <a:pt x="479183" y="600134"/>
                    <a:pt x="472380" y="58652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A3813CE4-E18C-6B48-A785-15CB4648DCAE}"/>
                </a:ext>
              </a:extLst>
            </p:cNvPr>
            <p:cNvGrpSpPr/>
            <p:nvPr/>
          </p:nvGrpSpPr>
          <p:grpSpPr>
            <a:xfrm>
              <a:off x="7228748" y="2051614"/>
              <a:ext cx="1255239" cy="1183188"/>
              <a:chOff x="1531695" y="3171509"/>
              <a:chExt cx="1158174" cy="1091695"/>
            </a:xfrm>
            <a:grpFill/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CDB829E-3E8E-8B9E-0261-0CF384E89D08}"/>
                  </a:ext>
                </a:extLst>
              </p:cNvPr>
              <p:cNvSpPr/>
              <p:nvPr/>
            </p:nvSpPr>
            <p:spPr>
              <a:xfrm>
                <a:off x="1531695" y="3171509"/>
                <a:ext cx="1158174" cy="1091695"/>
              </a:xfrm>
              <a:custGeom>
                <a:avLst/>
                <a:gdLst>
                  <a:gd name="connsiteX0" fmla="*/ 404031 w 1158174"/>
                  <a:gd name="connsiteY0" fmla="*/ 6689 h 1091695"/>
                  <a:gd name="connsiteX1" fmla="*/ 439559 w 1158174"/>
                  <a:gd name="connsiteY1" fmla="*/ 1523 h 1091695"/>
                  <a:gd name="connsiteX2" fmla="*/ 489488 w 1158174"/>
                  <a:gd name="connsiteY2" fmla="*/ 35002 h 1091695"/>
                  <a:gd name="connsiteX3" fmla="*/ 502822 w 1158174"/>
                  <a:gd name="connsiteY3" fmla="*/ 119795 h 1091695"/>
                  <a:gd name="connsiteX4" fmla="*/ 493846 w 1158174"/>
                  <a:gd name="connsiteY4" fmla="*/ 205425 h 1091695"/>
                  <a:gd name="connsiteX5" fmla="*/ 509200 w 1158174"/>
                  <a:gd name="connsiteY5" fmla="*/ 224617 h 1091695"/>
                  <a:gd name="connsiteX6" fmla="*/ 517310 w 1158174"/>
                  <a:gd name="connsiteY6" fmla="*/ 223636 h 1091695"/>
                  <a:gd name="connsiteX7" fmla="*/ 514308 w 1158174"/>
                  <a:gd name="connsiteY7" fmla="*/ 301762 h 1091695"/>
                  <a:gd name="connsiteX8" fmla="*/ 468189 w 1158174"/>
                  <a:gd name="connsiteY8" fmla="*/ 313739 h 1091695"/>
                  <a:gd name="connsiteX9" fmla="*/ 457799 w 1158174"/>
                  <a:gd name="connsiteY9" fmla="*/ 402543 h 1091695"/>
                  <a:gd name="connsiteX10" fmla="*/ 610905 w 1158174"/>
                  <a:gd name="connsiteY10" fmla="*/ 263377 h 1091695"/>
                  <a:gd name="connsiteX11" fmla="*/ 671224 w 1158174"/>
                  <a:gd name="connsiteY11" fmla="*/ 231515 h 1091695"/>
                  <a:gd name="connsiteX12" fmla="*/ 726348 w 1158174"/>
                  <a:gd name="connsiteY12" fmla="*/ 232294 h 1091695"/>
                  <a:gd name="connsiteX13" fmla="*/ 748744 w 1158174"/>
                  <a:gd name="connsiteY13" fmla="*/ 294085 h 1091695"/>
                  <a:gd name="connsiteX14" fmla="*/ 766638 w 1158174"/>
                  <a:gd name="connsiteY14" fmla="*/ 308890 h 1091695"/>
                  <a:gd name="connsiteX15" fmla="*/ 890768 w 1158174"/>
                  <a:gd name="connsiteY15" fmla="*/ 357001 h 1091695"/>
                  <a:gd name="connsiteX16" fmla="*/ 910624 w 1158174"/>
                  <a:gd name="connsiteY16" fmla="*/ 185337 h 1091695"/>
                  <a:gd name="connsiteX17" fmla="*/ 861070 w 1158174"/>
                  <a:gd name="connsiteY17" fmla="*/ 127760 h 1091695"/>
                  <a:gd name="connsiteX18" fmla="*/ 892701 w 1158174"/>
                  <a:gd name="connsiteY18" fmla="*/ 95783 h 1091695"/>
                  <a:gd name="connsiteX19" fmla="*/ 988866 w 1158174"/>
                  <a:gd name="connsiteY19" fmla="*/ 110992 h 1091695"/>
                  <a:gd name="connsiteX20" fmla="*/ 1017351 w 1158174"/>
                  <a:gd name="connsiteY20" fmla="*/ 122421 h 1091695"/>
                  <a:gd name="connsiteX21" fmla="*/ 1086271 w 1158174"/>
                  <a:gd name="connsiteY21" fmla="*/ 168945 h 1091695"/>
                  <a:gd name="connsiteX22" fmla="*/ 1099835 w 1158174"/>
                  <a:gd name="connsiteY22" fmla="*/ 192812 h 1091695"/>
                  <a:gd name="connsiteX23" fmla="*/ 1100961 w 1158174"/>
                  <a:gd name="connsiteY23" fmla="*/ 272612 h 1091695"/>
                  <a:gd name="connsiteX24" fmla="*/ 1053629 w 1158174"/>
                  <a:gd name="connsiteY24" fmla="*/ 369642 h 1091695"/>
                  <a:gd name="connsiteX25" fmla="*/ 1038448 w 1158174"/>
                  <a:gd name="connsiteY25" fmla="*/ 431404 h 1091695"/>
                  <a:gd name="connsiteX26" fmla="*/ 1006615 w 1158174"/>
                  <a:gd name="connsiteY26" fmla="*/ 491810 h 1091695"/>
                  <a:gd name="connsiteX27" fmla="*/ 927738 w 1158174"/>
                  <a:gd name="connsiteY27" fmla="*/ 613862 h 1091695"/>
                  <a:gd name="connsiteX28" fmla="*/ 927132 w 1158174"/>
                  <a:gd name="connsiteY28" fmla="*/ 599518 h 1091695"/>
                  <a:gd name="connsiteX29" fmla="*/ 902399 w 1158174"/>
                  <a:gd name="connsiteY29" fmla="*/ 598768 h 1091695"/>
                  <a:gd name="connsiteX30" fmla="*/ 897954 w 1158174"/>
                  <a:gd name="connsiteY30" fmla="*/ 583298 h 1091695"/>
                  <a:gd name="connsiteX31" fmla="*/ 872384 w 1158174"/>
                  <a:gd name="connsiteY31" fmla="*/ 602693 h 1091695"/>
                  <a:gd name="connsiteX32" fmla="*/ 844850 w 1158174"/>
                  <a:gd name="connsiteY32" fmla="*/ 613371 h 1091695"/>
                  <a:gd name="connsiteX33" fmla="*/ 772179 w 1158174"/>
                  <a:gd name="connsiteY33" fmla="*/ 681338 h 1091695"/>
                  <a:gd name="connsiteX34" fmla="*/ 737546 w 1158174"/>
                  <a:gd name="connsiteY34" fmla="*/ 750489 h 1091695"/>
                  <a:gd name="connsiteX35" fmla="*/ 893827 w 1158174"/>
                  <a:gd name="connsiteY35" fmla="*/ 751903 h 1091695"/>
                  <a:gd name="connsiteX36" fmla="*/ 1011925 w 1158174"/>
                  <a:gd name="connsiteY36" fmla="*/ 747054 h 1091695"/>
                  <a:gd name="connsiteX37" fmla="*/ 1043961 w 1158174"/>
                  <a:gd name="connsiteY37" fmla="*/ 733807 h 1091695"/>
                  <a:gd name="connsiteX38" fmla="*/ 1157961 w 1158174"/>
                  <a:gd name="connsiteY38" fmla="*/ 800966 h 1091695"/>
                  <a:gd name="connsiteX39" fmla="*/ 1132130 w 1158174"/>
                  <a:gd name="connsiteY39" fmla="*/ 879698 h 1091695"/>
                  <a:gd name="connsiteX40" fmla="*/ 1024797 w 1158174"/>
                  <a:gd name="connsiteY40" fmla="*/ 885788 h 1091695"/>
                  <a:gd name="connsiteX41" fmla="*/ 945863 w 1158174"/>
                  <a:gd name="connsiteY41" fmla="*/ 910146 h 1091695"/>
                  <a:gd name="connsiteX42" fmla="*/ 881677 w 1158174"/>
                  <a:gd name="connsiteY42" fmla="*/ 925962 h 1091695"/>
                  <a:gd name="connsiteX43" fmla="*/ 895010 w 1158174"/>
                  <a:gd name="connsiteY43" fmla="*/ 905327 h 1091695"/>
                  <a:gd name="connsiteX44" fmla="*/ 811689 w 1158174"/>
                  <a:gd name="connsiteY44" fmla="*/ 911445 h 1091695"/>
                  <a:gd name="connsiteX45" fmla="*/ 685683 w 1158174"/>
                  <a:gd name="connsiteY45" fmla="*/ 892945 h 1091695"/>
                  <a:gd name="connsiteX46" fmla="*/ 658035 w 1158174"/>
                  <a:gd name="connsiteY46" fmla="*/ 859755 h 1091695"/>
                  <a:gd name="connsiteX47" fmla="*/ 650704 w 1158174"/>
                  <a:gd name="connsiteY47" fmla="*/ 799321 h 1091695"/>
                  <a:gd name="connsiteX48" fmla="*/ 671426 w 1158174"/>
                  <a:gd name="connsiteY48" fmla="*/ 727977 h 1091695"/>
                  <a:gd name="connsiteX49" fmla="*/ 715352 w 1158174"/>
                  <a:gd name="connsiteY49" fmla="*/ 667716 h 1091695"/>
                  <a:gd name="connsiteX50" fmla="*/ 734516 w 1158174"/>
                  <a:gd name="connsiteY50" fmla="*/ 625839 h 1091695"/>
                  <a:gd name="connsiteX51" fmla="*/ 712553 w 1158174"/>
                  <a:gd name="connsiteY51" fmla="*/ 638018 h 1091695"/>
                  <a:gd name="connsiteX52" fmla="*/ 651454 w 1158174"/>
                  <a:gd name="connsiteY52" fmla="*/ 505894 h 1091695"/>
                  <a:gd name="connsiteX53" fmla="*/ 641411 w 1158174"/>
                  <a:gd name="connsiteY53" fmla="*/ 386093 h 1091695"/>
                  <a:gd name="connsiteX54" fmla="*/ 633041 w 1158174"/>
                  <a:gd name="connsiteY54" fmla="*/ 282194 h 1091695"/>
                  <a:gd name="connsiteX55" fmla="*/ 575320 w 1158174"/>
                  <a:gd name="connsiteY55" fmla="*/ 316134 h 1091695"/>
                  <a:gd name="connsiteX56" fmla="*/ 528219 w 1158174"/>
                  <a:gd name="connsiteY56" fmla="*/ 353798 h 1091695"/>
                  <a:gd name="connsiteX57" fmla="*/ 484495 w 1158174"/>
                  <a:gd name="connsiteY57" fmla="*/ 404275 h 1091695"/>
                  <a:gd name="connsiteX58" fmla="*/ 446832 w 1158174"/>
                  <a:gd name="connsiteY58" fmla="*/ 474666 h 1091695"/>
                  <a:gd name="connsiteX59" fmla="*/ 443513 w 1158174"/>
                  <a:gd name="connsiteY59" fmla="*/ 506644 h 1091695"/>
                  <a:gd name="connsiteX60" fmla="*/ 432142 w 1158174"/>
                  <a:gd name="connsiteY60" fmla="*/ 603357 h 1091695"/>
                  <a:gd name="connsiteX61" fmla="*/ 424465 w 1158174"/>
                  <a:gd name="connsiteY61" fmla="*/ 632477 h 1091695"/>
                  <a:gd name="connsiteX62" fmla="*/ 430901 w 1158174"/>
                  <a:gd name="connsiteY62" fmla="*/ 672565 h 1091695"/>
                  <a:gd name="connsiteX63" fmla="*/ 433585 w 1158174"/>
                  <a:gd name="connsiteY63" fmla="*/ 762553 h 1091695"/>
                  <a:gd name="connsiteX64" fmla="*/ 424147 w 1158174"/>
                  <a:gd name="connsiteY64" fmla="*/ 851242 h 1091695"/>
                  <a:gd name="connsiteX65" fmla="*/ 439617 w 1158174"/>
                  <a:gd name="connsiteY65" fmla="*/ 858514 h 1091695"/>
                  <a:gd name="connsiteX66" fmla="*/ 422127 w 1158174"/>
                  <a:gd name="connsiteY66" fmla="*/ 895803 h 1091695"/>
                  <a:gd name="connsiteX67" fmla="*/ 421319 w 1158174"/>
                  <a:gd name="connsiteY67" fmla="*/ 938199 h 1091695"/>
                  <a:gd name="connsiteX68" fmla="*/ 433989 w 1158174"/>
                  <a:gd name="connsiteY68" fmla="*/ 937535 h 1091695"/>
                  <a:gd name="connsiteX69" fmla="*/ 423368 w 1158174"/>
                  <a:gd name="connsiteY69" fmla="*/ 960941 h 1091695"/>
                  <a:gd name="connsiteX70" fmla="*/ 430064 w 1158174"/>
                  <a:gd name="connsiteY70" fmla="*/ 967550 h 1091695"/>
                  <a:gd name="connsiteX71" fmla="*/ 439732 w 1158174"/>
                  <a:gd name="connsiteY71" fmla="*/ 961288 h 1091695"/>
                  <a:gd name="connsiteX72" fmla="*/ 434826 w 1158174"/>
                  <a:gd name="connsiteY72" fmla="*/ 1012948 h 1091695"/>
                  <a:gd name="connsiteX73" fmla="*/ 419847 w 1158174"/>
                  <a:gd name="connsiteY73" fmla="*/ 1079934 h 1091695"/>
                  <a:gd name="connsiteX74" fmla="*/ 386311 w 1158174"/>
                  <a:gd name="connsiteY74" fmla="*/ 1090468 h 1091695"/>
                  <a:gd name="connsiteX75" fmla="*/ 359643 w 1158174"/>
                  <a:gd name="connsiteY75" fmla="*/ 1086226 h 1091695"/>
                  <a:gd name="connsiteX76" fmla="*/ 317391 w 1158174"/>
                  <a:gd name="connsiteY76" fmla="*/ 1019933 h 1091695"/>
                  <a:gd name="connsiteX77" fmla="*/ 331331 w 1158174"/>
                  <a:gd name="connsiteY77" fmla="*/ 1016729 h 1091695"/>
                  <a:gd name="connsiteX78" fmla="*/ 302557 w 1158174"/>
                  <a:gd name="connsiteY78" fmla="*/ 984636 h 1091695"/>
                  <a:gd name="connsiteX79" fmla="*/ 297362 w 1158174"/>
                  <a:gd name="connsiteY79" fmla="*/ 952399 h 1091695"/>
                  <a:gd name="connsiteX80" fmla="*/ 319296 w 1158174"/>
                  <a:gd name="connsiteY80" fmla="*/ 962355 h 1091695"/>
                  <a:gd name="connsiteX81" fmla="*/ 327839 w 1158174"/>
                  <a:gd name="connsiteY81" fmla="*/ 955602 h 1091695"/>
                  <a:gd name="connsiteX82" fmla="*/ 268097 w 1158174"/>
                  <a:gd name="connsiteY82" fmla="*/ 890030 h 1091695"/>
                  <a:gd name="connsiteX83" fmla="*/ 270954 w 1158174"/>
                  <a:gd name="connsiteY83" fmla="*/ 880275 h 1091695"/>
                  <a:gd name="connsiteX84" fmla="*/ 314072 w 1158174"/>
                  <a:gd name="connsiteY84" fmla="*/ 894792 h 1091695"/>
                  <a:gd name="connsiteX85" fmla="*/ 305558 w 1158174"/>
                  <a:gd name="connsiteY85" fmla="*/ 874792 h 1091695"/>
                  <a:gd name="connsiteX86" fmla="*/ 312658 w 1158174"/>
                  <a:gd name="connsiteY86" fmla="*/ 872368 h 1091695"/>
                  <a:gd name="connsiteX87" fmla="*/ 343539 w 1158174"/>
                  <a:gd name="connsiteY87" fmla="*/ 885038 h 1091695"/>
                  <a:gd name="connsiteX88" fmla="*/ 354218 w 1158174"/>
                  <a:gd name="connsiteY88" fmla="*/ 863796 h 1091695"/>
                  <a:gd name="connsiteX89" fmla="*/ 358633 w 1158174"/>
                  <a:gd name="connsiteY89" fmla="*/ 736780 h 1091695"/>
                  <a:gd name="connsiteX90" fmla="*/ 350668 w 1158174"/>
                  <a:gd name="connsiteY90" fmla="*/ 576862 h 1091695"/>
                  <a:gd name="connsiteX91" fmla="*/ 324982 w 1158174"/>
                  <a:gd name="connsiteY91" fmla="*/ 608523 h 1091695"/>
                  <a:gd name="connsiteX92" fmla="*/ 290089 w 1158174"/>
                  <a:gd name="connsiteY92" fmla="*/ 664022 h 1091695"/>
                  <a:gd name="connsiteX93" fmla="*/ 205845 w 1158174"/>
                  <a:gd name="connsiteY93" fmla="*/ 779119 h 1091695"/>
                  <a:gd name="connsiteX94" fmla="*/ 201515 w 1158174"/>
                  <a:gd name="connsiteY94" fmla="*/ 804862 h 1091695"/>
                  <a:gd name="connsiteX95" fmla="*/ 168816 w 1158174"/>
                  <a:gd name="connsiteY95" fmla="*/ 822641 h 1091695"/>
                  <a:gd name="connsiteX96" fmla="*/ 89940 w 1158174"/>
                  <a:gd name="connsiteY96" fmla="*/ 903249 h 1091695"/>
                  <a:gd name="connsiteX97" fmla="*/ 10602 w 1158174"/>
                  <a:gd name="connsiteY97" fmla="*/ 854849 h 1091695"/>
                  <a:gd name="connsiteX98" fmla="*/ 356 w 1158174"/>
                  <a:gd name="connsiteY98" fmla="*/ 811847 h 1091695"/>
                  <a:gd name="connsiteX99" fmla="*/ 67313 w 1158174"/>
                  <a:gd name="connsiteY99" fmla="*/ 764457 h 1091695"/>
                  <a:gd name="connsiteX100" fmla="*/ 193030 w 1158174"/>
                  <a:gd name="connsiteY100" fmla="*/ 639086 h 1091695"/>
                  <a:gd name="connsiteX101" fmla="*/ 253667 w 1158174"/>
                  <a:gd name="connsiteY101" fmla="*/ 593053 h 1091695"/>
                  <a:gd name="connsiteX102" fmla="*/ 356007 w 1158174"/>
                  <a:gd name="connsiteY102" fmla="*/ 505317 h 1091695"/>
                  <a:gd name="connsiteX103" fmla="*/ 366772 w 1158174"/>
                  <a:gd name="connsiteY103" fmla="*/ 370219 h 1091695"/>
                  <a:gd name="connsiteX104" fmla="*/ 320249 w 1158174"/>
                  <a:gd name="connsiteY104" fmla="*/ 394578 h 1091695"/>
                  <a:gd name="connsiteX105" fmla="*/ 267491 w 1158174"/>
                  <a:gd name="connsiteY105" fmla="*/ 422053 h 1091695"/>
                  <a:gd name="connsiteX106" fmla="*/ 224921 w 1158174"/>
                  <a:gd name="connsiteY106" fmla="*/ 424131 h 1091695"/>
                  <a:gd name="connsiteX107" fmla="*/ 166738 w 1158174"/>
                  <a:gd name="connsiteY107" fmla="*/ 358098 h 1091695"/>
                  <a:gd name="connsiteX108" fmla="*/ 149393 w 1158174"/>
                  <a:gd name="connsiteY108" fmla="*/ 309150 h 1091695"/>
                  <a:gd name="connsiteX109" fmla="*/ 125006 w 1158174"/>
                  <a:gd name="connsiteY109" fmla="*/ 245281 h 1091695"/>
                  <a:gd name="connsiteX110" fmla="*/ 174646 w 1158174"/>
                  <a:gd name="connsiteY110" fmla="*/ 262742 h 1091695"/>
                  <a:gd name="connsiteX111" fmla="*/ 264028 w 1158174"/>
                  <a:gd name="connsiteY111" fmla="*/ 242049 h 1091695"/>
                  <a:gd name="connsiteX112" fmla="*/ 337940 w 1158174"/>
                  <a:gd name="connsiteY112" fmla="*/ 205309 h 1091695"/>
                  <a:gd name="connsiteX113" fmla="*/ 369370 w 1158174"/>
                  <a:gd name="connsiteY113" fmla="*/ 185886 h 1091695"/>
                  <a:gd name="connsiteX114" fmla="*/ 374420 w 1158174"/>
                  <a:gd name="connsiteY114" fmla="*/ 133417 h 1091695"/>
                  <a:gd name="connsiteX115" fmla="*/ 358835 w 1158174"/>
                  <a:gd name="connsiteY115" fmla="*/ 42390 h 1091695"/>
                  <a:gd name="connsiteX116" fmla="*/ 365329 w 1158174"/>
                  <a:gd name="connsiteY116" fmla="*/ 11798 h 1091695"/>
                  <a:gd name="connsiteX117" fmla="*/ 404031 w 1158174"/>
                  <a:gd name="connsiteY117" fmla="*/ 6689 h 1091695"/>
                  <a:gd name="connsiteX118" fmla="*/ 748860 w 1158174"/>
                  <a:gd name="connsiteY118" fmla="*/ 382428 h 1091695"/>
                  <a:gd name="connsiteX119" fmla="*/ 763781 w 1158174"/>
                  <a:gd name="connsiteY119" fmla="*/ 497178 h 1091695"/>
                  <a:gd name="connsiteX120" fmla="*/ 781674 w 1158174"/>
                  <a:gd name="connsiteY120" fmla="*/ 537006 h 1091695"/>
                  <a:gd name="connsiteX121" fmla="*/ 789005 w 1158174"/>
                  <a:gd name="connsiteY121" fmla="*/ 534437 h 1091695"/>
                  <a:gd name="connsiteX122" fmla="*/ 777230 w 1158174"/>
                  <a:gd name="connsiteY122" fmla="*/ 511262 h 1091695"/>
                  <a:gd name="connsiteX123" fmla="*/ 816971 w 1158174"/>
                  <a:gd name="connsiteY123" fmla="*/ 501189 h 1091695"/>
                  <a:gd name="connsiteX124" fmla="*/ 845601 w 1158174"/>
                  <a:gd name="connsiteY124" fmla="*/ 422400 h 1091695"/>
                  <a:gd name="connsiteX125" fmla="*/ 748860 w 1158174"/>
                  <a:gd name="connsiteY125" fmla="*/ 382428 h 109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1158174" h="1091695">
                    <a:moveTo>
                      <a:pt x="404031" y="6689"/>
                    </a:moveTo>
                    <a:cubicBezTo>
                      <a:pt x="415518" y="4381"/>
                      <a:pt x="427553" y="-3268"/>
                      <a:pt x="439559" y="1523"/>
                    </a:cubicBezTo>
                    <a:cubicBezTo>
                      <a:pt x="458694" y="7757"/>
                      <a:pt x="476558" y="19619"/>
                      <a:pt x="489488" y="35002"/>
                    </a:cubicBezTo>
                    <a:cubicBezTo>
                      <a:pt x="497367" y="62650"/>
                      <a:pt x="491133" y="92839"/>
                      <a:pt x="502822" y="119795"/>
                    </a:cubicBezTo>
                    <a:cubicBezTo>
                      <a:pt x="512519" y="148771"/>
                      <a:pt x="485678" y="175958"/>
                      <a:pt x="493846" y="205425"/>
                    </a:cubicBezTo>
                    <a:cubicBezTo>
                      <a:pt x="499099" y="211716"/>
                      <a:pt x="504900" y="217575"/>
                      <a:pt x="509200" y="224617"/>
                    </a:cubicBezTo>
                    <a:cubicBezTo>
                      <a:pt x="511884" y="224299"/>
                      <a:pt x="514597" y="223953"/>
                      <a:pt x="517310" y="223636"/>
                    </a:cubicBezTo>
                    <a:cubicBezTo>
                      <a:pt x="515520" y="249668"/>
                      <a:pt x="516877" y="275758"/>
                      <a:pt x="514308" y="301762"/>
                    </a:cubicBezTo>
                    <a:cubicBezTo>
                      <a:pt x="498781" y="303234"/>
                      <a:pt x="480166" y="301935"/>
                      <a:pt x="468189" y="313739"/>
                    </a:cubicBezTo>
                    <a:cubicBezTo>
                      <a:pt x="457366" y="341849"/>
                      <a:pt x="458809" y="372932"/>
                      <a:pt x="457799" y="402543"/>
                    </a:cubicBezTo>
                    <a:cubicBezTo>
                      <a:pt x="506978" y="354202"/>
                      <a:pt x="556329" y="305687"/>
                      <a:pt x="610905" y="263377"/>
                    </a:cubicBezTo>
                    <a:cubicBezTo>
                      <a:pt x="630011" y="251342"/>
                      <a:pt x="648626" y="236190"/>
                      <a:pt x="671224" y="231515"/>
                    </a:cubicBezTo>
                    <a:cubicBezTo>
                      <a:pt x="689580" y="230014"/>
                      <a:pt x="707964" y="233246"/>
                      <a:pt x="726348" y="232294"/>
                    </a:cubicBezTo>
                    <a:cubicBezTo>
                      <a:pt x="736507" y="251890"/>
                      <a:pt x="741991" y="273247"/>
                      <a:pt x="748744" y="294085"/>
                    </a:cubicBezTo>
                    <a:cubicBezTo>
                      <a:pt x="751428" y="302050"/>
                      <a:pt x="758845" y="306639"/>
                      <a:pt x="766638" y="308890"/>
                    </a:cubicBezTo>
                    <a:cubicBezTo>
                      <a:pt x="809034" y="322022"/>
                      <a:pt x="855298" y="328371"/>
                      <a:pt x="890768" y="357001"/>
                    </a:cubicBezTo>
                    <a:cubicBezTo>
                      <a:pt x="902399" y="300550"/>
                      <a:pt x="907392" y="242799"/>
                      <a:pt x="910624" y="185337"/>
                    </a:cubicBezTo>
                    <a:cubicBezTo>
                      <a:pt x="910595" y="156794"/>
                      <a:pt x="884678" y="138381"/>
                      <a:pt x="861070" y="127760"/>
                    </a:cubicBezTo>
                    <a:cubicBezTo>
                      <a:pt x="872182" y="117659"/>
                      <a:pt x="883466" y="107673"/>
                      <a:pt x="892701" y="95783"/>
                    </a:cubicBezTo>
                    <a:cubicBezTo>
                      <a:pt x="925285" y="96995"/>
                      <a:pt x="956686" y="106548"/>
                      <a:pt x="988866" y="110992"/>
                    </a:cubicBezTo>
                    <a:cubicBezTo>
                      <a:pt x="999631" y="110790"/>
                      <a:pt x="1009241" y="115927"/>
                      <a:pt x="1017351" y="122421"/>
                    </a:cubicBezTo>
                    <a:cubicBezTo>
                      <a:pt x="1039891" y="138554"/>
                      <a:pt x="1063297" y="153389"/>
                      <a:pt x="1086271" y="168945"/>
                    </a:cubicBezTo>
                    <a:cubicBezTo>
                      <a:pt x="1094178" y="174255"/>
                      <a:pt x="1100903" y="182278"/>
                      <a:pt x="1099835" y="192812"/>
                    </a:cubicBezTo>
                    <a:cubicBezTo>
                      <a:pt x="1102115" y="219191"/>
                      <a:pt x="1104482" y="246205"/>
                      <a:pt x="1100961" y="272612"/>
                    </a:cubicBezTo>
                    <a:cubicBezTo>
                      <a:pt x="1087800" y="306120"/>
                      <a:pt x="1065837" y="335673"/>
                      <a:pt x="1053629" y="369642"/>
                    </a:cubicBezTo>
                    <a:cubicBezTo>
                      <a:pt x="1050224" y="390537"/>
                      <a:pt x="1045894" y="411519"/>
                      <a:pt x="1038448" y="431404"/>
                    </a:cubicBezTo>
                    <a:cubicBezTo>
                      <a:pt x="1028520" y="451866"/>
                      <a:pt x="1018650" y="472473"/>
                      <a:pt x="1006615" y="491810"/>
                    </a:cubicBezTo>
                    <a:cubicBezTo>
                      <a:pt x="978100" y="531118"/>
                      <a:pt x="960409" y="577411"/>
                      <a:pt x="927738" y="613862"/>
                    </a:cubicBezTo>
                    <a:cubicBezTo>
                      <a:pt x="927536" y="609071"/>
                      <a:pt x="927363" y="604309"/>
                      <a:pt x="927132" y="599518"/>
                    </a:cubicBezTo>
                    <a:cubicBezTo>
                      <a:pt x="918878" y="599403"/>
                      <a:pt x="910624" y="599316"/>
                      <a:pt x="902399" y="598768"/>
                    </a:cubicBezTo>
                    <a:cubicBezTo>
                      <a:pt x="900898" y="593602"/>
                      <a:pt x="899397" y="588436"/>
                      <a:pt x="897954" y="583298"/>
                    </a:cubicBezTo>
                    <a:cubicBezTo>
                      <a:pt x="889411" y="589734"/>
                      <a:pt x="881071" y="596488"/>
                      <a:pt x="872384" y="602693"/>
                    </a:cubicBezTo>
                    <a:cubicBezTo>
                      <a:pt x="864014" y="608263"/>
                      <a:pt x="853162" y="607686"/>
                      <a:pt x="844850" y="613371"/>
                    </a:cubicBezTo>
                    <a:cubicBezTo>
                      <a:pt x="817231" y="631986"/>
                      <a:pt x="793767" y="656143"/>
                      <a:pt x="772179" y="681338"/>
                    </a:cubicBezTo>
                    <a:cubicBezTo>
                      <a:pt x="754112" y="700704"/>
                      <a:pt x="749090" y="727400"/>
                      <a:pt x="737546" y="750489"/>
                    </a:cubicBezTo>
                    <a:cubicBezTo>
                      <a:pt x="789640" y="751441"/>
                      <a:pt x="841762" y="756290"/>
                      <a:pt x="893827" y="751903"/>
                    </a:cubicBezTo>
                    <a:cubicBezTo>
                      <a:pt x="933107" y="748526"/>
                      <a:pt x="972588" y="749305"/>
                      <a:pt x="1011925" y="747054"/>
                    </a:cubicBezTo>
                    <a:cubicBezTo>
                      <a:pt x="1024682" y="748613"/>
                      <a:pt x="1034004" y="739781"/>
                      <a:pt x="1043961" y="733807"/>
                    </a:cubicBezTo>
                    <a:cubicBezTo>
                      <a:pt x="1079171" y="760446"/>
                      <a:pt x="1117700" y="782899"/>
                      <a:pt x="1157961" y="800966"/>
                    </a:cubicBezTo>
                    <a:cubicBezTo>
                      <a:pt x="1158509" y="828730"/>
                      <a:pt x="1151525" y="859207"/>
                      <a:pt x="1132130" y="879698"/>
                    </a:cubicBezTo>
                    <a:cubicBezTo>
                      <a:pt x="1097613" y="890781"/>
                      <a:pt x="1060267" y="882815"/>
                      <a:pt x="1024797" y="885788"/>
                    </a:cubicBezTo>
                    <a:cubicBezTo>
                      <a:pt x="998043" y="892599"/>
                      <a:pt x="970279" y="896351"/>
                      <a:pt x="945863" y="910146"/>
                    </a:cubicBezTo>
                    <a:cubicBezTo>
                      <a:pt x="925718" y="917794"/>
                      <a:pt x="904246" y="938314"/>
                      <a:pt x="881677" y="925962"/>
                    </a:cubicBezTo>
                    <a:cubicBezTo>
                      <a:pt x="886237" y="919151"/>
                      <a:pt x="890826" y="912369"/>
                      <a:pt x="895010" y="905327"/>
                    </a:cubicBezTo>
                    <a:cubicBezTo>
                      <a:pt x="867477" y="909915"/>
                      <a:pt x="839684" y="914389"/>
                      <a:pt x="811689" y="911445"/>
                    </a:cubicBezTo>
                    <a:cubicBezTo>
                      <a:pt x="769524" y="907722"/>
                      <a:pt x="725944" y="907376"/>
                      <a:pt x="685683" y="892945"/>
                    </a:cubicBezTo>
                    <a:cubicBezTo>
                      <a:pt x="670387" y="888645"/>
                      <a:pt x="664500" y="872685"/>
                      <a:pt x="658035" y="859755"/>
                    </a:cubicBezTo>
                    <a:cubicBezTo>
                      <a:pt x="649723" y="841140"/>
                      <a:pt x="641180" y="819091"/>
                      <a:pt x="650704" y="799321"/>
                    </a:cubicBezTo>
                    <a:cubicBezTo>
                      <a:pt x="660805" y="776435"/>
                      <a:pt x="653244" y="747372"/>
                      <a:pt x="671426" y="727977"/>
                    </a:cubicBezTo>
                    <a:cubicBezTo>
                      <a:pt x="688887" y="709968"/>
                      <a:pt x="701210" y="688178"/>
                      <a:pt x="715352" y="667716"/>
                    </a:cubicBezTo>
                    <a:cubicBezTo>
                      <a:pt x="725223" y="655710"/>
                      <a:pt x="732871" y="641511"/>
                      <a:pt x="734516" y="625839"/>
                    </a:cubicBezTo>
                    <a:cubicBezTo>
                      <a:pt x="727041" y="629591"/>
                      <a:pt x="719768" y="633776"/>
                      <a:pt x="712553" y="638018"/>
                    </a:cubicBezTo>
                    <a:cubicBezTo>
                      <a:pt x="692177" y="594006"/>
                      <a:pt x="667443" y="551811"/>
                      <a:pt x="651454" y="505894"/>
                    </a:cubicBezTo>
                    <a:cubicBezTo>
                      <a:pt x="643864" y="466441"/>
                      <a:pt x="644384" y="426036"/>
                      <a:pt x="641411" y="386093"/>
                    </a:cubicBezTo>
                    <a:cubicBezTo>
                      <a:pt x="638669" y="351460"/>
                      <a:pt x="636043" y="316798"/>
                      <a:pt x="633041" y="282194"/>
                    </a:cubicBezTo>
                    <a:cubicBezTo>
                      <a:pt x="612868" y="291891"/>
                      <a:pt x="595349" y="306177"/>
                      <a:pt x="575320" y="316134"/>
                    </a:cubicBezTo>
                    <a:cubicBezTo>
                      <a:pt x="557484" y="325745"/>
                      <a:pt x="541899" y="338934"/>
                      <a:pt x="528219" y="353798"/>
                    </a:cubicBezTo>
                    <a:cubicBezTo>
                      <a:pt x="514279" y="371201"/>
                      <a:pt x="491191" y="381591"/>
                      <a:pt x="484495" y="404275"/>
                    </a:cubicBezTo>
                    <a:cubicBezTo>
                      <a:pt x="477540" y="430365"/>
                      <a:pt x="459646" y="451434"/>
                      <a:pt x="446832" y="474666"/>
                    </a:cubicBezTo>
                    <a:cubicBezTo>
                      <a:pt x="441031" y="484450"/>
                      <a:pt x="445042" y="496023"/>
                      <a:pt x="443513" y="506644"/>
                    </a:cubicBezTo>
                    <a:cubicBezTo>
                      <a:pt x="439386" y="538795"/>
                      <a:pt x="432286" y="570802"/>
                      <a:pt x="432142" y="603357"/>
                    </a:cubicBezTo>
                    <a:cubicBezTo>
                      <a:pt x="431449" y="613458"/>
                      <a:pt x="427091" y="622809"/>
                      <a:pt x="424465" y="632477"/>
                    </a:cubicBezTo>
                    <a:cubicBezTo>
                      <a:pt x="434681" y="643675"/>
                      <a:pt x="432892" y="658769"/>
                      <a:pt x="430901" y="672565"/>
                    </a:cubicBezTo>
                    <a:cubicBezTo>
                      <a:pt x="422242" y="702032"/>
                      <a:pt x="434566" y="732537"/>
                      <a:pt x="433585" y="762553"/>
                    </a:cubicBezTo>
                    <a:cubicBezTo>
                      <a:pt x="432084" y="792250"/>
                      <a:pt x="428015" y="821775"/>
                      <a:pt x="424147" y="851242"/>
                    </a:cubicBezTo>
                    <a:cubicBezTo>
                      <a:pt x="429313" y="853666"/>
                      <a:pt x="434450" y="856090"/>
                      <a:pt x="439617" y="858514"/>
                    </a:cubicBezTo>
                    <a:cubicBezTo>
                      <a:pt x="433094" y="870607"/>
                      <a:pt x="426456" y="882758"/>
                      <a:pt x="422127" y="895803"/>
                    </a:cubicBezTo>
                    <a:cubicBezTo>
                      <a:pt x="420511" y="909858"/>
                      <a:pt x="422416" y="924086"/>
                      <a:pt x="421319" y="938199"/>
                    </a:cubicBezTo>
                    <a:cubicBezTo>
                      <a:pt x="425533" y="937968"/>
                      <a:pt x="429775" y="937737"/>
                      <a:pt x="433989" y="937535"/>
                    </a:cubicBezTo>
                    <a:cubicBezTo>
                      <a:pt x="430497" y="945328"/>
                      <a:pt x="426860" y="953091"/>
                      <a:pt x="423368" y="960941"/>
                    </a:cubicBezTo>
                    <a:cubicBezTo>
                      <a:pt x="425619" y="963106"/>
                      <a:pt x="427841" y="965328"/>
                      <a:pt x="430064" y="967550"/>
                    </a:cubicBezTo>
                    <a:cubicBezTo>
                      <a:pt x="433296" y="965444"/>
                      <a:pt x="436500" y="963366"/>
                      <a:pt x="439732" y="961288"/>
                    </a:cubicBezTo>
                    <a:cubicBezTo>
                      <a:pt x="429256" y="976670"/>
                      <a:pt x="430323" y="995690"/>
                      <a:pt x="434826" y="1012948"/>
                    </a:cubicBezTo>
                    <a:cubicBezTo>
                      <a:pt x="442705" y="1036730"/>
                      <a:pt x="429054" y="1058924"/>
                      <a:pt x="419847" y="1079934"/>
                    </a:cubicBezTo>
                    <a:cubicBezTo>
                      <a:pt x="414594" y="1093326"/>
                      <a:pt x="397018" y="1087236"/>
                      <a:pt x="386311" y="1090468"/>
                    </a:cubicBezTo>
                    <a:cubicBezTo>
                      <a:pt x="377364" y="1090093"/>
                      <a:pt x="364983" y="1095432"/>
                      <a:pt x="359643" y="1086226"/>
                    </a:cubicBezTo>
                    <a:cubicBezTo>
                      <a:pt x="346252" y="1063686"/>
                      <a:pt x="340047" y="1035864"/>
                      <a:pt x="317391" y="1019933"/>
                    </a:cubicBezTo>
                    <a:cubicBezTo>
                      <a:pt x="322038" y="1018894"/>
                      <a:pt x="326684" y="1017826"/>
                      <a:pt x="331331" y="1016729"/>
                    </a:cubicBezTo>
                    <a:cubicBezTo>
                      <a:pt x="321634" y="1006137"/>
                      <a:pt x="310522" y="996613"/>
                      <a:pt x="302557" y="984636"/>
                    </a:cubicBezTo>
                    <a:cubicBezTo>
                      <a:pt x="298805" y="974361"/>
                      <a:pt x="298459" y="963192"/>
                      <a:pt x="297362" y="952399"/>
                    </a:cubicBezTo>
                    <a:cubicBezTo>
                      <a:pt x="304721" y="955631"/>
                      <a:pt x="311965" y="959036"/>
                      <a:pt x="319296" y="962355"/>
                    </a:cubicBezTo>
                    <a:cubicBezTo>
                      <a:pt x="322124" y="960104"/>
                      <a:pt x="324982" y="957853"/>
                      <a:pt x="327839" y="955602"/>
                    </a:cubicBezTo>
                    <a:cubicBezTo>
                      <a:pt x="308502" y="933610"/>
                      <a:pt x="297622" y="900824"/>
                      <a:pt x="268097" y="890030"/>
                    </a:cubicBezTo>
                    <a:cubicBezTo>
                      <a:pt x="269050" y="886769"/>
                      <a:pt x="270002" y="883508"/>
                      <a:pt x="270954" y="880275"/>
                    </a:cubicBezTo>
                    <a:cubicBezTo>
                      <a:pt x="285298" y="885182"/>
                      <a:pt x="299324" y="891156"/>
                      <a:pt x="314072" y="894792"/>
                    </a:cubicBezTo>
                    <a:cubicBezTo>
                      <a:pt x="311561" y="887981"/>
                      <a:pt x="308618" y="881343"/>
                      <a:pt x="305558" y="874792"/>
                    </a:cubicBezTo>
                    <a:cubicBezTo>
                      <a:pt x="307925" y="873955"/>
                      <a:pt x="310292" y="873147"/>
                      <a:pt x="312658" y="872368"/>
                    </a:cubicBezTo>
                    <a:cubicBezTo>
                      <a:pt x="321201" y="879785"/>
                      <a:pt x="330494" y="890636"/>
                      <a:pt x="343539" y="885038"/>
                    </a:cubicBezTo>
                    <a:cubicBezTo>
                      <a:pt x="352544" y="882584"/>
                      <a:pt x="352861" y="870925"/>
                      <a:pt x="354218" y="863796"/>
                    </a:cubicBezTo>
                    <a:cubicBezTo>
                      <a:pt x="359643" y="821688"/>
                      <a:pt x="355112" y="779032"/>
                      <a:pt x="358633" y="736780"/>
                    </a:cubicBezTo>
                    <a:cubicBezTo>
                      <a:pt x="364203" y="683416"/>
                      <a:pt x="357508" y="629793"/>
                      <a:pt x="350668" y="576862"/>
                    </a:cubicBezTo>
                    <a:cubicBezTo>
                      <a:pt x="341865" y="587137"/>
                      <a:pt x="331014" y="596170"/>
                      <a:pt x="324982" y="608523"/>
                    </a:cubicBezTo>
                    <a:cubicBezTo>
                      <a:pt x="316872" y="629014"/>
                      <a:pt x="302730" y="646215"/>
                      <a:pt x="290089" y="664022"/>
                    </a:cubicBezTo>
                    <a:cubicBezTo>
                      <a:pt x="261632" y="702118"/>
                      <a:pt x="233522" y="740474"/>
                      <a:pt x="205845" y="779119"/>
                    </a:cubicBezTo>
                    <a:cubicBezTo>
                      <a:pt x="200043" y="786478"/>
                      <a:pt x="200274" y="796089"/>
                      <a:pt x="201515" y="804862"/>
                    </a:cubicBezTo>
                    <a:cubicBezTo>
                      <a:pt x="189885" y="809365"/>
                      <a:pt x="177446" y="813030"/>
                      <a:pt x="168816" y="822641"/>
                    </a:cubicBezTo>
                    <a:cubicBezTo>
                      <a:pt x="143505" y="850433"/>
                      <a:pt x="117473" y="877620"/>
                      <a:pt x="89940" y="903249"/>
                    </a:cubicBezTo>
                    <a:cubicBezTo>
                      <a:pt x="62205" y="889165"/>
                      <a:pt x="29015" y="882325"/>
                      <a:pt x="10602" y="854849"/>
                    </a:cubicBezTo>
                    <a:cubicBezTo>
                      <a:pt x="-3887" y="844748"/>
                      <a:pt x="443" y="826566"/>
                      <a:pt x="356" y="811847"/>
                    </a:cubicBezTo>
                    <a:cubicBezTo>
                      <a:pt x="27052" y="803477"/>
                      <a:pt x="46649" y="782149"/>
                      <a:pt x="67313" y="764457"/>
                    </a:cubicBezTo>
                    <a:cubicBezTo>
                      <a:pt x="110027" y="723504"/>
                      <a:pt x="150951" y="680703"/>
                      <a:pt x="193030" y="639086"/>
                    </a:cubicBezTo>
                    <a:cubicBezTo>
                      <a:pt x="210693" y="620471"/>
                      <a:pt x="234907" y="610341"/>
                      <a:pt x="253667" y="593053"/>
                    </a:cubicBezTo>
                    <a:cubicBezTo>
                      <a:pt x="287116" y="563067"/>
                      <a:pt x="320797" y="533283"/>
                      <a:pt x="356007" y="505317"/>
                    </a:cubicBezTo>
                    <a:cubicBezTo>
                      <a:pt x="356613" y="460063"/>
                      <a:pt x="367061" y="415444"/>
                      <a:pt x="366772" y="370219"/>
                    </a:cubicBezTo>
                    <a:cubicBezTo>
                      <a:pt x="350523" y="376973"/>
                      <a:pt x="337450" y="389931"/>
                      <a:pt x="320249" y="394578"/>
                    </a:cubicBezTo>
                    <a:cubicBezTo>
                      <a:pt x="302384" y="403034"/>
                      <a:pt x="287059" y="417205"/>
                      <a:pt x="267491" y="422053"/>
                    </a:cubicBezTo>
                    <a:cubicBezTo>
                      <a:pt x="253436" y="424304"/>
                      <a:pt x="239092" y="423439"/>
                      <a:pt x="224921" y="424131"/>
                    </a:cubicBezTo>
                    <a:cubicBezTo>
                      <a:pt x="206104" y="401591"/>
                      <a:pt x="185757" y="380407"/>
                      <a:pt x="166738" y="358098"/>
                    </a:cubicBezTo>
                    <a:cubicBezTo>
                      <a:pt x="154328" y="344591"/>
                      <a:pt x="160216" y="323638"/>
                      <a:pt x="149393" y="309150"/>
                    </a:cubicBezTo>
                    <a:cubicBezTo>
                      <a:pt x="136492" y="290073"/>
                      <a:pt x="127257" y="268370"/>
                      <a:pt x="125006" y="245281"/>
                    </a:cubicBezTo>
                    <a:cubicBezTo>
                      <a:pt x="141168" y="252208"/>
                      <a:pt x="156089" y="264012"/>
                      <a:pt x="174646" y="262742"/>
                    </a:cubicBezTo>
                    <a:cubicBezTo>
                      <a:pt x="206133" y="264156"/>
                      <a:pt x="234590" y="250505"/>
                      <a:pt x="264028" y="242049"/>
                    </a:cubicBezTo>
                    <a:cubicBezTo>
                      <a:pt x="289281" y="231082"/>
                      <a:pt x="311590" y="213938"/>
                      <a:pt x="337940" y="205309"/>
                    </a:cubicBezTo>
                    <a:cubicBezTo>
                      <a:pt x="349023" y="200662"/>
                      <a:pt x="363944" y="198354"/>
                      <a:pt x="369370" y="185886"/>
                    </a:cubicBezTo>
                    <a:cubicBezTo>
                      <a:pt x="375603" y="169262"/>
                      <a:pt x="373987" y="150791"/>
                      <a:pt x="374420" y="133417"/>
                    </a:cubicBezTo>
                    <a:cubicBezTo>
                      <a:pt x="374940" y="102218"/>
                      <a:pt x="360047" y="73444"/>
                      <a:pt x="358835" y="42390"/>
                    </a:cubicBezTo>
                    <a:cubicBezTo>
                      <a:pt x="356642" y="31654"/>
                      <a:pt x="362760" y="21870"/>
                      <a:pt x="365329" y="11798"/>
                    </a:cubicBezTo>
                    <a:cubicBezTo>
                      <a:pt x="378143" y="9951"/>
                      <a:pt x="391419" y="10066"/>
                      <a:pt x="404031" y="6689"/>
                    </a:cubicBezTo>
                    <a:moveTo>
                      <a:pt x="748860" y="382428"/>
                    </a:moveTo>
                    <a:cubicBezTo>
                      <a:pt x="754718" y="420553"/>
                      <a:pt x="758586" y="458966"/>
                      <a:pt x="763781" y="497178"/>
                    </a:cubicBezTo>
                    <a:cubicBezTo>
                      <a:pt x="764127" y="512734"/>
                      <a:pt x="775123" y="523932"/>
                      <a:pt x="781674" y="537006"/>
                    </a:cubicBezTo>
                    <a:cubicBezTo>
                      <a:pt x="784098" y="536140"/>
                      <a:pt x="786552" y="535303"/>
                      <a:pt x="789005" y="534437"/>
                    </a:cubicBezTo>
                    <a:cubicBezTo>
                      <a:pt x="784878" y="526818"/>
                      <a:pt x="780953" y="519083"/>
                      <a:pt x="777230" y="511262"/>
                    </a:cubicBezTo>
                    <a:cubicBezTo>
                      <a:pt x="790419" y="508462"/>
                      <a:pt x="809034" y="514898"/>
                      <a:pt x="816971" y="501189"/>
                    </a:cubicBezTo>
                    <a:cubicBezTo>
                      <a:pt x="832209" y="477351"/>
                      <a:pt x="838790" y="449500"/>
                      <a:pt x="845601" y="422400"/>
                    </a:cubicBezTo>
                    <a:cubicBezTo>
                      <a:pt x="812786" y="410538"/>
                      <a:pt x="780606" y="396916"/>
                      <a:pt x="748860" y="38242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29F8E19-DB28-B119-9B7A-483DF8B26C44}"/>
                  </a:ext>
                </a:extLst>
              </p:cNvPr>
              <p:cNvSpPr/>
              <p:nvPr/>
            </p:nvSpPr>
            <p:spPr>
              <a:xfrm>
                <a:off x="2062089" y="3417019"/>
                <a:ext cx="7776" cy="7383"/>
              </a:xfrm>
              <a:custGeom>
                <a:avLst/>
                <a:gdLst>
                  <a:gd name="connsiteX0" fmla="*/ 636 w 7776"/>
                  <a:gd name="connsiteY0" fmla="*/ 1488 h 7383"/>
                  <a:gd name="connsiteX1" fmla="*/ 6841 w 7776"/>
                  <a:gd name="connsiteY1" fmla="*/ 5990 h 7383"/>
                  <a:gd name="connsiteX2" fmla="*/ 636 w 7776"/>
                  <a:gd name="connsiteY2" fmla="*/ 1488 h 7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76" h="7383">
                    <a:moveTo>
                      <a:pt x="636" y="1488"/>
                    </a:moveTo>
                    <a:cubicBezTo>
                      <a:pt x="3320" y="-2322"/>
                      <a:pt x="9813" y="2209"/>
                      <a:pt x="6841" y="5990"/>
                    </a:cubicBezTo>
                    <a:cubicBezTo>
                      <a:pt x="4099" y="9800"/>
                      <a:pt x="-2453" y="5268"/>
                      <a:pt x="636" y="148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E872846-E668-F382-7F1C-74159ABB270D}"/>
                </a:ext>
              </a:extLst>
            </p:cNvPr>
            <p:cNvSpPr txBox="1"/>
            <p:nvPr/>
          </p:nvSpPr>
          <p:spPr>
            <a:xfrm>
              <a:off x="6101429" y="1570231"/>
              <a:ext cx="191243" cy="361111"/>
            </a:xfrm>
            <a:custGeom>
              <a:avLst/>
              <a:gdLst>
                <a:gd name="connsiteX0" fmla="*/ 488 w 116312"/>
                <a:gd name="connsiteY0" fmla="*/ 0 h 224600"/>
                <a:gd name="connsiteX1" fmla="*/ 15118 w 116312"/>
                <a:gd name="connsiteY1" fmla="*/ 0 h 224600"/>
                <a:gd name="connsiteX2" fmla="*/ 60838 w 116312"/>
                <a:gd name="connsiteY2" fmla="*/ 4267 h 224600"/>
                <a:gd name="connsiteX3" fmla="*/ 84613 w 116312"/>
                <a:gd name="connsiteY3" fmla="*/ 23165 h 224600"/>
                <a:gd name="connsiteX4" fmla="*/ 111390 w 116312"/>
                <a:gd name="connsiteY4" fmla="*/ 17104 h 224600"/>
                <a:gd name="connsiteX5" fmla="*/ 102901 w 116312"/>
                <a:gd name="connsiteY5" fmla="*/ 49987 h 224600"/>
                <a:gd name="connsiteX6" fmla="*/ 116312 w 116312"/>
                <a:gd name="connsiteY6" fmla="*/ 128016 h 224600"/>
                <a:gd name="connsiteX7" fmla="*/ 116312 w 116312"/>
                <a:gd name="connsiteY7" fmla="*/ 145085 h 224600"/>
                <a:gd name="connsiteX8" fmla="*/ 112654 w 116312"/>
                <a:gd name="connsiteY8" fmla="*/ 162763 h 224600"/>
                <a:gd name="connsiteX9" fmla="*/ 104120 w 116312"/>
                <a:gd name="connsiteY9" fmla="*/ 181661 h 224600"/>
                <a:gd name="connsiteX10" fmla="*/ 61448 w 116312"/>
                <a:gd name="connsiteY10" fmla="*/ 224333 h 224600"/>
                <a:gd name="connsiteX11" fmla="*/ 46818 w 116312"/>
                <a:gd name="connsiteY11" fmla="*/ 212141 h 224600"/>
                <a:gd name="connsiteX12" fmla="*/ 33406 w 116312"/>
                <a:gd name="connsiteY12" fmla="*/ 202387 h 224600"/>
                <a:gd name="connsiteX13" fmla="*/ 19995 w 116312"/>
                <a:gd name="connsiteY13" fmla="*/ 188366 h 224600"/>
                <a:gd name="connsiteX14" fmla="*/ 7803 w 116312"/>
                <a:gd name="connsiteY14" fmla="*/ 162154 h 224600"/>
                <a:gd name="connsiteX15" fmla="*/ 6584 w 116312"/>
                <a:gd name="connsiteY15" fmla="*/ 149962 h 224600"/>
                <a:gd name="connsiteX16" fmla="*/ 15118 w 116312"/>
                <a:gd name="connsiteY16" fmla="*/ 74371 h 224600"/>
                <a:gd name="connsiteX17" fmla="*/ 19995 w 116312"/>
                <a:gd name="connsiteY17" fmla="*/ 26822 h 224600"/>
                <a:gd name="connsiteX18" fmla="*/ 18776 w 116312"/>
                <a:gd name="connsiteY18" fmla="*/ 12192 h 224600"/>
                <a:gd name="connsiteX19" fmla="*/ 7803 w 116312"/>
                <a:gd name="connsiteY19" fmla="*/ 6096 h 224600"/>
                <a:gd name="connsiteX20" fmla="*/ 488 w 116312"/>
                <a:gd name="connsiteY20" fmla="*/ 0 h 224600"/>
                <a:gd name="connsiteX0" fmla="*/ 488 w 116312"/>
                <a:gd name="connsiteY0" fmla="*/ 4472 h 229072"/>
                <a:gd name="connsiteX1" fmla="*/ 15118 w 116312"/>
                <a:gd name="connsiteY1" fmla="*/ 4472 h 229072"/>
                <a:gd name="connsiteX2" fmla="*/ 60838 w 116312"/>
                <a:gd name="connsiteY2" fmla="*/ 8739 h 229072"/>
                <a:gd name="connsiteX3" fmla="*/ 98159 w 116312"/>
                <a:gd name="connsiteY3" fmla="*/ 3292 h 229072"/>
                <a:gd name="connsiteX4" fmla="*/ 111390 w 116312"/>
                <a:gd name="connsiteY4" fmla="*/ 21576 h 229072"/>
                <a:gd name="connsiteX5" fmla="*/ 102901 w 116312"/>
                <a:gd name="connsiteY5" fmla="*/ 54459 h 229072"/>
                <a:gd name="connsiteX6" fmla="*/ 116312 w 116312"/>
                <a:gd name="connsiteY6" fmla="*/ 132488 h 229072"/>
                <a:gd name="connsiteX7" fmla="*/ 116312 w 116312"/>
                <a:gd name="connsiteY7" fmla="*/ 149557 h 229072"/>
                <a:gd name="connsiteX8" fmla="*/ 112654 w 116312"/>
                <a:gd name="connsiteY8" fmla="*/ 167235 h 229072"/>
                <a:gd name="connsiteX9" fmla="*/ 104120 w 116312"/>
                <a:gd name="connsiteY9" fmla="*/ 186133 h 229072"/>
                <a:gd name="connsiteX10" fmla="*/ 61448 w 116312"/>
                <a:gd name="connsiteY10" fmla="*/ 228805 h 229072"/>
                <a:gd name="connsiteX11" fmla="*/ 46818 w 116312"/>
                <a:gd name="connsiteY11" fmla="*/ 216613 h 229072"/>
                <a:gd name="connsiteX12" fmla="*/ 33406 w 116312"/>
                <a:gd name="connsiteY12" fmla="*/ 206859 h 229072"/>
                <a:gd name="connsiteX13" fmla="*/ 19995 w 116312"/>
                <a:gd name="connsiteY13" fmla="*/ 192838 h 229072"/>
                <a:gd name="connsiteX14" fmla="*/ 7803 w 116312"/>
                <a:gd name="connsiteY14" fmla="*/ 166626 h 229072"/>
                <a:gd name="connsiteX15" fmla="*/ 6584 w 116312"/>
                <a:gd name="connsiteY15" fmla="*/ 154434 h 229072"/>
                <a:gd name="connsiteX16" fmla="*/ 15118 w 116312"/>
                <a:gd name="connsiteY16" fmla="*/ 78843 h 229072"/>
                <a:gd name="connsiteX17" fmla="*/ 19995 w 116312"/>
                <a:gd name="connsiteY17" fmla="*/ 31294 h 229072"/>
                <a:gd name="connsiteX18" fmla="*/ 18776 w 116312"/>
                <a:gd name="connsiteY18" fmla="*/ 16664 h 229072"/>
                <a:gd name="connsiteX19" fmla="*/ 7803 w 116312"/>
                <a:gd name="connsiteY19" fmla="*/ 10568 h 229072"/>
                <a:gd name="connsiteX20" fmla="*/ 488 w 116312"/>
                <a:gd name="connsiteY20" fmla="*/ 4472 h 229072"/>
                <a:gd name="connsiteX0" fmla="*/ 488 w 116312"/>
                <a:gd name="connsiteY0" fmla="*/ 7920 h 232520"/>
                <a:gd name="connsiteX1" fmla="*/ 15118 w 116312"/>
                <a:gd name="connsiteY1" fmla="*/ 7920 h 232520"/>
                <a:gd name="connsiteX2" fmla="*/ 59709 w 116312"/>
                <a:gd name="connsiteY2" fmla="*/ 826 h 232520"/>
                <a:gd name="connsiteX3" fmla="*/ 98159 w 116312"/>
                <a:gd name="connsiteY3" fmla="*/ 6740 h 232520"/>
                <a:gd name="connsiteX4" fmla="*/ 111390 w 116312"/>
                <a:gd name="connsiteY4" fmla="*/ 25024 h 232520"/>
                <a:gd name="connsiteX5" fmla="*/ 102901 w 116312"/>
                <a:gd name="connsiteY5" fmla="*/ 57907 h 232520"/>
                <a:gd name="connsiteX6" fmla="*/ 116312 w 116312"/>
                <a:gd name="connsiteY6" fmla="*/ 135936 h 232520"/>
                <a:gd name="connsiteX7" fmla="*/ 116312 w 116312"/>
                <a:gd name="connsiteY7" fmla="*/ 153005 h 232520"/>
                <a:gd name="connsiteX8" fmla="*/ 112654 w 116312"/>
                <a:gd name="connsiteY8" fmla="*/ 170683 h 232520"/>
                <a:gd name="connsiteX9" fmla="*/ 104120 w 116312"/>
                <a:gd name="connsiteY9" fmla="*/ 189581 h 232520"/>
                <a:gd name="connsiteX10" fmla="*/ 61448 w 116312"/>
                <a:gd name="connsiteY10" fmla="*/ 232253 h 232520"/>
                <a:gd name="connsiteX11" fmla="*/ 46818 w 116312"/>
                <a:gd name="connsiteY11" fmla="*/ 220061 h 232520"/>
                <a:gd name="connsiteX12" fmla="*/ 33406 w 116312"/>
                <a:gd name="connsiteY12" fmla="*/ 210307 h 232520"/>
                <a:gd name="connsiteX13" fmla="*/ 19995 w 116312"/>
                <a:gd name="connsiteY13" fmla="*/ 196286 h 232520"/>
                <a:gd name="connsiteX14" fmla="*/ 7803 w 116312"/>
                <a:gd name="connsiteY14" fmla="*/ 170074 h 232520"/>
                <a:gd name="connsiteX15" fmla="*/ 6584 w 116312"/>
                <a:gd name="connsiteY15" fmla="*/ 157882 h 232520"/>
                <a:gd name="connsiteX16" fmla="*/ 15118 w 116312"/>
                <a:gd name="connsiteY16" fmla="*/ 82291 h 232520"/>
                <a:gd name="connsiteX17" fmla="*/ 19995 w 116312"/>
                <a:gd name="connsiteY17" fmla="*/ 34742 h 232520"/>
                <a:gd name="connsiteX18" fmla="*/ 18776 w 116312"/>
                <a:gd name="connsiteY18" fmla="*/ 20112 h 232520"/>
                <a:gd name="connsiteX19" fmla="*/ 7803 w 116312"/>
                <a:gd name="connsiteY19" fmla="*/ 14016 h 232520"/>
                <a:gd name="connsiteX20" fmla="*/ 488 w 116312"/>
                <a:gd name="connsiteY20" fmla="*/ 7920 h 232520"/>
                <a:gd name="connsiteX0" fmla="*/ 488 w 116312"/>
                <a:gd name="connsiteY0" fmla="*/ 7920 h 232520"/>
                <a:gd name="connsiteX1" fmla="*/ 15118 w 116312"/>
                <a:gd name="connsiteY1" fmla="*/ 7920 h 232520"/>
                <a:gd name="connsiteX2" fmla="*/ 59709 w 116312"/>
                <a:gd name="connsiteY2" fmla="*/ 826 h 232520"/>
                <a:gd name="connsiteX3" fmla="*/ 98159 w 116312"/>
                <a:gd name="connsiteY3" fmla="*/ 6740 h 232520"/>
                <a:gd name="connsiteX4" fmla="*/ 111390 w 116312"/>
                <a:gd name="connsiteY4" fmla="*/ 25024 h 232520"/>
                <a:gd name="connsiteX5" fmla="*/ 110803 w 116312"/>
                <a:gd name="connsiteY5" fmla="*/ 59530 h 232520"/>
                <a:gd name="connsiteX6" fmla="*/ 116312 w 116312"/>
                <a:gd name="connsiteY6" fmla="*/ 135936 h 232520"/>
                <a:gd name="connsiteX7" fmla="*/ 116312 w 116312"/>
                <a:gd name="connsiteY7" fmla="*/ 153005 h 232520"/>
                <a:gd name="connsiteX8" fmla="*/ 112654 w 116312"/>
                <a:gd name="connsiteY8" fmla="*/ 170683 h 232520"/>
                <a:gd name="connsiteX9" fmla="*/ 104120 w 116312"/>
                <a:gd name="connsiteY9" fmla="*/ 189581 h 232520"/>
                <a:gd name="connsiteX10" fmla="*/ 61448 w 116312"/>
                <a:gd name="connsiteY10" fmla="*/ 232253 h 232520"/>
                <a:gd name="connsiteX11" fmla="*/ 46818 w 116312"/>
                <a:gd name="connsiteY11" fmla="*/ 220061 h 232520"/>
                <a:gd name="connsiteX12" fmla="*/ 33406 w 116312"/>
                <a:gd name="connsiteY12" fmla="*/ 210307 h 232520"/>
                <a:gd name="connsiteX13" fmla="*/ 19995 w 116312"/>
                <a:gd name="connsiteY13" fmla="*/ 196286 h 232520"/>
                <a:gd name="connsiteX14" fmla="*/ 7803 w 116312"/>
                <a:gd name="connsiteY14" fmla="*/ 170074 h 232520"/>
                <a:gd name="connsiteX15" fmla="*/ 6584 w 116312"/>
                <a:gd name="connsiteY15" fmla="*/ 157882 h 232520"/>
                <a:gd name="connsiteX16" fmla="*/ 15118 w 116312"/>
                <a:gd name="connsiteY16" fmla="*/ 82291 h 232520"/>
                <a:gd name="connsiteX17" fmla="*/ 19995 w 116312"/>
                <a:gd name="connsiteY17" fmla="*/ 34742 h 232520"/>
                <a:gd name="connsiteX18" fmla="*/ 18776 w 116312"/>
                <a:gd name="connsiteY18" fmla="*/ 20112 h 232520"/>
                <a:gd name="connsiteX19" fmla="*/ 7803 w 116312"/>
                <a:gd name="connsiteY19" fmla="*/ 14016 h 232520"/>
                <a:gd name="connsiteX20" fmla="*/ 488 w 116312"/>
                <a:gd name="connsiteY20" fmla="*/ 7920 h 232520"/>
                <a:gd name="connsiteX0" fmla="*/ 488 w 116312"/>
                <a:gd name="connsiteY0" fmla="*/ 7920 h 232520"/>
                <a:gd name="connsiteX1" fmla="*/ 15118 w 116312"/>
                <a:gd name="connsiteY1" fmla="*/ 7920 h 232520"/>
                <a:gd name="connsiteX2" fmla="*/ 59709 w 116312"/>
                <a:gd name="connsiteY2" fmla="*/ 826 h 232520"/>
                <a:gd name="connsiteX3" fmla="*/ 98159 w 116312"/>
                <a:gd name="connsiteY3" fmla="*/ 6740 h 232520"/>
                <a:gd name="connsiteX4" fmla="*/ 111390 w 116312"/>
                <a:gd name="connsiteY4" fmla="*/ 25024 h 232520"/>
                <a:gd name="connsiteX5" fmla="*/ 110803 w 116312"/>
                <a:gd name="connsiteY5" fmla="*/ 59530 h 232520"/>
                <a:gd name="connsiteX6" fmla="*/ 116312 w 116312"/>
                <a:gd name="connsiteY6" fmla="*/ 135936 h 232520"/>
                <a:gd name="connsiteX7" fmla="*/ 116312 w 116312"/>
                <a:gd name="connsiteY7" fmla="*/ 153005 h 232520"/>
                <a:gd name="connsiteX8" fmla="*/ 112654 w 116312"/>
                <a:gd name="connsiteY8" fmla="*/ 170683 h 232520"/>
                <a:gd name="connsiteX9" fmla="*/ 104120 w 116312"/>
                <a:gd name="connsiteY9" fmla="*/ 189581 h 232520"/>
                <a:gd name="connsiteX10" fmla="*/ 61448 w 116312"/>
                <a:gd name="connsiteY10" fmla="*/ 232253 h 232520"/>
                <a:gd name="connsiteX11" fmla="*/ 46818 w 116312"/>
                <a:gd name="connsiteY11" fmla="*/ 220061 h 232520"/>
                <a:gd name="connsiteX12" fmla="*/ 33406 w 116312"/>
                <a:gd name="connsiteY12" fmla="*/ 210307 h 232520"/>
                <a:gd name="connsiteX13" fmla="*/ 19995 w 116312"/>
                <a:gd name="connsiteY13" fmla="*/ 196286 h 232520"/>
                <a:gd name="connsiteX14" fmla="*/ 7803 w 116312"/>
                <a:gd name="connsiteY14" fmla="*/ 170074 h 232520"/>
                <a:gd name="connsiteX15" fmla="*/ 6584 w 116312"/>
                <a:gd name="connsiteY15" fmla="*/ 157882 h 232520"/>
                <a:gd name="connsiteX16" fmla="*/ 15118 w 116312"/>
                <a:gd name="connsiteY16" fmla="*/ 82291 h 232520"/>
                <a:gd name="connsiteX17" fmla="*/ 12093 w 116312"/>
                <a:gd name="connsiteY17" fmla="*/ 40422 h 232520"/>
                <a:gd name="connsiteX18" fmla="*/ 18776 w 116312"/>
                <a:gd name="connsiteY18" fmla="*/ 20112 h 232520"/>
                <a:gd name="connsiteX19" fmla="*/ 7803 w 116312"/>
                <a:gd name="connsiteY19" fmla="*/ 14016 h 232520"/>
                <a:gd name="connsiteX20" fmla="*/ 488 w 116312"/>
                <a:gd name="connsiteY20" fmla="*/ 7920 h 232520"/>
                <a:gd name="connsiteX0" fmla="*/ 488 w 122479"/>
                <a:gd name="connsiteY0" fmla="*/ 7920 h 230799"/>
                <a:gd name="connsiteX1" fmla="*/ 15118 w 122479"/>
                <a:gd name="connsiteY1" fmla="*/ 7920 h 230799"/>
                <a:gd name="connsiteX2" fmla="*/ 59709 w 122479"/>
                <a:gd name="connsiteY2" fmla="*/ 826 h 230799"/>
                <a:gd name="connsiteX3" fmla="*/ 98159 w 122479"/>
                <a:gd name="connsiteY3" fmla="*/ 6740 h 230799"/>
                <a:gd name="connsiteX4" fmla="*/ 111390 w 122479"/>
                <a:gd name="connsiteY4" fmla="*/ 25024 h 230799"/>
                <a:gd name="connsiteX5" fmla="*/ 110803 w 122479"/>
                <a:gd name="connsiteY5" fmla="*/ 59530 h 230799"/>
                <a:gd name="connsiteX6" fmla="*/ 116312 w 122479"/>
                <a:gd name="connsiteY6" fmla="*/ 135936 h 230799"/>
                <a:gd name="connsiteX7" fmla="*/ 116312 w 122479"/>
                <a:gd name="connsiteY7" fmla="*/ 153005 h 230799"/>
                <a:gd name="connsiteX8" fmla="*/ 112654 w 122479"/>
                <a:gd name="connsiteY8" fmla="*/ 170683 h 230799"/>
                <a:gd name="connsiteX9" fmla="*/ 104120 w 122479"/>
                <a:gd name="connsiteY9" fmla="*/ 189581 h 230799"/>
                <a:gd name="connsiteX10" fmla="*/ 120770 w 122479"/>
                <a:gd name="connsiteY10" fmla="*/ 230673 h 230799"/>
                <a:gd name="connsiteX11" fmla="*/ 46818 w 122479"/>
                <a:gd name="connsiteY11" fmla="*/ 220061 h 230799"/>
                <a:gd name="connsiteX12" fmla="*/ 33406 w 122479"/>
                <a:gd name="connsiteY12" fmla="*/ 210307 h 230799"/>
                <a:gd name="connsiteX13" fmla="*/ 19995 w 122479"/>
                <a:gd name="connsiteY13" fmla="*/ 196286 h 230799"/>
                <a:gd name="connsiteX14" fmla="*/ 7803 w 122479"/>
                <a:gd name="connsiteY14" fmla="*/ 170074 h 230799"/>
                <a:gd name="connsiteX15" fmla="*/ 6584 w 122479"/>
                <a:gd name="connsiteY15" fmla="*/ 157882 h 230799"/>
                <a:gd name="connsiteX16" fmla="*/ 15118 w 122479"/>
                <a:gd name="connsiteY16" fmla="*/ 82291 h 230799"/>
                <a:gd name="connsiteX17" fmla="*/ 12093 w 122479"/>
                <a:gd name="connsiteY17" fmla="*/ 40422 h 230799"/>
                <a:gd name="connsiteX18" fmla="*/ 18776 w 122479"/>
                <a:gd name="connsiteY18" fmla="*/ 20112 h 230799"/>
                <a:gd name="connsiteX19" fmla="*/ 7803 w 122479"/>
                <a:gd name="connsiteY19" fmla="*/ 14016 h 230799"/>
                <a:gd name="connsiteX20" fmla="*/ 488 w 122479"/>
                <a:gd name="connsiteY20" fmla="*/ 7920 h 230799"/>
                <a:gd name="connsiteX0" fmla="*/ 488 w 169821"/>
                <a:gd name="connsiteY0" fmla="*/ 7920 h 220529"/>
                <a:gd name="connsiteX1" fmla="*/ 15118 w 169821"/>
                <a:gd name="connsiteY1" fmla="*/ 7920 h 220529"/>
                <a:gd name="connsiteX2" fmla="*/ 59709 w 169821"/>
                <a:gd name="connsiteY2" fmla="*/ 826 h 220529"/>
                <a:gd name="connsiteX3" fmla="*/ 98159 w 169821"/>
                <a:gd name="connsiteY3" fmla="*/ 6740 h 220529"/>
                <a:gd name="connsiteX4" fmla="*/ 111390 w 169821"/>
                <a:gd name="connsiteY4" fmla="*/ 25024 h 220529"/>
                <a:gd name="connsiteX5" fmla="*/ 110803 w 169821"/>
                <a:gd name="connsiteY5" fmla="*/ 59530 h 220529"/>
                <a:gd name="connsiteX6" fmla="*/ 116312 w 169821"/>
                <a:gd name="connsiteY6" fmla="*/ 135936 h 220529"/>
                <a:gd name="connsiteX7" fmla="*/ 116312 w 169821"/>
                <a:gd name="connsiteY7" fmla="*/ 153005 h 220529"/>
                <a:gd name="connsiteX8" fmla="*/ 112654 w 169821"/>
                <a:gd name="connsiteY8" fmla="*/ 170683 h 220529"/>
                <a:gd name="connsiteX9" fmla="*/ 104120 w 169821"/>
                <a:gd name="connsiteY9" fmla="*/ 189581 h 220529"/>
                <a:gd name="connsiteX10" fmla="*/ 169107 w 169821"/>
                <a:gd name="connsiteY10" fmla="*/ 180130 h 220529"/>
                <a:gd name="connsiteX11" fmla="*/ 46818 w 169821"/>
                <a:gd name="connsiteY11" fmla="*/ 220061 h 220529"/>
                <a:gd name="connsiteX12" fmla="*/ 33406 w 169821"/>
                <a:gd name="connsiteY12" fmla="*/ 210307 h 220529"/>
                <a:gd name="connsiteX13" fmla="*/ 19995 w 169821"/>
                <a:gd name="connsiteY13" fmla="*/ 196286 h 220529"/>
                <a:gd name="connsiteX14" fmla="*/ 7803 w 169821"/>
                <a:gd name="connsiteY14" fmla="*/ 170074 h 220529"/>
                <a:gd name="connsiteX15" fmla="*/ 6584 w 169821"/>
                <a:gd name="connsiteY15" fmla="*/ 157882 h 220529"/>
                <a:gd name="connsiteX16" fmla="*/ 15118 w 169821"/>
                <a:gd name="connsiteY16" fmla="*/ 82291 h 220529"/>
                <a:gd name="connsiteX17" fmla="*/ 12093 w 169821"/>
                <a:gd name="connsiteY17" fmla="*/ 40422 h 220529"/>
                <a:gd name="connsiteX18" fmla="*/ 18776 w 169821"/>
                <a:gd name="connsiteY18" fmla="*/ 20112 h 220529"/>
                <a:gd name="connsiteX19" fmla="*/ 7803 w 169821"/>
                <a:gd name="connsiteY19" fmla="*/ 14016 h 220529"/>
                <a:gd name="connsiteX20" fmla="*/ 488 w 169821"/>
                <a:gd name="connsiteY20" fmla="*/ 7920 h 220529"/>
                <a:gd name="connsiteX0" fmla="*/ 488 w 169821"/>
                <a:gd name="connsiteY0" fmla="*/ 7920 h 231503"/>
                <a:gd name="connsiteX1" fmla="*/ 15118 w 169821"/>
                <a:gd name="connsiteY1" fmla="*/ 7920 h 231503"/>
                <a:gd name="connsiteX2" fmla="*/ 59709 w 169821"/>
                <a:gd name="connsiteY2" fmla="*/ 826 h 231503"/>
                <a:gd name="connsiteX3" fmla="*/ 98159 w 169821"/>
                <a:gd name="connsiteY3" fmla="*/ 6740 h 231503"/>
                <a:gd name="connsiteX4" fmla="*/ 111390 w 169821"/>
                <a:gd name="connsiteY4" fmla="*/ 25024 h 231503"/>
                <a:gd name="connsiteX5" fmla="*/ 110803 w 169821"/>
                <a:gd name="connsiteY5" fmla="*/ 59530 h 231503"/>
                <a:gd name="connsiteX6" fmla="*/ 116312 w 169821"/>
                <a:gd name="connsiteY6" fmla="*/ 135936 h 231503"/>
                <a:gd name="connsiteX7" fmla="*/ 116312 w 169821"/>
                <a:gd name="connsiteY7" fmla="*/ 153005 h 231503"/>
                <a:gd name="connsiteX8" fmla="*/ 112654 w 169821"/>
                <a:gd name="connsiteY8" fmla="*/ 170683 h 231503"/>
                <a:gd name="connsiteX9" fmla="*/ 104120 w 169821"/>
                <a:gd name="connsiteY9" fmla="*/ 189581 h 231503"/>
                <a:gd name="connsiteX10" fmla="*/ 169107 w 169821"/>
                <a:gd name="connsiteY10" fmla="*/ 180130 h 231503"/>
                <a:gd name="connsiteX11" fmla="*/ 64395 w 169821"/>
                <a:gd name="connsiteY11" fmla="*/ 231117 h 231503"/>
                <a:gd name="connsiteX12" fmla="*/ 33406 w 169821"/>
                <a:gd name="connsiteY12" fmla="*/ 210307 h 231503"/>
                <a:gd name="connsiteX13" fmla="*/ 19995 w 169821"/>
                <a:gd name="connsiteY13" fmla="*/ 196286 h 231503"/>
                <a:gd name="connsiteX14" fmla="*/ 7803 w 169821"/>
                <a:gd name="connsiteY14" fmla="*/ 170074 h 231503"/>
                <a:gd name="connsiteX15" fmla="*/ 6584 w 169821"/>
                <a:gd name="connsiteY15" fmla="*/ 157882 h 231503"/>
                <a:gd name="connsiteX16" fmla="*/ 15118 w 169821"/>
                <a:gd name="connsiteY16" fmla="*/ 82291 h 231503"/>
                <a:gd name="connsiteX17" fmla="*/ 12093 w 169821"/>
                <a:gd name="connsiteY17" fmla="*/ 40422 h 231503"/>
                <a:gd name="connsiteX18" fmla="*/ 18776 w 169821"/>
                <a:gd name="connsiteY18" fmla="*/ 20112 h 231503"/>
                <a:gd name="connsiteX19" fmla="*/ 7803 w 169821"/>
                <a:gd name="connsiteY19" fmla="*/ 14016 h 231503"/>
                <a:gd name="connsiteX20" fmla="*/ 488 w 169821"/>
                <a:gd name="connsiteY20" fmla="*/ 7920 h 231503"/>
                <a:gd name="connsiteX0" fmla="*/ 488 w 169821"/>
                <a:gd name="connsiteY0" fmla="*/ 7920 h 239356"/>
                <a:gd name="connsiteX1" fmla="*/ 15118 w 169821"/>
                <a:gd name="connsiteY1" fmla="*/ 7920 h 239356"/>
                <a:gd name="connsiteX2" fmla="*/ 59709 w 169821"/>
                <a:gd name="connsiteY2" fmla="*/ 826 h 239356"/>
                <a:gd name="connsiteX3" fmla="*/ 98159 w 169821"/>
                <a:gd name="connsiteY3" fmla="*/ 6740 h 239356"/>
                <a:gd name="connsiteX4" fmla="*/ 111390 w 169821"/>
                <a:gd name="connsiteY4" fmla="*/ 25024 h 239356"/>
                <a:gd name="connsiteX5" fmla="*/ 110803 w 169821"/>
                <a:gd name="connsiteY5" fmla="*/ 59530 h 239356"/>
                <a:gd name="connsiteX6" fmla="*/ 116312 w 169821"/>
                <a:gd name="connsiteY6" fmla="*/ 135936 h 239356"/>
                <a:gd name="connsiteX7" fmla="*/ 116312 w 169821"/>
                <a:gd name="connsiteY7" fmla="*/ 153005 h 239356"/>
                <a:gd name="connsiteX8" fmla="*/ 112654 w 169821"/>
                <a:gd name="connsiteY8" fmla="*/ 170683 h 239356"/>
                <a:gd name="connsiteX9" fmla="*/ 104120 w 169821"/>
                <a:gd name="connsiteY9" fmla="*/ 189581 h 239356"/>
                <a:gd name="connsiteX10" fmla="*/ 169107 w 169821"/>
                <a:gd name="connsiteY10" fmla="*/ 180130 h 239356"/>
                <a:gd name="connsiteX11" fmla="*/ 95155 w 169821"/>
                <a:gd name="connsiteY11" fmla="*/ 239014 h 239356"/>
                <a:gd name="connsiteX12" fmla="*/ 33406 w 169821"/>
                <a:gd name="connsiteY12" fmla="*/ 210307 h 239356"/>
                <a:gd name="connsiteX13" fmla="*/ 19995 w 169821"/>
                <a:gd name="connsiteY13" fmla="*/ 196286 h 239356"/>
                <a:gd name="connsiteX14" fmla="*/ 7803 w 169821"/>
                <a:gd name="connsiteY14" fmla="*/ 170074 h 239356"/>
                <a:gd name="connsiteX15" fmla="*/ 6584 w 169821"/>
                <a:gd name="connsiteY15" fmla="*/ 157882 h 239356"/>
                <a:gd name="connsiteX16" fmla="*/ 15118 w 169821"/>
                <a:gd name="connsiteY16" fmla="*/ 82291 h 239356"/>
                <a:gd name="connsiteX17" fmla="*/ 12093 w 169821"/>
                <a:gd name="connsiteY17" fmla="*/ 40422 h 239356"/>
                <a:gd name="connsiteX18" fmla="*/ 18776 w 169821"/>
                <a:gd name="connsiteY18" fmla="*/ 20112 h 239356"/>
                <a:gd name="connsiteX19" fmla="*/ 7803 w 169821"/>
                <a:gd name="connsiteY19" fmla="*/ 14016 h 239356"/>
                <a:gd name="connsiteX20" fmla="*/ 488 w 169821"/>
                <a:gd name="connsiteY20" fmla="*/ 7920 h 239356"/>
                <a:gd name="connsiteX0" fmla="*/ 488 w 158945"/>
                <a:gd name="connsiteY0" fmla="*/ 7920 h 239279"/>
                <a:gd name="connsiteX1" fmla="*/ 15118 w 158945"/>
                <a:gd name="connsiteY1" fmla="*/ 7920 h 239279"/>
                <a:gd name="connsiteX2" fmla="*/ 59709 w 158945"/>
                <a:gd name="connsiteY2" fmla="*/ 826 h 239279"/>
                <a:gd name="connsiteX3" fmla="*/ 98159 w 158945"/>
                <a:gd name="connsiteY3" fmla="*/ 6740 h 239279"/>
                <a:gd name="connsiteX4" fmla="*/ 111390 w 158945"/>
                <a:gd name="connsiteY4" fmla="*/ 25024 h 239279"/>
                <a:gd name="connsiteX5" fmla="*/ 110803 w 158945"/>
                <a:gd name="connsiteY5" fmla="*/ 59530 h 239279"/>
                <a:gd name="connsiteX6" fmla="*/ 116312 w 158945"/>
                <a:gd name="connsiteY6" fmla="*/ 135936 h 239279"/>
                <a:gd name="connsiteX7" fmla="*/ 116312 w 158945"/>
                <a:gd name="connsiteY7" fmla="*/ 153005 h 239279"/>
                <a:gd name="connsiteX8" fmla="*/ 112654 w 158945"/>
                <a:gd name="connsiteY8" fmla="*/ 170683 h 239279"/>
                <a:gd name="connsiteX9" fmla="*/ 104120 w 158945"/>
                <a:gd name="connsiteY9" fmla="*/ 189581 h 239279"/>
                <a:gd name="connsiteX10" fmla="*/ 158122 w 158945"/>
                <a:gd name="connsiteY10" fmla="*/ 159597 h 239279"/>
                <a:gd name="connsiteX11" fmla="*/ 95155 w 158945"/>
                <a:gd name="connsiteY11" fmla="*/ 239014 h 239279"/>
                <a:gd name="connsiteX12" fmla="*/ 33406 w 158945"/>
                <a:gd name="connsiteY12" fmla="*/ 210307 h 239279"/>
                <a:gd name="connsiteX13" fmla="*/ 19995 w 158945"/>
                <a:gd name="connsiteY13" fmla="*/ 196286 h 239279"/>
                <a:gd name="connsiteX14" fmla="*/ 7803 w 158945"/>
                <a:gd name="connsiteY14" fmla="*/ 170074 h 239279"/>
                <a:gd name="connsiteX15" fmla="*/ 6584 w 158945"/>
                <a:gd name="connsiteY15" fmla="*/ 157882 h 239279"/>
                <a:gd name="connsiteX16" fmla="*/ 15118 w 158945"/>
                <a:gd name="connsiteY16" fmla="*/ 82291 h 239279"/>
                <a:gd name="connsiteX17" fmla="*/ 12093 w 158945"/>
                <a:gd name="connsiteY17" fmla="*/ 40422 h 239279"/>
                <a:gd name="connsiteX18" fmla="*/ 18776 w 158945"/>
                <a:gd name="connsiteY18" fmla="*/ 20112 h 239279"/>
                <a:gd name="connsiteX19" fmla="*/ 7803 w 158945"/>
                <a:gd name="connsiteY19" fmla="*/ 14016 h 239279"/>
                <a:gd name="connsiteX20" fmla="*/ 488 w 158945"/>
                <a:gd name="connsiteY20" fmla="*/ 7920 h 239279"/>
                <a:gd name="connsiteX0" fmla="*/ 488 w 158945"/>
                <a:gd name="connsiteY0" fmla="*/ 7920 h 239279"/>
                <a:gd name="connsiteX1" fmla="*/ 15118 w 158945"/>
                <a:gd name="connsiteY1" fmla="*/ 7920 h 239279"/>
                <a:gd name="connsiteX2" fmla="*/ 59709 w 158945"/>
                <a:gd name="connsiteY2" fmla="*/ 826 h 239279"/>
                <a:gd name="connsiteX3" fmla="*/ 98159 w 158945"/>
                <a:gd name="connsiteY3" fmla="*/ 6740 h 239279"/>
                <a:gd name="connsiteX4" fmla="*/ 111390 w 158945"/>
                <a:gd name="connsiteY4" fmla="*/ 25024 h 239279"/>
                <a:gd name="connsiteX5" fmla="*/ 110803 w 158945"/>
                <a:gd name="connsiteY5" fmla="*/ 59530 h 239279"/>
                <a:gd name="connsiteX6" fmla="*/ 116312 w 158945"/>
                <a:gd name="connsiteY6" fmla="*/ 135936 h 239279"/>
                <a:gd name="connsiteX7" fmla="*/ 116312 w 158945"/>
                <a:gd name="connsiteY7" fmla="*/ 153005 h 239279"/>
                <a:gd name="connsiteX8" fmla="*/ 112654 w 158945"/>
                <a:gd name="connsiteY8" fmla="*/ 170683 h 239279"/>
                <a:gd name="connsiteX9" fmla="*/ 104120 w 158945"/>
                <a:gd name="connsiteY9" fmla="*/ 189581 h 239279"/>
                <a:gd name="connsiteX10" fmla="*/ 158122 w 158945"/>
                <a:gd name="connsiteY10" fmla="*/ 159597 h 239279"/>
                <a:gd name="connsiteX11" fmla="*/ 95155 w 158945"/>
                <a:gd name="connsiteY11" fmla="*/ 239014 h 239279"/>
                <a:gd name="connsiteX12" fmla="*/ 33406 w 158945"/>
                <a:gd name="connsiteY12" fmla="*/ 210307 h 239279"/>
                <a:gd name="connsiteX13" fmla="*/ 19995 w 158945"/>
                <a:gd name="connsiteY13" fmla="*/ 196286 h 239279"/>
                <a:gd name="connsiteX14" fmla="*/ 7803 w 158945"/>
                <a:gd name="connsiteY14" fmla="*/ 170074 h 239279"/>
                <a:gd name="connsiteX15" fmla="*/ 6584 w 158945"/>
                <a:gd name="connsiteY15" fmla="*/ 157882 h 239279"/>
                <a:gd name="connsiteX16" fmla="*/ 15118 w 158945"/>
                <a:gd name="connsiteY16" fmla="*/ 82291 h 239279"/>
                <a:gd name="connsiteX17" fmla="*/ 12093 w 158945"/>
                <a:gd name="connsiteY17" fmla="*/ 40422 h 239279"/>
                <a:gd name="connsiteX18" fmla="*/ 18776 w 158945"/>
                <a:gd name="connsiteY18" fmla="*/ 20112 h 239279"/>
                <a:gd name="connsiteX19" fmla="*/ 7803 w 158945"/>
                <a:gd name="connsiteY19" fmla="*/ 14016 h 239279"/>
                <a:gd name="connsiteX20" fmla="*/ 488 w 158945"/>
                <a:gd name="connsiteY20" fmla="*/ 7920 h 239279"/>
                <a:gd name="connsiteX0" fmla="*/ 488 w 159174"/>
                <a:gd name="connsiteY0" fmla="*/ 7920 h 239279"/>
                <a:gd name="connsiteX1" fmla="*/ 15118 w 159174"/>
                <a:gd name="connsiteY1" fmla="*/ 7920 h 239279"/>
                <a:gd name="connsiteX2" fmla="*/ 59709 w 159174"/>
                <a:gd name="connsiteY2" fmla="*/ 826 h 239279"/>
                <a:gd name="connsiteX3" fmla="*/ 98159 w 159174"/>
                <a:gd name="connsiteY3" fmla="*/ 6740 h 239279"/>
                <a:gd name="connsiteX4" fmla="*/ 111390 w 159174"/>
                <a:gd name="connsiteY4" fmla="*/ 25024 h 239279"/>
                <a:gd name="connsiteX5" fmla="*/ 110803 w 159174"/>
                <a:gd name="connsiteY5" fmla="*/ 59530 h 239279"/>
                <a:gd name="connsiteX6" fmla="*/ 116312 w 159174"/>
                <a:gd name="connsiteY6" fmla="*/ 135936 h 239279"/>
                <a:gd name="connsiteX7" fmla="*/ 116312 w 159174"/>
                <a:gd name="connsiteY7" fmla="*/ 153005 h 239279"/>
                <a:gd name="connsiteX8" fmla="*/ 112654 w 159174"/>
                <a:gd name="connsiteY8" fmla="*/ 170683 h 239279"/>
                <a:gd name="connsiteX9" fmla="*/ 117303 w 159174"/>
                <a:gd name="connsiteY9" fmla="*/ 175366 h 239279"/>
                <a:gd name="connsiteX10" fmla="*/ 158122 w 159174"/>
                <a:gd name="connsiteY10" fmla="*/ 159597 h 239279"/>
                <a:gd name="connsiteX11" fmla="*/ 95155 w 159174"/>
                <a:gd name="connsiteY11" fmla="*/ 239014 h 239279"/>
                <a:gd name="connsiteX12" fmla="*/ 33406 w 159174"/>
                <a:gd name="connsiteY12" fmla="*/ 210307 h 239279"/>
                <a:gd name="connsiteX13" fmla="*/ 19995 w 159174"/>
                <a:gd name="connsiteY13" fmla="*/ 196286 h 239279"/>
                <a:gd name="connsiteX14" fmla="*/ 7803 w 159174"/>
                <a:gd name="connsiteY14" fmla="*/ 170074 h 239279"/>
                <a:gd name="connsiteX15" fmla="*/ 6584 w 159174"/>
                <a:gd name="connsiteY15" fmla="*/ 157882 h 239279"/>
                <a:gd name="connsiteX16" fmla="*/ 15118 w 159174"/>
                <a:gd name="connsiteY16" fmla="*/ 82291 h 239279"/>
                <a:gd name="connsiteX17" fmla="*/ 12093 w 159174"/>
                <a:gd name="connsiteY17" fmla="*/ 40422 h 239279"/>
                <a:gd name="connsiteX18" fmla="*/ 18776 w 159174"/>
                <a:gd name="connsiteY18" fmla="*/ 20112 h 239279"/>
                <a:gd name="connsiteX19" fmla="*/ 7803 w 159174"/>
                <a:gd name="connsiteY19" fmla="*/ 14016 h 239279"/>
                <a:gd name="connsiteX20" fmla="*/ 488 w 159174"/>
                <a:gd name="connsiteY20" fmla="*/ 7920 h 239279"/>
                <a:gd name="connsiteX0" fmla="*/ 488 w 159174"/>
                <a:gd name="connsiteY0" fmla="*/ 7920 h 239251"/>
                <a:gd name="connsiteX1" fmla="*/ 15118 w 159174"/>
                <a:gd name="connsiteY1" fmla="*/ 7920 h 239251"/>
                <a:gd name="connsiteX2" fmla="*/ 59709 w 159174"/>
                <a:gd name="connsiteY2" fmla="*/ 826 h 239251"/>
                <a:gd name="connsiteX3" fmla="*/ 98159 w 159174"/>
                <a:gd name="connsiteY3" fmla="*/ 6740 h 239251"/>
                <a:gd name="connsiteX4" fmla="*/ 111390 w 159174"/>
                <a:gd name="connsiteY4" fmla="*/ 25024 h 239251"/>
                <a:gd name="connsiteX5" fmla="*/ 110803 w 159174"/>
                <a:gd name="connsiteY5" fmla="*/ 59530 h 239251"/>
                <a:gd name="connsiteX6" fmla="*/ 116312 w 159174"/>
                <a:gd name="connsiteY6" fmla="*/ 135936 h 239251"/>
                <a:gd name="connsiteX7" fmla="*/ 116312 w 159174"/>
                <a:gd name="connsiteY7" fmla="*/ 153005 h 239251"/>
                <a:gd name="connsiteX8" fmla="*/ 112654 w 159174"/>
                <a:gd name="connsiteY8" fmla="*/ 170683 h 239251"/>
                <a:gd name="connsiteX9" fmla="*/ 117303 w 159174"/>
                <a:gd name="connsiteY9" fmla="*/ 175366 h 239251"/>
                <a:gd name="connsiteX10" fmla="*/ 158122 w 159174"/>
                <a:gd name="connsiteY10" fmla="*/ 148540 h 239251"/>
                <a:gd name="connsiteX11" fmla="*/ 95155 w 159174"/>
                <a:gd name="connsiteY11" fmla="*/ 239014 h 239251"/>
                <a:gd name="connsiteX12" fmla="*/ 33406 w 159174"/>
                <a:gd name="connsiteY12" fmla="*/ 210307 h 239251"/>
                <a:gd name="connsiteX13" fmla="*/ 19995 w 159174"/>
                <a:gd name="connsiteY13" fmla="*/ 196286 h 239251"/>
                <a:gd name="connsiteX14" fmla="*/ 7803 w 159174"/>
                <a:gd name="connsiteY14" fmla="*/ 170074 h 239251"/>
                <a:gd name="connsiteX15" fmla="*/ 6584 w 159174"/>
                <a:gd name="connsiteY15" fmla="*/ 157882 h 239251"/>
                <a:gd name="connsiteX16" fmla="*/ 15118 w 159174"/>
                <a:gd name="connsiteY16" fmla="*/ 82291 h 239251"/>
                <a:gd name="connsiteX17" fmla="*/ 12093 w 159174"/>
                <a:gd name="connsiteY17" fmla="*/ 40422 h 239251"/>
                <a:gd name="connsiteX18" fmla="*/ 18776 w 159174"/>
                <a:gd name="connsiteY18" fmla="*/ 20112 h 239251"/>
                <a:gd name="connsiteX19" fmla="*/ 7803 w 159174"/>
                <a:gd name="connsiteY19" fmla="*/ 14016 h 239251"/>
                <a:gd name="connsiteX20" fmla="*/ 488 w 159174"/>
                <a:gd name="connsiteY20" fmla="*/ 7920 h 239251"/>
                <a:gd name="connsiteX0" fmla="*/ 488 w 159174"/>
                <a:gd name="connsiteY0" fmla="*/ 7920 h 239251"/>
                <a:gd name="connsiteX1" fmla="*/ 15118 w 159174"/>
                <a:gd name="connsiteY1" fmla="*/ 7920 h 239251"/>
                <a:gd name="connsiteX2" fmla="*/ 59709 w 159174"/>
                <a:gd name="connsiteY2" fmla="*/ 826 h 239251"/>
                <a:gd name="connsiteX3" fmla="*/ 98159 w 159174"/>
                <a:gd name="connsiteY3" fmla="*/ 6740 h 239251"/>
                <a:gd name="connsiteX4" fmla="*/ 111390 w 159174"/>
                <a:gd name="connsiteY4" fmla="*/ 25024 h 239251"/>
                <a:gd name="connsiteX5" fmla="*/ 110803 w 159174"/>
                <a:gd name="connsiteY5" fmla="*/ 59530 h 239251"/>
                <a:gd name="connsiteX6" fmla="*/ 116312 w 159174"/>
                <a:gd name="connsiteY6" fmla="*/ 135936 h 239251"/>
                <a:gd name="connsiteX7" fmla="*/ 116312 w 159174"/>
                <a:gd name="connsiteY7" fmla="*/ 153005 h 239251"/>
                <a:gd name="connsiteX8" fmla="*/ 112654 w 159174"/>
                <a:gd name="connsiteY8" fmla="*/ 170683 h 239251"/>
                <a:gd name="connsiteX9" fmla="*/ 117303 w 159174"/>
                <a:gd name="connsiteY9" fmla="*/ 175366 h 239251"/>
                <a:gd name="connsiteX10" fmla="*/ 158122 w 159174"/>
                <a:gd name="connsiteY10" fmla="*/ 148540 h 239251"/>
                <a:gd name="connsiteX11" fmla="*/ 101747 w 159174"/>
                <a:gd name="connsiteY11" fmla="*/ 239014 h 239251"/>
                <a:gd name="connsiteX12" fmla="*/ 33406 w 159174"/>
                <a:gd name="connsiteY12" fmla="*/ 210307 h 239251"/>
                <a:gd name="connsiteX13" fmla="*/ 19995 w 159174"/>
                <a:gd name="connsiteY13" fmla="*/ 196286 h 239251"/>
                <a:gd name="connsiteX14" fmla="*/ 7803 w 159174"/>
                <a:gd name="connsiteY14" fmla="*/ 170074 h 239251"/>
                <a:gd name="connsiteX15" fmla="*/ 6584 w 159174"/>
                <a:gd name="connsiteY15" fmla="*/ 157882 h 239251"/>
                <a:gd name="connsiteX16" fmla="*/ 15118 w 159174"/>
                <a:gd name="connsiteY16" fmla="*/ 82291 h 239251"/>
                <a:gd name="connsiteX17" fmla="*/ 12093 w 159174"/>
                <a:gd name="connsiteY17" fmla="*/ 40422 h 239251"/>
                <a:gd name="connsiteX18" fmla="*/ 18776 w 159174"/>
                <a:gd name="connsiteY18" fmla="*/ 20112 h 239251"/>
                <a:gd name="connsiteX19" fmla="*/ 7803 w 159174"/>
                <a:gd name="connsiteY19" fmla="*/ 14016 h 239251"/>
                <a:gd name="connsiteX20" fmla="*/ 488 w 159174"/>
                <a:gd name="connsiteY20" fmla="*/ 7920 h 239251"/>
                <a:gd name="connsiteX0" fmla="*/ 488 w 159174"/>
                <a:gd name="connsiteY0" fmla="*/ 7920 h 231373"/>
                <a:gd name="connsiteX1" fmla="*/ 15118 w 159174"/>
                <a:gd name="connsiteY1" fmla="*/ 7920 h 231373"/>
                <a:gd name="connsiteX2" fmla="*/ 59709 w 159174"/>
                <a:gd name="connsiteY2" fmla="*/ 826 h 231373"/>
                <a:gd name="connsiteX3" fmla="*/ 98159 w 159174"/>
                <a:gd name="connsiteY3" fmla="*/ 6740 h 231373"/>
                <a:gd name="connsiteX4" fmla="*/ 111390 w 159174"/>
                <a:gd name="connsiteY4" fmla="*/ 25024 h 231373"/>
                <a:gd name="connsiteX5" fmla="*/ 110803 w 159174"/>
                <a:gd name="connsiteY5" fmla="*/ 59530 h 231373"/>
                <a:gd name="connsiteX6" fmla="*/ 116312 w 159174"/>
                <a:gd name="connsiteY6" fmla="*/ 135936 h 231373"/>
                <a:gd name="connsiteX7" fmla="*/ 116312 w 159174"/>
                <a:gd name="connsiteY7" fmla="*/ 153005 h 231373"/>
                <a:gd name="connsiteX8" fmla="*/ 112654 w 159174"/>
                <a:gd name="connsiteY8" fmla="*/ 170683 h 231373"/>
                <a:gd name="connsiteX9" fmla="*/ 117303 w 159174"/>
                <a:gd name="connsiteY9" fmla="*/ 175366 h 231373"/>
                <a:gd name="connsiteX10" fmla="*/ 158122 w 159174"/>
                <a:gd name="connsiteY10" fmla="*/ 148540 h 231373"/>
                <a:gd name="connsiteX11" fmla="*/ 136901 w 159174"/>
                <a:gd name="connsiteY11" fmla="*/ 231117 h 231373"/>
                <a:gd name="connsiteX12" fmla="*/ 33406 w 159174"/>
                <a:gd name="connsiteY12" fmla="*/ 210307 h 231373"/>
                <a:gd name="connsiteX13" fmla="*/ 19995 w 159174"/>
                <a:gd name="connsiteY13" fmla="*/ 196286 h 231373"/>
                <a:gd name="connsiteX14" fmla="*/ 7803 w 159174"/>
                <a:gd name="connsiteY14" fmla="*/ 170074 h 231373"/>
                <a:gd name="connsiteX15" fmla="*/ 6584 w 159174"/>
                <a:gd name="connsiteY15" fmla="*/ 157882 h 231373"/>
                <a:gd name="connsiteX16" fmla="*/ 15118 w 159174"/>
                <a:gd name="connsiteY16" fmla="*/ 82291 h 231373"/>
                <a:gd name="connsiteX17" fmla="*/ 12093 w 159174"/>
                <a:gd name="connsiteY17" fmla="*/ 40422 h 231373"/>
                <a:gd name="connsiteX18" fmla="*/ 18776 w 159174"/>
                <a:gd name="connsiteY18" fmla="*/ 20112 h 231373"/>
                <a:gd name="connsiteX19" fmla="*/ 7803 w 159174"/>
                <a:gd name="connsiteY19" fmla="*/ 14016 h 231373"/>
                <a:gd name="connsiteX20" fmla="*/ 488 w 159174"/>
                <a:gd name="connsiteY20" fmla="*/ 7920 h 231373"/>
                <a:gd name="connsiteX0" fmla="*/ 488 w 159174"/>
                <a:gd name="connsiteY0" fmla="*/ 7920 h 255013"/>
                <a:gd name="connsiteX1" fmla="*/ 15118 w 159174"/>
                <a:gd name="connsiteY1" fmla="*/ 7920 h 255013"/>
                <a:gd name="connsiteX2" fmla="*/ 59709 w 159174"/>
                <a:gd name="connsiteY2" fmla="*/ 826 h 255013"/>
                <a:gd name="connsiteX3" fmla="*/ 98159 w 159174"/>
                <a:gd name="connsiteY3" fmla="*/ 6740 h 255013"/>
                <a:gd name="connsiteX4" fmla="*/ 111390 w 159174"/>
                <a:gd name="connsiteY4" fmla="*/ 25024 h 255013"/>
                <a:gd name="connsiteX5" fmla="*/ 110803 w 159174"/>
                <a:gd name="connsiteY5" fmla="*/ 59530 h 255013"/>
                <a:gd name="connsiteX6" fmla="*/ 116312 w 159174"/>
                <a:gd name="connsiteY6" fmla="*/ 135936 h 255013"/>
                <a:gd name="connsiteX7" fmla="*/ 116312 w 159174"/>
                <a:gd name="connsiteY7" fmla="*/ 153005 h 255013"/>
                <a:gd name="connsiteX8" fmla="*/ 112654 w 159174"/>
                <a:gd name="connsiteY8" fmla="*/ 170683 h 255013"/>
                <a:gd name="connsiteX9" fmla="*/ 117303 w 159174"/>
                <a:gd name="connsiteY9" fmla="*/ 175366 h 255013"/>
                <a:gd name="connsiteX10" fmla="*/ 158122 w 159174"/>
                <a:gd name="connsiteY10" fmla="*/ 148540 h 255013"/>
                <a:gd name="connsiteX11" fmla="*/ 103944 w 159174"/>
                <a:gd name="connsiteY11" fmla="*/ 254808 h 255013"/>
                <a:gd name="connsiteX12" fmla="*/ 33406 w 159174"/>
                <a:gd name="connsiteY12" fmla="*/ 210307 h 255013"/>
                <a:gd name="connsiteX13" fmla="*/ 19995 w 159174"/>
                <a:gd name="connsiteY13" fmla="*/ 196286 h 255013"/>
                <a:gd name="connsiteX14" fmla="*/ 7803 w 159174"/>
                <a:gd name="connsiteY14" fmla="*/ 170074 h 255013"/>
                <a:gd name="connsiteX15" fmla="*/ 6584 w 159174"/>
                <a:gd name="connsiteY15" fmla="*/ 157882 h 255013"/>
                <a:gd name="connsiteX16" fmla="*/ 15118 w 159174"/>
                <a:gd name="connsiteY16" fmla="*/ 82291 h 255013"/>
                <a:gd name="connsiteX17" fmla="*/ 12093 w 159174"/>
                <a:gd name="connsiteY17" fmla="*/ 40422 h 255013"/>
                <a:gd name="connsiteX18" fmla="*/ 18776 w 159174"/>
                <a:gd name="connsiteY18" fmla="*/ 20112 h 255013"/>
                <a:gd name="connsiteX19" fmla="*/ 7803 w 159174"/>
                <a:gd name="connsiteY19" fmla="*/ 14016 h 255013"/>
                <a:gd name="connsiteX20" fmla="*/ 488 w 159174"/>
                <a:gd name="connsiteY20" fmla="*/ 7920 h 255013"/>
                <a:gd name="connsiteX0" fmla="*/ 488 w 159174"/>
                <a:gd name="connsiteY0" fmla="*/ 7920 h 261320"/>
                <a:gd name="connsiteX1" fmla="*/ 15118 w 159174"/>
                <a:gd name="connsiteY1" fmla="*/ 7920 h 261320"/>
                <a:gd name="connsiteX2" fmla="*/ 59709 w 159174"/>
                <a:gd name="connsiteY2" fmla="*/ 826 h 261320"/>
                <a:gd name="connsiteX3" fmla="*/ 98159 w 159174"/>
                <a:gd name="connsiteY3" fmla="*/ 6740 h 261320"/>
                <a:gd name="connsiteX4" fmla="*/ 111390 w 159174"/>
                <a:gd name="connsiteY4" fmla="*/ 25024 h 261320"/>
                <a:gd name="connsiteX5" fmla="*/ 110803 w 159174"/>
                <a:gd name="connsiteY5" fmla="*/ 59530 h 261320"/>
                <a:gd name="connsiteX6" fmla="*/ 116312 w 159174"/>
                <a:gd name="connsiteY6" fmla="*/ 135936 h 261320"/>
                <a:gd name="connsiteX7" fmla="*/ 116312 w 159174"/>
                <a:gd name="connsiteY7" fmla="*/ 153005 h 261320"/>
                <a:gd name="connsiteX8" fmla="*/ 112654 w 159174"/>
                <a:gd name="connsiteY8" fmla="*/ 170683 h 261320"/>
                <a:gd name="connsiteX9" fmla="*/ 117303 w 159174"/>
                <a:gd name="connsiteY9" fmla="*/ 175366 h 261320"/>
                <a:gd name="connsiteX10" fmla="*/ 158122 w 159174"/>
                <a:gd name="connsiteY10" fmla="*/ 148540 h 261320"/>
                <a:gd name="connsiteX11" fmla="*/ 106142 w 159174"/>
                <a:gd name="connsiteY11" fmla="*/ 261126 h 261320"/>
                <a:gd name="connsiteX12" fmla="*/ 33406 w 159174"/>
                <a:gd name="connsiteY12" fmla="*/ 210307 h 261320"/>
                <a:gd name="connsiteX13" fmla="*/ 19995 w 159174"/>
                <a:gd name="connsiteY13" fmla="*/ 196286 h 261320"/>
                <a:gd name="connsiteX14" fmla="*/ 7803 w 159174"/>
                <a:gd name="connsiteY14" fmla="*/ 170074 h 261320"/>
                <a:gd name="connsiteX15" fmla="*/ 6584 w 159174"/>
                <a:gd name="connsiteY15" fmla="*/ 157882 h 261320"/>
                <a:gd name="connsiteX16" fmla="*/ 15118 w 159174"/>
                <a:gd name="connsiteY16" fmla="*/ 82291 h 261320"/>
                <a:gd name="connsiteX17" fmla="*/ 12093 w 159174"/>
                <a:gd name="connsiteY17" fmla="*/ 40422 h 261320"/>
                <a:gd name="connsiteX18" fmla="*/ 18776 w 159174"/>
                <a:gd name="connsiteY18" fmla="*/ 20112 h 261320"/>
                <a:gd name="connsiteX19" fmla="*/ 7803 w 159174"/>
                <a:gd name="connsiteY19" fmla="*/ 14016 h 261320"/>
                <a:gd name="connsiteX20" fmla="*/ 488 w 159174"/>
                <a:gd name="connsiteY20" fmla="*/ 7920 h 261320"/>
                <a:gd name="connsiteX0" fmla="*/ 488 w 159174"/>
                <a:gd name="connsiteY0" fmla="*/ 7920 h 264475"/>
                <a:gd name="connsiteX1" fmla="*/ 15118 w 159174"/>
                <a:gd name="connsiteY1" fmla="*/ 7920 h 264475"/>
                <a:gd name="connsiteX2" fmla="*/ 59709 w 159174"/>
                <a:gd name="connsiteY2" fmla="*/ 826 h 264475"/>
                <a:gd name="connsiteX3" fmla="*/ 98159 w 159174"/>
                <a:gd name="connsiteY3" fmla="*/ 6740 h 264475"/>
                <a:gd name="connsiteX4" fmla="*/ 111390 w 159174"/>
                <a:gd name="connsiteY4" fmla="*/ 25024 h 264475"/>
                <a:gd name="connsiteX5" fmla="*/ 110803 w 159174"/>
                <a:gd name="connsiteY5" fmla="*/ 59530 h 264475"/>
                <a:gd name="connsiteX6" fmla="*/ 116312 w 159174"/>
                <a:gd name="connsiteY6" fmla="*/ 135936 h 264475"/>
                <a:gd name="connsiteX7" fmla="*/ 116312 w 159174"/>
                <a:gd name="connsiteY7" fmla="*/ 153005 h 264475"/>
                <a:gd name="connsiteX8" fmla="*/ 112654 w 159174"/>
                <a:gd name="connsiteY8" fmla="*/ 170683 h 264475"/>
                <a:gd name="connsiteX9" fmla="*/ 117303 w 159174"/>
                <a:gd name="connsiteY9" fmla="*/ 175366 h 264475"/>
                <a:gd name="connsiteX10" fmla="*/ 158122 w 159174"/>
                <a:gd name="connsiteY10" fmla="*/ 148540 h 264475"/>
                <a:gd name="connsiteX11" fmla="*/ 68792 w 159174"/>
                <a:gd name="connsiteY11" fmla="*/ 264285 h 264475"/>
                <a:gd name="connsiteX12" fmla="*/ 33406 w 159174"/>
                <a:gd name="connsiteY12" fmla="*/ 210307 h 264475"/>
                <a:gd name="connsiteX13" fmla="*/ 19995 w 159174"/>
                <a:gd name="connsiteY13" fmla="*/ 196286 h 264475"/>
                <a:gd name="connsiteX14" fmla="*/ 7803 w 159174"/>
                <a:gd name="connsiteY14" fmla="*/ 170074 h 264475"/>
                <a:gd name="connsiteX15" fmla="*/ 6584 w 159174"/>
                <a:gd name="connsiteY15" fmla="*/ 157882 h 264475"/>
                <a:gd name="connsiteX16" fmla="*/ 15118 w 159174"/>
                <a:gd name="connsiteY16" fmla="*/ 82291 h 264475"/>
                <a:gd name="connsiteX17" fmla="*/ 12093 w 159174"/>
                <a:gd name="connsiteY17" fmla="*/ 40422 h 264475"/>
                <a:gd name="connsiteX18" fmla="*/ 18776 w 159174"/>
                <a:gd name="connsiteY18" fmla="*/ 20112 h 264475"/>
                <a:gd name="connsiteX19" fmla="*/ 7803 w 159174"/>
                <a:gd name="connsiteY19" fmla="*/ 14016 h 264475"/>
                <a:gd name="connsiteX20" fmla="*/ 488 w 159174"/>
                <a:gd name="connsiteY20" fmla="*/ 7920 h 264475"/>
                <a:gd name="connsiteX0" fmla="*/ 488 w 159174"/>
                <a:gd name="connsiteY0" fmla="*/ 7920 h 264475"/>
                <a:gd name="connsiteX1" fmla="*/ 15118 w 159174"/>
                <a:gd name="connsiteY1" fmla="*/ 7920 h 264475"/>
                <a:gd name="connsiteX2" fmla="*/ 59709 w 159174"/>
                <a:gd name="connsiteY2" fmla="*/ 826 h 264475"/>
                <a:gd name="connsiteX3" fmla="*/ 98159 w 159174"/>
                <a:gd name="connsiteY3" fmla="*/ 6740 h 264475"/>
                <a:gd name="connsiteX4" fmla="*/ 111390 w 159174"/>
                <a:gd name="connsiteY4" fmla="*/ 25024 h 264475"/>
                <a:gd name="connsiteX5" fmla="*/ 110803 w 159174"/>
                <a:gd name="connsiteY5" fmla="*/ 59530 h 264475"/>
                <a:gd name="connsiteX6" fmla="*/ 116312 w 159174"/>
                <a:gd name="connsiteY6" fmla="*/ 135936 h 264475"/>
                <a:gd name="connsiteX7" fmla="*/ 116312 w 159174"/>
                <a:gd name="connsiteY7" fmla="*/ 153005 h 264475"/>
                <a:gd name="connsiteX8" fmla="*/ 112654 w 159174"/>
                <a:gd name="connsiteY8" fmla="*/ 170683 h 264475"/>
                <a:gd name="connsiteX9" fmla="*/ 117303 w 159174"/>
                <a:gd name="connsiteY9" fmla="*/ 175366 h 264475"/>
                <a:gd name="connsiteX10" fmla="*/ 158122 w 159174"/>
                <a:gd name="connsiteY10" fmla="*/ 148540 h 264475"/>
                <a:gd name="connsiteX11" fmla="*/ 119326 w 159174"/>
                <a:gd name="connsiteY11" fmla="*/ 264285 h 264475"/>
                <a:gd name="connsiteX12" fmla="*/ 33406 w 159174"/>
                <a:gd name="connsiteY12" fmla="*/ 210307 h 264475"/>
                <a:gd name="connsiteX13" fmla="*/ 19995 w 159174"/>
                <a:gd name="connsiteY13" fmla="*/ 196286 h 264475"/>
                <a:gd name="connsiteX14" fmla="*/ 7803 w 159174"/>
                <a:gd name="connsiteY14" fmla="*/ 170074 h 264475"/>
                <a:gd name="connsiteX15" fmla="*/ 6584 w 159174"/>
                <a:gd name="connsiteY15" fmla="*/ 157882 h 264475"/>
                <a:gd name="connsiteX16" fmla="*/ 15118 w 159174"/>
                <a:gd name="connsiteY16" fmla="*/ 82291 h 264475"/>
                <a:gd name="connsiteX17" fmla="*/ 12093 w 159174"/>
                <a:gd name="connsiteY17" fmla="*/ 40422 h 264475"/>
                <a:gd name="connsiteX18" fmla="*/ 18776 w 159174"/>
                <a:gd name="connsiteY18" fmla="*/ 20112 h 264475"/>
                <a:gd name="connsiteX19" fmla="*/ 7803 w 159174"/>
                <a:gd name="connsiteY19" fmla="*/ 14016 h 264475"/>
                <a:gd name="connsiteX20" fmla="*/ 488 w 159174"/>
                <a:gd name="connsiteY20" fmla="*/ 7920 h 264475"/>
                <a:gd name="connsiteX0" fmla="*/ 488 w 159174"/>
                <a:gd name="connsiteY0" fmla="*/ 7920 h 242402"/>
                <a:gd name="connsiteX1" fmla="*/ 15118 w 159174"/>
                <a:gd name="connsiteY1" fmla="*/ 7920 h 242402"/>
                <a:gd name="connsiteX2" fmla="*/ 59709 w 159174"/>
                <a:gd name="connsiteY2" fmla="*/ 826 h 242402"/>
                <a:gd name="connsiteX3" fmla="*/ 98159 w 159174"/>
                <a:gd name="connsiteY3" fmla="*/ 6740 h 242402"/>
                <a:gd name="connsiteX4" fmla="*/ 111390 w 159174"/>
                <a:gd name="connsiteY4" fmla="*/ 25024 h 242402"/>
                <a:gd name="connsiteX5" fmla="*/ 110803 w 159174"/>
                <a:gd name="connsiteY5" fmla="*/ 59530 h 242402"/>
                <a:gd name="connsiteX6" fmla="*/ 116312 w 159174"/>
                <a:gd name="connsiteY6" fmla="*/ 135936 h 242402"/>
                <a:gd name="connsiteX7" fmla="*/ 116312 w 159174"/>
                <a:gd name="connsiteY7" fmla="*/ 153005 h 242402"/>
                <a:gd name="connsiteX8" fmla="*/ 112654 w 159174"/>
                <a:gd name="connsiteY8" fmla="*/ 170683 h 242402"/>
                <a:gd name="connsiteX9" fmla="*/ 117303 w 159174"/>
                <a:gd name="connsiteY9" fmla="*/ 175366 h 242402"/>
                <a:gd name="connsiteX10" fmla="*/ 158122 w 159174"/>
                <a:gd name="connsiteY10" fmla="*/ 148540 h 242402"/>
                <a:gd name="connsiteX11" fmla="*/ 79778 w 159174"/>
                <a:gd name="connsiteY11" fmla="*/ 242173 h 242402"/>
                <a:gd name="connsiteX12" fmla="*/ 33406 w 159174"/>
                <a:gd name="connsiteY12" fmla="*/ 210307 h 242402"/>
                <a:gd name="connsiteX13" fmla="*/ 19995 w 159174"/>
                <a:gd name="connsiteY13" fmla="*/ 196286 h 242402"/>
                <a:gd name="connsiteX14" fmla="*/ 7803 w 159174"/>
                <a:gd name="connsiteY14" fmla="*/ 170074 h 242402"/>
                <a:gd name="connsiteX15" fmla="*/ 6584 w 159174"/>
                <a:gd name="connsiteY15" fmla="*/ 157882 h 242402"/>
                <a:gd name="connsiteX16" fmla="*/ 15118 w 159174"/>
                <a:gd name="connsiteY16" fmla="*/ 82291 h 242402"/>
                <a:gd name="connsiteX17" fmla="*/ 12093 w 159174"/>
                <a:gd name="connsiteY17" fmla="*/ 40422 h 242402"/>
                <a:gd name="connsiteX18" fmla="*/ 18776 w 159174"/>
                <a:gd name="connsiteY18" fmla="*/ 20112 h 242402"/>
                <a:gd name="connsiteX19" fmla="*/ 7803 w 159174"/>
                <a:gd name="connsiteY19" fmla="*/ 14016 h 242402"/>
                <a:gd name="connsiteX20" fmla="*/ 488 w 159174"/>
                <a:gd name="connsiteY20" fmla="*/ 7920 h 242402"/>
                <a:gd name="connsiteX0" fmla="*/ 488 w 159174"/>
                <a:gd name="connsiteY0" fmla="*/ 7920 h 234523"/>
                <a:gd name="connsiteX1" fmla="*/ 15118 w 159174"/>
                <a:gd name="connsiteY1" fmla="*/ 7920 h 234523"/>
                <a:gd name="connsiteX2" fmla="*/ 59709 w 159174"/>
                <a:gd name="connsiteY2" fmla="*/ 826 h 234523"/>
                <a:gd name="connsiteX3" fmla="*/ 98159 w 159174"/>
                <a:gd name="connsiteY3" fmla="*/ 6740 h 234523"/>
                <a:gd name="connsiteX4" fmla="*/ 111390 w 159174"/>
                <a:gd name="connsiteY4" fmla="*/ 25024 h 234523"/>
                <a:gd name="connsiteX5" fmla="*/ 110803 w 159174"/>
                <a:gd name="connsiteY5" fmla="*/ 59530 h 234523"/>
                <a:gd name="connsiteX6" fmla="*/ 116312 w 159174"/>
                <a:gd name="connsiteY6" fmla="*/ 135936 h 234523"/>
                <a:gd name="connsiteX7" fmla="*/ 116312 w 159174"/>
                <a:gd name="connsiteY7" fmla="*/ 153005 h 234523"/>
                <a:gd name="connsiteX8" fmla="*/ 112654 w 159174"/>
                <a:gd name="connsiteY8" fmla="*/ 170683 h 234523"/>
                <a:gd name="connsiteX9" fmla="*/ 117303 w 159174"/>
                <a:gd name="connsiteY9" fmla="*/ 175366 h 234523"/>
                <a:gd name="connsiteX10" fmla="*/ 158122 w 159174"/>
                <a:gd name="connsiteY10" fmla="*/ 148540 h 234523"/>
                <a:gd name="connsiteX11" fmla="*/ 128114 w 159174"/>
                <a:gd name="connsiteY11" fmla="*/ 234275 h 234523"/>
                <a:gd name="connsiteX12" fmla="*/ 33406 w 159174"/>
                <a:gd name="connsiteY12" fmla="*/ 210307 h 234523"/>
                <a:gd name="connsiteX13" fmla="*/ 19995 w 159174"/>
                <a:gd name="connsiteY13" fmla="*/ 196286 h 234523"/>
                <a:gd name="connsiteX14" fmla="*/ 7803 w 159174"/>
                <a:gd name="connsiteY14" fmla="*/ 170074 h 234523"/>
                <a:gd name="connsiteX15" fmla="*/ 6584 w 159174"/>
                <a:gd name="connsiteY15" fmla="*/ 157882 h 234523"/>
                <a:gd name="connsiteX16" fmla="*/ 15118 w 159174"/>
                <a:gd name="connsiteY16" fmla="*/ 82291 h 234523"/>
                <a:gd name="connsiteX17" fmla="*/ 12093 w 159174"/>
                <a:gd name="connsiteY17" fmla="*/ 40422 h 234523"/>
                <a:gd name="connsiteX18" fmla="*/ 18776 w 159174"/>
                <a:gd name="connsiteY18" fmla="*/ 20112 h 234523"/>
                <a:gd name="connsiteX19" fmla="*/ 7803 w 159174"/>
                <a:gd name="connsiteY19" fmla="*/ 14016 h 234523"/>
                <a:gd name="connsiteX20" fmla="*/ 488 w 159174"/>
                <a:gd name="connsiteY20" fmla="*/ 7920 h 234523"/>
                <a:gd name="connsiteX0" fmla="*/ 488 w 159174"/>
                <a:gd name="connsiteY0" fmla="*/ 7920 h 210911"/>
                <a:gd name="connsiteX1" fmla="*/ 15118 w 159174"/>
                <a:gd name="connsiteY1" fmla="*/ 7920 h 210911"/>
                <a:gd name="connsiteX2" fmla="*/ 59709 w 159174"/>
                <a:gd name="connsiteY2" fmla="*/ 826 h 210911"/>
                <a:gd name="connsiteX3" fmla="*/ 98159 w 159174"/>
                <a:gd name="connsiteY3" fmla="*/ 6740 h 210911"/>
                <a:gd name="connsiteX4" fmla="*/ 111390 w 159174"/>
                <a:gd name="connsiteY4" fmla="*/ 25024 h 210911"/>
                <a:gd name="connsiteX5" fmla="*/ 110803 w 159174"/>
                <a:gd name="connsiteY5" fmla="*/ 59530 h 210911"/>
                <a:gd name="connsiteX6" fmla="*/ 116312 w 159174"/>
                <a:gd name="connsiteY6" fmla="*/ 135936 h 210911"/>
                <a:gd name="connsiteX7" fmla="*/ 116312 w 159174"/>
                <a:gd name="connsiteY7" fmla="*/ 153005 h 210911"/>
                <a:gd name="connsiteX8" fmla="*/ 112654 w 159174"/>
                <a:gd name="connsiteY8" fmla="*/ 170683 h 210911"/>
                <a:gd name="connsiteX9" fmla="*/ 117303 w 159174"/>
                <a:gd name="connsiteY9" fmla="*/ 175366 h 210911"/>
                <a:gd name="connsiteX10" fmla="*/ 158122 w 159174"/>
                <a:gd name="connsiteY10" fmla="*/ 148540 h 210911"/>
                <a:gd name="connsiteX11" fmla="*/ 119326 w 159174"/>
                <a:gd name="connsiteY11" fmla="*/ 210583 h 210911"/>
                <a:gd name="connsiteX12" fmla="*/ 33406 w 159174"/>
                <a:gd name="connsiteY12" fmla="*/ 210307 h 210911"/>
                <a:gd name="connsiteX13" fmla="*/ 19995 w 159174"/>
                <a:gd name="connsiteY13" fmla="*/ 196286 h 210911"/>
                <a:gd name="connsiteX14" fmla="*/ 7803 w 159174"/>
                <a:gd name="connsiteY14" fmla="*/ 170074 h 210911"/>
                <a:gd name="connsiteX15" fmla="*/ 6584 w 159174"/>
                <a:gd name="connsiteY15" fmla="*/ 157882 h 210911"/>
                <a:gd name="connsiteX16" fmla="*/ 15118 w 159174"/>
                <a:gd name="connsiteY16" fmla="*/ 82291 h 210911"/>
                <a:gd name="connsiteX17" fmla="*/ 12093 w 159174"/>
                <a:gd name="connsiteY17" fmla="*/ 40422 h 210911"/>
                <a:gd name="connsiteX18" fmla="*/ 18776 w 159174"/>
                <a:gd name="connsiteY18" fmla="*/ 20112 h 210911"/>
                <a:gd name="connsiteX19" fmla="*/ 7803 w 159174"/>
                <a:gd name="connsiteY19" fmla="*/ 14016 h 210911"/>
                <a:gd name="connsiteX20" fmla="*/ 488 w 159174"/>
                <a:gd name="connsiteY20" fmla="*/ 7920 h 210911"/>
                <a:gd name="connsiteX0" fmla="*/ 488 w 159174"/>
                <a:gd name="connsiteY0" fmla="*/ 7920 h 239520"/>
                <a:gd name="connsiteX1" fmla="*/ 15118 w 159174"/>
                <a:gd name="connsiteY1" fmla="*/ 7920 h 239520"/>
                <a:gd name="connsiteX2" fmla="*/ 59709 w 159174"/>
                <a:gd name="connsiteY2" fmla="*/ 826 h 239520"/>
                <a:gd name="connsiteX3" fmla="*/ 98159 w 159174"/>
                <a:gd name="connsiteY3" fmla="*/ 6740 h 239520"/>
                <a:gd name="connsiteX4" fmla="*/ 111390 w 159174"/>
                <a:gd name="connsiteY4" fmla="*/ 25024 h 239520"/>
                <a:gd name="connsiteX5" fmla="*/ 110803 w 159174"/>
                <a:gd name="connsiteY5" fmla="*/ 59530 h 239520"/>
                <a:gd name="connsiteX6" fmla="*/ 116312 w 159174"/>
                <a:gd name="connsiteY6" fmla="*/ 135936 h 239520"/>
                <a:gd name="connsiteX7" fmla="*/ 116312 w 159174"/>
                <a:gd name="connsiteY7" fmla="*/ 153005 h 239520"/>
                <a:gd name="connsiteX8" fmla="*/ 112654 w 159174"/>
                <a:gd name="connsiteY8" fmla="*/ 170683 h 239520"/>
                <a:gd name="connsiteX9" fmla="*/ 117303 w 159174"/>
                <a:gd name="connsiteY9" fmla="*/ 175366 h 239520"/>
                <a:gd name="connsiteX10" fmla="*/ 158122 w 159174"/>
                <a:gd name="connsiteY10" fmla="*/ 148540 h 239520"/>
                <a:gd name="connsiteX11" fmla="*/ 119326 w 159174"/>
                <a:gd name="connsiteY11" fmla="*/ 210583 h 239520"/>
                <a:gd name="connsiteX12" fmla="*/ 33406 w 159174"/>
                <a:gd name="connsiteY12" fmla="*/ 210307 h 239520"/>
                <a:gd name="connsiteX13" fmla="*/ 19995 w 159174"/>
                <a:gd name="connsiteY13" fmla="*/ 196286 h 239520"/>
                <a:gd name="connsiteX14" fmla="*/ 7803 w 159174"/>
                <a:gd name="connsiteY14" fmla="*/ 170074 h 239520"/>
                <a:gd name="connsiteX15" fmla="*/ 6584 w 159174"/>
                <a:gd name="connsiteY15" fmla="*/ 157882 h 239520"/>
                <a:gd name="connsiteX16" fmla="*/ 15118 w 159174"/>
                <a:gd name="connsiteY16" fmla="*/ 82291 h 239520"/>
                <a:gd name="connsiteX17" fmla="*/ 12093 w 159174"/>
                <a:gd name="connsiteY17" fmla="*/ 40422 h 239520"/>
                <a:gd name="connsiteX18" fmla="*/ 18776 w 159174"/>
                <a:gd name="connsiteY18" fmla="*/ 20112 h 239520"/>
                <a:gd name="connsiteX19" fmla="*/ 7803 w 159174"/>
                <a:gd name="connsiteY19" fmla="*/ 14016 h 239520"/>
                <a:gd name="connsiteX20" fmla="*/ 488 w 159174"/>
                <a:gd name="connsiteY20" fmla="*/ 7920 h 239520"/>
                <a:gd name="connsiteX0" fmla="*/ 93 w 176356"/>
                <a:gd name="connsiteY0" fmla="*/ 86893 h 239520"/>
                <a:gd name="connsiteX1" fmla="*/ 32300 w 176356"/>
                <a:gd name="connsiteY1" fmla="*/ 7920 h 239520"/>
                <a:gd name="connsiteX2" fmla="*/ 76891 w 176356"/>
                <a:gd name="connsiteY2" fmla="*/ 826 h 239520"/>
                <a:gd name="connsiteX3" fmla="*/ 115341 w 176356"/>
                <a:gd name="connsiteY3" fmla="*/ 6740 h 239520"/>
                <a:gd name="connsiteX4" fmla="*/ 128572 w 176356"/>
                <a:gd name="connsiteY4" fmla="*/ 25024 h 239520"/>
                <a:gd name="connsiteX5" fmla="*/ 127985 w 176356"/>
                <a:gd name="connsiteY5" fmla="*/ 59530 h 239520"/>
                <a:gd name="connsiteX6" fmla="*/ 133494 w 176356"/>
                <a:gd name="connsiteY6" fmla="*/ 135936 h 239520"/>
                <a:gd name="connsiteX7" fmla="*/ 133494 w 176356"/>
                <a:gd name="connsiteY7" fmla="*/ 153005 h 239520"/>
                <a:gd name="connsiteX8" fmla="*/ 129836 w 176356"/>
                <a:gd name="connsiteY8" fmla="*/ 170683 h 239520"/>
                <a:gd name="connsiteX9" fmla="*/ 134485 w 176356"/>
                <a:gd name="connsiteY9" fmla="*/ 175366 h 239520"/>
                <a:gd name="connsiteX10" fmla="*/ 175304 w 176356"/>
                <a:gd name="connsiteY10" fmla="*/ 148540 h 239520"/>
                <a:gd name="connsiteX11" fmla="*/ 136508 w 176356"/>
                <a:gd name="connsiteY11" fmla="*/ 210583 h 239520"/>
                <a:gd name="connsiteX12" fmla="*/ 50588 w 176356"/>
                <a:gd name="connsiteY12" fmla="*/ 210307 h 239520"/>
                <a:gd name="connsiteX13" fmla="*/ 37177 w 176356"/>
                <a:gd name="connsiteY13" fmla="*/ 196286 h 239520"/>
                <a:gd name="connsiteX14" fmla="*/ 24985 w 176356"/>
                <a:gd name="connsiteY14" fmla="*/ 170074 h 239520"/>
                <a:gd name="connsiteX15" fmla="*/ 23766 w 176356"/>
                <a:gd name="connsiteY15" fmla="*/ 157882 h 239520"/>
                <a:gd name="connsiteX16" fmla="*/ 32300 w 176356"/>
                <a:gd name="connsiteY16" fmla="*/ 82291 h 239520"/>
                <a:gd name="connsiteX17" fmla="*/ 29275 w 176356"/>
                <a:gd name="connsiteY17" fmla="*/ 40422 h 239520"/>
                <a:gd name="connsiteX18" fmla="*/ 35958 w 176356"/>
                <a:gd name="connsiteY18" fmla="*/ 20112 h 239520"/>
                <a:gd name="connsiteX19" fmla="*/ 24985 w 176356"/>
                <a:gd name="connsiteY19" fmla="*/ 14016 h 239520"/>
                <a:gd name="connsiteX20" fmla="*/ 93 w 176356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9374 w 176455"/>
                <a:gd name="connsiteY17" fmla="*/ 40422 h 239520"/>
                <a:gd name="connsiteX18" fmla="*/ 36057 w 176455"/>
                <a:gd name="connsiteY18" fmla="*/ 20112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2783 w 176455"/>
                <a:gd name="connsiteY17" fmla="*/ 73590 h 239520"/>
                <a:gd name="connsiteX18" fmla="*/ 36057 w 176455"/>
                <a:gd name="connsiteY18" fmla="*/ 20112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2783 w 176455"/>
                <a:gd name="connsiteY17" fmla="*/ 73590 h 239520"/>
                <a:gd name="connsiteX18" fmla="*/ 36057 w 176455"/>
                <a:gd name="connsiteY18" fmla="*/ 20112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2783 w 176455"/>
                <a:gd name="connsiteY17" fmla="*/ 73590 h 239520"/>
                <a:gd name="connsiteX18" fmla="*/ 29467 w 176455"/>
                <a:gd name="connsiteY18" fmla="*/ 59598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455" h="239520">
                  <a:moveTo>
                    <a:pt x="192" y="86893"/>
                  </a:moveTo>
                  <a:cubicBezTo>
                    <a:pt x="10928" y="60569"/>
                    <a:pt x="4086" y="18449"/>
                    <a:pt x="32399" y="7920"/>
                  </a:cubicBezTo>
                  <a:cubicBezTo>
                    <a:pt x="54345" y="7920"/>
                    <a:pt x="63150" y="1023"/>
                    <a:pt x="76990" y="826"/>
                  </a:cubicBezTo>
                  <a:cubicBezTo>
                    <a:pt x="90830" y="629"/>
                    <a:pt x="108125" y="-3014"/>
                    <a:pt x="115440" y="6740"/>
                  </a:cubicBezTo>
                  <a:cubicBezTo>
                    <a:pt x="122755" y="15681"/>
                    <a:pt x="126564" y="16226"/>
                    <a:pt x="128671" y="25024"/>
                  </a:cubicBezTo>
                  <a:cubicBezTo>
                    <a:pt x="130778" y="33822"/>
                    <a:pt x="127264" y="41045"/>
                    <a:pt x="128084" y="59530"/>
                  </a:cubicBezTo>
                  <a:cubicBezTo>
                    <a:pt x="128904" y="78015"/>
                    <a:pt x="133593" y="92858"/>
                    <a:pt x="133593" y="135936"/>
                  </a:cubicBezTo>
                  <a:lnTo>
                    <a:pt x="133593" y="153005"/>
                  </a:lnTo>
                  <a:cubicBezTo>
                    <a:pt x="133593" y="157069"/>
                    <a:pt x="129770" y="166956"/>
                    <a:pt x="129935" y="170683"/>
                  </a:cubicBezTo>
                  <a:cubicBezTo>
                    <a:pt x="130100" y="174410"/>
                    <a:pt x="127006" y="179057"/>
                    <a:pt x="134584" y="175366"/>
                  </a:cubicBezTo>
                  <a:cubicBezTo>
                    <a:pt x="142162" y="171675"/>
                    <a:pt x="183531" y="150978"/>
                    <a:pt x="175403" y="148540"/>
                  </a:cubicBezTo>
                  <a:cubicBezTo>
                    <a:pt x="169713" y="146101"/>
                    <a:pt x="140671" y="216272"/>
                    <a:pt x="136607" y="210583"/>
                  </a:cubicBezTo>
                  <a:cubicBezTo>
                    <a:pt x="128479" y="204080"/>
                    <a:pt x="100199" y="279027"/>
                    <a:pt x="50687" y="210307"/>
                  </a:cubicBezTo>
                  <a:cubicBezTo>
                    <a:pt x="40910" y="196737"/>
                    <a:pt x="42966" y="205634"/>
                    <a:pt x="37276" y="196286"/>
                  </a:cubicBezTo>
                  <a:cubicBezTo>
                    <a:pt x="31587" y="186939"/>
                    <a:pt x="27523" y="178202"/>
                    <a:pt x="25084" y="170074"/>
                  </a:cubicBezTo>
                  <a:lnTo>
                    <a:pt x="23865" y="157882"/>
                  </a:lnTo>
                  <a:cubicBezTo>
                    <a:pt x="23865" y="147315"/>
                    <a:pt x="26710" y="122118"/>
                    <a:pt x="32399" y="82291"/>
                  </a:cubicBezTo>
                  <a:cubicBezTo>
                    <a:pt x="35651" y="57907"/>
                    <a:pt x="22783" y="80906"/>
                    <a:pt x="22783" y="73590"/>
                  </a:cubicBezTo>
                  <a:cubicBezTo>
                    <a:pt x="22377" y="68713"/>
                    <a:pt x="29873" y="64475"/>
                    <a:pt x="29467" y="59598"/>
                  </a:cubicBezTo>
                  <a:lnTo>
                    <a:pt x="14099" y="58241"/>
                  </a:lnTo>
                  <a:cubicBezTo>
                    <a:pt x="7597" y="55803"/>
                    <a:pt x="-1434" y="88519"/>
                    <a:pt x="192" y="868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CC33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7842D73-C0BF-A5C0-0DEB-1CDFCD8C7061}"/>
                </a:ext>
              </a:extLst>
            </p:cNvPr>
            <p:cNvSpPr txBox="1"/>
            <p:nvPr/>
          </p:nvSpPr>
          <p:spPr>
            <a:xfrm>
              <a:off x="5696873" y="1621814"/>
              <a:ext cx="300549" cy="247098"/>
            </a:xfrm>
            <a:custGeom>
              <a:avLst/>
              <a:gdLst/>
              <a:ahLst/>
              <a:cxnLst/>
              <a:rect l="l" t="t" r="r" b="b"/>
              <a:pathLst>
                <a:path w="277308" h="227990">
                  <a:moveTo>
                    <a:pt x="201718" y="0"/>
                  </a:moveTo>
                  <a:cubicBezTo>
                    <a:pt x="217161" y="0"/>
                    <a:pt x="230775" y="2032"/>
                    <a:pt x="242561" y="6096"/>
                  </a:cubicBezTo>
                  <a:cubicBezTo>
                    <a:pt x="254346" y="10160"/>
                    <a:pt x="262271" y="15443"/>
                    <a:pt x="266335" y="21946"/>
                  </a:cubicBezTo>
                  <a:cubicBezTo>
                    <a:pt x="273650" y="31699"/>
                    <a:pt x="277308" y="49174"/>
                    <a:pt x="277308" y="74371"/>
                  </a:cubicBezTo>
                  <a:cubicBezTo>
                    <a:pt x="277308" y="97130"/>
                    <a:pt x="274057" y="119482"/>
                    <a:pt x="267554" y="141427"/>
                  </a:cubicBezTo>
                  <a:cubicBezTo>
                    <a:pt x="261052" y="161747"/>
                    <a:pt x="251908" y="180035"/>
                    <a:pt x="240122" y="196291"/>
                  </a:cubicBezTo>
                  <a:cubicBezTo>
                    <a:pt x="228337" y="212547"/>
                    <a:pt x="218786" y="220675"/>
                    <a:pt x="211471" y="220675"/>
                  </a:cubicBezTo>
                  <a:cubicBezTo>
                    <a:pt x="207407" y="220675"/>
                    <a:pt x="203343" y="221894"/>
                    <a:pt x="199279" y="224333"/>
                  </a:cubicBezTo>
                  <a:cubicBezTo>
                    <a:pt x="194402" y="226771"/>
                    <a:pt x="188713" y="227990"/>
                    <a:pt x="182210" y="227990"/>
                  </a:cubicBezTo>
                  <a:cubicBezTo>
                    <a:pt x="167580" y="227990"/>
                    <a:pt x="151730" y="224333"/>
                    <a:pt x="134662" y="217018"/>
                  </a:cubicBezTo>
                  <a:lnTo>
                    <a:pt x="117593" y="209702"/>
                  </a:lnTo>
                  <a:lnTo>
                    <a:pt x="95647" y="201168"/>
                  </a:lnTo>
                  <a:cubicBezTo>
                    <a:pt x="79391" y="195478"/>
                    <a:pt x="76953" y="192634"/>
                    <a:pt x="88332" y="192634"/>
                  </a:cubicBezTo>
                  <a:cubicBezTo>
                    <a:pt x="100524" y="192634"/>
                    <a:pt x="113935" y="188976"/>
                    <a:pt x="128566" y="181661"/>
                  </a:cubicBezTo>
                  <a:cubicBezTo>
                    <a:pt x="135068" y="179222"/>
                    <a:pt x="140148" y="174955"/>
                    <a:pt x="143806" y="168859"/>
                  </a:cubicBezTo>
                  <a:cubicBezTo>
                    <a:pt x="147463" y="162763"/>
                    <a:pt x="151324" y="152400"/>
                    <a:pt x="155388" y="137770"/>
                  </a:cubicBezTo>
                  <a:lnTo>
                    <a:pt x="168799" y="98755"/>
                  </a:lnTo>
                  <a:lnTo>
                    <a:pt x="174895" y="79248"/>
                  </a:lnTo>
                  <a:cubicBezTo>
                    <a:pt x="174895" y="76810"/>
                    <a:pt x="171441" y="77216"/>
                    <a:pt x="164532" y="80467"/>
                  </a:cubicBezTo>
                  <a:cubicBezTo>
                    <a:pt x="157623" y="83718"/>
                    <a:pt x="146854" y="89002"/>
                    <a:pt x="132223" y="96317"/>
                  </a:cubicBezTo>
                  <a:cubicBezTo>
                    <a:pt x="104588" y="110947"/>
                    <a:pt x="87113" y="119888"/>
                    <a:pt x="79798" y="123139"/>
                  </a:cubicBezTo>
                  <a:cubicBezTo>
                    <a:pt x="72482" y="126390"/>
                    <a:pt x="63948" y="128422"/>
                    <a:pt x="54194" y="129235"/>
                  </a:cubicBezTo>
                  <a:lnTo>
                    <a:pt x="45660" y="129235"/>
                  </a:lnTo>
                  <a:cubicBezTo>
                    <a:pt x="39970" y="129235"/>
                    <a:pt x="34281" y="127610"/>
                    <a:pt x="28591" y="124358"/>
                  </a:cubicBezTo>
                  <a:cubicBezTo>
                    <a:pt x="23714" y="120294"/>
                    <a:pt x="17618" y="116637"/>
                    <a:pt x="10303" y="113386"/>
                  </a:cubicBezTo>
                  <a:cubicBezTo>
                    <a:pt x="-263" y="107696"/>
                    <a:pt x="-2702" y="102413"/>
                    <a:pt x="2988" y="97536"/>
                  </a:cubicBezTo>
                  <a:cubicBezTo>
                    <a:pt x="10303" y="91846"/>
                    <a:pt x="23918" y="82906"/>
                    <a:pt x="43831" y="70714"/>
                  </a:cubicBezTo>
                  <a:cubicBezTo>
                    <a:pt x="63745" y="58522"/>
                    <a:pt x="78172" y="49987"/>
                    <a:pt x="87113" y="45110"/>
                  </a:cubicBezTo>
                  <a:cubicBezTo>
                    <a:pt x="87926" y="45110"/>
                    <a:pt x="95647" y="41859"/>
                    <a:pt x="110278" y="35357"/>
                  </a:cubicBezTo>
                  <a:cubicBezTo>
                    <a:pt x="129785" y="23978"/>
                    <a:pt x="146854" y="16256"/>
                    <a:pt x="161484" y="12192"/>
                  </a:cubicBezTo>
                  <a:cubicBezTo>
                    <a:pt x="170425" y="9754"/>
                    <a:pt x="176114" y="7315"/>
                    <a:pt x="178553" y="4877"/>
                  </a:cubicBezTo>
                  <a:cubicBezTo>
                    <a:pt x="185055" y="1626"/>
                    <a:pt x="192777" y="0"/>
                    <a:pt x="2017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CC33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2888077-B75A-83B4-BA79-4CEB72AA403E}"/>
                </a:ext>
              </a:extLst>
            </p:cNvPr>
            <p:cNvSpPr txBox="1"/>
            <p:nvPr/>
          </p:nvSpPr>
          <p:spPr>
            <a:xfrm>
              <a:off x="5688808" y="1809450"/>
              <a:ext cx="432383" cy="292385"/>
            </a:xfrm>
            <a:custGeom>
              <a:avLst/>
              <a:gdLst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0532 w 277847"/>
                <a:gd name="connsiteY13" fmla="*/ 130455 h 182880"/>
                <a:gd name="connsiteX14" fmla="*/ 269993 w 277847"/>
                <a:gd name="connsiteY14" fmla="*/ 154203 h 182880"/>
                <a:gd name="connsiteX15" fmla="*/ 247367 w 277847"/>
                <a:gd name="connsiteY15" fmla="*/ 154839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0532 w 277847"/>
                <a:gd name="connsiteY13" fmla="*/ 130455 h 182880"/>
                <a:gd name="connsiteX14" fmla="*/ 269993 w 277847"/>
                <a:gd name="connsiteY14" fmla="*/ 154203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0532 w 277847"/>
                <a:gd name="connsiteY13" fmla="*/ 130455 h 182880"/>
                <a:gd name="connsiteX14" fmla="*/ 275795 w 277847"/>
                <a:gd name="connsiteY14" fmla="*/ 151716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81027"/>
                <a:gd name="connsiteY0" fmla="*/ 0 h 182880"/>
                <a:gd name="connsiteX1" fmla="*/ 13891 w 281027"/>
                <a:gd name="connsiteY1" fmla="*/ 9144 h 182880"/>
                <a:gd name="connsiteX2" fmla="*/ 13281 w 281027"/>
                <a:gd name="connsiteY2" fmla="*/ 26823 h 182880"/>
                <a:gd name="connsiteX3" fmla="*/ 30350 w 281027"/>
                <a:gd name="connsiteY3" fmla="*/ 96317 h 182880"/>
                <a:gd name="connsiteX4" fmla="*/ 40713 w 281027"/>
                <a:gd name="connsiteY4" fmla="*/ 112776 h 182880"/>
                <a:gd name="connsiteX5" fmla="*/ 58391 w 281027"/>
                <a:gd name="connsiteY5" fmla="*/ 117044 h 182880"/>
                <a:gd name="connsiteX6" fmla="*/ 98625 w 281027"/>
                <a:gd name="connsiteY6" fmla="*/ 112167 h 182880"/>
                <a:gd name="connsiteX7" fmla="*/ 198599 w 281027"/>
                <a:gd name="connsiteY7" fmla="*/ 92660 h 182880"/>
                <a:gd name="connsiteX8" fmla="*/ 243100 w 281027"/>
                <a:gd name="connsiteY8" fmla="*/ 79858 h 182880"/>
                <a:gd name="connsiteX9" fmla="*/ 265655 w 281027"/>
                <a:gd name="connsiteY9" fmla="*/ 67056 h 182880"/>
                <a:gd name="connsiteX10" fmla="*/ 277847 w 281027"/>
                <a:gd name="connsiteY10" fmla="*/ 57303 h 182880"/>
                <a:gd name="connsiteX11" fmla="*/ 277847 w 281027"/>
                <a:gd name="connsiteY11" fmla="*/ 89002 h 182880"/>
                <a:gd name="connsiteX12" fmla="*/ 276019 w 281027"/>
                <a:gd name="connsiteY12" fmla="*/ 115215 h 182880"/>
                <a:gd name="connsiteX13" fmla="*/ 280479 w 281027"/>
                <a:gd name="connsiteY13" fmla="*/ 127968 h 182880"/>
                <a:gd name="connsiteX14" fmla="*/ 275795 w 281027"/>
                <a:gd name="connsiteY14" fmla="*/ 151716 h 182880"/>
                <a:gd name="connsiteX15" fmla="*/ 263945 w 281027"/>
                <a:gd name="connsiteY15" fmla="*/ 163128 h 182880"/>
                <a:gd name="connsiteX16" fmla="*/ 236395 w 281027"/>
                <a:gd name="connsiteY16" fmla="*/ 165812 h 182880"/>
                <a:gd name="connsiteX17" fmla="*/ 220545 w 281027"/>
                <a:gd name="connsiteY17" fmla="*/ 171908 h 182880"/>
                <a:gd name="connsiteX18" fmla="*/ 191284 w 281027"/>
                <a:gd name="connsiteY18" fmla="*/ 175565 h 182880"/>
                <a:gd name="connsiteX19" fmla="*/ 138859 w 281027"/>
                <a:gd name="connsiteY19" fmla="*/ 181052 h 182880"/>
                <a:gd name="connsiteX20" fmla="*/ 85214 w 281027"/>
                <a:gd name="connsiteY20" fmla="*/ 182880 h 182880"/>
                <a:gd name="connsiteX21" fmla="*/ 66926 w 281027"/>
                <a:gd name="connsiteY21" fmla="*/ 181661 h 182880"/>
                <a:gd name="connsiteX22" fmla="*/ 41932 w 281027"/>
                <a:gd name="connsiteY22" fmla="*/ 168860 h 182880"/>
                <a:gd name="connsiteX23" fmla="*/ 23035 w 281027"/>
                <a:gd name="connsiteY23" fmla="*/ 151181 h 182880"/>
                <a:gd name="connsiteX24" fmla="*/ 1089 w 281027"/>
                <a:gd name="connsiteY24" fmla="*/ 73152 h 182880"/>
                <a:gd name="connsiteX25" fmla="*/ 10843 w 281027"/>
                <a:gd name="connsiteY25" fmla="*/ 6096 h 182880"/>
                <a:gd name="connsiteX26" fmla="*/ 13281 w 28102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3848 w 277847"/>
                <a:gd name="connsiteY13" fmla="*/ 127139 h 182880"/>
                <a:gd name="connsiteX14" fmla="*/ 275795 w 277847"/>
                <a:gd name="connsiteY14" fmla="*/ 151716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3848 w 277847"/>
                <a:gd name="connsiteY13" fmla="*/ 127139 h 182880"/>
                <a:gd name="connsiteX14" fmla="*/ 275795 w 277847"/>
                <a:gd name="connsiteY14" fmla="*/ 151716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15408 w 277847"/>
                <a:gd name="connsiteY22" fmla="*/ 178807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9408 w 283974"/>
                <a:gd name="connsiteY0" fmla="*/ 0 h 182880"/>
                <a:gd name="connsiteX1" fmla="*/ 20018 w 283974"/>
                <a:gd name="connsiteY1" fmla="*/ 9144 h 182880"/>
                <a:gd name="connsiteX2" fmla="*/ 19408 w 283974"/>
                <a:gd name="connsiteY2" fmla="*/ 26823 h 182880"/>
                <a:gd name="connsiteX3" fmla="*/ 36477 w 283974"/>
                <a:gd name="connsiteY3" fmla="*/ 96317 h 182880"/>
                <a:gd name="connsiteX4" fmla="*/ 46840 w 283974"/>
                <a:gd name="connsiteY4" fmla="*/ 112776 h 182880"/>
                <a:gd name="connsiteX5" fmla="*/ 64518 w 283974"/>
                <a:gd name="connsiteY5" fmla="*/ 117044 h 182880"/>
                <a:gd name="connsiteX6" fmla="*/ 104752 w 283974"/>
                <a:gd name="connsiteY6" fmla="*/ 112167 h 182880"/>
                <a:gd name="connsiteX7" fmla="*/ 204726 w 283974"/>
                <a:gd name="connsiteY7" fmla="*/ 92660 h 182880"/>
                <a:gd name="connsiteX8" fmla="*/ 249227 w 283974"/>
                <a:gd name="connsiteY8" fmla="*/ 79858 h 182880"/>
                <a:gd name="connsiteX9" fmla="*/ 271782 w 283974"/>
                <a:gd name="connsiteY9" fmla="*/ 67056 h 182880"/>
                <a:gd name="connsiteX10" fmla="*/ 283974 w 283974"/>
                <a:gd name="connsiteY10" fmla="*/ 57303 h 182880"/>
                <a:gd name="connsiteX11" fmla="*/ 283974 w 283974"/>
                <a:gd name="connsiteY11" fmla="*/ 89002 h 182880"/>
                <a:gd name="connsiteX12" fmla="*/ 282146 w 283974"/>
                <a:gd name="connsiteY12" fmla="*/ 115215 h 182880"/>
                <a:gd name="connsiteX13" fmla="*/ 279975 w 283974"/>
                <a:gd name="connsiteY13" fmla="*/ 127139 h 182880"/>
                <a:gd name="connsiteX14" fmla="*/ 281922 w 283974"/>
                <a:gd name="connsiteY14" fmla="*/ 151716 h 182880"/>
                <a:gd name="connsiteX15" fmla="*/ 270072 w 283974"/>
                <a:gd name="connsiteY15" fmla="*/ 163128 h 182880"/>
                <a:gd name="connsiteX16" fmla="*/ 242522 w 283974"/>
                <a:gd name="connsiteY16" fmla="*/ 165812 h 182880"/>
                <a:gd name="connsiteX17" fmla="*/ 226672 w 283974"/>
                <a:gd name="connsiteY17" fmla="*/ 171908 h 182880"/>
                <a:gd name="connsiteX18" fmla="*/ 197411 w 283974"/>
                <a:gd name="connsiteY18" fmla="*/ 175565 h 182880"/>
                <a:gd name="connsiteX19" fmla="*/ 144986 w 283974"/>
                <a:gd name="connsiteY19" fmla="*/ 181052 h 182880"/>
                <a:gd name="connsiteX20" fmla="*/ 91341 w 283974"/>
                <a:gd name="connsiteY20" fmla="*/ 182880 h 182880"/>
                <a:gd name="connsiteX21" fmla="*/ 73053 w 283974"/>
                <a:gd name="connsiteY21" fmla="*/ 181661 h 182880"/>
                <a:gd name="connsiteX22" fmla="*/ 21535 w 283974"/>
                <a:gd name="connsiteY22" fmla="*/ 178807 h 182880"/>
                <a:gd name="connsiteX23" fmla="*/ 10374 w 283974"/>
                <a:gd name="connsiteY23" fmla="*/ 151181 h 182880"/>
                <a:gd name="connsiteX24" fmla="*/ 7216 w 283974"/>
                <a:gd name="connsiteY24" fmla="*/ 73152 h 182880"/>
                <a:gd name="connsiteX25" fmla="*/ 16970 w 283974"/>
                <a:gd name="connsiteY25" fmla="*/ 6096 h 182880"/>
                <a:gd name="connsiteX26" fmla="*/ 19408 w 283974"/>
                <a:gd name="connsiteY26" fmla="*/ 0 h 182880"/>
                <a:gd name="connsiteX0" fmla="*/ 13133 w 277699"/>
                <a:gd name="connsiteY0" fmla="*/ 0 h 182880"/>
                <a:gd name="connsiteX1" fmla="*/ 13743 w 277699"/>
                <a:gd name="connsiteY1" fmla="*/ 9144 h 182880"/>
                <a:gd name="connsiteX2" fmla="*/ 13133 w 277699"/>
                <a:gd name="connsiteY2" fmla="*/ 26823 h 182880"/>
                <a:gd name="connsiteX3" fmla="*/ 30202 w 277699"/>
                <a:gd name="connsiteY3" fmla="*/ 96317 h 182880"/>
                <a:gd name="connsiteX4" fmla="*/ 40565 w 277699"/>
                <a:gd name="connsiteY4" fmla="*/ 112776 h 182880"/>
                <a:gd name="connsiteX5" fmla="*/ 58243 w 277699"/>
                <a:gd name="connsiteY5" fmla="*/ 117044 h 182880"/>
                <a:gd name="connsiteX6" fmla="*/ 98477 w 277699"/>
                <a:gd name="connsiteY6" fmla="*/ 112167 h 182880"/>
                <a:gd name="connsiteX7" fmla="*/ 198451 w 277699"/>
                <a:gd name="connsiteY7" fmla="*/ 92660 h 182880"/>
                <a:gd name="connsiteX8" fmla="*/ 242952 w 277699"/>
                <a:gd name="connsiteY8" fmla="*/ 79858 h 182880"/>
                <a:gd name="connsiteX9" fmla="*/ 265507 w 277699"/>
                <a:gd name="connsiteY9" fmla="*/ 67056 h 182880"/>
                <a:gd name="connsiteX10" fmla="*/ 277699 w 277699"/>
                <a:gd name="connsiteY10" fmla="*/ 57303 h 182880"/>
                <a:gd name="connsiteX11" fmla="*/ 277699 w 277699"/>
                <a:gd name="connsiteY11" fmla="*/ 89002 h 182880"/>
                <a:gd name="connsiteX12" fmla="*/ 275871 w 277699"/>
                <a:gd name="connsiteY12" fmla="*/ 115215 h 182880"/>
                <a:gd name="connsiteX13" fmla="*/ 273700 w 277699"/>
                <a:gd name="connsiteY13" fmla="*/ 127139 h 182880"/>
                <a:gd name="connsiteX14" fmla="*/ 275647 w 277699"/>
                <a:gd name="connsiteY14" fmla="*/ 151716 h 182880"/>
                <a:gd name="connsiteX15" fmla="*/ 263797 w 277699"/>
                <a:gd name="connsiteY15" fmla="*/ 163128 h 182880"/>
                <a:gd name="connsiteX16" fmla="*/ 236247 w 277699"/>
                <a:gd name="connsiteY16" fmla="*/ 165812 h 182880"/>
                <a:gd name="connsiteX17" fmla="*/ 220397 w 277699"/>
                <a:gd name="connsiteY17" fmla="*/ 171908 h 182880"/>
                <a:gd name="connsiteX18" fmla="*/ 191136 w 277699"/>
                <a:gd name="connsiteY18" fmla="*/ 175565 h 182880"/>
                <a:gd name="connsiteX19" fmla="*/ 138711 w 277699"/>
                <a:gd name="connsiteY19" fmla="*/ 181052 h 182880"/>
                <a:gd name="connsiteX20" fmla="*/ 85066 w 277699"/>
                <a:gd name="connsiteY20" fmla="*/ 182880 h 182880"/>
                <a:gd name="connsiteX21" fmla="*/ 66778 w 277699"/>
                <a:gd name="connsiteY21" fmla="*/ 181661 h 182880"/>
                <a:gd name="connsiteX22" fmla="*/ 15260 w 277699"/>
                <a:gd name="connsiteY22" fmla="*/ 178807 h 182880"/>
                <a:gd name="connsiteX23" fmla="*/ 4099 w 277699"/>
                <a:gd name="connsiteY23" fmla="*/ 151181 h 182880"/>
                <a:gd name="connsiteX24" fmla="*/ 941 w 277699"/>
                <a:gd name="connsiteY24" fmla="*/ 73152 h 182880"/>
                <a:gd name="connsiteX25" fmla="*/ 10695 w 277699"/>
                <a:gd name="connsiteY25" fmla="*/ 6096 h 182880"/>
                <a:gd name="connsiteX26" fmla="*/ 13133 w 277699"/>
                <a:gd name="connsiteY26" fmla="*/ 0 h 182880"/>
                <a:gd name="connsiteX0" fmla="*/ 13133 w 277699"/>
                <a:gd name="connsiteY0" fmla="*/ 0 h 187777"/>
                <a:gd name="connsiteX1" fmla="*/ 13743 w 277699"/>
                <a:gd name="connsiteY1" fmla="*/ 9144 h 187777"/>
                <a:gd name="connsiteX2" fmla="*/ 13133 w 277699"/>
                <a:gd name="connsiteY2" fmla="*/ 26823 h 187777"/>
                <a:gd name="connsiteX3" fmla="*/ 30202 w 277699"/>
                <a:gd name="connsiteY3" fmla="*/ 96317 h 187777"/>
                <a:gd name="connsiteX4" fmla="*/ 40565 w 277699"/>
                <a:gd name="connsiteY4" fmla="*/ 112776 h 187777"/>
                <a:gd name="connsiteX5" fmla="*/ 58243 w 277699"/>
                <a:gd name="connsiteY5" fmla="*/ 117044 h 187777"/>
                <a:gd name="connsiteX6" fmla="*/ 98477 w 277699"/>
                <a:gd name="connsiteY6" fmla="*/ 112167 h 187777"/>
                <a:gd name="connsiteX7" fmla="*/ 198451 w 277699"/>
                <a:gd name="connsiteY7" fmla="*/ 92660 h 187777"/>
                <a:gd name="connsiteX8" fmla="*/ 242952 w 277699"/>
                <a:gd name="connsiteY8" fmla="*/ 79858 h 187777"/>
                <a:gd name="connsiteX9" fmla="*/ 265507 w 277699"/>
                <a:gd name="connsiteY9" fmla="*/ 67056 h 187777"/>
                <a:gd name="connsiteX10" fmla="*/ 277699 w 277699"/>
                <a:gd name="connsiteY10" fmla="*/ 57303 h 187777"/>
                <a:gd name="connsiteX11" fmla="*/ 277699 w 277699"/>
                <a:gd name="connsiteY11" fmla="*/ 89002 h 187777"/>
                <a:gd name="connsiteX12" fmla="*/ 275871 w 277699"/>
                <a:gd name="connsiteY12" fmla="*/ 115215 h 187777"/>
                <a:gd name="connsiteX13" fmla="*/ 273700 w 277699"/>
                <a:gd name="connsiteY13" fmla="*/ 127139 h 187777"/>
                <a:gd name="connsiteX14" fmla="*/ 275647 w 277699"/>
                <a:gd name="connsiteY14" fmla="*/ 151716 h 187777"/>
                <a:gd name="connsiteX15" fmla="*/ 263797 w 277699"/>
                <a:gd name="connsiteY15" fmla="*/ 163128 h 187777"/>
                <a:gd name="connsiteX16" fmla="*/ 236247 w 277699"/>
                <a:gd name="connsiteY16" fmla="*/ 165812 h 187777"/>
                <a:gd name="connsiteX17" fmla="*/ 220397 w 277699"/>
                <a:gd name="connsiteY17" fmla="*/ 171908 h 187777"/>
                <a:gd name="connsiteX18" fmla="*/ 191136 w 277699"/>
                <a:gd name="connsiteY18" fmla="*/ 175565 h 187777"/>
                <a:gd name="connsiteX19" fmla="*/ 138711 w 277699"/>
                <a:gd name="connsiteY19" fmla="*/ 181052 h 187777"/>
                <a:gd name="connsiteX20" fmla="*/ 85066 w 277699"/>
                <a:gd name="connsiteY20" fmla="*/ 182880 h 187777"/>
                <a:gd name="connsiteX21" fmla="*/ 66778 w 277699"/>
                <a:gd name="connsiteY21" fmla="*/ 181661 h 187777"/>
                <a:gd name="connsiteX22" fmla="*/ 11944 w 277699"/>
                <a:gd name="connsiteY22" fmla="*/ 186543 h 187777"/>
                <a:gd name="connsiteX23" fmla="*/ 4099 w 277699"/>
                <a:gd name="connsiteY23" fmla="*/ 151181 h 187777"/>
                <a:gd name="connsiteX24" fmla="*/ 941 w 277699"/>
                <a:gd name="connsiteY24" fmla="*/ 73152 h 187777"/>
                <a:gd name="connsiteX25" fmla="*/ 10695 w 277699"/>
                <a:gd name="connsiteY25" fmla="*/ 6096 h 187777"/>
                <a:gd name="connsiteX26" fmla="*/ 13133 w 277699"/>
                <a:gd name="connsiteY26" fmla="*/ 0 h 187777"/>
                <a:gd name="connsiteX0" fmla="*/ 15665 w 280231"/>
                <a:gd name="connsiteY0" fmla="*/ 0 h 187712"/>
                <a:gd name="connsiteX1" fmla="*/ 16275 w 280231"/>
                <a:gd name="connsiteY1" fmla="*/ 9144 h 187712"/>
                <a:gd name="connsiteX2" fmla="*/ 15665 w 280231"/>
                <a:gd name="connsiteY2" fmla="*/ 26823 h 187712"/>
                <a:gd name="connsiteX3" fmla="*/ 32734 w 280231"/>
                <a:gd name="connsiteY3" fmla="*/ 96317 h 187712"/>
                <a:gd name="connsiteX4" fmla="*/ 43097 w 280231"/>
                <a:gd name="connsiteY4" fmla="*/ 112776 h 187712"/>
                <a:gd name="connsiteX5" fmla="*/ 60775 w 280231"/>
                <a:gd name="connsiteY5" fmla="*/ 117044 h 187712"/>
                <a:gd name="connsiteX6" fmla="*/ 101009 w 280231"/>
                <a:gd name="connsiteY6" fmla="*/ 112167 h 187712"/>
                <a:gd name="connsiteX7" fmla="*/ 200983 w 280231"/>
                <a:gd name="connsiteY7" fmla="*/ 92660 h 187712"/>
                <a:gd name="connsiteX8" fmla="*/ 245484 w 280231"/>
                <a:gd name="connsiteY8" fmla="*/ 79858 h 187712"/>
                <a:gd name="connsiteX9" fmla="*/ 268039 w 280231"/>
                <a:gd name="connsiteY9" fmla="*/ 67056 h 187712"/>
                <a:gd name="connsiteX10" fmla="*/ 280231 w 280231"/>
                <a:gd name="connsiteY10" fmla="*/ 57303 h 187712"/>
                <a:gd name="connsiteX11" fmla="*/ 280231 w 280231"/>
                <a:gd name="connsiteY11" fmla="*/ 89002 h 187712"/>
                <a:gd name="connsiteX12" fmla="*/ 278403 w 280231"/>
                <a:gd name="connsiteY12" fmla="*/ 115215 h 187712"/>
                <a:gd name="connsiteX13" fmla="*/ 276232 w 280231"/>
                <a:gd name="connsiteY13" fmla="*/ 127139 h 187712"/>
                <a:gd name="connsiteX14" fmla="*/ 278179 w 280231"/>
                <a:gd name="connsiteY14" fmla="*/ 151716 h 187712"/>
                <a:gd name="connsiteX15" fmla="*/ 266329 w 280231"/>
                <a:gd name="connsiteY15" fmla="*/ 163128 h 187712"/>
                <a:gd name="connsiteX16" fmla="*/ 238779 w 280231"/>
                <a:gd name="connsiteY16" fmla="*/ 165812 h 187712"/>
                <a:gd name="connsiteX17" fmla="*/ 222929 w 280231"/>
                <a:gd name="connsiteY17" fmla="*/ 171908 h 187712"/>
                <a:gd name="connsiteX18" fmla="*/ 193668 w 280231"/>
                <a:gd name="connsiteY18" fmla="*/ 175565 h 187712"/>
                <a:gd name="connsiteX19" fmla="*/ 141243 w 280231"/>
                <a:gd name="connsiteY19" fmla="*/ 181052 h 187712"/>
                <a:gd name="connsiteX20" fmla="*/ 87598 w 280231"/>
                <a:gd name="connsiteY20" fmla="*/ 182880 h 187712"/>
                <a:gd name="connsiteX21" fmla="*/ 69310 w 280231"/>
                <a:gd name="connsiteY21" fmla="*/ 181661 h 187712"/>
                <a:gd name="connsiteX22" fmla="*/ 14476 w 280231"/>
                <a:gd name="connsiteY22" fmla="*/ 186543 h 187712"/>
                <a:gd name="connsiteX23" fmla="*/ 0 w 280231"/>
                <a:gd name="connsiteY23" fmla="*/ 152286 h 187712"/>
                <a:gd name="connsiteX24" fmla="*/ 3473 w 280231"/>
                <a:gd name="connsiteY24" fmla="*/ 73152 h 187712"/>
                <a:gd name="connsiteX25" fmla="*/ 13227 w 280231"/>
                <a:gd name="connsiteY25" fmla="*/ 6096 h 187712"/>
                <a:gd name="connsiteX26" fmla="*/ 15665 w 280231"/>
                <a:gd name="connsiteY26" fmla="*/ 0 h 187712"/>
                <a:gd name="connsiteX0" fmla="*/ 15665 w 280231"/>
                <a:gd name="connsiteY0" fmla="*/ 0 h 190819"/>
                <a:gd name="connsiteX1" fmla="*/ 16275 w 280231"/>
                <a:gd name="connsiteY1" fmla="*/ 9144 h 190819"/>
                <a:gd name="connsiteX2" fmla="*/ 15665 w 280231"/>
                <a:gd name="connsiteY2" fmla="*/ 26823 h 190819"/>
                <a:gd name="connsiteX3" fmla="*/ 32734 w 280231"/>
                <a:gd name="connsiteY3" fmla="*/ 96317 h 190819"/>
                <a:gd name="connsiteX4" fmla="*/ 43097 w 280231"/>
                <a:gd name="connsiteY4" fmla="*/ 112776 h 190819"/>
                <a:gd name="connsiteX5" fmla="*/ 60775 w 280231"/>
                <a:gd name="connsiteY5" fmla="*/ 117044 h 190819"/>
                <a:gd name="connsiteX6" fmla="*/ 101009 w 280231"/>
                <a:gd name="connsiteY6" fmla="*/ 112167 h 190819"/>
                <a:gd name="connsiteX7" fmla="*/ 200983 w 280231"/>
                <a:gd name="connsiteY7" fmla="*/ 92660 h 190819"/>
                <a:gd name="connsiteX8" fmla="*/ 245484 w 280231"/>
                <a:gd name="connsiteY8" fmla="*/ 79858 h 190819"/>
                <a:gd name="connsiteX9" fmla="*/ 268039 w 280231"/>
                <a:gd name="connsiteY9" fmla="*/ 67056 h 190819"/>
                <a:gd name="connsiteX10" fmla="*/ 280231 w 280231"/>
                <a:gd name="connsiteY10" fmla="*/ 57303 h 190819"/>
                <a:gd name="connsiteX11" fmla="*/ 280231 w 280231"/>
                <a:gd name="connsiteY11" fmla="*/ 89002 h 190819"/>
                <a:gd name="connsiteX12" fmla="*/ 278403 w 280231"/>
                <a:gd name="connsiteY12" fmla="*/ 115215 h 190819"/>
                <a:gd name="connsiteX13" fmla="*/ 276232 w 280231"/>
                <a:gd name="connsiteY13" fmla="*/ 127139 h 190819"/>
                <a:gd name="connsiteX14" fmla="*/ 278179 w 280231"/>
                <a:gd name="connsiteY14" fmla="*/ 151716 h 190819"/>
                <a:gd name="connsiteX15" fmla="*/ 266329 w 280231"/>
                <a:gd name="connsiteY15" fmla="*/ 163128 h 190819"/>
                <a:gd name="connsiteX16" fmla="*/ 238779 w 280231"/>
                <a:gd name="connsiteY16" fmla="*/ 165812 h 190819"/>
                <a:gd name="connsiteX17" fmla="*/ 222929 w 280231"/>
                <a:gd name="connsiteY17" fmla="*/ 171908 h 190819"/>
                <a:gd name="connsiteX18" fmla="*/ 193668 w 280231"/>
                <a:gd name="connsiteY18" fmla="*/ 175565 h 190819"/>
                <a:gd name="connsiteX19" fmla="*/ 141243 w 280231"/>
                <a:gd name="connsiteY19" fmla="*/ 181052 h 190819"/>
                <a:gd name="connsiteX20" fmla="*/ 87598 w 280231"/>
                <a:gd name="connsiteY20" fmla="*/ 182880 h 190819"/>
                <a:gd name="connsiteX21" fmla="*/ 69310 w 280231"/>
                <a:gd name="connsiteY21" fmla="*/ 181661 h 190819"/>
                <a:gd name="connsiteX22" fmla="*/ 8950 w 280231"/>
                <a:gd name="connsiteY22" fmla="*/ 189859 h 190819"/>
                <a:gd name="connsiteX23" fmla="*/ 0 w 280231"/>
                <a:gd name="connsiteY23" fmla="*/ 152286 h 190819"/>
                <a:gd name="connsiteX24" fmla="*/ 3473 w 280231"/>
                <a:gd name="connsiteY24" fmla="*/ 73152 h 190819"/>
                <a:gd name="connsiteX25" fmla="*/ 13227 w 280231"/>
                <a:gd name="connsiteY25" fmla="*/ 6096 h 190819"/>
                <a:gd name="connsiteX26" fmla="*/ 15665 w 280231"/>
                <a:gd name="connsiteY26" fmla="*/ 0 h 190819"/>
                <a:gd name="connsiteX0" fmla="*/ 15665 w 280231"/>
                <a:gd name="connsiteY0" fmla="*/ 0 h 191807"/>
                <a:gd name="connsiteX1" fmla="*/ 16275 w 280231"/>
                <a:gd name="connsiteY1" fmla="*/ 9144 h 191807"/>
                <a:gd name="connsiteX2" fmla="*/ 15665 w 280231"/>
                <a:gd name="connsiteY2" fmla="*/ 26823 h 191807"/>
                <a:gd name="connsiteX3" fmla="*/ 32734 w 280231"/>
                <a:gd name="connsiteY3" fmla="*/ 96317 h 191807"/>
                <a:gd name="connsiteX4" fmla="*/ 43097 w 280231"/>
                <a:gd name="connsiteY4" fmla="*/ 112776 h 191807"/>
                <a:gd name="connsiteX5" fmla="*/ 60775 w 280231"/>
                <a:gd name="connsiteY5" fmla="*/ 117044 h 191807"/>
                <a:gd name="connsiteX6" fmla="*/ 101009 w 280231"/>
                <a:gd name="connsiteY6" fmla="*/ 112167 h 191807"/>
                <a:gd name="connsiteX7" fmla="*/ 200983 w 280231"/>
                <a:gd name="connsiteY7" fmla="*/ 92660 h 191807"/>
                <a:gd name="connsiteX8" fmla="*/ 245484 w 280231"/>
                <a:gd name="connsiteY8" fmla="*/ 79858 h 191807"/>
                <a:gd name="connsiteX9" fmla="*/ 268039 w 280231"/>
                <a:gd name="connsiteY9" fmla="*/ 67056 h 191807"/>
                <a:gd name="connsiteX10" fmla="*/ 280231 w 280231"/>
                <a:gd name="connsiteY10" fmla="*/ 57303 h 191807"/>
                <a:gd name="connsiteX11" fmla="*/ 280231 w 280231"/>
                <a:gd name="connsiteY11" fmla="*/ 89002 h 191807"/>
                <a:gd name="connsiteX12" fmla="*/ 278403 w 280231"/>
                <a:gd name="connsiteY12" fmla="*/ 115215 h 191807"/>
                <a:gd name="connsiteX13" fmla="*/ 276232 w 280231"/>
                <a:gd name="connsiteY13" fmla="*/ 127139 h 191807"/>
                <a:gd name="connsiteX14" fmla="*/ 278179 w 280231"/>
                <a:gd name="connsiteY14" fmla="*/ 151716 h 191807"/>
                <a:gd name="connsiteX15" fmla="*/ 266329 w 280231"/>
                <a:gd name="connsiteY15" fmla="*/ 163128 h 191807"/>
                <a:gd name="connsiteX16" fmla="*/ 238779 w 280231"/>
                <a:gd name="connsiteY16" fmla="*/ 165812 h 191807"/>
                <a:gd name="connsiteX17" fmla="*/ 222929 w 280231"/>
                <a:gd name="connsiteY17" fmla="*/ 171908 h 191807"/>
                <a:gd name="connsiteX18" fmla="*/ 193668 w 280231"/>
                <a:gd name="connsiteY18" fmla="*/ 175565 h 191807"/>
                <a:gd name="connsiteX19" fmla="*/ 141243 w 280231"/>
                <a:gd name="connsiteY19" fmla="*/ 181052 h 191807"/>
                <a:gd name="connsiteX20" fmla="*/ 87598 w 280231"/>
                <a:gd name="connsiteY20" fmla="*/ 182880 h 191807"/>
                <a:gd name="connsiteX21" fmla="*/ 73731 w 280231"/>
                <a:gd name="connsiteY21" fmla="*/ 188292 h 191807"/>
                <a:gd name="connsiteX22" fmla="*/ 8950 w 280231"/>
                <a:gd name="connsiteY22" fmla="*/ 189859 h 191807"/>
                <a:gd name="connsiteX23" fmla="*/ 0 w 280231"/>
                <a:gd name="connsiteY23" fmla="*/ 152286 h 191807"/>
                <a:gd name="connsiteX24" fmla="*/ 3473 w 280231"/>
                <a:gd name="connsiteY24" fmla="*/ 73152 h 191807"/>
                <a:gd name="connsiteX25" fmla="*/ 13227 w 280231"/>
                <a:gd name="connsiteY25" fmla="*/ 6096 h 191807"/>
                <a:gd name="connsiteX26" fmla="*/ 15665 w 280231"/>
                <a:gd name="connsiteY26" fmla="*/ 0 h 191807"/>
                <a:gd name="connsiteX0" fmla="*/ 15665 w 280231"/>
                <a:gd name="connsiteY0" fmla="*/ 0 h 188380"/>
                <a:gd name="connsiteX1" fmla="*/ 16275 w 280231"/>
                <a:gd name="connsiteY1" fmla="*/ 9144 h 188380"/>
                <a:gd name="connsiteX2" fmla="*/ 15665 w 280231"/>
                <a:gd name="connsiteY2" fmla="*/ 26823 h 188380"/>
                <a:gd name="connsiteX3" fmla="*/ 32734 w 280231"/>
                <a:gd name="connsiteY3" fmla="*/ 96317 h 188380"/>
                <a:gd name="connsiteX4" fmla="*/ 43097 w 280231"/>
                <a:gd name="connsiteY4" fmla="*/ 112776 h 188380"/>
                <a:gd name="connsiteX5" fmla="*/ 60775 w 280231"/>
                <a:gd name="connsiteY5" fmla="*/ 117044 h 188380"/>
                <a:gd name="connsiteX6" fmla="*/ 101009 w 280231"/>
                <a:gd name="connsiteY6" fmla="*/ 112167 h 188380"/>
                <a:gd name="connsiteX7" fmla="*/ 200983 w 280231"/>
                <a:gd name="connsiteY7" fmla="*/ 92660 h 188380"/>
                <a:gd name="connsiteX8" fmla="*/ 245484 w 280231"/>
                <a:gd name="connsiteY8" fmla="*/ 79858 h 188380"/>
                <a:gd name="connsiteX9" fmla="*/ 268039 w 280231"/>
                <a:gd name="connsiteY9" fmla="*/ 67056 h 188380"/>
                <a:gd name="connsiteX10" fmla="*/ 280231 w 280231"/>
                <a:gd name="connsiteY10" fmla="*/ 57303 h 188380"/>
                <a:gd name="connsiteX11" fmla="*/ 280231 w 280231"/>
                <a:gd name="connsiteY11" fmla="*/ 89002 h 188380"/>
                <a:gd name="connsiteX12" fmla="*/ 278403 w 280231"/>
                <a:gd name="connsiteY12" fmla="*/ 115215 h 188380"/>
                <a:gd name="connsiteX13" fmla="*/ 276232 w 280231"/>
                <a:gd name="connsiteY13" fmla="*/ 127139 h 188380"/>
                <a:gd name="connsiteX14" fmla="*/ 278179 w 280231"/>
                <a:gd name="connsiteY14" fmla="*/ 151716 h 188380"/>
                <a:gd name="connsiteX15" fmla="*/ 266329 w 280231"/>
                <a:gd name="connsiteY15" fmla="*/ 163128 h 188380"/>
                <a:gd name="connsiteX16" fmla="*/ 238779 w 280231"/>
                <a:gd name="connsiteY16" fmla="*/ 165812 h 188380"/>
                <a:gd name="connsiteX17" fmla="*/ 222929 w 280231"/>
                <a:gd name="connsiteY17" fmla="*/ 171908 h 188380"/>
                <a:gd name="connsiteX18" fmla="*/ 193668 w 280231"/>
                <a:gd name="connsiteY18" fmla="*/ 175565 h 188380"/>
                <a:gd name="connsiteX19" fmla="*/ 141243 w 280231"/>
                <a:gd name="connsiteY19" fmla="*/ 181052 h 188380"/>
                <a:gd name="connsiteX20" fmla="*/ 87598 w 280231"/>
                <a:gd name="connsiteY20" fmla="*/ 182880 h 188380"/>
                <a:gd name="connsiteX21" fmla="*/ 73731 w 280231"/>
                <a:gd name="connsiteY21" fmla="*/ 188292 h 188380"/>
                <a:gd name="connsiteX22" fmla="*/ 16686 w 280231"/>
                <a:gd name="connsiteY22" fmla="*/ 184333 h 188380"/>
                <a:gd name="connsiteX23" fmla="*/ 0 w 280231"/>
                <a:gd name="connsiteY23" fmla="*/ 152286 h 188380"/>
                <a:gd name="connsiteX24" fmla="*/ 3473 w 280231"/>
                <a:gd name="connsiteY24" fmla="*/ 73152 h 188380"/>
                <a:gd name="connsiteX25" fmla="*/ 13227 w 280231"/>
                <a:gd name="connsiteY25" fmla="*/ 6096 h 188380"/>
                <a:gd name="connsiteX26" fmla="*/ 15665 w 280231"/>
                <a:gd name="connsiteY26" fmla="*/ 0 h 188380"/>
                <a:gd name="connsiteX0" fmla="*/ 15665 w 280231"/>
                <a:gd name="connsiteY0" fmla="*/ 0 h 194326"/>
                <a:gd name="connsiteX1" fmla="*/ 16275 w 280231"/>
                <a:gd name="connsiteY1" fmla="*/ 9144 h 194326"/>
                <a:gd name="connsiteX2" fmla="*/ 15665 w 280231"/>
                <a:gd name="connsiteY2" fmla="*/ 26823 h 194326"/>
                <a:gd name="connsiteX3" fmla="*/ 32734 w 280231"/>
                <a:gd name="connsiteY3" fmla="*/ 96317 h 194326"/>
                <a:gd name="connsiteX4" fmla="*/ 43097 w 280231"/>
                <a:gd name="connsiteY4" fmla="*/ 112776 h 194326"/>
                <a:gd name="connsiteX5" fmla="*/ 60775 w 280231"/>
                <a:gd name="connsiteY5" fmla="*/ 117044 h 194326"/>
                <a:gd name="connsiteX6" fmla="*/ 101009 w 280231"/>
                <a:gd name="connsiteY6" fmla="*/ 112167 h 194326"/>
                <a:gd name="connsiteX7" fmla="*/ 200983 w 280231"/>
                <a:gd name="connsiteY7" fmla="*/ 92660 h 194326"/>
                <a:gd name="connsiteX8" fmla="*/ 245484 w 280231"/>
                <a:gd name="connsiteY8" fmla="*/ 79858 h 194326"/>
                <a:gd name="connsiteX9" fmla="*/ 268039 w 280231"/>
                <a:gd name="connsiteY9" fmla="*/ 67056 h 194326"/>
                <a:gd name="connsiteX10" fmla="*/ 280231 w 280231"/>
                <a:gd name="connsiteY10" fmla="*/ 57303 h 194326"/>
                <a:gd name="connsiteX11" fmla="*/ 280231 w 280231"/>
                <a:gd name="connsiteY11" fmla="*/ 89002 h 194326"/>
                <a:gd name="connsiteX12" fmla="*/ 278403 w 280231"/>
                <a:gd name="connsiteY12" fmla="*/ 115215 h 194326"/>
                <a:gd name="connsiteX13" fmla="*/ 276232 w 280231"/>
                <a:gd name="connsiteY13" fmla="*/ 127139 h 194326"/>
                <a:gd name="connsiteX14" fmla="*/ 278179 w 280231"/>
                <a:gd name="connsiteY14" fmla="*/ 151716 h 194326"/>
                <a:gd name="connsiteX15" fmla="*/ 266329 w 280231"/>
                <a:gd name="connsiteY15" fmla="*/ 163128 h 194326"/>
                <a:gd name="connsiteX16" fmla="*/ 238779 w 280231"/>
                <a:gd name="connsiteY16" fmla="*/ 165812 h 194326"/>
                <a:gd name="connsiteX17" fmla="*/ 222929 w 280231"/>
                <a:gd name="connsiteY17" fmla="*/ 171908 h 194326"/>
                <a:gd name="connsiteX18" fmla="*/ 193668 w 280231"/>
                <a:gd name="connsiteY18" fmla="*/ 175565 h 194326"/>
                <a:gd name="connsiteX19" fmla="*/ 141243 w 280231"/>
                <a:gd name="connsiteY19" fmla="*/ 181052 h 194326"/>
                <a:gd name="connsiteX20" fmla="*/ 95665 w 280231"/>
                <a:gd name="connsiteY20" fmla="*/ 194173 h 194326"/>
                <a:gd name="connsiteX21" fmla="*/ 73731 w 280231"/>
                <a:gd name="connsiteY21" fmla="*/ 188292 h 194326"/>
                <a:gd name="connsiteX22" fmla="*/ 16686 w 280231"/>
                <a:gd name="connsiteY22" fmla="*/ 184333 h 194326"/>
                <a:gd name="connsiteX23" fmla="*/ 0 w 280231"/>
                <a:gd name="connsiteY23" fmla="*/ 152286 h 194326"/>
                <a:gd name="connsiteX24" fmla="*/ 3473 w 280231"/>
                <a:gd name="connsiteY24" fmla="*/ 73152 h 194326"/>
                <a:gd name="connsiteX25" fmla="*/ 13227 w 280231"/>
                <a:gd name="connsiteY25" fmla="*/ 6096 h 194326"/>
                <a:gd name="connsiteX26" fmla="*/ 15665 w 280231"/>
                <a:gd name="connsiteY26" fmla="*/ 0 h 194326"/>
                <a:gd name="connsiteX0" fmla="*/ 15665 w 280231"/>
                <a:gd name="connsiteY0" fmla="*/ 0 h 198168"/>
                <a:gd name="connsiteX1" fmla="*/ 16275 w 280231"/>
                <a:gd name="connsiteY1" fmla="*/ 9144 h 198168"/>
                <a:gd name="connsiteX2" fmla="*/ 15665 w 280231"/>
                <a:gd name="connsiteY2" fmla="*/ 26823 h 198168"/>
                <a:gd name="connsiteX3" fmla="*/ 32734 w 280231"/>
                <a:gd name="connsiteY3" fmla="*/ 96317 h 198168"/>
                <a:gd name="connsiteX4" fmla="*/ 43097 w 280231"/>
                <a:gd name="connsiteY4" fmla="*/ 112776 h 198168"/>
                <a:gd name="connsiteX5" fmla="*/ 60775 w 280231"/>
                <a:gd name="connsiteY5" fmla="*/ 117044 h 198168"/>
                <a:gd name="connsiteX6" fmla="*/ 101009 w 280231"/>
                <a:gd name="connsiteY6" fmla="*/ 112167 h 198168"/>
                <a:gd name="connsiteX7" fmla="*/ 200983 w 280231"/>
                <a:gd name="connsiteY7" fmla="*/ 92660 h 198168"/>
                <a:gd name="connsiteX8" fmla="*/ 245484 w 280231"/>
                <a:gd name="connsiteY8" fmla="*/ 79858 h 198168"/>
                <a:gd name="connsiteX9" fmla="*/ 268039 w 280231"/>
                <a:gd name="connsiteY9" fmla="*/ 67056 h 198168"/>
                <a:gd name="connsiteX10" fmla="*/ 280231 w 280231"/>
                <a:gd name="connsiteY10" fmla="*/ 57303 h 198168"/>
                <a:gd name="connsiteX11" fmla="*/ 280231 w 280231"/>
                <a:gd name="connsiteY11" fmla="*/ 89002 h 198168"/>
                <a:gd name="connsiteX12" fmla="*/ 278403 w 280231"/>
                <a:gd name="connsiteY12" fmla="*/ 115215 h 198168"/>
                <a:gd name="connsiteX13" fmla="*/ 276232 w 280231"/>
                <a:gd name="connsiteY13" fmla="*/ 127139 h 198168"/>
                <a:gd name="connsiteX14" fmla="*/ 278179 w 280231"/>
                <a:gd name="connsiteY14" fmla="*/ 151716 h 198168"/>
                <a:gd name="connsiteX15" fmla="*/ 266329 w 280231"/>
                <a:gd name="connsiteY15" fmla="*/ 163128 h 198168"/>
                <a:gd name="connsiteX16" fmla="*/ 238779 w 280231"/>
                <a:gd name="connsiteY16" fmla="*/ 165812 h 198168"/>
                <a:gd name="connsiteX17" fmla="*/ 222929 w 280231"/>
                <a:gd name="connsiteY17" fmla="*/ 171908 h 198168"/>
                <a:gd name="connsiteX18" fmla="*/ 193668 w 280231"/>
                <a:gd name="connsiteY18" fmla="*/ 175565 h 198168"/>
                <a:gd name="connsiteX19" fmla="*/ 141243 w 280231"/>
                <a:gd name="connsiteY19" fmla="*/ 181052 h 198168"/>
                <a:gd name="connsiteX20" fmla="*/ 95665 w 280231"/>
                <a:gd name="connsiteY20" fmla="*/ 194173 h 198168"/>
                <a:gd name="connsiteX21" fmla="*/ 68891 w 280231"/>
                <a:gd name="connsiteY21" fmla="*/ 197972 h 198168"/>
                <a:gd name="connsiteX22" fmla="*/ 16686 w 280231"/>
                <a:gd name="connsiteY22" fmla="*/ 184333 h 198168"/>
                <a:gd name="connsiteX23" fmla="*/ 0 w 280231"/>
                <a:gd name="connsiteY23" fmla="*/ 152286 h 198168"/>
                <a:gd name="connsiteX24" fmla="*/ 3473 w 280231"/>
                <a:gd name="connsiteY24" fmla="*/ 73152 h 198168"/>
                <a:gd name="connsiteX25" fmla="*/ 13227 w 280231"/>
                <a:gd name="connsiteY25" fmla="*/ 6096 h 198168"/>
                <a:gd name="connsiteX26" fmla="*/ 15665 w 280231"/>
                <a:gd name="connsiteY26" fmla="*/ 0 h 198168"/>
                <a:gd name="connsiteX0" fmla="*/ 15665 w 280231"/>
                <a:gd name="connsiteY0" fmla="*/ 0 h 198096"/>
                <a:gd name="connsiteX1" fmla="*/ 16275 w 280231"/>
                <a:gd name="connsiteY1" fmla="*/ 9144 h 198096"/>
                <a:gd name="connsiteX2" fmla="*/ 15665 w 280231"/>
                <a:gd name="connsiteY2" fmla="*/ 26823 h 198096"/>
                <a:gd name="connsiteX3" fmla="*/ 32734 w 280231"/>
                <a:gd name="connsiteY3" fmla="*/ 96317 h 198096"/>
                <a:gd name="connsiteX4" fmla="*/ 43097 w 280231"/>
                <a:gd name="connsiteY4" fmla="*/ 112776 h 198096"/>
                <a:gd name="connsiteX5" fmla="*/ 60775 w 280231"/>
                <a:gd name="connsiteY5" fmla="*/ 117044 h 198096"/>
                <a:gd name="connsiteX6" fmla="*/ 101009 w 280231"/>
                <a:gd name="connsiteY6" fmla="*/ 112167 h 198096"/>
                <a:gd name="connsiteX7" fmla="*/ 200983 w 280231"/>
                <a:gd name="connsiteY7" fmla="*/ 92660 h 198096"/>
                <a:gd name="connsiteX8" fmla="*/ 245484 w 280231"/>
                <a:gd name="connsiteY8" fmla="*/ 79858 h 198096"/>
                <a:gd name="connsiteX9" fmla="*/ 268039 w 280231"/>
                <a:gd name="connsiteY9" fmla="*/ 67056 h 198096"/>
                <a:gd name="connsiteX10" fmla="*/ 280231 w 280231"/>
                <a:gd name="connsiteY10" fmla="*/ 57303 h 198096"/>
                <a:gd name="connsiteX11" fmla="*/ 280231 w 280231"/>
                <a:gd name="connsiteY11" fmla="*/ 89002 h 198096"/>
                <a:gd name="connsiteX12" fmla="*/ 278403 w 280231"/>
                <a:gd name="connsiteY12" fmla="*/ 115215 h 198096"/>
                <a:gd name="connsiteX13" fmla="*/ 276232 w 280231"/>
                <a:gd name="connsiteY13" fmla="*/ 127139 h 198096"/>
                <a:gd name="connsiteX14" fmla="*/ 278179 w 280231"/>
                <a:gd name="connsiteY14" fmla="*/ 151716 h 198096"/>
                <a:gd name="connsiteX15" fmla="*/ 266329 w 280231"/>
                <a:gd name="connsiteY15" fmla="*/ 163128 h 198096"/>
                <a:gd name="connsiteX16" fmla="*/ 238779 w 280231"/>
                <a:gd name="connsiteY16" fmla="*/ 165812 h 198096"/>
                <a:gd name="connsiteX17" fmla="*/ 222929 w 280231"/>
                <a:gd name="connsiteY17" fmla="*/ 171908 h 198096"/>
                <a:gd name="connsiteX18" fmla="*/ 193668 w 280231"/>
                <a:gd name="connsiteY18" fmla="*/ 175565 h 198096"/>
                <a:gd name="connsiteX19" fmla="*/ 146083 w 280231"/>
                <a:gd name="connsiteY19" fmla="*/ 190732 h 198096"/>
                <a:gd name="connsiteX20" fmla="*/ 95665 w 280231"/>
                <a:gd name="connsiteY20" fmla="*/ 194173 h 198096"/>
                <a:gd name="connsiteX21" fmla="*/ 68891 w 280231"/>
                <a:gd name="connsiteY21" fmla="*/ 197972 h 198096"/>
                <a:gd name="connsiteX22" fmla="*/ 16686 w 280231"/>
                <a:gd name="connsiteY22" fmla="*/ 184333 h 198096"/>
                <a:gd name="connsiteX23" fmla="*/ 0 w 280231"/>
                <a:gd name="connsiteY23" fmla="*/ 152286 h 198096"/>
                <a:gd name="connsiteX24" fmla="*/ 3473 w 280231"/>
                <a:gd name="connsiteY24" fmla="*/ 73152 h 198096"/>
                <a:gd name="connsiteX25" fmla="*/ 13227 w 280231"/>
                <a:gd name="connsiteY25" fmla="*/ 6096 h 198096"/>
                <a:gd name="connsiteX26" fmla="*/ 15665 w 280231"/>
                <a:gd name="connsiteY26" fmla="*/ 0 h 198096"/>
                <a:gd name="connsiteX0" fmla="*/ 15665 w 280231"/>
                <a:gd name="connsiteY0" fmla="*/ 0 h 198096"/>
                <a:gd name="connsiteX1" fmla="*/ 16275 w 280231"/>
                <a:gd name="connsiteY1" fmla="*/ 9144 h 198096"/>
                <a:gd name="connsiteX2" fmla="*/ 15665 w 280231"/>
                <a:gd name="connsiteY2" fmla="*/ 26823 h 198096"/>
                <a:gd name="connsiteX3" fmla="*/ 32734 w 280231"/>
                <a:gd name="connsiteY3" fmla="*/ 96317 h 198096"/>
                <a:gd name="connsiteX4" fmla="*/ 43097 w 280231"/>
                <a:gd name="connsiteY4" fmla="*/ 112776 h 198096"/>
                <a:gd name="connsiteX5" fmla="*/ 60775 w 280231"/>
                <a:gd name="connsiteY5" fmla="*/ 117044 h 198096"/>
                <a:gd name="connsiteX6" fmla="*/ 101009 w 280231"/>
                <a:gd name="connsiteY6" fmla="*/ 112167 h 198096"/>
                <a:gd name="connsiteX7" fmla="*/ 200983 w 280231"/>
                <a:gd name="connsiteY7" fmla="*/ 92660 h 198096"/>
                <a:gd name="connsiteX8" fmla="*/ 243871 w 280231"/>
                <a:gd name="connsiteY8" fmla="*/ 95992 h 198096"/>
                <a:gd name="connsiteX9" fmla="*/ 268039 w 280231"/>
                <a:gd name="connsiteY9" fmla="*/ 67056 h 198096"/>
                <a:gd name="connsiteX10" fmla="*/ 280231 w 280231"/>
                <a:gd name="connsiteY10" fmla="*/ 57303 h 198096"/>
                <a:gd name="connsiteX11" fmla="*/ 280231 w 280231"/>
                <a:gd name="connsiteY11" fmla="*/ 89002 h 198096"/>
                <a:gd name="connsiteX12" fmla="*/ 278403 w 280231"/>
                <a:gd name="connsiteY12" fmla="*/ 115215 h 198096"/>
                <a:gd name="connsiteX13" fmla="*/ 276232 w 280231"/>
                <a:gd name="connsiteY13" fmla="*/ 127139 h 198096"/>
                <a:gd name="connsiteX14" fmla="*/ 278179 w 280231"/>
                <a:gd name="connsiteY14" fmla="*/ 151716 h 198096"/>
                <a:gd name="connsiteX15" fmla="*/ 266329 w 280231"/>
                <a:gd name="connsiteY15" fmla="*/ 163128 h 198096"/>
                <a:gd name="connsiteX16" fmla="*/ 238779 w 280231"/>
                <a:gd name="connsiteY16" fmla="*/ 165812 h 198096"/>
                <a:gd name="connsiteX17" fmla="*/ 222929 w 280231"/>
                <a:gd name="connsiteY17" fmla="*/ 171908 h 198096"/>
                <a:gd name="connsiteX18" fmla="*/ 193668 w 280231"/>
                <a:gd name="connsiteY18" fmla="*/ 175565 h 198096"/>
                <a:gd name="connsiteX19" fmla="*/ 146083 w 280231"/>
                <a:gd name="connsiteY19" fmla="*/ 190732 h 198096"/>
                <a:gd name="connsiteX20" fmla="*/ 95665 w 280231"/>
                <a:gd name="connsiteY20" fmla="*/ 194173 h 198096"/>
                <a:gd name="connsiteX21" fmla="*/ 68891 w 280231"/>
                <a:gd name="connsiteY21" fmla="*/ 197972 h 198096"/>
                <a:gd name="connsiteX22" fmla="*/ 16686 w 280231"/>
                <a:gd name="connsiteY22" fmla="*/ 184333 h 198096"/>
                <a:gd name="connsiteX23" fmla="*/ 0 w 280231"/>
                <a:gd name="connsiteY23" fmla="*/ 152286 h 198096"/>
                <a:gd name="connsiteX24" fmla="*/ 3473 w 280231"/>
                <a:gd name="connsiteY24" fmla="*/ 73152 h 198096"/>
                <a:gd name="connsiteX25" fmla="*/ 13227 w 280231"/>
                <a:gd name="connsiteY25" fmla="*/ 6096 h 198096"/>
                <a:gd name="connsiteX26" fmla="*/ 15665 w 280231"/>
                <a:gd name="connsiteY26" fmla="*/ 0 h 198096"/>
                <a:gd name="connsiteX0" fmla="*/ 15665 w 286515"/>
                <a:gd name="connsiteY0" fmla="*/ 0 h 198096"/>
                <a:gd name="connsiteX1" fmla="*/ 16275 w 286515"/>
                <a:gd name="connsiteY1" fmla="*/ 9144 h 198096"/>
                <a:gd name="connsiteX2" fmla="*/ 15665 w 286515"/>
                <a:gd name="connsiteY2" fmla="*/ 26823 h 198096"/>
                <a:gd name="connsiteX3" fmla="*/ 32734 w 286515"/>
                <a:gd name="connsiteY3" fmla="*/ 96317 h 198096"/>
                <a:gd name="connsiteX4" fmla="*/ 43097 w 286515"/>
                <a:gd name="connsiteY4" fmla="*/ 112776 h 198096"/>
                <a:gd name="connsiteX5" fmla="*/ 60775 w 286515"/>
                <a:gd name="connsiteY5" fmla="*/ 117044 h 198096"/>
                <a:gd name="connsiteX6" fmla="*/ 101009 w 286515"/>
                <a:gd name="connsiteY6" fmla="*/ 112167 h 198096"/>
                <a:gd name="connsiteX7" fmla="*/ 200983 w 286515"/>
                <a:gd name="connsiteY7" fmla="*/ 92660 h 198096"/>
                <a:gd name="connsiteX8" fmla="*/ 243871 w 286515"/>
                <a:gd name="connsiteY8" fmla="*/ 95992 h 198096"/>
                <a:gd name="connsiteX9" fmla="*/ 268039 w 286515"/>
                <a:gd name="connsiteY9" fmla="*/ 67056 h 198096"/>
                <a:gd name="connsiteX10" fmla="*/ 280231 w 286515"/>
                <a:gd name="connsiteY10" fmla="*/ 57303 h 198096"/>
                <a:gd name="connsiteX11" fmla="*/ 280231 w 286515"/>
                <a:gd name="connsiteY11" fmla="*/ 89002 h 198096"/>
                <a:gd name="connsiteX12" fmla="*/ 286470 w 286515"/>
                <a:gd name="connsiteY12" fmla="*/ 126509 h 198096"/>
                <a:gd name="connsiteX13" fmla="*/ 276232 w 286515"/>
                <a:gd name="connsiteY13" fmla="*/ 127139 h 198096"/>
                <a:gd name="connsiteX14" fmla="*/ 278179 w 286515"/>
                <a:gd name="connsiteY14" fmla="*/ 151716 h 198096"/>
                <a:gd name="connsiteX15" fmla="*/ 266329 w 286515"/>
                <a:gd name="connsiteY15" fmla="*/ 163128 h 198096"/>
                <a:gd name="connsiteX16" fmla="*/ 238779 w 286515"/>
                <a:gd name="connsiteY16" fmla="*/ 165812 h 198096"/>
                <a:gd name="connsiteX17" fmla="*/ 222929 w 286515"/>
                <a:gd name="connsiteY17" fmla="*/ 171908 h 198096"/>
                <a:gd name="connsiteX18" fmla="*/ 193668 w 286515"/>
                <a:gd name="connsiteY18" fmla="*/ 175565 h 198096"/>
                <a:gd name="connsiteX19" fmla="*/ 146083 w 286515"/>
                <a:gd name="connsiteY19" fmla="*/ 190732 h 198096"/>
                <a:gd name="connsiteX20" fmla="*/ 95665 w 286515"/>
                <a:gd name="connsiteY20" fmla="*/ 194173 h 198096"/>
                <a:gd name="connsiteX21" fmla="*/ 68891 w 286515"/>
                <a:gd name="connsiteY21" fmla="*/ 197972 h 198096"/>
                <a:gd name="connsiteX22" fmla="*/ 16686 w 286515"/>
                <a:gd name="connsiteY22" fmla="*/ 184333 h 198096"/>
                <a:gd name="connsiteX23" fmla="*/ 0 w 286515"/>
                <a:gd name="connsiteY23" fmla="*/ 152286 h 198096"/>
                <a:gd name="connsiteX24" fmla="*/ 3473 w 286515"/>
                <a:gd name="connsiteY24" fmla="*/ 73152 h 198096"/>
                <a:gd name="connsiteX25" fmla="*/ 13227 w 286515"/>
                <a:gd name="connsiteY25" fmla="*/ 6096 h 198096"/>
                <a:gd name="connsiteX26" fmla="*/ 15665 w 286515"/>
                <a:gd name="connsiteY26" fmla="*/ 0 h 198096"/>
                <a:gd name="connsiteX0" fmla="*/ 15665 w 286541"/>
                <a:gd name="connsiteY0" fmla="*/ 0 h 198096"/>
                <a:gd name="connsiteX1" fmla="*/ 16275 w 286541"/>
                <a:gd name="connsiteY1" fmla="*/ 9144 h 198096"/>
                <a:gd name="connsiteX2" fmla="*/ 15665 w 286541"/>
                <a:gd name="connsiteY2" fmla="*/ 26823 h 198096"/>
                <a:gd name="connsiteX3" fmla="*/ 32734 w 286541"/>
                <a:gd name="connsiteY3" fmla="*/ 96317 h 198096"/>
                <a:gd name="connsiteX4" fmla="*/ 43097 w 286541"/>
                <a:gd name="connsiteY4" fmla="*/ 112776 h 198096"/>
                <a:gd name="connsiteX5" fmla="*/ 60775 w 286541"/>
                <a:gd name="connsiteY5" fmla="*/ 117044 h 198096"/>
                <a:gd name="connsiteX6" fmla="*/ 101009 w 286541"/>
                <a:gd name="connsiteY6" fmla="*/ 112167 h 198096"/>
                <a:gd name="connsiteX7" fmla="*/ 200983 w 286541"/>
                <a:gd name="connsiteY7" fmla="*/ 92660 h 198096"/>
                <a:gd name="connsiteX8" fmla="*/ 243871 w 286541"/>
                <a:gd name="connsiteY8" fmla="*/ 95992 h 198096"/>
                <a:gd name="connsiteX9" fmla="*/ 268039 w 286541"/>
                <a:gd name="connsiteY9" fmla="*/ 67056 h 198096"/>
                <a:gd name="connsiteX10" fmla="*/ 280231 w 286541"/>
                <a:gd name="connsiteY10" fmla="*/ 57303 h 198096"/>
                <a:gd name="connsiteX11" fmla="*/ 270551 w 286541"/>
                <a:gd name="connsiteY11" fmla="*/ 108362 h 198096"/>
                <a:gd name="connsiteX12" fmla="*/ 286470 w 286541"/>
                <a:gd name="connsiteY12" fmla="*/ 126509 h 198096"/>
                <a:gd name="connsiteX13" fmla="*/ 276232 w 286541"/>
                <a:gd name="connsiteY13" fmla="*/ 127139 h 198096"/>
                <a:gd name="connsiteX14" fmla="*/ 278179 w 286541"/>
                <a:gd name="connsiteY14" fmla="*/ 151716 h 198096"/>
                <a:gd name="connsiteX15" fmla="*/ 266329 w 286541"/>
                <a:gd name="connsiteY15" fmla="*/ 163128 h 198096"/>
                <a:gd name="connsiteX16" fmla="*/ 238779 w 286541"/>
                <a:gd name="connsiteY16" fmla="*/ 165812 h 198096"/>
                <a:gd name="connsiteX17" fmla="*/ 222929 w 286541"/>
                <a:gd name="connsiteY17" fmla="*/ 171908 h 198096"/>
                <a:gd name="connsiteX18" fmla="*/ 193668 w 286541"/>
                <a:gd name="connsiteY18" fmla="*/ 175565 h 198096"/>
                <a:gd name="connsiteX19" fmla="*/ 146083 w 286541"/>
                <a:gd name="connsiteY19" fmla="*/ 190732 h 198096"/>
                <a:gd name="connsiteX20" fmla="*/ 95665 w 286541"/>
                <a:gd name="connsiteY20" fmla="*/ 194173 h 198096"/>
                <a:gd name="connsiteX21" fmla="*/ 68891 w 286541"/>
                <a:gd name="connsiteY21" fmla="*/ 197972 h 198096"/>
                <a:gd name="connsiteX22" fmla="*/ 16686 w 286541"/>
                <a:gd name="connsiteY22" fmla="*/ 184333 h 198096"/>
                <a:gd name="connsiteX23" fmla="*/ 0 w 286541"/>
                <a:gd name="connsiteY23" fmla="*/ 152286 h 198096"/>
                <a:gd name="connsiteX24" fmla="*/ 3473 w 286541"/>
                <a:gd name="connsiteY24" fmla="*/ 73152 h 198096"/>
                <a:gd name="connsiteX25" fmla="*/ 13227 w 286541"/>
                <a:gd name="connsiteY25" fmla="*/ 6096 h 198096"/>
                <a:gd name="connsiteX26" fmla="*/ 15665 w 286541"/>
                <a:gd name="connsiteY26" fmla="*/ 0 h 198096"/>
                <a:gd name="connsiteX0" fmla="*/ 15665 w 286541"/>
                <a:gd name="connsiteY0" fmla="*/ 0 h 198096"/>
                <a:gd name="connsiteX1" fmla="*/ 16275 w 286541"/>
                <a:gd name="connsiteY1" fmla="*/ 9144 h 198096"/>
                <a:gd name="connsiteX2" fmla="*/ 15665 w 286541"/>
                <a:gd name="connsiteY2" fmla="*/ 26823 h 198096"/>
                <a:gd name="connsiteX3" fmla="*/ 32734 w 286541"/>
                <a:gd name="connsiteY3" fmla="*/ 96317 h 198096"/>
                <a:gd name="connsiteX4" fmla="*/ 43097 w 286541"/>
                <a:gd name="connsiteY4" fmla="*/ 112776 h 198096"/>
                <a:gd name="connsiteX5" fmla="*/ 60775 w 286541"/>
                <a:gd name="connsiteY5" fmla="*/ 117044 h 198096"/>
                <a:gd name="connsiteX6" fmla="*/ 101009 w 286541"/>
                <a:gd name="connsiteY6" fmla="*/ 112167 h 198096"/>
                <a:gd name="connsiteX7" fmla="*/ 200983 w 286541"/>
                <a:gd name="connsiteY7" fmla="*/ 92660 h 198096"/>
                <a:gd name="connsiteX8" fmla="*/ 243871 w 286541"/>
                <a:gd name="connsiteY8" fmla="*/ 95992 h 198096"/>
                <a:gd name="connsiteX9" fmla="*/ 268039 w 286541"/>
                <a:gd name="connsiteY9" fmla="*/ 67056 h 198096"/>
                <a:gd name="connsiteX10" fmla="*/ 272164 w 286541"/>
                <a:gd name="connsiteY10" fmla="*/ 83117 h 198096"/>
                <a:gd name="connsiteX11" fmla="*/ 270551 w 286541"/>
                <a:gd name="connsiteY11" fmla="*/ 108362 h 198096"/>
                <a:gd name="connsiteX12" fmla="*/ 286470 w 286541"/>
                <a:gd name="connsiteY12" fmla="*/ 126509 h 198096"/>
                <a:gd name="connsiteX13" fmla="*/ 276232 w 286541"/>
                <a:gd name="connsiteY13" fmla="*/ 127139 h 198096"/>
                <a:gd name="connsiteX14" fmla="*/ 278179 w 286541"/>
                <a:gd name="connsiteY14" fmla="*/ 151716 h 198096"/>
                <a:gd name="connsiteX15" fmla="*/ 266329 w 286541"/>
                <a:gd name="connsiteY15" fmla="*/ 163128 h 198096"/>
                <a:gd name="connsiteX16" fmla="*/ 238779 w 286541"/>
                <a:gd name="connsiteY16" fmla="*/ 165812 h 198096"/>
                <a:gd name="connsiteX17" fmla="*/ 222929 w 286541"/>
                <a:gd name="connsiteY17" fmla="*/ 171908 h 198096"/>
                <a:gd name="connsiteX18" fmla="*/ 193668 w 286541"/>
                <a:gd name="connsiteY18" fmla="*/ 175565 h 198096"/>
                <a:gd name="connsiteX19" fmla="*/ 146083 w 286541"/>
                <a:gd name="connsiteY19" fmla="*/ 190732 h 198096"/>
                <a:gd name="connsiteX20" fmla="*/ 95665 w 286541"/>
                <a:gd name="connsiteY20" fmla="*/ 194173 h 198096"/>
                <a:gd name="connsiteX21" fmla="*/ 68891 w 286541"/>
                <a:gd name="connsiteY21" fmla="*/ 197972 h 198096"/>
                <a:gd name="connsiteX22" fmla="*/ 16686 w 286541"/>
                <a:gd name="connsiteY22" fmla="*/ 184333 h 198096"/>
                <a:gd name="connsiteX23" fmla="*/ 0 w 286541"/>
                <a:gd name="connsiteY23" fmla="*/ 152286 h 198096"/>
                <a:gd name="connsiteX24" fmla="*/ 3473 w 286541"/>
                <a:gd name="connsiteY24" fmla="*/ 73152 h 198096"/>
                <a:gd name="connsiteX25" fmla="*/ 13227 w 286541"/>
                <a:gd name="connsiteY25" fmla="*/ 6096 h 198096"/>
                <a:gd name="connsiteX26" fmla="*/ 15665 w 286541"/>
                <a:gd name="connsiteY26" fmla="*/ 0 h 198096"/>
                <a:gd name="connsiteX0" fmla="*/ 15665 w 286541"/>
                <a:gd name="connsiteY0" fmla="*/ 0 h 198096"/>
                <a:gd name="connsiteX1" fmla="*/ 16275 w 286541"/>
                <a:gd name="connsiteY1" fmla="*/ 9144 h 198096"/>
                <a:gd name="connsiteX2" fmla="*/ 15665 w 286541"/>
                <a:gd name="connsiteY2" fmla="*/ 26823 h 198096"/>
                <a:gd name="connsiteX3" fmla="*/ 32734 w 286541"/>
                <a:gd name="connsiteY3" fmla="*/ 96317 h 198096"/>
                <a:gd name="connsiteX4" fmla="*/ 43097 w 286541"/>
                <a:gd name="connsiteY4" fmla="*/ 112776 h 198096"/>
                <a:gd name="connsiteX5" fmla="*/ 60775 w 286541"/>
                <a:gd name="connsiteY5" fmla="*/ 117044 h 198096"/>
                <a:gd name="connsiteX6" fmla="*/ 101009 w 286541"/>
                <a:gd name="connsiteY6" fmla="*/ 112167 h 198096"/>
                <a:gd name="connsiteX7" fmla="*/ 200983 w 286541"/>
                <a:gd name="connsiteY7" fmla="*/ 92660 h 198096"/>
                <a:gd name="connsiteX8" fmla="*/ 243871 w 286541"/>
                <a:gd name="connsiteY8" fmla="*/ 95992 h 198096"/>
                <a:gd name="connsiteX9" fmla="*/ 266426 w 286541"/>
                <a:gd name="connsiteY9" fmla="*/ 92869 h 198096"/>
                <a:gd name="connsiteX10" fmla="*/ 272164 w 286541"/>
                <a:gd name="connsiteY10" fmla="*/ 83117 h 198096"/>
                <a:gd name="connsiteX11" fmla="*/ 270551 w 286541"/>
                <a:gd name="connsiteY11" fmla="*/ 108362 h 198096"/>
                <a:gd name="connsiteX12" fmla="*/ 286470 w 286541"/>
                <a:gd name="connsiteY12" fmla="*/ 126509 h 198096"/>
                <a:gd name="connsiteX13" fmla="*/ 276232 w 286541"/>
                <a:gd name="connsiteY13" fmla="*/ 127139 h 198096"/>
                <a:gd name="connsiteX14" fmla="*/ 278179 w 286541"/>
                <a:gd name="connsiteY14" fmla="*/ 151716 h 198096"/>
                <a:gd name="connsiteX15" fmla="*/ 266329 w 286541"/>
                <a:gd name="connsiteY15" fmla="*/ 163128 h 198096"/>
                <a:gd name="connsiteX16" fmla="*/ 238779 w 286541"/>
                <a:gd name="connsiteY16" fmla="*/ 165812 h 198096"/>
                <a:gd name="connsiteX17" fmla="*/ 222929 w 286541"/>
                <a:gd name="connsiteY17" fmla="*/ 171908 h 198096"/>
                <a:gd name="connsiteX18" fmla="*/ 193668 w 286541"/>
                <a:gd name="connsiteY18" fmla="*/ 175565 h 198096"/>
                <a:gd name="connsiteX19" fmla="*/ 146083 w 286541"/>
                <a:gd name="connsiteY19" fmla="*/ 190732 h 198096"/>
                <a:gd name="connsiteX20" fmla="*/ 95665 w 286541"/>
                <a:gd name="connsiteY20" fmla="*/ 194173 h 198096"/>
                <a:gd name="connsiteX21" fmla="*/ 68891 w 286541"/>
                <a:gd name="connsiteY21" fmla="*/ 197972 h 198096"/>
                <a:gd name="connsiteX22" fmla="*/ 16686 w 286541"/>
                <a:gd name="connsiteY22" fmla="*/ 184333 h 198096"/>
                <a:gd name="connsiteX23" fmla="*/ 0 w 286541"/>
                <a:gd name="connsiteY23" fmla="*/ 152286 h 198096"/>
                <a:gd name="connsiteX24" fmla="*/ 3473 w 286541"/>
                <a:gd name="connsiteY24" fmla="*/ 73152 h 198096"/>
                <a:gd name="connsiteX25" fmla="*/ 13227 w 286541"/>
                <a:gd name="connsiteY25" fmla="*/ 6096 h 198096"/>
                <a:gd name="connsiteX26" fmla="*/ 15665 w 286541"/>
                <a:gd name="connsiteY26" fmla="*/ 0 h 198096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43871 w 286575"/>
                <a:gd name="connsiteY8" fmla="*/ 100564 h 202668"/>
                <a:gd name="connsiteX9" fmla="*/ 266426 w 286575"/>
                <a:gd name="connsiteY9" fmla="*/ 97441 h 202668"/>
                <a:gd name="connsiteX10" fmla="*/ 272164 w 286575"/>
                <a:gd name="connsiteY10" fmla="*/ 87689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43871 w 286575"/>
                <a:gd name="connsiteY8" fmla="*/ 100564 h 202668"/>
                <a:gd name="connsiteX9" fmla="*/ 266426 w 286575"/>
                <a:gd name="connsiteY9" fmla="*/ 97441 h 202668"/>
                <a:gd name="connsiteX10" fmla="*/ 239897 w 286575"/>
                <a:gd name="connsiteY10" fmla="*/ 1831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43871 w 286575"/>
                <a:gd name="connsiteY8" fmla="*/ 100564 h 202668"/>
                <a:gd name="connsiteX9" fmla="*/ 242226 w 286575"/>
                <a:gd name="connsiteY9" fmla="*/ 66788 h 202668"/>
                <a:gd name="connsiteX10" fmla="*/ 239897 w 286575"/>
                <a:gd name="connsiteY10" fmla="*/ 1831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26124 w 286575"/>
                <a:gd name="connsiteY8" fmla="*/ 71524 h 202668"/>
                <a:gd name="connsiteX9" fmla="*/ 242226 w 286575"/>
                <a:gd name="connsiteY9" fmla="*/ 66788 h 202668"/>
                <a:gd name="connsiteX10" fmla="*/ 239897 w 286575"/>
                <a:gd name="connsiteY10" fmla="*/ 1831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26124 w 286575"/>
                <a:gd name="connsiteY8" fmla="*/ 71524 h 202668"/>
                <a:gd name="connsiteX9" fmla="*/ 242226 w 286575"/>
                <a:gd name="connsiteY9" fmla="*/ 66788 h 202668"/>
                <a:gd name="connsiteX10" fmla="*/ 267323 w 286575"/>
                <a:gd name="connsiteY10" fmla="*/ 2315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34191 w 286575"/>
                <a:gd name="connsiteY8" fmla="*/ 82818 h 202668"/>
                <a:gd name="connsiteX9" fmla="*/ 242226 w 286575"/>
                <a:gd name="connsiteY9" fmla="*/ 66788 h 202668"/>
                <a:gd name="connsiteX10" fmla="*/ 267323 w 286575"/>
                <a:gd name="connsiteY10" fmla="*/ 2315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93137"/>
                <a:gd name="connsiteY0" fmla="*/ 123959 h 322055"/>
                <a:gd name="connsiteX1" fmla="*/ 16275 w 293137"/>
                <a:gd name="connsiteY1" fmla="*/ 133103 h 322055"/>
                <a:gd name="connsiteX2" fmla="*/ 15665 w 293137"/>
                <a:gd name="connsiteY2" fmla="*/ 150782 h 322055"/>
                <a:gd name="connsiteX3" fmla="*/ 32734 w 293137"/>
                <a:gd name="connsiteY3" fmla="*/ 220276 h 322055"/>
                <a:gd name="connsiteX4" fmla="*/ 43097 w 293137"/>
                <a:gd name="connsiteY4" fmla="*/ 236735 h 322055"/>
                <a:gd name="connsiteX5" fmla="*/ 60775 w 293137"/>
                <a:gd name="connsiteY5" fmla="*/ 241003 h 322055"/>
                <a:gd name="connsiteX6" fmla="*/ 101009 w 293137"/>
                <a:gd name="connsiteY6" fmla="*/ 236126 h 322055"/>
                <a:gd name="connsiteX7" fmla="*/ 200983 w 293137"/>
                <a:gd name="connsiteY7" fmla="*/ 216619 h 322055"/>
                <a:gd name="connsiteX8" fmla="*/ 234191 w 293137"/>
                <a:gd name="connsiteY8" fmla="*/ 202205 h 322055"/>
                <a:gd name="connsiteX9" fmla="*/ 242226 w 293137"/>
                <a:gd name="connsiteY9" fmla="*/ 186175 h 322055"/>
                <a:gd name="connsiteX10" fmla="*/ 267323 w 293137"/>
                <a:gd name="connsiteY10" fmla="*/ 142543 h 322055"/>
                <a:gd name="connsiteX11" fmla="*/ 293137 w 293137"/>
                <a:gd name="connsiteY11" fmla="*/ 0 h 322055"/>
                <a:gd name="connsiteX12" fmla="*/ 286470 w 293137"/>
                <a:gd name="connsiteY12" fmla="*/ 250468 h 322055"/>
                <a:gd name="connsiteX13" fmla="*/ 276232 w 293137"/>
                <a:gd name="connsiteY13" fmla="*/ 251098 h 322055"/>
                <a:gd name="connsiteX14" fmla="*/ 278179 w 293137"/>
                <a:gd name="connsiteY14" fmla="*/ 275675 h 322055"/>
                <a:gd name="connsiteX15" fmla="*/ 266329 w 293137"/>
                <a:gd name="connsiteY15" fmla="*/ 287087 h 322055"/>
                <a:gd name="connsiteX16" fmla="*/ 238779 w 293137"/>
                <a:gd name="connsiteY16" fmla="*/ 289771 h 322055"/>
                <a:gd name="connsiteX17" fmla="*/ 222929 w 293137"/>
                <a:gd name="connsiteY17" fmla="*/ 295867 h 322055"/>
                <a:gd name="connsiteX18" fmla="*/ 193668 w 293137"/>
                <a:gd name="connsiteY18" fmla="*/ 299524 h 322055"/>
                <a:gd name="connsiteX19" fmla="*/ 146083 w 293137"/>
                <a:gd name="connsiteY19" fmla="*/ 314691 h 322055"/>
                <a:gd name="connsiteX20" fmla="*/ 95665 w 293137"/>
                <a:gd name="connsiteY20" fmla="*/ 318132 h 322055"/>
                <a:gd name="connsiteX21" fmla="*/ 68891 w 293137"/>
                <a:gd name="connsiteY21" fmla="*/ 321931 h 322055"/>
                <a:gd name="connsiteX22" fmla="*/ 16686 w 293137"/>
                <a:gd name="connsiteY22" fmla="*/ 308292 h 322055"/>
                <a:gd name="connsiteX23" fmla="*/ 0 w 293137"/>
                <a:gd name="connsiteY23" fmla="*/ 276245 h 322055"/>
                <a:gd name="connsiteX24" fmla="*/ 3473 w 293137"/>
                <a:gd name="connsiteY24" fmla="*/ 197111 h 322055"/>
                <a:gd name="connsiteX25" fmla="*/ 13227 w 293137"/>
                <a:gd name="connsiteY25" fmla="*/ 130055 h 322055"/>
                <a:gd name="connsiteX26" fmla="*/ 15665 w 293137"/>
                <a:gd name="connsiteY26" fmla="*/ 123959 h 322055"/>
                <a:gd name="connsiteX0" fmla="*/ 15665 w 293137"/>
                <a:gd name="connsiteY0" fmla="*/ 123959 h 322055"/>
                <a:gd name="connsiteX1" fmla="*/ 16275 w 293137"/>
                <a:gd name="connsiteY1" fmla="*/ 133103 h 322055"/>
                <a:gd name="connsiteX2" fmla="*/ 15665 w 293137"/>
                <a:gd name="connsiteY2" fmla="*/ 150782 h 322055"/>
                <a:gd name="connsiteX3" fmla="*/ 32734 w 293137"/>
                <a:gd name="connsiteY3" fmla="*/ 220276 h 322055"/>
                <a:gd name="connsiteX4" fmla="*/ 43097 w 293137"/>
                <a:gd name="connsiteY4" fmla="*/ 236735 h 322055"/>
                <a:gd name="connsiteX5" fmla="*/ 60775 w 293137"/>
                <a:gd name="connsiteY5" fmla="*/ 241003 h 322055"/>
                <a:gd name="connsiteX6" fmla="*/ 101009 w 293137"/>
                <a:gd name="connsiteY6" fmla="*/ 236126 h 322055"/>
                <a:gd name="connsiteX7" fmla="*/ 200983 w 293137"/>
                <a:gd name="connsiteY7" fmla="*/ 216619 h 322055"/>
                <a:gd name="connsiteX8" fmla="*/ 234191 w 293137"/>
                <a:gd name="connsiteY8" fmla="*/ 202205 h 322055"/>
                <a:gd name="connsiteX9" fmla="*/ 242226 w 293137"/>
                <a:gd name="connsiteY9" fmla="*/ 186175 h 322055"/>
                <a:gd name="connsiteX10" fmla="*/ 267323 w 293137"/>
                <a:gd name="connsiteY10" fmla="*/ 142543 h 322055"/>
                <a:gd name="connsiteX11" fmla="*/ 293137 w 293137"/>
                <a:gd name="connsiteY11" fmla="*/ 0 h 322055"/>
                <a:gd name="connsiteX12" fmla="*/ 268723 w 293137"/>
                <a:gd name="connsiteY12" fmla="*/ 245628 h 322055"/>
                <a:gd name="connsiteX13" fmla="*/ 276232 w 293137"/>
                <a:gd name="connsiteY13" fmla="*/ 251098 h 322055"/>
                <a:gd name="connsiteX14" fmla="*/ 278179 w 293137"/>
                <a:gd name="connsiteY14" fmla="*/ 275675 h 322055"/>
                <a:gd name="connsiteX15" fmla="*/ 266329 w 293137"/>
                <a:gd name="connsiteY15" fmla="*/ 287087 h 322055"/>
                <a:gd name="connsiteX16" fmla="*/ 238779 w 293137"/>
                <a:gd name="connsiteY16" fmla="*/ 289771 h 322055"/>
                <a:gd name="connsiteX17" fmla="*/ 222929 w 293137"/>
                <a:gd name="connsiteY17" fmla="*/ 295867 h 322055"/>
                <a:gd name="connsiteX18" fmla="*/ 193668 w 293137"/>
                <a:gd name="connsiteY18" fmla="*/ 299524 h 322055"/>
                <a:gd name="connsiteX19" fmla="*/ 146083 w 293137"/>
                <a:gd name="connsiteY19" fmla="*/ 314691 h 322055"/>
                <a:gd name="connsiteX20" fmla="*/ 95665 w 293137"/>
                <a:gd name="connsiteY20" fmla="*/ 318132 h 322055"/>
                <a:gd name="connsiteX21" fmla="*/ 68891 w 293137"/>
                <a:gd name="connsiteY21" fmla="*/ 321931 h 322055"/>
                <a:gd name="connsiteX22" fmla="*/ 16686 w 293137"/>
                <a:gd name="connsiteY22" fmla="*/ 308292 h 322055"/>
                <a:gd name="connsiteX23" fmla="*/ 0 w 293137"/>
                <a:gd name="connsiteY23" fmla="*/ 276245 h 322055"/>
                <a:gd name="connsiteX24" fmla="*/ 3473 w 293137"/>
                <a:gd name="connsiteY24" fmla="*/ 197111 h 322055"/>
                <a:gd name="connsiteX25" fmla="*/ 13227 w 293137"/>
                <a:gd name="connsiteY25" fmla="*/ 130055 h 322055"/>
                <a:gd name="connsiteX26" fmla="*/ 15665 w 293137"/>
                <a:gd name="connsiteY26" fmla="*/ 123959 h 322055"/>
                <a:gd name="connsiteX0" fmla="*/ 15665 w 280230"/>
                <a:gd name="connsiteY0" fmla="*/ 6185 h 204281"/>
                <a:gd name="connsiteX1" fmla="*/ 16275 w 280230"/>
                <a:gd name="connsiteY1" fmla="*/ 15329 h 204281"/>
                <a:gd name="connsiteX2" fmla="*/ 15665 w 280230"/>
                <a:gd name="connsiteY2" fmla="*/ 33008 h 204281"/>
                <a:gd name="connsiteX3" fmla="*/ 32734 w 280230"/>
                <a:gd name="connsiteY3" fmla="*/ 102502 h 204281"/>
                <a:gd name="connsiteX4" fmla="*/ 43097 w 280230"/>
                <a:gd name="connsiteY4" fmla="*/ 118961 h 204281"/>
                <a:gd name="connsiteX5" fmla="*/ 60775 w 280230"/>
                <a:gd name="connsiteY5" fmla="*/ 123229 h 204281"/>
                <a:gd name="connsiteX6" fmla="*/ 101009 w 280230"/>
                <a:gd name="connsiteY6" fmla="*/ 118352 h 204281"/>
                <a:gd name="connsiteX7" fmla="*/ 200983 w 280230"/>
                <a:gd name="connsiteY7" fmla="*/ 98845 h 204281"/>
                <a:gd name="connsiteX8" fmla="*/ 234191 w 280230"/>
                <a:gd name="connsiteY8" fmla="*/ 84431 h 204281"/>
                <a:gd name="connsiteX9" fmla="*/ 242226 w 280230"/>
                <a:gd name="connsiteY9" fmla="*/ 68401 h 204281"/>
                <a:gd name="connsiteX10" fmla="*/ 267323 w 280230"/>
                <a:gd name="connsiteY10" fmla="*/ 24769 h 204281"/>
                <a:gd name="connsiteX11" fmla="*/ 280230 w 280230"/>
                <a:gd name="connsiteY11" fmla="*/ 0 h 204281"/>
                <a:gd name="connsiteX12" fmla="*/ 268723 w 280230"/>
                <a:gd name="connsiteY12" fmla="*/ 127854 h 204281"/>
                <a:gd name="connsiteX13" fmla="*/ 276232 w 280230"/>
                <a:gd name="connsiteY13" fmla="*/ 133324 h 204281"/>
                <a:gd name="connsiteX14" fmla="*/ 278179 w 280230"/>
                <a:gd name="connsiteY14" fmla="*/ 157901 h 204281"/>
                <a:gd name="connsiteX15" fmla="*/ 266329 w 280230"/>
                <a:gd name="connsiteY15" fmla="*/ 169313 h 204281"/>
                <a:gd name="connsiteX16" fmla="*/ 238779 w 280230"/>
                <a:gd name="connsiteY16" fmla="*/ 171997 h 204281"/>
                <a:gd name="connsiteX17" fmla="*/ 222929 w 280230"/>
                <a:gd name="connsiteY17" fmla="*/ 178093 h 204281"/>
                <a:gd name="connsiteX18" fmla="*/ 193668 w 280230"/>
                <a:gd name="connsiteY18" fmla="*/ 181750 h 204281"/>
                <a:gd name="connsiteX19" fmla="*/ 146083 w 280230"/>
                <a:gd name="connsiteY19" fmla="*/ 196917 h 204281"/>
                <a:gd name="connsiteX20" fmla="*/ 95665 w 280230"/>
                <a:gd name="connsiteY20" fmla="*/ 200358 h 204281"/>
                <a:gd name="connsiteX21" fmla="*/ 68891 w 280230"/>
                <a:gd name="connsiteY21" fmla="*/ 204157 h 204281"/>
                <a:gd name="connsiteX22" fmla="*/ 16686 w 280230"/>
                <a:gd name="connsiteY22" fmla="*/ 190518 h 204281"/>
                <a:gd name="connsiteX23" fmla="*/ 0 w 280230"/>
                <a:gd name="connsiteY23" fmla="*/ 158471 h 204281"/>
                <a:gd name="connsiteX24" fmla="*/ 3473 w 280230"/>
                <a:gd name="connsiteY24" fmla="*/ 79337 h 204281"/>
                <a:gd name="connsiteX25" fmla="*/ 13227 w 280230"/>
                <a:gd name="connsiteY25" fmla="*/ 12281 h 204281"/>
                <a:gd name="connsiteX26" fmla="*/ 15665 w 280230"/>
                <a:gd name="connsiteY26" fmla="*/ 6185 h 204281"/>
                <a:gd name="connsiteX0" fmla="*/ 15665 w 280230"/>
                <a:gd name="connsiteY0" fmla="*/ 6185 h 204281"/>
                <a:gd name="connsiteX1" fmla="*/ 16275 w 280230"/>
                <a:gd name="connsiteY1" fmla="*/ 15329 h 204281"/>
                <a:gd name="connsiteX2" fmla="*/ 15665 w 280230"/>
                <a:gd name="connsiteY2" fmla="*/ 33008 h 204281"/>
                <a:gd name="connsiteX3" fmla="*/ 32734 w 280230"/>
                <a:gd name="connsiteY3" fmla="*/ 102502 h 204281"/>
                <a:gd name="connsiteX4" fmla="*/ 43097 w 280230"/>
                <a:gd name="connsiteY4" fmla="*/ 118961 h 204281"/>
                <a:gd name="connsiteX5" fmla="*/ 60775 w 280230"/>
                <a:gd name="connsiteY5" fmla="*/ 123229 h 204281"/>
                <a:gd name="connsiteX6" fmla="*/ 101009 w 280230"/>
                <a:gd name="connsiteY6" fmla="*/ 118352 h 204281"/>
                <a:gd name="connsiteX7" fmla="*/ 200983 w 280230"/>
                <a:gd name="connsiteY7" fmla="*/ 98845 h 204281"/>
                <a:gd name="connsiteX8" fmla="*/ 234191 w 280230"/>
                <a:gd name="connsiteY8" fmla="*/ 84431 h 204281"/>
                <a:gd name="connsiteX9" fmla="*/ 242226 w 280230"/>
                <a:gd name="connsiteY9" fmla="*/ 68401 h 204281"/>
                <a:gd name="connsiteX10" fmla="*/ 260870 w 280230"/>
                <a:gd name="connsiteY10" fmla="*/ 47355 h 204281"/>
                <a:gd name="connsiteX11" fmla="*/ 280230 w 280230"/>
                <a:gd name="connsiteY11" fmla="*/ 0 h 204281"/>
                <a:gd name="connsiteX12" fmla="*/ 268723 w 280230"/>
                <a:gd name="connsiteY12" fmla="*/ 127854 h 204281"/>
                <a:gd name="connsiteX13" fmla="*/ 276232 w 280230"/>
                <a:gd name="connsiteY13" fmla="*/ 133324 h 204281"/>
                <a:gd name="connsiteX14" fmla="*/ 278179 w 280230"/>
                <a:gd name="connsiteY14" fmla="*/ 157901 h 204281"/>
                <a:gd name="connsiteX15" fmla="*/ 266329 w 280230"/>
                <a:gd name="connsiteY15" fmla="*/ 169313 h 204281"/>
                <a:gd name="connsiteX16" fmla="*/ 238779 w 280230"/>
                <a:gd name="connsiteY16" fmla="*/ 171997 h 204281"/>
                <a:gd name="connsiteX17" fmla="*/ 222929 w 280230"/>
                <a:gd name="connsiteY17" fmla="*/ 178093 h 204281"/>
                <a:gd name="connsiteX18" fmla="*/ 193668 w 280230"/>
                <a:gd name="connsiteY18" fmla="*/ 181750 h 204281"/>
                <a:gd name="connsiteX19" fmla="*/ 146083 w 280230"/>
                <a:gd name="connsiteY19" fmla="*/ 196917 h 204281"/>
                <a:gd name="connsiteX20" fmla="*/ 95665 w 280230"/>
                <a:gd name="connsiteY20" fmla="*/ 200358 h 204281"/>
                <a:gd name="connsiteX21" fmla="*/ 68891 w 280230"/>
                <a:gd name="connsiteY21" fmla="*/ 204157 h 204281"/>
                <a:gd name="connsiteX22" fmla="*/ 16686 w 280230"/>
                <a:gd name="connsiteY22" fmla="*/ 190518 h 204281"/>
                <a:gd name="connsiteX23" fmla="*/ 0 w 280230"/>
                <a:gd name="connsiteY23" fmla="*/ 158471 h 204281"/>
                <a:gd name="connsiteX24" fmla="*/ 3473 w 280230"/>
                <a:gd name="connsiteY24" fmla="*/ 79337 h 204281"/>
                <a:gd name="connsiteX25" fmla="*/ 13227 w 280230"/>
                <a:gd name="connsiteY25" fmla="*/ 12281 h 204281"/>
                <a:gd name="connsiteX26" fmla="*/ 15665 w 280230"/>
                <a:gd name="connsiteY26" fmla="*/ 6185 h 204281"/>
                <a:gd name="connsiteX0" fmla="*/ 15665 w 280230"/>
                <a:gd name="connsiteY0" fmla="*/ 0 h 198096"/>
                <a:gd name="connsiteX1" fmla="*/ 16275 w 280230"/>
                <a:gd name="connsiteY1" fmla="*/ 9144 h 198096"/>
                <a:gd name="connsiteX2" fmla="*/ 15665 w 280230"/>
                <a:gd name="connsiteY2" fmla="*/ 26823 h 198096"/>
                <a:gd name="connsiteX3" fmla="*/ 32734 w 280230"/>
                <a:gd name="connsiteY3" fmla="*/ 96317 h 198096"/>
                <a:gd name="connsiteX4" fmla="*/ 43097 w 280230"/>
                <a:gd name="connsiteY4" fmla="*/ 112776 h 198096"/>
                <a:gd name="connsiteX5" fmla="*/ 60775 w 280230"/>
                <a:gd name="connsiteY5" fmla="*/ 117044 h 198096"/>
                <a:gd name="connsiteX6" fmla="*/ 101009 w 280230"/>
                <a:gd name="connsiteY6" fmla="*/ 112167 h 198096"/>
                <a:gd name="connsiteX7" fmla="*/ 200983 w 280230"/>
                <a:gd name="connsiteY7" fmla="*/ 92660 h 198096"/>
                <a:gd name="connsiteX8" fmla="*/ 234191 w 280230"/>
                <a:gd name="connsiteY8" fmla="*/ 78246 h 198096"/>
                <a:gd name="connsiteX9" fmla="*/ 242226 w 280230"/>
                <a:gd name="connsiteY9" fmla="*/ 62216 h 198096"/>
                <a:gd name="connsiteX10" fmla="*/ 260870 w 280230"/>
                <a:gd name="connsiteY10" fmla="*/ 41170 h 198096"/>
                <a:gd name="connsiteX11" fmla="*/ 280230 w 280230"/>
                <a:gd name="connsiteY11" fmla="*/ 11562 h 198096"/>
                <a:gd name="connsiteX12" fmla="*/ 268723 w 280230"/>
                <a:gd name="connsiteY12" fmla="*/ 121669 h 198096"/>
                <a:gd name="connsiteX13" fmla="*/ 276232 w 280230"/>
                <a:gd name="connsiteY13" fmla="*/ 127139 h 198096"/>
                <a:gd name="connsiteX14" fmla="*/ 278179 w 280230"/>
                <a:gd name="connsiteY14" fmla="*/ 151716 h 198096"/>
                <a:gd name="connsiteX15" fmla="*/ 266329 w 280230"/>
                <a:gd name="connsiteY15" fmla="*/ 163128 h 198096"/>
                <a:gd name="connsiteX16" fmla="*/ 238779 w 280230"/>
                <a:gd name="connsiteY16" fmla="*/ 165812 h 198096"/>
                <a:gd name="connsiteX17" fmla="*/ 222929 w 280230"/>
                <a:gd name="connsiteY17" fmla="*/ 171908 h 198096"/>
                <a:gd name="connsiteX18" fmla="*/ 193668 w 280230"/>
                <a:gd name="connsiteY18" fmla="*/ 175565 h 198096"/>
                <a:gd name="connsiteX19" fmla="*/ 146083 w 280230"/>
                <a:gd name="connsiteY19" fmla="*/ 190732 h 198096"/>
                <a:gd name="connsiteX20" fmla="*/ 95665 w 280230"/>
                <a:gd name="connsiteY20" fmla="*/ 194173 h 198096"/>
                <a:gd name="connsiteX21" fmla="*/ 68891 w 280230"/>
                <a:gd name="connsiteY21" fmla="*/ 197972 h 198096"/>
                <a:gd name="connsiteX22" fmla="*/ 16686 w 280230"/>
                <a:gd name="connsiteY22" fmla="*/ 184333 h 198096"/>
                <a:gd name="connsiteX23" fmla="*/ 0 w 280230"/>
                <a:gd name="connsiteY23" fmla="*/ 152286 h 198096"/>
                <a:gd name="connsiteX24" fmla="*/ 3473 w 280230"/>
                <a:gd name="connsiteY24" fmla="*/ 73152 h 198096"/>
                <a:gd name="connsiteX25" fmla="*/ 13227 w 280230"/>
                <a:gd name="connsiteY25" fmla="*/ 6096 h 198096"/>
                <a:gd name="connsiteX26" fmla="*/ 15665 w 280230"/>
                <a:gd name="connsiteY26" fmla="*/ 0 h 198096"/>
                <a:gd name="connsiteX0" fmla="*/ 15665 w 292947"/>
                <a:gd name="connsiteY0" fmla="*/ 0 h 198096"/>
                <a:gd name="connsiteX1" fmla="*/ 16275 w 292947"/>
                <a:gd name="connsiteY1" fmla="*/ 9144 h 198096"/>
                <a:gd name="connsiteX2" fmla="*/ 15665 w 292947"/>
                <a:gd name="connsiteY2" fmla="*/ 26823 h 198096"/>
                <a:gd name="connsiteX3" fmla="*/ 32734 w 292947"/>
                <a:gd name="connsiteY3" fmla="*/ 96317 h 198096"/>
                <a:gd name="connsiteX4" fmla="*/ 43097 w 292947"/>
                <a:gd name="connsiteY4" fmla="*/ 112776 h 198096"/>
                <a:gd name="connsiteX5" fmla="*/ 60775 w 292947"/>
                <a:gd name="connsiteY5" fmla="*/ 117044 h 198096"/>
                <a:gd name="connsiteX6" fmla="*/ 101009 w 292947"/>
                <a:gd name="connsiteY6" fmla="*/ 112167 h 198096"/>
                <a:gd name="connsiteX7" fmla="*/ 200983 w 292947"/>
                <a:gd name="connsiteY7" fmla="*/ 92660 h 198096"/>
                <a:gd name="connsiteX8" fmla="*/ 234191 w 292947"/>
                <a:gd name="connsiteY8" fmla="*/ 78246 h 198096"/>
                <a:gd name="connsiteX9" fmla="*/ 242226 w 292947"/>
                <a:gd name="connsiteY9" fmla="*/ 62216 h 198096"/>
                <a:gd name="connsiteX10" fmla="*/ 260870 w 292947"/>
                <a:gd name="connsiteY10" fmla="*/ 41170 h 198096"/>
                <a:gd name="connsiteX11" fmla="*/ 280230 w 292947"/>
                <a:gd name="connsiteY11" fmla="*/ 11562 h 198096"/>
                <a:gd name="connsiteX12" fmla="*/ 292923 w 292947"/>
                <a:gd name="connsiteY12" fmla="*/ 121669 h 198096"/>
                <a:gd name="connsiteX13" fmla="*/ 276232 w 292947"/>
                <a:gd name="connsiteY13" fmla="*/ 127139 h 198096"/>
                <a:gd name="connsiteX14" fmla="*/ 278179 w 292947"/>
                <a:gd name="connsiteY14" fmla="*/ 151716 h 198096"/>
                <a:gd name="connsiteX15" fmla="*/ 266329 w 292947"/>
                <a:gd name="connsiteY15" fmla="*/ 163128 h 198096"/>
                <a:gd name="connsiteX16" fmla="*/ 238779 w 292947"/>
                <a:gd name="connsiteY16" fmla="*/ 165812 h 198096"/>
                <a:gd name="connsiteX17" fmla="*/ 222929 w 292947"/>
                <a:gd name="connsiteY17" fmla="*/ 171908 h 198096"/>
                <a:gd name="connsiteX18" fmla="*/ 193668 w 292947"/>
                <a:gd name="connsiteY18" fmla="*/ 175565 h 198096"/>
                <a:gd name="connsiteX19" fmla="*/ 146083 w 292947"/>
                <a:gd name="connsiteY19" fmla="*/ 190732 h 198096"/>
                <a:gd name="connsiteX20" fmla="*/ 95665 w 292947"/>
                <a:gd name="connsiteY20" fmla="*/ 194173 h 198096"/>
                <a:gd name="connsiteX21" fmla="*/ 68891 w 292947"/>
                <a:gd name="connsiteY21" fmla="*/ 197972 h 198096"/>
                <a:gd name="connsiteX22" fmla="*/ 16686 w 292947"/>
                <a:gd name="connsiteY22" fmla="*/ 184333 h 198096"/>
                <a:gd name="connsiteX23" fmla="*/ 0 w 292947"/>
                <a:gd name="connsiteY23" fmla="*/ 152286 h 198096"/>
                <a:gd name="connsiteX24" fmla="*/ 3473 w 292947"/>
                <a:gd name="connsiteY24" fmla="*/ 73152 h 198096"/>
                <a:gd name="connsiteX25" fmla="*/ 13227 w 292947"/>
                <a:gd name="connsiteY25" fmla="*/ 6096 h 198096"/>
                <a:gd name="connsiteX26" fmla="*/ 15665 w 292947"/>
                <a:gd name="connsiteY26" fmla="*/ 0 h 19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2947" h="198096">
                  <a:moveTo>
                    <a:pt x="15665" y="0"/>
                  </a:moveTo>
                  <a:cubicBezTo>
                    <a:pt x="16478" y="0"/>
                    <a:pt x="16681" y="3048"/>
                    <a:pt x="16275" y="9144"/>
                  </a:cubicBezTo>
                  <a:cubicBezTo>
                    <a:pt x="15868" y="15240"/>
                    <a:pt x="15665" y="21133"/>
                    <a:pt x="15665" y="26823"/>
                  </a:cubicBezTo>
                  <a:cubicBezTo>
                    <a:pt x="15665" y="44704"/>
                    <a:pt x="21355" y="67869"/>
                    <a:pt x="32734" y="96317"/>
                  </a:cubicBezTo>
                  <a:cubicBezTo>
                    <a:pt x="35985" y="104445"/>
                    <a:pt x="39439" y="109932"/>
                    <a:pt x="43097" y="112776"/>
                  </a:cubicBezTo>
                  <a:cubicBezTo>
                    <a:pt x="46755" y="115621"/>
                    <a:pt x="52647" y="117044"/>
                    <a:pt x="60775" y="117044"/>
                  </a:cubicBezTo>
                  <a:cubicBezTo>
                    <a:pt x="71342" y="117044"/>
                    <a:pt x="84753" y="115418"/>
                    <a:pt x="101009" y="112167"/>
                  </a:cubicBezTo>
                  <a:cubicBezTo>
                    <a:pt x="132708" y="107290"/>
                    <a:pt x="166033" y="100788"/>
                    <a:pt x="200983" y="92660"/>
                  </a:cubicBezTo>
                  <a:cubicBezTo>
                    <a:pt x="223742" y="86970"/>
                    <a:pt x="227317" y="83320"/>
                    <a:pt x="234191" y="78246"/>
                  </a:cubicBezTo>
                  <a:cubicBezTo>
                    <a:pt x="241065" y="73172"/>
                    <a:pt x="234098" y="67906"/>
                    <a:pt x="242226" y="62216"/>
                  </a:cubicBezTo>
                  <a:cubicBezTo>
                    <a:pt x="248729" y="55714"/>
                    <a:pt x="259245" y="41170"/>
                    <a:pt x="260870" y="41170"/>
                  </a:cubicBezTo>
                  <a:lnTo>
                    <a:pt x="280230" y="11562"/>
                  </a:lnTo>
                  <a:cubicBezTo>
                    <a:pt x="280230" y="22941"/>
                    <a:pt x="293589" y="102406"/>
                    <a:pt x="292923" y="121669"/>
                  </a:cubicBezTo>
                  <a:cubicBezTo>
                    <a:pt x="292257" y="140932"/>
                    <a:pt x="278671" y="123075"/>
                    <a:pt x="276232" y="127139"/>
                  </a:cubicBezTo>
                  <a:cubicBezTo>
                    <a:pt x="272168" y="134454"/>
                    <a:pt x="283868" y="149278"/>
                    <a:pt x="278179" y="151716"/>
                  </a:cubicBezTo>
                  <a:cubicBezTo>
                    <a:pt x="274928" y="154155"/>
                    <a:pt x="268768" y="159064"/>
                    <a:pt x="266329" y="163128"/>
                  </a:cubicBezTo>
                  <a:cubicBezTo>
                    <a:pt x="265517" y="166379"/>
                    <a:pt x="246012" y="164349"/>
                    <a:pt x="238779" y="165812"/>
                  </a:cubicBezTo>
                  <a:cubicBezTo>
                    <a:pt x="231546" y="167275"/>
                    <a:pt x="226993" y="171908"/>
                    <a:pt x="222929" y="171908"/>
                  </a:cubicBezTo>
                  <a:lnTo>
                    <a:pt x="193668" y="175565"/>
                  </a:lnTo>
                  <a:cubicBezTo>
                    <a:pt x="178225" y="178004"/>
                    <a:pt x="162417" y="187631"/>
                    <a:pt x="146083" y="190732"/>
                  </a:cubicBezTo>
                  <a:cubicBezTo>
                    <a:pt x="129749" y="193833"/>
                    <a:pt x="108530" y="192966"/>
                    <a:pt x="95665" y="194173"/>
                  </a:cubicBezTo>
                  <a:cubicBezTo>
                    <a:pt x="82800" y="195380"/>
                    <a:pt x="70516" y="198785"/>
                    <a:pt x="68891" y="197972"/>
                  </a:cubicBezTo>
                  <a:cubicBezTo>
                    <a:pt x="61576" y="195534"/>
                    <a:pt x="28168" y="191947"/>
                    <a:pt x="16686" y="184333"/>
                  </a:cubicBezTo>
                  <a:cubicBezTo>
                    <a:pt x="5204" y="176719"/>
                    <a:pt x="3251" y="157976"/>
                    <a:pt x="0" y="152286"/>
                  </a:cubicBezTo>
                  <a:cubicBezTo>
                    <a:pt x="3409" y="128131"/>
                    <a:pt x="-591" y="103226"/>
                    <a:pt x="3473" y="73152"/>
                  </a:cubicBezTo>
                  <a:cubicBezTo>
                    <a:pt x="7537" y="34138"/>
                    <a:pt x="10788" y="11786"/>
                    <a:pt x="13227" y="6096"/>
                  </a:cubicBezTo>
                  <a:lnTo>
                    <a:pt x="1566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CC33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B45875C-E863-6DE3-7FB1-AB2725B1642E}"/>
                </a:ext>
              </a:extLst>
            </p:cNvPr>
            <p:cNvSpPr/>
            <p:nvPr/>
          </p:nvSpPr>
          <p:spPr>
            <a:xfrm rot="18144725">
              <a:off x="5591378" y="1383996"/>
              <a:ext cx="526122" cy="385692"/>
            </a:xfrm>
            <a:custGeom>
              <a:avLst/>
              <a:gdLst>
                <a:gd name="connsiteX0" fmla="*/ 976957 w 1024034"/>
                <a:gd name="connsiteY0" fmla="*/ 42134 h 750703"/>
                <a:gd name="connsiteX1" fmla="*/ 1002394 w 1024034"/>
                <a:gd name="connsiteY1" fmla="*/ 104241 h 750703"/>
                <a:gd name="connsiteX2" fmla="*/ 1022710 w 1024034"/>
                <a:gd name="connsiteY2" fmla="*/ 201015 h 750703"/>
                <a:gd name="connsiteX3" fmla="*/ 1018211 w 1024034"/>
                <a:gd name="connsiteY3" fmla="*/ 258710 h 750703"/>
                <a:gd name="connsiteX4" fmla="*/ 974873 w 1024034"/>
                <a:gd name="connsiteY4" fmla="*/ 298412 h 750703"/>
                <a:gd name="connsiteX5" fmla="*/ 932345 w 1024034"/>
                <a:gd name="connsiteY5" fmla="*/ 317797 h 750703"/>
                <a:gd name="connsiteX6" fmla="*/ 877994 w 1024034"/>
                <a:gd name="connsiteY6" fmla="*/ 323362 h 750703"/>
                <a:gd name="connsiteX7" fmla="*/ 792971 w 1024034"/>
                <a:gd name="connsiteY7" fmla="*/ 328601 h 750703"/>
                <a:gd name="connsiteX8" fmla="*/ 855970 w 1024034"/>
                <a:gd name="connsiteY8" fmla="*/ 447020 h 750703"/>
                <a:gd name="connsiteX9" fmla="*/ 872705 w 1024034"/>
                <a:gd name="connsiteY9" fmla="*/ 480571 h 750703"/>
                <a:gd name="connsiteX10" fmla="*/ 877201 w 1024034"/>
                <a:gd name="connsiteY10" fmla="*/ 518843 h 750703"/>
                <a:gd name="connsiteX11" fmla="*/ 888194 w 1024034"/>
                <a:gd name="connsiteY11" fmla="*/ 569747 h 750703"/>
                <a:gd name="connsiteX12" fmla="*/ 888953 w 1024034"/>
                <a:gd name="connsiteY12" fmla="*/ 599731 h 750703"/>
                <a:gd name="connsiteX13" fmla="*/ 879648 w 1024034"/>
                <a:gd name="connsiteY13" fmla="*/ 633058 h 750703"/>
                <a:gd name="connsiteX14" fmla="*/ 878027 w 1024034"/>
                <a:gd name="connsiteY14" fmla="*/ 673690 h 750703"/>
                <a:gd name="connsiteX15" fmla="*/ 871375 w 1024034"/>
                <a:gd name="connsiteY15" fmla="*/ 715994 h 750703"/>
                <a:gd name="connsiteX16" fmla="*/ 849766 w 1024034"/>
                <a:gd name="connsiteY16" fmla="*/ 725145 h 750703"/>
                <a:gd name="connsiteX17" fmla="*/ 812477 w 1024034"/>
                <a:gd name="connsiteY17" fmla="*/ 733587 h 750703"/>
                <a:gd name="connsiteX18" fmla="*/ 758608 w 1024034"/>
                <a:gd name="connsiteY18" fmla="*/ 749511 h 750703"/>
                <a:gd name="connsiteX19" fmla="*/ 731590 w 1024034"/>
                <a:gd name="connsiteY19" fmla="*/ 745340 h 750703"/>
                <a:gd name="connsiteX20" fmla="*/ 681134 w 1024034"/>
                <a:gd name="connsiteY20" fmla="*/ 704259 h 750703"/>
                <a:gd name="connsiteX21" fmla="*/ 623787 w 1024034"/>
                <a:gd name="connsiteY21" fmla="*/ 652320 h 750703"/>
                <a:gd name="connsiteX22" fmla="*/ 599007 w 1024034"/>
                <a:gd name="connsiteY22" fmla="*/ 579705 h 750703"/>
                <a:gd name="connsiteX23" fmla="*/ 595871 w 1024034"/>
                <a:gd name="connsiteY23" fmla="*/ 560371 h 750703"/>
                <a:gd name="connsiteX24" fmla="*/ 595286 w 1024034"/>
                <a:gd name="connsiteY24" fmla="*/ 554651 h 750703"/>
                <a:gd name="connsiteX25" fmla="*/ 598248 w 1024034"/>
                <a:gd name="connsiteY25" fmla="*/ 549721 h 750703"/>
                <a:gd name="connsiteX26" fmla="*/ 607520 w 1024034"/>
                <a:gd name="connsiteY26" fmla="*/ 549929 h 750703"/>
                <a:gd name="connsiteX27" fmla="*/ 633557 w 1024034"/>
                <a:gd name="connsiteY27" fmla="*/ 550152 h 750703"/>
                <a:gd name="connsiteX28" fmla="*/ 672038 w 1024034"/>
                <a:gd name="connsiteY28" fmla="*/ 536385 h 750703"/>
                <a:gd name="connsiteX29" fmla="*/ 705604 w 1024034"/>
                <a:gd name="connsiteY29" fmla="*/ 502886 h 750703"/>
                <a:gd name="connsiteX30" fmla="*/ 737795 w 1024034"/>
                <a:gd name="connsiteY30" fmla="*/ 467215 h 750703"/>
                <a:gd name="connsiteX31" fmla="*/ 753596 w 1024034"/>
                <a:gd name="connsiteY31" fmla="*/ 446520 h 750703"/>
                <a:gd name="connsiteX32" fmla="*/ 756578 w 1024034"/>
                <a:gd name="connsiteY32" fmla="*/ 424825 h 750703"/>
                <a:gd name="connsiteX33" fmla="*/ 760783 w 1024034"/>
                <a:gd name="connsiteY33" fmla="*/ 364271 h 750703"/>
                <a:gd name="connsiteX34" fmla="*/ 762401 w 1024034"/>
                <a:gd name="connsiteY34" fmla="*/ 323638 h 750703"/>
                <a:gd name="connsiteX35" fmla="*/ 659665 w 1024034"/>
                <a:gd name="connsiteY35" fmla="*/ 291379 h 750703"/>
                <a:gd name="connsiteX36" fmla="*/ 594389 w 1024034"/>
                <a:gd name="connsiteY36" fmla="*/ 274940 h 750703"/>
                <a:gd name="connsiteX37" fmla="*/ 512158 w 1024034"/>
                <a:gd name="connsiteY37" fmla="*/ 250986 h 750703"/>
                <a:gd name="connsiteX38" fmla="*/ 484553 w 1024034"/>
                <a:gd name="connsiteY38" fmla="*/ 241094 h 750703"/>
                <a:gd name="connsiteX39" fmla="*/ 452019 w 1024034"/>
                <a:gd name="connsiteY39" fmla="*/ 228240 h 750703"/>
                <a:gd name="connsiteX40" fmla="*/ 419484 w 1024034"/>
                <a:gd name="connsiteY40" fmla="*/ 215386 h 750703"/>
                <a:gd name="connsiteX41" fmla="*/ 354417 w 1024034"/>
                <a:gd name="connsiteY41" fmla="*/ 189676 h 750703"/>
                <a:gd name="connsiteX42" fmla="*/ 268051 w 1024034"/>
                <a:gd name="connsiteY42" fmla="*/ 159208 h 750703"/>
                <a:gd name="connsiteX43" fmla="*/ 202983 w 1024034"/>
                <a:gd name="connsiteY43" fmla="*/ 133498 h 750703"/>
                <a:gd name="connsiteX44" fmla="*/ 151320 w 1024034"/>
                <a:gd name="connsiteY44" fmla="*/ 114507 h 750703"/>
                <a:gd name="connsiteX45" fmla="*/ 107346 w 1024034"/>
                <a:gd name="connsiteY45" fmla="*/ 102825 h 750703"/>
                <a:gd name="connsiteX46" fmla="*/ 84666 w 1024034"/>
                <a:gd name="connsiteY46" fmla="*/ 95897 h 750703"/>
                <a:gd name="connsiteX47" fmla="*/ 47997 w 1024034"/>
                <a:gd name="connsiteY47" fmla="*/ 76527 h 750703"/>
                <a:gd name="connsiteX48" fmla="*/ 13499 w 1024034"/>
                <a:gd name="connsiteY48" fmla="*/ 55781 h 750703"/>
                <a:gd name="connsiteX49" fmla="*/ 885 w 1024034"/>
                <a:gd name="connsiteY49" fmla="*/ 45509 h 750703"/>
                <a:gd name="connsiteX50" fmla="*/ 10157 w 1024034"/>
                <a:gd name="connsiteY50" fmla="*/ 45717 h 750703"/>
                <a:gd name="connsiteX51" fmla="*/ 142498 w 1024034"/>
                <a:gd name="connsiteY51" fmla="*/ 62224 h 750703"/>
                <a:gd name="connsiteX52" fmla="*/ 270704 w 1024034"/>
                <a:gd name="connsiteY52" fmla="*/ 72220 h 750703"/>
                <a:gd name="connsiteX53" fmla="*/ 360721 w 1024034"/>
                <a:gd name="connsiteY53" fmla="*/ 79045 h 750703"/>
                <a:gd name="connsiteX54" fmla="*/ 384578 w 1024034"/>
                <a:gd name="connsiteY54" fmla="*/ 80078 h 750703"/>
                <a:gd name="connsiteX55" fmla="*/ 386660 w 1024034"/>
                <a:gd name="connsiteY55" fmla="*/ 79847 h 750703"/>
                <a:gd name="connsiteX56" fmla="*/ 406553 w 1024034"/>
                <a:gd name="connsiteY56" fmla="*/ 73818 h 750703"/>
                <a:gd name="connsiteX57" fmla="*/ 438904 w 1024034"/>
                <a:gd name="connsiteY57" fmla="*/ 74824 h 750703"/>
                <a:gd name="connsiteX58" fmla="*/ 444530 w 1024034"/>
                <a:gd name="connsiteY58" fmla="*/ 71407 h 750703"/>
                <a:gd name="connsiteX59" fmla="*/ 451360 w 1024034"/>
                <a:gd name="connsiteY59" fmla="*/ 69399 h 750703"/>
                <a:gd name="connsiteX60" fmla="*/ 458193 w 1024034"/>
                <a:gd name="connsiteY60" fmla="*/ 78240 h 750703"/>
                <a:gd name="connsiteX61" fmla="*/ 487328 w 1024034"/>
                <a:gd name="connsiteY61" fmla="*/ 78843 h 750703"/>
                <a:gd name="connsiteX62" fmla="*/ 490543 w 1024034"/>
                <a:gd name="connsiteY62" fmla="*/ 77839 h 750703"/>
                <a:gd name="connsiteX63" fmla="*/ 552026 w 1024034"/>
                <a:gd name="connsiteY63" fmla="*/ 69599 h 750703"/>
                <a:gd name="connsiteX64" fmla="*/ 562074 w 1024034"/>
                <a:gd name="connsiteY64" fmla="*/ 71810 h 750703"/>
                <a:gd name="connsiteX65" fmla="*/ 588596 w 1024034"/>
                <a:gd name="connsiteY65" fmla="*/ 68996 h 750703"/>
                <a:gd name="connsiteX66" fmla="*/ 594423 w 1024034"/>
                <a:gd name="connsiteY66" fmla="*/ 67994 h 750703"/>
                <a:gd name="connsiteX67" fmla="*/ 599850 w 1024034"/>
                <a:gd name="connsiteY67" fmla="*/ 67188 h 750703"/>
                <a:gd name="connsiteX68" fmla="*/ 623357 w 1024034"/>
                <a:gd name="connsiteY68" fmla="*/ 58951 h 750703"/>
                <a:gd name="connsiteX69" fmla="*/ 630991 w 1024034"/>
                <a:gd name="connsiteY69" fmla="*/ 62768 h 750703"/>
                <a:gd name="connsiteX70" fmla="*/ 653898 w 1024034"/>
                <a:gd name="connsiteY70" fmla="*/ 63572 h 750703"/>
                <a:gd name="connsiteX71" fmla="*/ 680421 w 1024034"/>
                <a:gd name="connsiteY71" fmla="*/ 63169 h 750703"/>
                <a:gd name="connsiteX72" fmla="*/ 704733 w 1024034"/>
                <a:gd name="connsiteY72" fmla="*/ 60357 h 750703"/>
                <a:gd name="connsiteX73" fmla="*/ 721012 w 1024034"/>
                <a:gd name="connsiteY73" fmla="*/ 60959 h 750703"/>
                <a:gd name="connsiteX74" fmla="*/ 744115 w 1024034"/>
                <a:gd name="connsiteY74" fmla="*/ 56541 h 750703"/>
                <a:gd name="connsiteX75" fmla="*/ 753560 w 1024034"/>
                <a:gd name="connsiteY75" fmla="*/ 58149 h 750703"/>
                <a:gd name="connsiteX76" fmla="*/ 754363 w 1024034"/>
                <a:gd name="connsiteY76" fmla="*/ 64777 h 750703"/>
                <a:gd name="connsiteX77" fmla="*/ 755572 w 1024034"/>
                <a:gd name="connsiteY77" fmla="*/ 64173 h 750703"/>
                <a:gd name="connsiteX78" fmla="*/ 759989 w 1024034"/>
                <a:gd name="connsiteY78" fmla="*/ 61967 h 750703"/>
                <a:gd name="connsiteX79" fmla="*/ 769634 w 1024034"/>
                <a:gd name="connsiteY79" fmla="*/ 57946 h 750703"/>
                <a:gd name="connsiteX80" fmla="*/ 770638 w 1024034"/>
                <a:gd name="connsiteY80" fmla="*/ 58951 h 750703"/>
                <a:gd name="connsiteX81" fmla="*/ 768830 w 1024034"/>
                <a:gd name="connsiteY81" fmla="*/ 68595 h 750703"/>
                <a:gd name="connsiteX82" fmla="*/ 773653 w 1024034"/>
                <a:gd name="connsiteY82" fmla="*/ 70603 h 750703"/>
                <a:gd name="connsiteX83" fmla="*/ 777268 w 1024034"/>
                <a:gd name="connsiteY83" fmla="*/ 60959 h 750703"/>
                <a:gd name="connsiteX84" fmla="*/ 777671 w 1024034"/>
                <a:gd name="connsiteY84" fmla="*/ 60961 h 750703"/>
                <a:gd name="connsiteX85" fmla="*/ 782694 w 1024034"/>
                <a:gd name="connsiteY85" fmla="*/ 61161 h 750703"/>
                <a:gd name="connsiteX86" fmla="*/ 796960 w 1024034"/>
                <a:gd name="connsiteY86" fmla="*/ 58349 h 750703"/>
                <a:gd name="connsiteX87" fmla="*/ 806805 w 1024034"/>
                <a:gd name="connsiteY87" fmla="*/ 65581 h 750703"/>
                <a:gd name="connsiteX88" fmla="*/ 819467 w 1024034"/>
                <a:gd name="connsiteY88" fmla="*/ 58347 h 750703"/>
                <a:gd name="connsiteX89" fmla="*/ 833529 w 1024034"/>
                <a:gd name="connsiteY89" fmla="*/ 56740 h 750703"/>
                <a:gd name="connsiteX90" fmla="*/ 843576 w 1024034"/>
                <a:gd name="connsiteY90" fmla="*/ 55936 h 750703"/>
                <a:gd name="connsiteX91" fmla="*/ 855632 w 1024034"/>
                <a:gd name="connsiteY91" fmla="*/ 55132 h 750703"/>
                <a:gd name="connsiteX92" fmla="*/ 862866 w 1024034"/>
                <a:gd name="connsiteY92" fmla="*/ 58750 h 750703"/>
                <a:gd name="connsiteX93" fmla="*/ 875725 w 1024034"/>
                <a:gd name="connsiteY93" fmla="*/ 53325 h 750703"/>
                <a:gd name="connsiteX94" fmla="*/ 917116 w 1024034"/>
                <a:gd name="connsiteY94" fmla="*/ 55132 h 750703"/>
                <a:gd name="connsiteX95" fmla="*/ 923136 w 1024034"/>
                <a:gd name="connsiteY95" fmla="*/ 55234 h 750703"/>
                <a:gd name="connsiteX96" fmla="*/ 935482 w 1024034"/>
                <a:gd name="connsiteY96" fmla="*/ 49237 h 750703"/>
                <a:gd name="connsiteX97" fmla="*/ 940721 w 1024034"/>
                <a:gd name="connsiteY97" fmla="*/ 38294 h 750703"/>
                <a:gd name="connsiteX98" fmla="*/ 939653 w 1024034"/>
                <a:gd name="connsiteY98" fmla="*/ 22215 h 750703"/>
                <a:gd name="connsiteX99" fmla="*/ 940859 w 1024034"/>
                <a:gd name="connsiteY99" fmla="*/ 125 h 750703"/>
                <a:gd name="connsiteX100" fmla="*/ 954851 w 1024034"/>
                <a:gd name="connsiteY100" fmla="*/ 12566 h 750703"/>
                <a:gd name="connsiteX101" fmla="*/ 969429 w 1024034"/>
                <a:gd name="connsiteY101" fmla="*/ 30729 h 750703"/>
                <a:gd name="connsiteX102" fmla="*/ 976957 w 1024034"/>
                <a:gd name="connsiteY102" fmla="*/ 42134 h 75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024034" h="750703">
                  <a:moveTo>
                    <a:pt x="976957" y="42134"/>
                  </a:moveTo>
                  <a:cubicBezTo>
                    <a:pt x="984721" y="55862"/>
                    <a:pt x="993201" y="76566"/>
                    <a:pt x="1002394" y="104241"/>
                  </a:cubicBezTo>
                  <a:cubicBezTo>
                    <a:pt x="1014651" y="141141"/>
                    <a:pt x="1021423" y="173399"/>
                    <a:pt x="1022710" y="201015"/>
                  </a:cubicBezTo>
                  <a:cubicBezTo>
                    <a:pt x="1025443" y="227713"/>
                    <a:pt x="1023946" y="246945"/>
                    <a:pt x="1018211" y="258710"/>
                  </a:cubicBezTo>
                  <a:cubicBezTo>
                    <a:pt x="1012479" y="270473"/>
                    <a:pt x="998033" y="283708"/>
                    <a:pt x="974873" y="298412"/>
                  </a:cubicBezTo>
                  <a:cubicBezTo>
                    <a:pt x="960398" y="307603"/>
                    <a:pt x="946222" y="314064"/>
                    <a:pt x="932345" y="317797"/>
                  </a:cubicBezTo>
                  <a:cubicBezTo>
                    <a:pt x="918467" y="321532"/>
                    <a:pt x="900351" y="323386"/>
                    <a:pt x="877994" y="323362"/>
                  </a:cubicBezTo>
                  <a:cubicBezTo>
                    <a:pt x="821842" y="324488"/>
                    <a:pt x="793500" y="326234"/>
                    <a:pt x="792971" y="328601"/>
                  </a:cubicBezTo>
                  <a:cubicBezTo>
                    <a:pt x="791916" y="333334"/>
                    <a:pt x="812914" y="372806"/>
                    <a:pt x="855970" y="447020"/>
                  </a:cubicBezTo>
                  <a:cubicBezTo>
                    <a:pt x="864243" y="460048"/>
                    <a:pt x="869820" y="471230"/>
                    <a:pt x="872705" y="480571"/>
                  </a:cubicBezTo>
                  <a:cubicBezTo>
                    <a:pt x="875586" y="489910"/>
                    <a:pt x="877087" y="502668"/>
                    <a:pt x="877201" y="518843"/>
                  </a:cubicBezTo>
                  <a:cubicBezTo>
                    <a:pt x="884530" y="552778"/>
                    <a:pt x="888194" y="569747"/>
                    <a:pt x="888194" y="569747"/>
                  </a:cubicBezTo>
                  <a:cubicBezTo>
                    <a:pt x="893709" y="578433"/>
                    <a:pt x="893962" y="588427"/>
                    <a:pt x="888953" y="599731"/>
                  </a:cubicBezTo>
                  <a:cubicBezTo>
                    <a:pt x="883944" y="611035"/>
                    <a:pt x="880842" y="622144"/>
                    <a:pt x="879648" y="633058"/>
                  </a:cubicBezTo>
                  <a:cubicBezTo>
                    <a:pt x="878453" y="643971"/>
                    <a:pt x="877912" y="657516"/>
                    <a:pt x="878027" y="673690"/>
                  </a:cubicBezTo>
                  <a:cubicBezTo>
                    <a:pt x="877086" y="694598"/>
                    <a:pt x="874867" y="708700"/>
                    <a:pt x="871375" y="715994"/>
                  </a:cubicBezTo>
                  <a:cubicBezTo>
                    <a:pt x="867883" y="723289"/>
                    <a:pt x="860680" y="726341"/>
                    <a:pt x="849766" y="725145"/>
                  </a:cubicBezTo>
                  <a:cubicBezTo>
                    <a:pt x="835039" y="724340"/>
                    <a:pt x="822608" y="727155"/>
                    <a:pt x="812477" y="733587"/>
                  </a:cubicBezTo>
                  <a:cubicBezTo>
                    <a:pt x="793269" y="741722"/>
                    <a:pt x="775313" y="747028"/>
                    <a:pt x="758608" y="749511"/>
                  </a:cubicBezTo>
                  <a:cubicBezTo>
                    <a:pt x="741905" y="751992"/>
                    <a:pt x="732899" y="750602"/>
                    <a:pt x="731590" y="745340"/>
                  </a:cubicBezTo>
                  <a:cubicBezTo>
                    <a:pt x="726076" y="736655"/>
                    <a:pt x="709257" y="722960"/>
                    <a:pt x="681134" y="704259"/>
                  </a:cubicBezTo>
                  <a:cubicBezTo>
                    <a:pt x="650255" y="681213"/>
                    <a:pt x="631140" y="663901"/>
                    <a:pt x="623787" y="652320"/>
                  </a:cubicBezTo>
                  <a:cubicBezTo>
                    <a:pt x="603705" y="614296"/>
                    <a:pt x="595446" y="590091"/>
                    <a:pt x="599007" y="579705"/>
                  </a:cubicBezTo>
                  <a:cubicBezTo>
                    <a:pt x="600592" y="572606"/>
                    <a:pt x="599547" y="566160"/>
                    <a:pt x="595871" y="560371"/>
                  </a:cubicBezTo>
                  <a:cubicBezTo>
                    <a:pt x="594952" y="558923"/>
                    <a:pt x="594756" y="557016"/>
                    <a:pt x="595286" y="554651"/>
                  </a:cubicBezTo>
                  <a:cubicBezTo>
                    <a:pt x="595814" y="552284"/>
                    <a:pt x="596800" y="550641"/>
                    <a:pt x="598248" y="549721"/>
                  </a:cubicBezTo>
                  <a:cubicBezTo>
                    <a:pt x="602592" y="546964"/>
                    <a:pt x="605682" y="547033"/>
                    <a:pt x="607520" y="549929"/>
                  </a:cubicBezTo>
                  <a:cubicBezTo>
                    <a:pt x="609358" y="552823"/>
                    <a:pt x="618037" y="552899"/>
                    <a:pt x="633557" y="550152"/>
                  </a:cubicBezTo>
                  <a:cubicBezTo>
                    <a:pt x="649078" y="547406"/>
                    <a:pt x="661905" y="542818"/>
                    <a:pt x="672038" y="536385"/>
                  </a:cubicBezTo>
                  <a:cubicBezTo>
                    <a:pt x="683617" y="529033"/>
                    <a:pt x="694805" y="517866"/>
                    <a:pt x="705604" y="502886"/>
                  </a:cubicBezTo>
                  <a:cubicBezTo>
                    <a:pt x="723641" y="483311"/>
                    <a:pt x="734371" y="471421"/>
                    <a:pt x="737795" y="467215"/>
                  </a:cubicBezTo>
                  <a:cubicBezTo>
                    <a:pt x="746088" y="457887"/>
                    <a:pt x="751356" y="450989"/>
                    <a:pt x="753596" y="446520"/>
                  </a:cubicBezTo>
                  <a:cubicBezTo>
                    <a:pt x="755835" y="442050"/>
                    <a:pt x="756830" y="434820"/>
                    <a:pt x="756578" y="424825"/>
                  </a:cubicBezTo>
                  <a:lnTo>
                    <a:pt x="760783" y="364271"/>
                  </a:lnTo>
                  <a:lnTo>
                    <a:pt x="762401" y="323638"/>
                  </a:lnTo>
                  <a:cubicBezTo>
                    <a:pt x="761483" y="322192"/>
                    <a:pt x="727238" y="311437"/>
                    <a:pt x="659665" y="291379"/>
                  </a:cubicBezTo>
                  <a:lnTo>
                    <a:pt x="594389" y="274940"/>
                  </a:lnTo>
                  <a:cubicBezTo>
                    <a:pt x="540488" y="260418"/>
                    <a:pt x="513078" y="252434"/>
                    <a:pt x="512158" y="250986"/>
                  </a:cubicBezTo>
                  <a:lnTo>
                    <a:pt x="484553" y="241094"/>
                  </a:lnTo>
                  <a:cubicBezTo>
                    <a:pt x="465621" y="236868"/>
                    <a:pt x="454777" y="232583"/>
                    <a:pt x="452019" y="228240"/>
                  </a:cubicBezTo>
                  <a:cubicBezTo>
                    <a:pt x="451100" y="226792"/>
                    <a:pt x="440256" y="222507"/>
                    <a:pt x="419484" y="215386"/>
                  </a:cubicBezTo>
                  <a:cubicBezTo>
                    <a:pt x="405286" y="212214"/>
                    <a:pt x="383596" y="203644"/>
                    <a:pt x="354417" y="189676"/>
                  </a:cubicBezTo>
                  <a:cubicBezTo>
                    <a:pt x="323789" y="176625"/>
                    <a:pt x="295002" y="166469"/>
                    <a:pt x="268051" y="159208"/>
                  </a:cubicBezTo>
                  <a:cubicBezTo>
                    <a:pt x="233081" y="148914"/>
                    <a:pt x="211390" y="140344"/>
                    <a:pt x="202983" y="133498"/>
                  </a:cubicBezTo>
                  <a:cubicBezTo>
                    <a:pt x="189839" y="125594"/>
                    <a:pt x="172619" y="119263"/>
                    <a:pt x="151320" y="114507"/>
                  </a:cubicBezTo>
                  <a:cubicBezTo>
                    <a:pt x="122922" y="108168"/>
                    <a:pt x="108264" y="104271"/>
                    <a:pt x="107346" y="102825"/>
                  </a:cubicBezTo>
                  <a:cubicBezTo>
                    <a:pt x="105507" y="99929"/>
                    <a:pt x="97946" y="97620"/>
                    <a:pt x="84666" y="95897"/>
                  </a:cubicBezTo>
                  <a:cubicBezTo>
                    <a:pt x="76648" y="92864"/>
                    <a:pt x="64425" y="86407"/>
                    <a:pt x="47997" y="76527"/>
                  </a:cubicBezTo>
                  <a:cubicBezTo>
                    <a:pt x="38669" y="68234"/>
                    <a:pt x="27169" y="61318"/>
                    <a:pt x="13499" y="55781"/>
                  </a:cubicBezTo>
                  <a:cubicBezTo>
                    <a:pt x="2195" y="50772"/>
                    <a:pt x="-2011" y="47348"/>
                    <a:pt x="885" y="45509"/>
                  </a:cubicBezTo>
                  <a:cubicBezTo>
                    <a:pt x="3780" y="43671"/>
                    <a:pt x="6871" y="43740"/>
                    <a:pt x="10157" y="45717"/>
                  </a:cubicBezTo>
                  <a:cubicBezTo>
                    <a:pt x="10157" y="45717"/>
                    <a:pt x="54271" y="51219"/>
                    <a:pt x="142498" y="62224"/>
                  </a:cubicBezTo>
                  <a:cubicBezTo>
                    <a:pt x="150126" y="61445"/>
                    <a:pt x="192862" y="64776"/>
                    <a:pt x="270704" y="72220"/>
                  </a:cubicBezTo>
                  <a:cubicBezTo>
                    <a:pt x="302986" y="75081"/>
                    <a:pt x="332992" y="77356"/>
                    <a:pt x="360721" y="79045"/>
                  </a:cubicBezTo>
                  <a:lnTo>
                    <a:pt x="384578" y="80078"/>
                  </a:lnTo>
                  <a:lnTo>
                    <a:pt x="386660" y="79847"/>
                  </a:lnTo>
                  <a:cubicBezTo>
                    <a:pt x="390280" y="80851"/>
                    <a:pt x="403137" y="76229"/>
                    <a:pt x="406553" y="73818"/>
                  </a:cubicBezTo>
                  <a:cubicBezTo>
                    <a:pt x="409968" y="71407"/>
                    <a:pt x="428854" y="76432"/>
                    <a:pt x="438904" y="74824"/>
                  </a:cubicBezTo>
                  <a:lnTo>
                    <a:pt x="444530" y="71407"/>
                  </a:lnTo>
                  <a:cubicBezTo>
                    <a:pt x="446338" y="70203"/>
                    <a:pt x="450962" y="68996"/>
                    <a:pt x="451360" y="69399"/>
                  </a:cubicBezTo>
                  <a:lnTo>
                    <a:pt x="458193" y="78240"/>
                  </a:lnTo>
                  <a:cubicBezTo>
                    <a:pt x="470247" y="78041"/>
                    <a:pt x="483309" y="78440"/>
                    <a:pt x="487328" y="78843"/>
                  </a:cubicBezTo>
                  <a:lnTo>
                    <a:pt x="490543" y="77839"/>
                  </a:lnTo>
                  <a:cubicBezTo>
                    <a:pt x="513447" y="70605"/>
                    <a:pt x="535551" y="65984"/>
                    <a:pt x="552026" y="69599"/>
                  </a:cubicBezTo>
                  <a:lnTo>
                    <a:pt x="562074" y="71810"/>
                  </a:lnTo>
                  <a:cubicBezTo>
                    <a:pt x="570111" y="68798"/>
                    <a:pt x="581964" y="67593"/>
                    <a:pt x="588596" y="68996"/>
                  </a:cubicBezTo>
                  <a:lnTo>
                    <a:pt x="594423" y="67994"/>
                  </a:lnTo>
                  <a:lnTo>
                    <a:pt x="599850" y="67188"/>
                  </a:lnTo>
                  <a:cubicBezTo>
                    <a:pt x="605072" y="63372"/>
                    <a:pt x="615720" y="59554"/>
                    <a:pt x="623357" y="58951"/>
                  </a:cubicBezTo>
                  <a:lnTo>
                    <a:pt x="630991" y="62768"/>
                  </a:lnTo>
                  <a:cubicBezTo>
                    <a:pt x="636820" y="65781"/>
                    <a:pt x="647869" y="66184"/>
                    <a:pt x="653898" y="63572"/>
                  </a:cubicBezTo>
                  <a:cubicBezTo>
                    <a:pt x="663743" y="59351"/>
                    <a:pt x="670576" y="59957"/>
                    <a:pt x="680421" y="63169"/>
                  </a:cubicBezTo>
                  <a:cubicBezTo>
                    <a:pt x="687051" y="65180"/>
                    <a:pt x="696495" y="59957"/>
                    <a:pt x="704733" y="60357"/>
                  </a:cubicBezTo>
                  <a:lnTo>
                    <a:pt x="721012" y="60959"/>
                  </a:lnTo>
                  <a:cubicBezTo>
                    <a:pt x="731055" y="58750"/>
                    <a:pt x="741504" y="56740"/>
                    <a:pt x="744115" y="56541"/>
                  </a:cubicBezTo>
                  <a:cubicBezTo>
                    <a:pt x="746729" y="56341"/>
                    <a:pt x="755167" y="56740"/>
                    <a:pt x="753560" y="58149"/>
                  </a:cubicBezTo>
                  <a:cubicBezTo>
                    <a:pt x="751952" y="59554"/>
                    <a:pt x="751349" y="63370"/>
                    <a:pt x="754363" y="64777"/>
                  </a:cubicBezTo>
                  <a:lnTo>
                    <a:pt x="755572" y="64173"/>
                  </a:lnTo>
                  <a:lnTo>
                    <a:pt x="759989" y="61967"/>
                  </a:lnTo>
                  <a:cubicBezTo>
                    <a:pt x="764208" y="58750"/>
                    <a:pt x="768630" y="56740"/>
                    <a:pt x="769634" y="57946"/>
                  </a:cubicBezTo>
                  <a:lnTo>
                    <a:pt x="770638" y="58951"/>
                  </a:lnTo>
                  <a:cubicBezTo>
                    <a:pt x="774256" y="62769"/>
                    <a:pt x="761196" y="65380"/>
                    <a:pt x="768830" y="68595"/>
                  </a:cubicBezTo>
                  <a:lnTo>
                    <a:pt x="773653" y="70603"/>
                  </a:lnTo>
                  <a:cubicBezTo>
                    <a:pt x="775060" y="66184"/>
                    <a:pt x="776667" y="61762"/>
                    <a:pt x="777268" y="60959"/>
                  </a:cubicBezTo>
                  <a:lnTo>
                    <a:pt x="777671" y="60961"/>
                  </a:lnTo>
                  <a:lnTo>
                    <a:pt x="782694" y="61161"/>
                  </a:lnTo>
                  <a:cubicBezTo>
                    <a:pt x="788320" y="61562"/>
                    <a:pt x="794750" y="60360"/>
                    <a:pt x="796960" y="58349"/>
                  </a:cubicBezTo>
                  <a:cubicBezTo>
                    <a:pt x="799374" y="56339"/>
                    <a:pt x="806002" y="57543"/>
                    <a:pt x="806805" y="65581"/>
                  </a:cubicBezTo>
                  <a:lnTo>
                    <a:pt x="819467" y="58347"/>
                  </a:lnTo>
                  <a:cubicBezTo>
                    <a:pt x="823081" y="56339"/>
                    <a:pt x="830717" y="55132"/>
                    <a:pt x="833529" y="56740"/>
                  </a:cubicBezTo>
                  <a:cubicBezTo>
                    <a:pt x="838353" y="59554"/>
                    <a:pt x="840562" y="59554"/>
                    <a:pt x="843576" y="55936"/>
                  </a:cubicBezTo>
                  <a:cubicBezTo>
                    <a:pt x="847397" y="51517"/>
                    <a:pt x="849806" y="52320"/>
                    <a:pt x="855632" y="55132"/>
                  </a:cubicBezTo>
                  <a:lnTo>
                    <a:pt x="862866" y="58750"/>
                  </a:lnTo>
                  <a:cubicBezTo>
                    <a:pt x="863669" y="52721"/>
                    <a:pt x="869496" y="50310"/>
                    <a:pt x="875725" y="53325"/>
                  </a:cubicBezTo>
                  <a:cubicBezTo>
                    <a:pt x="881954" y="56339"/>
                    <a:pt x="906870" y="60155"/>
                    <a:pt x="917116" y="55132"/>
                  </a:cubicBezTo>
                  <a:lnTo>
                    <a:pt x="923136" y="55234"/>
                  </a:lnTo>
                  <a:lnTo>
                    <a:pt x="935482" y="49237"/>
                  </a:lnTo>
                  <a:cubicBezTo>
                    <a:pt x="938377" y="47398"/>
                    <a:pt x="940122" y="43751"/>
                    <a:pt x="940721" y="38294"/>
                  </a:cubicBezTo>
                  <a:cubicBezTo>
                    <a:pt x="941319" y="32837"/>
                    <a:pt x="940961" y="27476"/>
                    <a:pt x="939653" y="22215"/>
                  </a:cubicBezTo>
                  <a:cubicBezTo>
                    <a:pt x="939009" y="8406"/>
                    <a:pt x="939411" y="1044"/>
                    <a:pt x="940859" y="125"/>
                  </a:cubicBezTo>
                  <a:cubicBezTo>
                    <a:pt x="942307" y="-795"/>
                    <a:pt x="946969" y="3352"/>
                    <a:pt x="954851" y="12566"/>
                  </a:cubicBezTo>
                  <a:cubicBezTo>
                    <a:pt x="959055" y="15988"/>
                    <a:pt x="963914" y="22044"/>
                    <a:pt x="969429" y="30729"/>
                  </a:cubicBezTo>
                  <a:cubicBezTo>
                    <a:pt x="971858" y="33757"/>
                    <a:pt x="974369" y="37558"/>
                    <a:pt x="976957" y="421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D958E2F-842E-7E1E-9DBF-48E23E11497C}"/>
                </a:ext>
              </a:extLst>
            </p:cNvPr>
            <p:cNvSpPr/>
            <p:nvPr/>
          </p:nvSpPr>
          <p:spPr>
            <a:xfrm rot="18144725">
              <a:off x="5632769" y="1677462"/>
              <a:ext cx="13020" cy="7986"/>
            </a:xfrm>
            <a:custGeom>
              <a:avLst/>
              <a:gdLst>
                <a:gd name="connsiteX0" fmla="*/ 11892 w 12013"/>
                <a:gd name="connsiteY0" fmla="*/ 1178 h 7368"/>
                <a:gd name="connsiteX1" fmla="*/ 10939 w 12013"/>
                <a:gd name="connsiteY1" fmla="*/ 3844 h 7368"/>
                <a:gd name="connsiteX2" fmla="*/ 7605 w 12013"/>
                <a:gd name="connsiteY2" fmla="*/ 4702 h 7368"/>
                <a:gd name="connsiteX3" fmla="*/ 2748 w 12013"/>
                <a:gd name="connsiteY3" fmla="*/ 7368 h 7368"/>
                <a:gd name="connsiteX4" fmla="*/ 4938 w 12013"/>
                <a:gd name="connsiteY4" fmla="*/ 1177 h 7368"/>
                <a:gd name="connsiteX5" fmla="*/ 8939 w 12013"/>
                <a:gd name="connsiteY5" fmla="*/ 34 h 7368"/>
                <a:gd name="connsiteX6" fmla="*/ 11892 w 12013"/>
                <a:gd name="connsiteY6" fmla="*/ 1178 h 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13" h="7368">
                  <a:moveTo>
                    <a:pt x="11892" y="1178"/>
                  </a:moveTo>
                  <a:cubicBezTo>
                    <a:pt x="12273" y="1939"/>
                    <a:pt x="11701" y="3273"/>
                    <a:pt x="10939" y="3844"/>
                  </a:cubicBezTo>
                  <a:cubicBezTo>
                    <a:pt x="10177" y="4415"/>
                    <a:pt x="8558" y="4226"/>
                    <a:pt x="7605" y="4702"/>
                  </a:cubicBezTo>
                  <a:lnTo>
                    <a:pt x="2748" y="7368"/>
                  </a:lnTo>
                  <a:cubicBezTo>
                    <a:pt x="-1634" y="5845"/>
                    <a:pt x="-681" y="3083"/>
                    <a:pt x="4938" y="1177"/>
                  </a:cubicBezTo>
                  <a:lnTo>
                    <a:pt x="8939" y="34"/>
                  </a:lnTo>
                  <a:cubicBezTo>
                    <a:pt x="9796" y="-157"/>
                    <a:pt x="11606" y="510"/>
                    <a:pt x="11892" y="1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F3CF9C1-4C0E-E22A-A7E0-DD1E70EE66CD}"/>
                </a:ext>
              </a:extLst>
            </p:cNvPr>
            <p:cNvSpPr/>
            <p:nvPr/>
          </p:nvSpPr>
          <p:spPr>
            <a:xfrm rot="5400000">
              <a:off x="5701956" y="1542923"/>
              <a:ext cx="1123382" cy="362583"/>
            </a:xfrm>
            <a:custGeom>
              <a:avLst/>
              <a:gdLst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53156 w 2179394"/>
                <a:gd name="connsiteY4" fmla="*/ 144264 h 705725"/>
                <a:gd name="connsiteX5" fmla="*/ 98006 w 2179394"/>
                <a:gd name="connsiteY5" fmla="*/ 84463 h 705725"/>
                <a:gd name="connsiteX6" fmla="*/ 146180 w 2179394"/>
                <a:gd name="connsiteY6" fmla="*/ 5124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98006 w 2179394"/>
                <a:gd name="connsiteY5" fmla="*/ 84463 h 705725"/>
                <a:gd name="connsiteX6" fmla="*/ 146180 w 2179394"/>
                <a:gd name="connsiteY6" fmla="*/ 5124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88484 w 2179394"/>
                <a:gd name="connsiteY5" fmla="*/ 33663 h 705725"/>
                <a:gd name="connsiteX6" fmla="*/ 146180 w 2179394"/>
                <a:gd name="connsiteY6" fmla="*/ 5124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88484 w 2179394"/>
                <a:gd name="connsiteY5" fmla="*/ 33663 h 705725"/>
                <a:gd name="connsiteX6" fmla="*/ 146183 w 2179394"/>
                <a:gd name="connsiteY6" fmla="*/ 1949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91662 w 2179394"/>
                <a:gd name="connsiteY5" fmla="*/ 14613 h 705725"/>
                <a:gd name="connsiteX6" fmla="*/ 146183 w 2179394"/>
                <a:gd name="connsiteY6" fmla="*/ 1949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56256 w 2235650"/>
                <a:gd name="connsiteY0" fmla="*/ 497378 h 786415"/>
                <a:gd name="connsiteX1" fmla="*/ 56256 w 2235650"/>
                <a:gd name="connsiteY1" fmla="*/ 494056 h 786415"/>
                <a:gd name="connsiteX2" fmla="*/ 62900 w 2235650"/>
                <a:gd name="connsiteY2" fmla="*/ 401032 h 786415"/>
                <a:gd name="connsiteX3" fmla="*/ 79511 w 2235650"/>
                <a:gd name="connsiteY3" fmla="*/ 303027 h 786415"/>
                <a:gd name="connsiteX4" fmla="*/ 1467 w 2235650"/>
                <a:gd name="connsiteY4" fmla="*/ 2703 h 786415"/>
                <a:gd name="connsiteX5" fmla="*/ 147918 w 2235650"/>
                <a:gd name="connsiteY5" fmla="*/ 95303 h 786415"/>
                <a:gd name="connsiteX6" fmla="*/ 202439 w 2235650"/>
                <a:gd name="connsiteY6" fmla="*/ 100180 h 786415"/>
                <a:gd name="connsiteX7" fmla="*/ 226992 w 2235650"/>
                <a:gd name="connsiteY7" fmla="*/ 123744 h 786415"/>
                <a:gd name="connsiteX8" fmla="*/ 254046 w 2235650"/>
                <a:gd name="connsiteY8" fmla="*/ 100191 h 786415"/>
                <a:gd name="connsiteX9" fmla="*/ 255024 w 2235650"/>
                <a:gd name="connsiteY9" fmla="*/ 100267 h 786415"/>
                <a:gd name="connsiteX10" fmla="*/ 260834 w 2235650"/>
                <a:gd name="connsiteY10" fmla="*/ 102553 h 786415"/>
                <a:gd name="connsiteX11" fmla="*/ 265216 w 2235650"/>
                <a:gd name="connsiteY11" fmla="*/ 100838 h 786415"/>
                <a:gd name="connsiteX12" fmla="*/ 271502 w 2235650"/>
                <a:gd name="connsiteY12" fmla="*/ 97981 h 786415"/>
                <a:gd name="connsiteX13" fmla="*/ 272740 w 2235650"/>
                <a:gd name="connsiteY13" fmla="*/ 97600 h 786415"/>
                <a:gd name="connsiteX14" fmla="*/ 278836 w 2235650"/>
                <a:gd name="connsiteY14" fmla="*/ 98076 h 786415"/>
                <a:gd name="connsiteX15" fmla="*/ 286361 w 2235650"/>
                <a:gd name="connsiteY15" fmla="*/ 101600 h 786415"/>
                <a:gd name="connsiteX16" fmla="*/ 294933 w 2235650"/>
                <a:gd name="connsiteY16" fmla="*/ 100933 h 786415"/>
                <a:gd name="connsiteX17" fmla="*/ 299696 w 2235650"/>
                <a:gd name="connsiteY17" fmla="*/ 101314 h 786415"/>
                <a:gd name="connsiteX18" fmla="*/ 303601 w 2235650"/>
                <a:gd name="connsiteY18" fmla="*/ 97885 h 786415"/>
                <a:gd name="connsiteX19" fmla="*/ 310459 w 2235650"/>
                <a:gd name="connsiteY19" fmla="*/ 99314 h 786415"/>
                <a:gd name="connsiteX20" fmla="*/ 316460 w 2235650"/>
                <a:gd name="connsiteY20" fmla="*/ 99886 h 786415"/>
                <a:gd name="connsiteX21" fmla="*/ 328271 w 2235650"/>
                <a:gd name="connsiteY21" fmla="*/ 98266 h 786415"/>
                <a:gd name="connsiteX22" fmla="*/ 336177 w 2235650"/>
                <a:gd name="connsiteY22" fmla="*/ 104458 h 786415"/>
                <a:gd name="connsiteX23" fmla="*/ 346083 w 2235650"/>
                <a:gd name="connsiteY23" fmla="*/ 99695 h 786415"/>
                <a:gd name="connsiteX24" fmla="*/ 346749 w 2235650"/>
                <a:gd name="connsiteY24" fmla="*/ 99314 h 786415"/>
                <a:gd name="connsiteX25" fmla="*/ 350369 w 2235650"/>
                <a:gd name="connsiteY25" fmla="*/ 97409 h 786415"/>
                <a:gd name="connsiteX26" fmla="*/ 362085 w 2235650"/>
                <a:gd name="connsiteY26" fmla="*/ 99790 h 786415"/>
                <a:gd name="connsiteX27" fmla="*/ 365323 w 2235650"/>
                <a:gd name="connsiteY27" fmla="*/ 99409 h 786415"/>
                <a:gd name="connsiteX28" fmla="*/ 370372 w 2235650"/>
                <a:gd name="connsiteY28" fmla="*/ 99505 h 786415"/>
                <a:gd name="connsiteX29" fmla="*/ 376182 w 2235650"/>
                <a:gd name="connsiteY29" fmla="*/ 100457 h 786415"/>
                <a:gd name="connsiteX30" fmla="*/ 381611 w 2235650"/>
                <a:gd name="connsiteY30" fmla="*/ 99600 h 786415"/>
                <a:gd name="connsiteX31" fmla="*/ 381897 w 2235650"/>
                <a:gd name="connsiteY31" fmla="*/ 100648 h 786415"/>
                <a:gd name="connsiteX32" fmla="*/ 382183 w 2235650"/>
                <a:gd name="connsiteY32" fmla="*/ 101600 h 786415"/>
                <a:gd name="connsiteX33" fmla="*/ 391041 w 2235650"/>
                <a:gd name="connsiteY33" fmla="*/ 100362 h 786415"/>
                <a:gd name="connsiteX34" fmla="*/ 394565 w 2235650"/>
                <a:gd name="connsiteY34" fmla="*/ 98362 h 786415"/>
                <a:gd name="connsiteX35" fmla="*/ 394279 w 2235650"/>
                <a:gd name="connsiteY35" fmla="*/ 95218 h 786415"/>
                <a:gd name="connsiteX36" fmla="*/ 397613 w 2235650"/>
                <a:gd name="connsiteY36" fmla="*/ 98076 h 786415"/>
                <a:gd name="connsiteX37" fmla="*/ 409329 w 2235650"/>
                <a:gd name="connsiteY37" fmla="*/ 99409 h 786415"/>
                <a:gd name="connsiteX38" fmla="*/ 415710 w 2235650"/>
                <a:gd name="connsiteY38" fmla="*/ 101219 h 786415"/>
                <a:gd name="connsiteX39" fmla="*/ 423140 w 2235650"/>
                <a:gd name="connsiteY39" fmla="*/ 100743 h 786415"/>
                <a:gd name="connsiteX40" fmla="*/ 444000 w 2235650"/>
                <a:gd name="connsiteY40" fmla="*/ 99314 h 786415"/>
                <a:gd name="connsiteX41" fmla="*/ 446286 w 2235650"/>
                <a:gd name="connsiteY41" fmla="*/ 100457 h 786415"/>
                <a:gd name="connsiteX42" fmla="*/ 451906 w 2235650"/>
                <a:gd name="connsiteY42" fmla="*/ 98171 h 786415"/>
                <a:gd name="connsiteX43" fmla="*/ 452001 w 2235650"/>
                <a:gd name="connsiteY43" fmla="*/ 97885 h 786415"/>
                <a:gd name="connsiteX44" fmla="*/ 463335 w 2235650"/>
                <a:gd name="connsiteY44" fmla="*/ 99124 h 786415"/>
                <a:gd name="connsiteX45" fmla="*/ 466955 w 2235650"/>
                <a:gd name="connsiteY45" fmla="*/ 99219 h 786415"/>
                <a:gd name="connsiteX46" fmla="*/ 479814 w 2235650"/>
                <a:gd name="connsiteY46" fmla="*/ 100171 h 786415"/>
                <a:gd name="connsiteX47" fmla="*/ 481242 w 2235650"/>
                <a:gd name="connsiteY47" fmla="*/ 100552 h 786415"/>
                <a:gd name="connsiteX48" fmla="*/ 483052 w 2235650"/>
                <a:gd name="connsiteY48" fmla="*/ 99124 h 786415"/>
                <a:gd name="connsiteX49" fmla="*/ 482766 w 2235650"/>
                <a:gd name="connsiteY49" fmla="*/ 98076 h 786415"/>
                <a:gd name="connsiteX50" fmla="*/ 484672 w 2235650"/>
                <a:gd name="connsiteY50" fmla="*/ 97219 h 786415"/>
                <a:gd name="connsiteX51" fmla="*/ 488767 w 2235650"/>
                <a:gd name="connsiteY51" fmla="*/ 99219 h 786415"/>
                <a:gd name="connsiteX52" fmla="*/ 496101 w 2235650"/>
                <a:gd name="connsiteY52" fmla="*/ 99981 h 786415"/>
                <a:gd name="connsiteX53" fmla="*/ 500769 w 2235650"/>
                <a:gd name="connsiteY53" fmla="*/ 99219 h 786415"/>
                <a:gd name="connsiteX54" fmla="*/ 507532 w 2235650"/>
                <a:gd name="connsiteY54" fmla="*/ 99600 h 786415"/>
                <a:gd name="connsiteX55" fmla="*/ 508865 w 2235650"/>
                <a:gd name="connsiteY55" fmla="*/ 101314 h 786415"/>
                <a:gd name="connsiteX56" fmla="*/ 515533 w 2235650"/>
                <a:gd name="connsiteY56" fmla="*/ 102743 h 786415"/>
                <a:gd name="connsiteX57" fmla="*/ 516390 w 2235650"/>
                <a:gd name="connsiteY57" fmla="*/ 102076 h 786415"/>
                <a:gd name="connsiteX58" fmla="*/ 532201 w 2235650"/>
                <a:gd name="connsiteY58" fmla="*/ 99219 h 786415"/>
                <a:gd name="connsiteX59" fmla="*/ 544393 w 2235650"/>
                <a:gd name="connsiteY59" fmla="*/ 99505 h 786415"/>
                <a:gd name="connsiteX60" fmla="*/ 553061 w 2235650"/>
                <a:gd name="connsiteY60" fmla="*/ 99505 h 786415"/>
                <a:gd name="connsiteX61" fmla="*/ 559824 w 2235650"/>
                <a:gd name="connsiteY61" fmla="*/ 101314 h 786415"/>
                <a:gd name="connsiteX62" fmla="*/ 562491 w 2235650"/>
                <a:gd name="connsiteY62" fmla="*/ 100648 h 786415"/>
                <a:gd name="connsiteX63" fmla="*/ 566110 w 2235650"/>
                <a:gd name="connsiteY63" fmla="*/ 96742 h 786415"/>
                <a:gd name="connsiteX64" fmla="*/ 568682 w 2235650"/>
                <a:gd name="connsiteY64" fmla="*/ 93028 h 786415"/>
                <a:gd name="connsiteX65" fmla="*/ 569634 w 2235650"/>
                <a:gd name="connsiteY65" fmla="*/ 93790 h 786415"/>
                <a:gd name="connsiteX66" fmla="*/ 571540 w 2235650"/>
                <a:gd name="connsiteY66" fmla="*/ 95314 h 786415"/>
                <a:gd name="connsiteX67" fmla="*/ 578874 w 2235650"/>
                <a:gd name="connsiteY67" fmla="*/ 99981 h 786415"/>
                <a:gd name="connsiteX68" fmla="*/ 591733 w 2235650"/>
                <a:gd name="connsiteY68" fmla="*/ 97314 h 786415"/>
                <a:gd name="connsiteX69" fmla="*/ 601924 w 2235650"/>
                <a:gd name="connsiteY69" fmla="*/ 101314 h 786415"/>
                <a:gd name="connsiteX70" fmla="*/ 610116 w 2235650"/>
                <a:gd name="connsiteY70" fmla="*/ 101695 h 786415"/>
                <a:gd name="connsiteX71" fmla="*/ 612688 w 2235650"/>
                <a:gd name="connsiteY71" fmla="*/ 99600 h 786415"/>
                <a:gd name="connsiteX72" fmla="*/ 614402 w 2235650"/>
                <a:gd name="connsiteY72" fmla="*/ 98171 h 786415"/>
                <a:gd name="connsiteX73" fmla="*/ 623832 w 2235650"/>
                <a:gd name="connsiteY73" fmla="*/ 100838 h 786415"/>
                <a:gd name="connsiteX74" fmla="*/ 630309 w 2235650"/>
                <a:gd name="connsiteY74" fmla="*/ 99886 h 786415"/>
                <a:gd name="connsiteX75" fmla="*/ 640786 w 2235650"/>
                <a:gd name="connsiteY75" fmla="*/ 99886 h 786415"/>
                <a:gd name="connsiteX76" fmla="*/ 655359 w 2235650"/>
                <a:gd name="connsiteY76" fmla="*/ 102553 h 786415"/>
                <a:gd name="connsiteX77" fmla="*/ 665551 w 2235650"/>
                <a:gd name="connsiteY77" fmla="*/ 99219 h 786415"/>
                <a:gd name="connsiteX78" fmla="*/ 665647 w 2235650"/>
                <a:gd name="connsiteY78" fmla="*/ 99314 h 786415"/>
                <a:gd name="connsiteX79" fmla="*/ 673838 w 2235650"/>
                <a:gd name="connsiteY79" fmla="*/ 99409 h 786415"/>
                <a:gd name="connsiteX80" fmla="*/ 676791 w 2235650"/>
                <a:gd name="connsiteY80" fmla="*/ 99886 h 786415"/>
                <a:gd name="connsiteX81" fmla="*/ 682506 w 2235650"/>
                <a:gd name="connsiteY81" fmla="*/ 97885 h 786415"/>
                <a:gd name="connsiteX82" fmla="*/ 687363 w 2235650"/>
                <a:gd name="connsiteY82" fmla="*/ 99124 h 786415"/>
                <a:gd name="connsiteX83" fmla="*/ 696221 w 2235650"/>
                <a:gd name="connsiteY83" fmla="*/ 100362 h 786415"/>
                <a:gd name="connsiteX84" fmla="*/ 712129 w 2235650"/>
                <a:gd name="connsiteY84" fmla="*/ 97885 h 786415"/>
                <a:gd name="connsiteX85" fmla="*/ 712700 w 2235650"/>
                <a:gd name="connsiteY85" fmla="*/ 97219 h 786415"/>
                <a:gd name="connsiteX86" fmla="*/ 723749 w 2235650"/>
                <a:gd name="connsiteY86" fmla="*/ 96361 h 786415"/>
                <a:gd name="connsiteX87" fmla="*/ 727940 w 2235650"/>
                <a:gd name="connsiteY87" fmla="*/ 98838 h 786415"/>
                <a:gd name="connsiteX88" fmla="*/ 731274 w 2235650"/>
                <a:gd name="connsiteY88" fmla="*/ 100838 h 786415"/>
                <a:gd name="connsiteX89" fmla="*/ 734894 w 2235650"/>
                <a:gd name="connsiteY89" fmla="*/ 96266 h 786415"/>
                <a:gd name="connsiteX90" fmla="*/ 740608 w 2235650"/>
                <a:gd name="connsiteY90" fmla="*/ 101695 h 786415"/>
                <a:gd name="connsiteX91" fmla="*/ 742609 w 2235650"/>
                <a:gd name="connsiteY91" fmla="*/ 99505 h 786415"/>
                <a:gd name="connsiteX92" fmla="*/ 749466 w 2235650"/>
                <a:gd name="connsiteY92" fmla="*/ 97314 h 786415"/>
                <a:gd name="connsiteX93" fmla="*/ 757849 w 2235650"/>
                <a:gd name="connsiteY93" fmla="*/ 101124 h 786415"/>
                <a:gd name="connsiteX94" fmla="*/ 768326 w 2235650"/>
                <a:gd name="connsiteY94" fmla="*/ 100362 h 786415"/>
                <a:gd name="connsiteX95" fmla="*/ 770517 w 2235650"/>
                <a:gd name="connsiteY95" fmla="*/ 98266 h 786415"/>
                <a:gd name="connsiteX96" fmla="*/ 781280 w 2235650"/>
                <a:gd name="connsiteY96" fmla="*/ 99886 h 786415"/>
                <a:gd name="connsiteX97" fmla="*/ 787376 w 2235650"/>
                <a:gd name="connsiteY97" fmla="*/ 96647 h 786415"/>
                <a:gd name="connsiteX98" fmla="*/ 787662 w 2235650"/>
                <a:gd name="connsiteY98" fmla="*/ 96933 h 786415"/>
                <a:gd name="connsiteX99" fmla="*/ 788519 w 2235650"/>
                <a:gd name="connsiteY99" fmla="*/ 97981 h 786415"/>
                <a:gd name="connsiteX100" fmla="*/ 794329 w 2235650"/>
                <a:gd name="connsiteY100" fmla="*/ 98457 h 786415"/>
                <a:gd name="connsiteX101" fmla="*/ 796806 w 2235650"/>
                <a:gd name="connsiteY101" fmla="*/ 98076 h 786415"/>
                <a:gd name="connsiteX102" fmla="*/ 802806 w 2235650"/>
                <a:gd name="connsiteY102" fmla="*/ 98838 h 786415"/>
                <a:gd name="connsiteX103" fmla="*/ 810141 w 2235650"/>
                <a:gd name="connsiteY103" fmla="*/ 98266 h 786415"/>
                <a:gd name="connsiteX104" fmla="*/ 815761 w 2235650"/>
                <a:gd name="connsiteY104" fmla="*/ 98457 h 786415"/>
                <a:gd name="connsiteX105" fmla="*/ 819856 w 2235650"/>
                <a:gd name="connsiteY105" fmla="*/ 97885 h 786415"/>
                <a:gd name="connsiteX106" fmla="*/ 826333 w 2235650"/>
                <a:gd name="connsiteY106" fmla="*/ 96457 h 786415"/>
                <a:gd name="connsiteX107" fmla="*/ 830238 w 2235650"/>
                <a:gd name="connsiteY107" fmla="*/ 97790 h 786415"/>
                <a:gd name="connsiteX108" fmla="*/ 845764 w 2235650"/>
                <a:gd name="connsiteY108" fmla="*/ 99219 h 786415"/>
                <a:gd name="connsiteX109" fmla="*/ 849003 w 2235650"/>
                <a:gd name="connsiteY109" fmla="*/ 96838 h 786415"/>
                <a:gd name="connsiteX110" fmla="*/ 850908 w 2235650"/>
                <a:gd name="connsiteY110" fmla="*/ 97790 h 786415"/>
                <a:gd name="connsiteX111" fmla="*/ 849955 w 2235650"/>
                <a:gd name="connsiteY111" fmla="*/ 100552 h 786415"/>
                <a:gd name="connsiteX112" fmla="*/ 849194 w 2235650"/>
                <a:gd name="connsiteY112" fmla="*/ 101124 h 786415"/>
                <a:gd name="connsiteX113" fmla="*/ 847795 w 2235650"/>
                <a:gd name="connsiteY113" fmla="*/ 102601 h 786415"/>
                <a:gd name="connsiteX114" fmla="*/ 849710 w 2235650"/>
                <a:gd name="connsiteY114" fmla="*/ 102584 h 786415"/>
                <a:gd name="connsiteX115" fmla="*/ 859004 w 2235650"/>
                <a:gd name="connsiteY115" fmla="*/ 101124 h 786415"/>
                <a:gd name="connsiteX116" fmla="*/ 873768 w 2235650"/>
                <a:gd name="connsiteY116" fmla="*/ 89884 h 786415"/>
                <a:gd name="connsiteX117" fmla="*/ 883674 w 2235650"/>
                <a:gd name="connsiteY117" fmla="*/ 93885 h 786415"/>
                <a:gd name="connsiteX118" fmla="*/ 887960 w 2235650"/>
                <a:gd name="connsiteY118" fmla="*/ 93885 h 786415"/>
                <a:gd name="connsiteX119" fmla="*/ 901200 w 2235650"/>
                <a:gd name="connsiteY119" fmla="*/ 94647 h 786415"/>
                <a:gd name="connsiteX120" fmla="*/ 901676 w 2235650"/>
                <a:gd name="connsiteY120" fmla="*/ 95028 h 786415"/>
                <a:gd name="connsiteX121" fmla="*/ 916249 w 2235650"/>
                <a:gd name="connsiteY121" fmla="*/ 93599 h 786415"/>
                <a:gd name="connsiteX122" fmla="*/ 922440 w 2235650"/>
                <a:gd name="connsiteY122" fmla="*/ 92551 h 786415"/>
                <a:gd name="connsiteX123" fmla="*/ 930441 w 2235650"/>
                <a:gd name="connsiteY123" fmla="*/ 90646 h 786415"/>
                <a:gd name="connsiteX124" fmla="*/ 937109 w 2235650"/>
                <a:gd name="connsiteY124" fmla="*/ 92456 h 786415"/>
                <a:gd name="connsiteX125" fmla="*/ 939776 w 2235650"/>
                <a:gd name="connsiteY125" fmla="*/ 92170 h 786415"/>
                <a:gd name="connsiteX126" fmla="*/ 951206 w 2235650"/>
                <a:gd name="connsiteY126" fmla="*/ 89408 h 786415"/>
                <a:gd name="connsiteX127" fmla="*/ 965398 w 2235650"/>
                <a:gd name="connsiteY127" fmla="*/ 89789 h 786415"/>
                <a:gd name="connsiteX128" fmla="*/ 970161 w 2235650"/>
                <a:gd name="connsiteY128" fmla="*/ 90361 h 786415"/>
                <a:gd name="connsiteX129" fmla="*/ 972828 w 2235650"/>
                <a:gd name="connsiteY129" fmla="*/ 90646 h 786415"/>
                <a:gd name="connsiteX130" fmla="*/ 982258 w 2235650"/>
                <a:gd name="connsiteY130" fmla="*/ 87789 h 786415"/>
                <a:gd name="connsiteX131" fmla="*/ 983115 w 2235650"/>
                <a:gd name="connsiteY131" fmla="*/ 88456 h 786415"/>
                <a:gd name="connsiteX132" fmla="*/ 997593 w 2235650"/>
                <a:gd name="connsiteY132" fmla="*/ 90646 h 786415"/>
                <a:gd name="connsiteX133" fmla="*/ 1001974 w 2235650"/>
                <a:gd name="connsiteY133" fmla="*/ 91789 h 786415"/>
                <a:gd name="connsiteX134" fmla="*/ 1017214 w 2235650"/>
                <a:gd name="connsiteY134" fmla="*/ 91789 h 786415"/>
                <a:gd name="connsiteX135" fmla="*/ 1021215 w 2235650"/>
                <a:gd name="connsiteY135" fmla="*/ 91694 h 786415"/>
                <a:gd name="connsiteX136" fmla="*/ 1026549 w 2235650"/>
                <a:gd name="connsiteY136" fmla="*/ 91313 h 786415"/>
                <a:gd name="connsiteX137" fmla="*/ 1039884 w 2235650"/>
                <a:gd name="connsiteY137" fmla="*/ 88837 h 786415"/>
                <a:gd name="connsiteX138" fmla="*/ 1041693 w 2235650"/>
                <a:gd name="connsiteY138" fmla="*/ 89218 h 786415"/>
                <a:gd name="connsiteX139" fmla="*/ 1049313 w 2235650"/>
                <a:gd name="connsiteY139" fmla="*/ 88265 h 786415"/>
                <a:gd name="connsiteX140" fmla="*/ 1051600 w 2235650"/>
                <a:gd name="connsiteY140" fmla="*/ 88551 h 786415"/>
                <a:gd name="connsiteX141" fmla="*/ 1059696 w 2235650"/>
                <a:gd name="connsiteY141" fmla="*/ 88932 h 786415"/>
                <a:gd name="connsiteX142" fmla="*/ 1069506 w 2235650"/>
                <a:gd name="connsiteY142" fmla="*/ 86551 h 786415"/>
                <a:gd name="connsiteX143" fmla="*/ 1080746 w 2235650"/>
                <a:gd name="connsiteY143" fmla="*/ 88741 h 786415"/>
                <a:gd name="connsiteX144" fmla="*/ 1083604 w 2235650"/>
                <a:gd name="connsiteY144" fmla="*/ 87122 h 786415"/>
                <a:gd name="connsiteX145" fmla="*/ 1090271 w 2235650"/>
                <a:gd name="connsiteY145" fmla="*/ 85408 h 786415"/>
                <a:gd name="connsiteX146" fmla="*/ 1091604 w 2235650"/>
                <a:gd name="connsiteY146" fmla="*/ 84265 h 786415"/>
                <a:gd name="connsiteX147" fmla="*/ 1092938 w 2235650"/>
                <a:gd name="connsiteY147" fmla="*/ 82645 h 786415"/>
                <a:gd name="connsiteX148" fmla="*/ 1093509 w 2235650"/>
                <a:gd name="connsiteY148" fmla="*/ 83788 h 786415"/>
                <a:gd name="connsiteX149" fmla="*/ 1096367 w 2235650"/>
                <a:gd name="connsiteY149" fmla="*/ 86074 h 786415"/>
                <a:gd name="connsiteX150" fmla="*/ 1102272 w 2235650"/>
                <a:gd name="connsiteY150" fmla="*/ 85789 h 786415"/>
                <a:gd name="connsiteX151" fmla="*/ 1103035 w 2235650"/>
                <a:gd name="connsiteY151" fmla="*/ 86646 h 786415"/>
                <a:gd name="connsiteX152" fmla="*/ 1108655 w 2235650"/>
                <a:gd name="connsiteY152" fmla="*/ 84074 h 786415"/>
                <a:gd name="connsiteX153" fmla="*/ 1112846 w 2235650"/>
                <a:gd name="connsiteY153" fmla="*/ 83598 h 786415"/>
                <a:gd name="connsiteX154" fmla="*/ 1122180 w 2235650"/>
                <a:gd name="connsiteY154" fmla="*/ 88075 h 786415"/>
                <a:gd name="connsiteX155" fmla="*/ 1128085 w 2235650"/>
                <a:gd name="connsiteY155" fmla="*/ 93218 h 786415"/>
                <a:gd name="connsiteX156" fmla="*/ 1130467 w 2235650"/>
                <a:gd name="connsiteY156" fmla="*/ 92266 h 786415"/>
                <a:gd name="connsiteX157" fmla="*/ 1132086 w 2235650"/>
                <a:gd name="connsiteY157" fmla="*/ 87789 h 786415"/>
                <a:gd name="connsiteX158" fmla="*/ 1132181 w 2235650"/>
                <a:gd name="connsiteY158" fmla="*/ 87503 h 786415"/>
                <a:gd name="connsiteX159" fmla="*/ 1141801 w 2235650"/>
                <a:gd name="connsiteY159" fmla="*/ 84836 h 786415"/>
                <a:gd name="connsiteX160" fmla="*/ 1146468 w 2235650"/>
                <a:gd name="connsiteY160" fmla="*/ 84074 h 786415"/>
                <a:gd name="connsiteX161" fmla="*/ 1151517 w 2235650"/>
                <a:gd name="connsiteY161" fmla="*/ 83312 h 786415"/>
                <a:gd name="connsiteX162" fmla="*/ 1167043 w 2235650"/>
                <a:gd name="connsiteY162" fmla="*/ 80740 h 786415"/>
                <a:gd name="connsiteX163" fmla="*/ 1179997 w 2235650"/>
                <a:gd name="connsiteY163" fmla="*/ 82931 h 786415"/>
                <a:gd name="connsiteX164" fmla="*/ 1181520 w 2235650"/>
                <a:gd name="connsiteY164" fmla="*/ 82645 h 786415"/>
                <a:gd name="connsiteX165" fmla="*/ 1183806 w 2235650"/>
                <a:gd name="connsiteY165" fmla="*/ 82264 h 786415"/>
                <a:gd name="connsiteX166" fmla="*/ 1186854 w 2235650"/>
                <a:gd name="connsiteY166" fmla="*/ 84074 h 786415"/>
                <a:gd name="connsiteX167" fmla="*/ 1186569 w 2235650"/>
                <a:gd name="connsiteY167" fmla="*/ 84836 h 786415"/>
                <a:gd name="connsiteX168" fmla="*/ 1186283 w 2235650"/>
                <a:gd name="connsiteY168" fmla="*/ 85693 h 786415"/>
                <a:gd name="connsiteX169" fmla="*/ 1190379 w 2235650"/>
                <a:gd name="connsiteY169" fmla="*/ 87694 h 786415"/>
                <a:gd name="connsiteX170" fmla="*/ 1191236 w 2235650"/>
                <a:gd name="connsiteY170" fmla="*/ 87027 h 786415"/>
                <a:gd name="connsiteX171" fmla="*/ 1196665 w 2235650"/>
                <a:gd name="connsiteY171" fmla="*/ 87122 h 786415"/>
                <a:gd name="connsiteX172" fmla="*/ 1198519 w 2235650"/>
                <a:gd name="connsiteY172" fmla="*/ 91006 h 786415"/>
                <a:gd name="connsiteX173" fmla="*/ 1225687 w 2235650"/>
                <a:gd name="connsiteY173" fmla="*/ 88743 h 786415"/>
                <a:gd name="connsiteX174" fmla="*/ 1308743 w 2235650"/>
                <a:gd name="connsiteY174" fmla="*/ 95386 h 786415"/>
                <a:gd name="connsiteX175" fmla="*/ 1416716 w 2235650"/>
                <a:gd name="connsiteY175" fmla="*/ 103692 h 786415"/>
                <a:gd name="connsiteX176" fmla="*/ 1584491 w 2235650"/>
                <a:gd name="connsiteY176" fmla="*/ 105354 h 786415"/>
                <a:gd name="connsiteX177" fmla="*/ 1820370 w 2235650"/>
                <a:gd name="connsiteY177" fmla="*/ 95386 h 786415"/>
                <a:gd name="connsiteX178" fmla="*/ 1836981 w 2235650"/>
                <a:gd name="connsiteY178" fmla="*/ 95386 h 786415"/>
                <a:gd name="connsiteX179" fmla="*/ 1900104 w 2235650"/>
                <a:gd name="connsiteY179" fmla="*/ 105354 h 786415"/>
                <a:gd name="connsiteX180" fmla="*/ 2076181 w 2235650"/>
                <a:gd name="connsiteY180" fmla="*/ 131930 h 786415"/>
                <a:gd name="connsiteX181" fmla="*/ 2150932 w 2235650"/>
                <a:gd name="connsiteY181" fmla="*/ 160169 h 786415"/>
                <a:gd name="connsiteX182" fmla="*/ 2202428 w 2235650"/>
                <a:gd name="connsiteY182" fmla="*/ 241566 h 786415"/>
                <a:gd name="connsiteX183" fmla="*/ 2235650 w 2235650"/>
                <a:gd name="connsiteY183" fmla="*/ 308011 h 786415"/>
                <a:gd name="connsiteX184" fmla="*/ 2225682 w 2235650"/>
                <a:gd name="connsiteY184" fmla="*/ 351198 h 786415"/>
                <a:gd name="connsiteX185" fmla="*/ 2205749 w 2235650"/>
                <a:gd name="connsiteY185" fmla="*/ 417643 h 786415"/>
                <a:gd name="connsiteX186" fmla="*/ 2195784 w 2235650"/>
                <a:gd name="connsiteY186" fmla="*/ 450866 h 786415"/>
                <a:gd name="connsiteX187" fmla="*/ 2162562 w 2235650"/>
                <a:gd name="connsiteY187" fmla="*/ 513989 h 786415"/>
                <a:gd name="connsiteX188" fmla="*/ 2122693 w 2235650"/>
                <a:gd name="connsiteY188" fmla="*/ 567144 h 786415"/>
                <a:gd name="connsiteX189" fmla="*/ 2013061 w 2235650"/>
                <a:gd name="connsiteY189" fmla="*/ 676779 h 786415"/>
                <a:gd name="connsiteX190" fmla="*/ 1903425 w 2235650"/>
                <a:gd name="connsiteY190" fmla="*/ 786415 h 786415"/>
                <a:gd name="connsiteX191" fmla="*/ 1910069 w 2235650"/>
                <a:gd name="connsiteY191" fmla="*/ 766479 h 786415"/>
                <a:gd name="connsiteX192" fmla="*/ 1934986 w 2235650"/>
                <a:gd name="connsiteY192" fmla="*/ 683423 h 786415"/>
                <a:gd name="connsiteX193" fmla="*/ 1956581 w 2235650"/>
                <a:gd name="connsiteY193" fmla="*/ 567144 h 786415"/>
                <a:gd name="connsiteX194" fmla="*/ 1953259 w 2235650"/>
                <a:gd name="connsiteY194" fmla="*/ 485750 h 786415"/>
                <a:gd name="connsiteX195" fmla="*/ 1936648 w 2235650"/>
                <a:gd name="connsiteY195" fmla="*/ 420968 h 786415"/>
                <a:gd name="connsiteX196" fmla="*/ 1906747 w 2235650"/>
                <a:gd name="connsiteY196" fmla="*/ 397710 h 786415"/>
                <a:gd name="connsiteX197" fmla="*/ 1733992 w 2235650"/>
                <a:gd name="connsiteY197" fmla="*/ 364488 h 786415"/>
                <a:gd name="connsiteX198" fmla="*/ 1431668 w 2235650"/>
                <a:gd name="connsiteY198" fmla="*/ 331265 h 786415"/>
                <a:gd name="connsiteX199" fmla="*/ 1023030 w 2235650"/>
                <a:gd name="connsiteY199" fmla="*/ 319638 h 786415"/>
                <a:gd name="connsiteX200" fmla="*/ 660905 w 2235650"/>
                <a:gd name="connsiteY200" fmla="*/ 314654 h 786415"/>
                <a:gd name="connsiteX201" fmla="*/ 501438 w 2235650"/>
                <a:gd name="connsiteY201" fmla="*/ 324622 h 786415"/>
                <a:gd name="connsiteX202" fmla="*/ 282168 w 2235650"/>
                <a:gd name="connsiteY202" fmla="*/ 344555 h 786415"/>
                <a:gd name="connsiteX203" fmla="*/ 159246 w 2235650"/>
                <a:gd name="connsiteY203" fmla="*/ 371134 h 786415"/>
                <a:gd name="connsiteX204" fmla="*/ 104428 w 2235650"/>
                <a:gd name="connsiteY204" fmla="*/ 424289 h 786415"/>
                <a:gd name="connsiteX205" fmla="*/ 66221 w 2235650"/>
                <a:gd name="connsiteY205" fmla="*/ 477445 h 786415"/>
                <a:gd name="connsiteX206" fmla="*/ 59578 w 2235650"/>
                <a:gd name="connsiteY206" fmla="*/ 494056 h 786415"/>
                <a:gd name="connsiteX207" fmla="*/ 56256 w 2235650"/>
                <a:gd name="connsiteY207" fmla="*/ 497378 h 78641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8714 w 2179394"/>
                <a:gd name="connsiteY4" fmla="*/ 23613 h 705725"/>
                <a:gd name="connsiteX5" fmla="*/ 91662 w 2179394"/>
                <a:gd name="connsiteY5" fmla="*/ 14613 h 705725"/>
                <a:gd name="connsiteX6" fmla="*/ 146183 w 2179394"/>
                <a:gd name="connsiteY6" fmla="*/ 1949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129687 w 2309081"/>
                <a:gd name="connsiteY0" fmla="*/ 416688 h 705725"/>
                <a:gd name="connsiteX1" fmla="*/ 129687 w 2309081"/>
                <a:gd name="connsiteY1" fmla="*/ 413366 h 705725"/>
                <a:gd name="connsiteX2" fmla="*/ 136331 w 2309081"/>
                <a:gd name="connsiteY2" fmla="*/ 320342 h 705725"/>
                <a:gd name="connsiteX3" fmla="*/ -1 w 2309081"/>
                <a:gd name="connsiteY3" fmla="*/ 60119 h 705725"/>
                <a:gd name="connsiteX4" fmla="*/ 138401 w 2309081"/>
                <a:gd name="connsiteY4" fmla="*/ 23613 h 705725"/>
                <a:gd name="connsiteX5" fmla="*/ 221349 w 2309081"/>
                <a:gd name="connsiteY5" fmla="*/ 14613 h 705725"/>
                <a:gd name="connsiteX6" fmla="*/ 275870 w 2309081"/>
                <a:gd name="connsiteY6" fmla="*/ 19490 h 705725"/>
                <a:gd name="connsiteX7" fmla="*/ 300423 w 2309081"/>
                <a:gd name="connsiteY7" fmla="*/ 43054 h 705725"/>
                <a:gd name="connsiteX8" fmla="*/ 327477 w 2309081"/>
                <a:gd name="connsiteY8" fmla="*/ 19501 h 705725"/>
                <a:gd name="connsiteX9" fmla="*/ 328455 w 2309081"/>
                <a:gd name="connsiteY9" fmla="*/ 19577 h 705725"/>
                <a:gd name="connsiteX10" fmla="*/ 334265 w 2309081"/>
                <a:gd name="connsiteY10" fmla="*/ 21863 h 705725"/>
                <a:gd name="connsiteX11" fmla="*/ 338647 w 2309081"/>
                <a:gd name="connsiteY11" fmla="*/ 20148 h 705725"/>
                <a:gd name="connsiteX12" fmla="*/ 344933 w 2309081"/>
                <a:gd name="connsiteY12" fmla="*/ 17291 h 705725"/>
                <a:gd name="connsiteX13" fmla="*/ 346171 w 2309081"/>
                <a:gd name="connsiteY13" fmla="*/ 16910 h 705725"/>
                <a:gd name="connsiteX14" fmla="*/ 352267 w 2309081"/>
                <a:gd name="connsiteY14" fmla="*/ 17386 h 705725"/>
                <a:gd name="connsiteX15" fmla="*/ 359792 w 2309081"/>
                <a:gd name="connsiteY15" fmla="*/ 20910 h 705725"/>
                <a:gd name="connsiteX16" fmla="*/ 368364 w 2309081"/>
                <a:gd name="connsiteY16" fmla="*/ 20243 h 705725"/>
                <a:gd name="connsiteX17" fmla="*/ 373127 w 2309081"/>
                <a:gd name="connsiteY17" fmla="*/ 20624 h 705725"/>
                <a:gd name="connsiteX18" fmla="*/ 377032 w 2309081"/>
                <a:gd name="connsiteY18" fmla="*/ 17195 h 705725"/>
                <a:gd name="connsiteX19" fmla="*/ 383890 w 2309081"/>
                <a:gd name="connsiteY19" fmla="*/ 18624 h 705725"/>
                <a:gd name="connsiteX20" fmla="*/ 389891 w 2309081"/>
                <a:gd name="connsiteY20" fmla="*/ 19196 h 705725"/>
                <a:gd name="connsiteX21" fmla="*/ 401702 w 2309081"/>
                <a:gd name="connsiteY21" fmla="*/ 17576 h 705725"/>
                <a:gd name="connsiteX22" fmla="*/ 409608 w 2309081"/>
                <a:gd name="connsiteY22" fmla="*/ 23768 h 705725"/>
                <a:gd name="connsiteX23" fmla="*/ 419514 w 2309081"/>
                <a:gd name="connsiteY23" fmla="*/ 19005 h 705725"/>
                <a:gd name="connsiteX24" fmla="*/ 420180 w 2309081"/>
                <a:gd name="connsiteY24" fmla="*/ 18624 h 705725"/>
                <a:gd name="connsiteX25" fmla="*/ 423800 w 2309081"/>
                <a:gd name="connsiteY25" fmla="*/ 16719 h 705725"/>
                <a:gd name="connsiteX26" fmla="*/ 435516 w 2309081"/>
                <a:gd name="connsiteY26" fmla="*/ 19100 h 705725"/>
                <a:gd name="connsiteX27" fmla="*/ 438754 w 2309081"/>
                <a:gd name="connsiteY27" fmla="*/ 18719 h 705725"/>
                <a:gd name="connsiteX28" fmla="*/ 443803 w 2309081"/>
                <a:gd name="connsiteY28" fmla="*/ 18815 h 705725"/>
                <a:gd name="connsiteX29" fmla="*/ 449613 w 2309081"/>
                <a:gd name="connsiteY29" fmla="*/ 19767 h 705725"/>
                <a:gd name="connsiteX30" fmla="*/ 455042 w 2309081"/>
                <a:gd name="connsiteY30" fmla="*/ 18910 h 705725"/>
                <a:gd name="connsiteX31" fmla="*/ 455328 w 2309081"/>
                <a:gd name="connsiteY31" fmla="*/ 19958 h 705725"/>
                <a:gd name="connsiteX32" fmla="*/ 455614 w 2309081"/>
                <a:gd name="connsiteY32" fmla="*/ 20910 h 705725"/>
                <a:gd name="connsiteX33" fmla="*/ 464472 w 2309081"/>
                <a:gd name="connsiteY33" fmla="*/ 19672 h 705725"/>
                <a:gd name="connsiteX34" fmla="*/ 467996 w 2309081"/>
                <a:gd name="connsiteY34" fmla="*/ 17672 h 705725"/>
                <a:gd name="connsiteX35" fmla="*/ 467710 w 2309081"/>
                <a:gd name="connsiteY35" fmla="*/ 14528 h 705725"/>
                <a:gd name="connsiteX36" fmla="*/ 471044 w 2309081"/>
                <a:gd name="connsiteY36" fmla="*/ 17386 h 705725"/>
                <a:gd name="connsiteX37" fmla="*/ 482760 w 2309081"/>
                <a:gd name="connsiteY37" fmla="*/ 18719 h 705725"/>
                <a:gd name="connsiteX38" fmla="*/ 489141 w 2309081"/>
                <a:gd name="connsiteY38" fmla="*/ 20529 h 705725"/>
                <a:gd name="connsiteX39" fmla="*/ 496571 w 2309081"/>
                <a:gd name="connsiteY39" fmla="*/ 20053 h 705725"/>
                <a:gd name="connsiteX40" fmla="*/ 517431 w 2309081"/>
                <a:gd name="connsiteY40" fmla="*/ 18624 h 705725"/>
                <a:gd name="connsiteX41" fmla="*/ 519717 w 2309081"/>
                <a:gd name="connsiteY41" fmla="*/ 19767 h 705725"/>
                <a:gd name="connsiteX42" fmla="*/ 525337 w 2309081"/>
                <a:gd name="connsiteY42" fmla="*/ 17481 h 705725"/>
                <a:gd name="connsiteX43" fmla="*/ 525432 w 2309081"/>
                <a:gd name="connsiteY43" fmla="*/ 17195 h 705725"/>
                <a:gd name="connsiteX44" fmla="*/ 536766 w 2309081"/>
                <a:gd name="connsiteY44" fmla="*/ 18434 h 705725"/>
                <a:gd name="connsiteX45" fmla="*/ 540386 w 2309081"/>
                <a:gd name="connsiteY45" fmla="*/ 18529 h 705725"/>
                <a:gd name="connsiteX46" fmla="*/ 553245 w 2309081"/>
                <a:gd name="connsiteY46" fmla="*/ 19481 h 705725"/>
                <a:gd name="connsiteX47" fmla="*/ 554673 w 2309081"/>
                <a:gd name="connsiteY47" fmla="*/ 19862 h 705725"/>
                <a:gd name="connsiteX48" fmla="*/ 556483 w 2309081"/>
                <a:gd name="connsiteY48" fmla="*/ 18434 h 705725"/>
                <a:gd name="connsiteX49" fmla="*/ 556197 w 2309081"/>
                <a:gd name="connsiteY49" fmla="*/ 17386 h 705725"/>
                <a:gd name="connsiteX50" fmla="*/ 558103 w 2309081"/>
                <a:gd name="connsiteY50" fmla="*/ 16529 h 705725"/>
                <a:gd name="connsiteX51" fmla="*/ 562198 w 2309081"/>
                <a:gd name="connsiteY51" fmla="*/ 18529 h 705725"/>
                <a:gd name="connsiteX52" fmla="*/ 569532 w 2309081"/>
                <a:gd name="connsiteY52" fmla="*/ 19291 h 705725"/>
                <a:gd name="connsiteX53" fmla="*/ 574200 w 2309081"/>
                <a:gd name="connsiteY53" fmla="*/ 18529 h 705725"/>
                <a:gd name="connsiteX54" fmla="*/ 580963 w 2309081"/>
                <a:gd name="connsiteY54" fmla="*/ 18910 h 705725"/>
                <a:gd name="connsiteX55" fmla="*/ 582296 w 2309081"/>
                <a:gd name="connsiteY55" fmla="*/ 20624 h 705725"/>
                <a:gd name="connsiteX56" fmla="*/ 588964 w 2309081"/>
                <a:gd name="connsiteY56" fmla="*/ 22053 h 705725"/>
                <a:gd name="connsiteX57" fmla="*/ 589821 w 2309081"/>
                <a:gd name="connsiteY57" fmla="*/ 21386 h 705725"/>
                <a:gd name="connsiteX58" fmla="*/ 605632 w 2309081"/>
                <a:gd name="connsiteY58" fmla="*/ 18529 h 705725"/>
                <a:gd name="connsiteX59" fmla="*/ 617824 w 2309081"/>
                <a:gd name="connsiteY59" fmla="*/ 18815 h 705725"/>
                <a:gd name="connsiteX60" fmla="*/ 626492 w 2309081"/>
                <a:gd name="connsiteY60" fmla="*/ 18815 h 705725"/>
                <a:gd name="connsiteX61" fmla="*/ 633255 w 2309081"/>
                <a:gd name="connsiteY61" fmla="*/ 20624 h 705725"/>
                <a:gd name="connsiteX62" fmla="*/ 635922 w 2309081"/>
                <a:gd name="connsiteY62" fmla="*/ 19958 h 705725"/>
                <a:gd name="connsiteX63" fmla="*/ 639541 w 2309081"/>
                <a:gd name="connsiteY63" fmla="*/ 16052 h 705725"/>
                <a:gd name="connsiteX64" fmla="*/ 642113 w 2309081"/>
                <a:gd name="connsiteY64" fmla="*/ 12338 h 705725"/>
                <a:gd name="connsiteX65" fmla="*/ 643065 w 2309081"/>
                <a:gd name="connsiteY65" fmla="*/ 13100 h 705725"/>
                <a:gd name="connsiteX66" fmla="*/ 644971 w 2309081"/>
                <a:gd name="connsiteY66" fmla="*/ 14624 h 705725"/>
                <a:gd name="connsiteX67" fmla="*/ 652305 w 2309081"/>
                <a:gd name="connsiteY67" fmla="*/ 19291 h 705725"/>
                <a:gd name="connsiteX68" fmla="*/ 665164 w 2309081"/>
                <a:gd name="connsiteY68" fmla="*/ 16624 h 705725"/>
                <a:gd name="connsiteX69" fmla="*/ 675355 w 2309081"/>
                <a:gd name="connsiteY69" fmla="*/ 20624 h 705725"/>
                <a:gd name="connsiteX70" fmla="*/ 683547 w 2309081"/>
                <a:gd name="connsiteY70" fmla="*/ 21005 h 705725"/>
                <a:gd name="connsiteX71" fmla="*/ 686119 w 2309081"/>
                <a:gd name="connsiteY71" fmla="*/ 18910 h 705725"/>
                <a:gd name="connsiteX72" fmla="*/ 687833 w 2309081"/>
                <a:gd name="connsiteY72" fmla="*/ 17481 h 705725"/>
                <a:gd name="connsiteX73" fmla="*/ 697263 w 2309081"/>
                <a:gd name="connsiteY73" fmla="*/ 20148 h 705725"/>
                <a:gd name="connsiteX74" fmla="*/ 703740 w 2309081"/>
                <a:gd name="connsiteY74" fmla="*/ 19196 h 705725"/>
                <a:gd name="connsiteX75" fmla="*/ 714217 w 2309081"/>
                <a:gd name="connsiteY75" fmla="*/ 19196 h 705725"/>
                <a:gd name="connsiteX76" fmla="*/ 728790 w 2309081"/>
                <a:gd name="connsiteY76" fmla="*/ 21863 h 705725"/>
                <a:gd name="connsiteX77" fmla="*/ 738982 w 2309081"/>
                <a:gd name="connsiteY77" fmla="*/ 18529 h 705725"/>
                <a:gd name="connsiteX78" fmla="*/ 739078 w 2309081"/>
                <a:gd name="connsiteY78" fmla="*/ 18624 h 705725"/>
                <a:gd name="connsiteX79" fmla="*/ 747269 w 2309081"/>
                <a:gd name="connsiteY79" fmla="*/ 18719 h 705725"/>
                <a:gd name="connsiteX80" fmla="*/ 750222 w 2309081"/>
                <a:gd name="connsiteY80" fmla="*/ 19196 h 705725"/>
                <a:gd name="connsiteX81" fmla="*/ 755937 w 2309081"/>
                <a:gd name="connsiteY81" fmla="*/ 17195 h 705725"/>
                <a:gd name="connsiteX82" fmla="*/ 760794 w 2309081"/>
                <a:gd name="connsiteY82" fmla="*/ 18434 h 705725"/>
                <a:gd name="connsiteX83" fmla="*/ 769652 w 2309081"/>
                <a:gd name="connsiteY83" fmla="*/ 19672 h 705725"/>
                <a:gd name="connsiteX84" fmla="*/ 785560 w 2309081"/>
                <a:gd name="connsiteY84" fmla="*/ 17195 h 705725"/>
                <a:gd name="connsiteX85" fmla="*/ 786131 w 2309081"/>
                <a:gd name="connsiteY85" fmla="*/ 16529 h 705725"/>
                <a:gd name="connsiteX86" fmla="*/ 797180 w 2309081"/>
                <a:gd name="connsiteY86" fmla="*/ 15671 h 705725"/>
                <a:gd name="connsiteX87" fmla="*/ 801371 w 2309081"/>
                <a:gd name="connsiteY87" fmla="*/ 18148 h 705725"/>
                <a:gd name="connsiteX88" fmla="*/ 804705 w 2309081"/>
                <a:gd name="connsiteY88" fmla="*/ 20148 h 705725"/>
                <a:gd name="connsiteX89" fmla="*/ 808325 w 2309081"/>
                <a:gd name="connsiteY89" fmla="*/ 15576 h 705725"/>
                <a:gd name="connsiteX90" fmla="*/ 814039 w 2309081"/>
                <a:gd name="connsiteY90" fmla="*/ 21005 h 705725"/>
                <a:gd name="connsiteX91" fmla="*/ 816040 w 2309081"/>
                <a:gd name="connsiteY91" fmla="*/ 18815 h 705725"/>
                <a:gd name="connsiteX92" fmla="*/ 822897 w 2309081"/>
                <a:gd name="connsiteY92" fmla="*/ 16624 h 705725"/>
                <a:gd name="connsiteX93" fmla="*/ 831280 w 2309081"/>
                <a:gd name="connsiteY93" fmla="*/ 20434 h 705725"/>
                <a:gd name="connsiteX94" fmla="*/ 841757 w 2309081"/>
                <a:gd name="connsiteY94" fmla="*/ 19672 h 705725"/>
                <a:gd name="connsiteX95" fmla="*/ 843948 w 2309081"/>
                <a:gd name="connsiteY95" fmla="*/ 17576 h 705725"/>
                <a:gd name="connsiteX96" fmla="*/ 854711 w 2309081"/>
                <a:gd name="connsiteY96" fmla="*/ 19196 h 705725"/>
                <a:gd name="connsiteX97" fmla="*/ 860807 w 2309081"/>
                <a:gd name="connsiteY97" fmla="*/ 15957 h 705725"/>
                <a:gd name="connsiteX98" fmla="*/ 861093 w 2309081"/>
                <a:gd name="connsiteY98" fmla="*/ 16243 h 705725"/>
                <a:gd name="connsiteX99" fmla="*/ 861950 w 2309081"/>
                <a:gd name="connsiteY99" fmla="*/ 17291 h 705725"/>
                <a:gd name="connsiteX100" fmla="*/ 867760 w 2309081"/>
                <a:gd name="connsiteY100" fmla="*/ 17767 h 705725"/>
                <a:gd name="connsiteX101" fmla="*/ 870237 w 2309081"/>
                <a:gd name="connsiteY101" fmla="*/ 17386 h 705725"/>
                <a:gd name="connsiteX102" fmla="*/ 876237 w 2309081"/>
                <a:gd name="connsiteY102" fmla="*/ 18148 h 705725"/>
                <a:gd name="connsiteX103" fmla="*/ 883572 w 2309081"/>
                <a:gd name="connsiteY103" fmla="*/ 17576 h 705725"/>
                <a:gd name="connsiteX104" fmla="*/ 889192 w 2309081"/>
                <a:gd name="connsiteY104" fmla="*/ 17767 h 705725"/>
                <a:gd name="connsiteX105" fmla="*/ 893287 w 2309081"/>
                <a:gd name="connsiteY105" fmla="*/ 17195 h 705725"/>
                <a:gd name="connsiteX106" fmla="*/ 899764 w 2309081"/>
                <a:gd name="connsiteY106" fmla="*/ 15767 h 705725"/>
                <a:gd name="connsiteX107" fmla="*/ 903669 w 2309081"/>
                <a:gd name="connsiteY107" fmla="*/ 17100 h 705725"/>
                <a:gd name="connsiteX108" fmla="*/ 919195 w 2309081"/>
                <a:gd name="connsiteY108" fmla="*/ 18529 h 705725"/>
                <a:gd name="connsiteX109" fmla="*/ 922434 w 2309081"/>
                <a:gd name="connsiteY109" fmla="*/ 16148 h 705725"/>
                <a:gd name="connsiteX110" fmla="*/ 924339 w 2309081"/>
                <a:gd name="connsiteY110" fmla="*/ 17100 h 705725"/>
                <a:gd name="connsiteX111" fmla="*/ 923386 w 2309081"/>
                <a:gd name="connsiteY111" fmla="*/ 19862 h 705725"/>
                <a:gd name="connsiteX112" fmla="*/ 922625 w 2309081"/>
                <a:gd name="connsiteY112" fmla="*/ 20434 h 705725"/>
                <a:gd name="connsiteX113" fmla="*/ 921226 w 2309081"/>
                <a:gd name="connsiteY113" fmla="*/ 21911 h 705725"/>
                <a:gd name="connsiteX114" fmla="*/ 923141 w 2309081"/>
                <a:gd name="connsiteY114" fmla="*/ 21894 h 705725"/>
                <a:gd name="connsiteX115" fmla="*/ 932435 w 2309081"/>
                <a:gd name="connsiteY115" fmla="*/ 20434 h 705725"/>
                <a:gd name="connsiteX116" fmla="*/ 947199 w 2309081"/>
                <a:gd name="connsiteY116" fmla="*/ 9194 h 705725"/>
                <a:gd name="connsiteX117" fmla="*/ 957105 w 2309081"/>
                <a:gd name="connsiteY117" fmla="*/ 13195 h 705725"/>
                <a:gd name="connsiteX118" fmla="*/ 961391 w 2309081"/>
                <a:gd name="connsiteY118" fmla="*/ 13195 h 705725"/>
                <a:gd name="connsiteX119" fmla="*/ 974631 w 2309081"/>
                <a:gd name="connsiteY119" fmla="*/ 13957 h 705725"/>
                <a:gd name="connsiteX120" fmla="*/ 975107 w 2309081"/>
                <a:gd name="connsiteY120" fmla="*/ 14338 h 705725"/>
                <a:gd name="connsiteX121" fmla="*/ 989680 w 2309081"/>
                <a:gd name="connsiteY121" fmla="*/ 12909 h 705725"/>
                <a:gd name="connsiteX122" fmla="*/ 995871 w 2309081"/>
                <a:gd name="connsiteY122" fmla="*/ 11861 h 705725"/>
                <a:gd name="connsiteX123" fmla="*/ 1003872 w 2309081"/>
                <a:gd name="connsiteY123" fmla="*/ 9956 h 705725"/>
                <a:gd name="connsiteX124" fmla="*/ 1010540 w 2309081"/>
                <a:gd name="connsiteY124" fmla="*/ 11766 h 705725"/>
                <a:gd name="connsiteX125" fmla="*/ 1013207 w 2309081"/>
                <a:gd name="connsiteY125" fmla="*/ 11480 h 705725"/>
                <a:gd name="connsiteX126" fmla="*/ 1024637 w 2309081"/>
                <a:gd name="connsiteY126" fmla="*/ 8718 h 705725"/>
                <a:gd name="connsiteX127" fmla="*/ 1038829 w 2309081"/>
                <a:gd name="connsiteY127" fmla="*/ 9099 h 705725"/>
                <a:gd name="connsiteX128" fmla="*/ 1043592 w 2309081"/>
                <a:gd name="connsiteY128" fmla="*/ 9671 h 705725"/>
                <a:gd name="connsiteX129" fmla="*/ 1046259 w 2309081"/>
                <a:gd name="connsiteY129" fmla="*/ 9956 h 705725"/>
                <a:gd name="connsiteX130" fmla="*/ 1055689 w 2309081"/>
                <a:gd name="connsiteY130" fmla="*/ 7099 h 705725"/>
                <a:gd name="connsiteX131" fmla="*/ 1056546 w 2309081"/>
                <a:gd name="connsiteY131" fmla="*/ 7766 h 705725"/>
                <a:gd name="connsiteX132" fmla="*/ 1071024 w 2309081"/>
                <a:gd name="connsiteY132" fmla="*/ 9956 h 705725"/>
                <a:gd name="connsiteX133" fmla="*/ 1075405 w 2309081"/>
                <a:gd name="connsiteY133" fmla="*/ 11099 h 705725"/>
                <a:gd name="connsiteX134" fmla="*/ 1090645 w 2309081"/>
                <a:gd name="connsiteY134" fmla="*/ 11099 h 705725"/>
                <a:gd name="connsiteX135" fmla="*/ 1094646 w 2309081"/>
                <a:gd name="connsiteY135" fmla="*/ 11004 h 705725"/>
                <a:gd name="connsiteX136" fmla="*/ 1099980 w 2309081"/>
                <a:gd name="connsiteY136" fmla="*/ 10623 h 705725"/>
                <a:gd name="connsiteX137" fmla="*/ 1113315 w 2309081"/>
                <a:gd name="connsiteY137" fmla="*/ 8147 h 705725"/>
                <a:gd name="connsiteX138" fmla="*/ 1115124 w 2309081"/>
                <a:gd name="connsiteY138" fmla="*/ 8528 h 705725"/>
                <a:gd name="connsiteX139" fmla="*/ 1122744 w 2309081"/>
                <a:gd name="connsiteY139" fmla="*/ 7575 h 705725"/>
                <a:gd name="connsiteX140" fmla="*/ 1125031 w 2309081"/>
                <a:gd name="connsiteY140" fmla="*/ 7861 h 705725"/>
                <a:gd name="connsiteX141" fmla="*/ 1133127 w 2309081"/>
                <a:gd name="connsiteY141" fmla="*/ 8242 h 705725"/>
                <a:gd name="connsiteX142" fmla="*/ 1142937 w 2309081"/>
                <a:gd name="connsiteY142" fmla="*/ 5861 h 705725"/>
                <a:gd name="connsiteX143" fmla="*/ 1154177 w 2309081"/>
                <a:gd name="connsiteY143" fmla="*/ 8051 h 705725"/>
                <a:gd name="connsiteX144" fmla="*/ 1157035 w 2309081"/>
                <a:gd name="connsiteY144" fmla="*/ 6432 h 705725"/>
                <a:gd name="connsiteX145" fmla="*/ 1163702 w 2309081"/>
                <a:gd name="connsiteY145" fmla="*/ 4718 h 705725"/>
                <a:gd name="connsiteX146" fmla="*/ 1165035 w 2309081"/>
                <a:gd name="connsiteY146" fmla="*/ 3575 h 705725"/>
                <a:gd name="connsiteX147" fmla="*/ 1166369 w 2309081"/>
                <a:gd name="connsiteY147" fmla="*/ 1955 h 705725"/>
                <a:gd name="connsiteX148" fmla="*/ 1166940 w 2309081"/>
                <a:gd name="connsiteY148" fmla="*/ 3098 h 705725"/>
                <a:gd name="connsiteX149" fmla="*/ 1169798 w 2309081"/>
                <a:gd name="connsiteY149" fmla="*/ 5384 h 705725"/>
                <a:gd name="connsiteX150" fmla="*/ 1175703 w 2309081"/>
                <a:gd name="connsiteY150" fmla="*/ 5099 h 705725"/>
                <a:gd name="connsiteX151" fmla="*/ 1176466 w 2309081"/>
                <a:gd name="connsiteY151" fmla="*/ 5956 h 705725"/>
                <a:gd name="connsiteX152" fmla="*/ 1182086 w 2309081"/>
                <a:gd name="connsiteY152" fmla="*/ 3384 h 705725"/>
                <a:gd name="connsiteX153" fmla="*/ 1186277 w 2309081"/>
                <a:gd name="connsiteY153" fmla="*/ 2908 h 705725"/>
                <a:gd name="connsiteX154" fmla="*/ 1195611 w 2309081"/>
                <a:gd name="connsiteY154" fmla="*/ 7385 h 705725"/>
                <a:gd name="connsiteX155" fmla="*/ 1201516 w 2309081"/>
                <a:gd name="connsiteY155" fmla="*/ 12528 h 705725"/>
                <a:gd name="connsiteX156" fmla="*/ 1203898 w 2309081"/>
                <a:gd name="connsiteY156" fmla="*/ 11576 h 705725"/>
                <a:gd name="connsiteX157" fmla="*/ 1205517 w 2309081"/>
                <a:gd name="connsiteY157" fmla="*/ 7099 h 705725"/>
                <a:gd name="connsiteX158" fmla="*/ 1205612 w 2309081"/>
                <a:gd name="connsiteY158" fmla="*/ 6813 h 705725"/>
                <a:gd name="connsiteX159" fmla="*/ 1215232 w 2309081"/>
                <a:gd name="connsiteY159" fmla="*/ 4146 h 705725"/>
                <a:gd name="connsiteX160" fmla="*/ 1219899 w 2309081"/>
                <a:gd name="connsiteY160" fmla="*/ 3384 h 705725"/>
                <a:gd name="connsiteX161" fmla="*/ 1224948 w 2309081"/>
                <a:gd name="connsiteY161" fmla="*/ 2622 h 705725"/>
                <a:gd name="connsiteX162" fmla="*/ 1240474 w 2309081"/>
                <a:gd name="connsiteY162" fmla="*/ 50 h 705725"/>
                <a:gd name="connsiteX163" fmla="*/ 1253428 w 2309081"/>
                <a:gd name="connsiteY163" fmla="*/ 2241 h 705725"/>
                <a:gd name="connsiteX164" fmla="*/ 1254951 w 2309081"/>
                <a:gd name="connsiteY164" fmla="*/ 1955 h 705725"/>
                <a:gd name="connsiteX165" fmla="*/ 1257237 w 2309081"/>
                <a:gd name="connsiteY165" fmla="*/ 1574 h 705725"/>
                <a:gd name="connsiteX166" fmla="*/ 1260285 w 2309081"/>
                <a:gd name="connsiteY166" fmla="*/ 3384 h 705725"/>
                <a:gd name="connsiteX167" fmla="*/ 1260000 w 2309081"/>
                <a:gd name="connsiteY167" fmla="*/ 4146 h 705725"/>
                <a:gd name="connsiteX168" fmla="*/ 1259714 w 2309081"/>
                <a:gd name="connsiteY168" fmla="*/ 5003 h 705725"/>
                <a:gd name="connsiteX169" fmla="*/ 1263810 w 2309081"/>
                <a:gd name="connsiteY169" fmla="*/ 7004 h 705725"/>
                <a:gd name="connsiteX170" fmla="*/ 1264667 w 2309081"/>
                <a:gd name="connsiteY170" fmla="*/ 6337 h 705725"/>
                <a:gd name="connsiteX171" fmla="*/ 1270096 w 2309081"/>
                <a:gd name="connsiteY171" fmla="*/ 6432 h 705725"/>
                <a:gd name="connsiteX172" fmla="*/ 1271950 w 2309081"/>
                <a:gd name="connsiteY172" fmla="*/ 10316 h 705725"/>
                <a:gd name="connsiteX173" fmla="*/ 1299118 w 2309081"/>
                <a:gd name="connsiteY173" fmla="*/ 8053 h 705725"/>
                <a:gd name="connsiteX174" fmla="*/ 1382174 w 2309081"/>
                <a:gd name="connsiteY174" fmla="*/ 14696 h 705725"/>
                <a:gd name="connsiteX175" fmla="*/ 1490147 w 2309081"/>
                <a:gd name="connsiteY175" fmla="*/ 23002 h 705725"/>
                <a:gd name="connsiteX176" fmla="*/ 1657922 w 2309081"/>
                <a:gd name="connsiteY176" fmla="*/ 24664 h 705725"/>
                <a:gd name="connsiteX177" fmla="*/ 1893801 w 2309081"/>
                <a:gd name="connsiteY177" fmla="*/ 14696 h 705725"/>
                <a:gd name="connsiteX178" fmla="*/ 1910412 w 2309081"/>
                <a:gd name="connsiteY178" fmla="*/ 14696 h 705725"/>
                <a:gd name="connsiteX179" fmla="*/ 1973535 w 2309081"/>
                <a:gd name="connsiteY179" fmla="*/ 24664 h 705725"/>
                <a:gd name="connsiteX180" fmla="*/ 2149612 w 2309081"/>
                <a:gd name="connsiteY180" fmla="*/ 51240 h 705725"/>
                <a:gd name="connsiteX181" fmla="*/ 2224363 w 2309081"/>
                <a:gd name="connsiteY181" fmla="*/ 79479 h 705725"/>
                <a:gd name="connsiteX182" fmla="*/ 2275859 w 2309081"/>
                <a:gd name="connsiteY182" fmla="*/ 160876 h 705725"/>
                <a:gd name="connsiteX183" fmla="*/ 2309081 w 2309081"/>
                <a:gd name="connsiteY183" fmla="*/ 227321 h 705725"/>
                <a:gd name="connsiteX184" fmla="*/ 2299113 w 2309081"/>
                <a:gd name="connsiteY184" fmla="*/ 270508 h 705725"/>
                <a:gd name="connsiteX185" fmla="*/ 2279180 w 2309081"/>
                <a:gd name="connsiteY185" fmla="*/ 336953 h 705725"/>
                <a:gd name="connsiteX186" fmla="*/ 2269215 w 2309081"/>
                <a:gd name="connsiteY186" fmla="*/ 370176 h 705725"/>
                <a:gd name="connsiteX187" fmla="*/ 2235993 w 2309081"/>
                <a:gd name="connsiteY187" fmla="*/ 433299 h 705725"/>
                <a:gd name="connsiteX188" fmla="*/ 2196124 w 2309081"/>
                <a:gd name="connsiteY188" fmla="*/ 486454 h 705725"/>
                <a:gd name="connsiteX189" fmla="*/ 2086492 w 2309081"/>
                <a:gd name="connsiteY189" fmla="*/ 596089 h 705725"/>
                <a:gd name="connsiteX190" fmla="*/ 1976856 w 2309081"/>
                <a:gd name="connsiteY190" fmla="*/ 705725 h 705725"/>
                <a:gd name="connsiteX191" fmla="*/ 1983500 w 2309081"/>
                <a:gd name="connsiteY191" fmla="*/ 685789 h 705725"/>
                <a:gd name="connsiteX192" fmla="*/ 2008417 w 2309081"/>
                <a:gd name="connsiteY192" fmla="*/ 602733 h 705725"/>
                <a:gd name="connsiteX193" fmla="*/ 2030012 w 2309081"/>
                <a:gd name="connsiteY193" fmla="*/ 486454 h 705725"/>
                <a:gd name="connsiteX194" fmla="*/ 2026690 w 2309081"/>
                <a:gd name="connsiteY194" fmla="*/ 405060 h 705725"/>
                <a:gd name="connsiteX195" fmla="*/ 2010079 w 2309081"/>
                <a:gd name="connsiteY195" fmla="*/ 340278 h 705725"/>
                <a:gd name="connsiteX196" fmla="*/ 1980178 w 2309081"/>
                <a:gd name="connsiteY196" fmla="*/ 317020 h 705725"/>
                <a:gd name="connsiteX197" fmla="*/ 1807423 w 2309081"/>
                <a:gd name="connsiteY197" fmla="*/ 283798 h 705725"/>
                <a:gd name="connsiteX198" fmla="*/ 1505099 w 2309081"/>
                <a:gd name="connsiteY198" fmla="*/ 250575 h 705725"/>
                <a:gd name="connsiteX199" fmla="*/ 1096461 w 2309081"/>
                <a:gd name="connsiteY199" fmla="*/ 238948 h 705725"/>
                <a:gd name="connsiteX200" fmla="*/ 734336 w 2309081"/>
                <a:gd name="connsiteY200" fmla="*/ 233964 h 705725"/>
                <a:gd name="connsiteX201" fmla="*/ 574869 w 2309081"/>
                <a:gd name="connsiteY201" fmla="*/ 243932 h 705725"/>
                <a:gd name="connsiteX202" fmla="*/ 355599 w 2309081"/>
                <a:gd name="connsiteY202" fmla="*/ 263865 h 705725"/>
                <a:gd name="connsiteX203" fmla="*/ 232677 w 2309081"/>
                <a:gd name="connsiteY203" fmla="*/ 290444 h 705725"/>
                <a:gd name="connsiteX204" fmla="*/ 177859 w 2309081"/>
                <a:gd name="connsiteY204" fmla="*/ 343599 h 705725"/>
                <a:gd name="connsiteX205" fmla="*/ 139652 w 2309081"/>
                <a:gd name="connsiteY205" fmla="*/ 396755 h 705725"/>
                <a:gd name="connsiteX206" fmla="*/ 133009 w 2309081"/>
                <a:gd name="connsiteY206" fmla="*/ 413366 h 705725"/>
                <a:gd name="connsiteX207" fmla="*/ 129687 w 2309081"/>
                <a:gd name="connsiteY207" fmla="*/ 416688 h 705725"/>
                <a:gd name="connsiteX0" fmla="*/ 129728 w 2309122"/>
                <a:gd name="connsiteY0" fmla="*/ 416688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39693 w 2309122"/>
                <a:gd name="connsiteY205" fmla="*/ 396755 h 705725"/>
                <a:gd name="connsiteX206" fmla="*/ 133050 w 2309122"/>
                <a:gd name="connsiteY206" fmla="*/ 413366 h 705725"/>
                <a:gd name="connsiteX207" fmla="*/ 129728 w 2309122"/>
                <a:gd name="connsiteY207" fmla="*/ 416688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39693 w 2309122"/>
                <a:gd name="connsiteY205" fmla="*/ 396755 h 705725"/>
                <a:gd name="connsiteX206" fmla="*/ 133050 w 2309122"/>
                <a:gd name="connsiteY206" fmla="*/ 41336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39693 w 2309122"/>
                <a:gd name="connsiteY205" fmla="*/ 396755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44328 w 2309122"/>
                <a:gd name="connsiteY205" fmla="*/ 280884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91802 w 2309122"/>
                <a:gd name="connsiteY204" fmla="*/ 287981 h 705725"/>
                <a:gd name="connsiteX205" fmla="*/ 144328 w 2309122"/>
                <a:gd name="connsiteY205" fmla="*/ 280884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0460 w 2309122"/>
                <a:gd name="connsiteY1" fmla="*/ 246513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91802 w 2309122"/>
                <a:gd name="connsiteY204" fmla="*/ 287981 h 705725"/>
                <a:gd name="connsiteX205" fmla="*/ 144328 w 2309122"/>
                <a:gd name="connsiteY205" fmla="*/ 280884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8694 w 2311261"/>
                <a:gd name="connsiteY0" fmla="*/ 277642 h 705725"/>
                <a:gd name="connsiteX1" fmla="*/ 122599 w 2311261"/>
                <a:gd name="connsiteY1" fmla="*/ 246513 h 705725"/>
                <a:gd name="connsiteX2" fmla="*/ 50452 w 2311261"/>
                <a:gd name="connsiteY2" fmla="*/ 241550 h 705725"/>
                <a:gd name="connsiteX3" fmla="*/ 2179 w 2311261"/>
                <a:gd name="connsiteY3" fmla="*/ 60119 h 705725"/>
                <a:gd name="connsiteX4" fmla="*/ 140581 w 2311261"/>
                <a:gd name="connsiteY4" fmla="*/ 23613 h 705725"/>
                <a:gd name="connsiteX5" fmla="*/ 223529 w 2311261"/>
                <a:gd name="connsiteY5" fmla="*/ 14613 h 705725"/>
                <a:gd name="connsiteX6" fmla="*/ 278050 w 2311261"/>
                <a:gd name="connsiteY6" fmla="*/ 19490 h 705725"/>
                <a:gd name="connsiteX7" fmla="*/ 302603 w 2311261"/>
                <a:gd name="connsiteY7" fmla="*/ 43054 h 705725"/>
                <a:gd name="connsiteX8" fmla="*/ 329657 w 2311261"/>
                <a:gd name="connsiteY8" fmla="*/ 19501 h 705725"/>
                <a:gd name="connsiteX9" fmla="*/ 330635 w 2311261"/>
                <a:gd name="connsiteY9" fmla="*/ 19577 h 705725"/>
                <a:gd name="connsiteX10" fmla="*/ 336445 w 2311261"/>
                <a:gd name="connsiteY10" fmla="*/ 21863 h 705725"/>
                <a:gd name="connsiteX11" fmla="*/ 340827 w 2311261"/>
                <a:gd name="connsiteY11" fmla="*/ 20148 h 705725"/>
                <a:gd name="connsiteX12" fmla="*/ 347113 w 2311261"/>
                <a:gd name="connsiteY12" fmla="*/ 17291 h 705725"/>
                <a:gd name="connsiteX13" fmla="*/ 348351 w 2311261"/>
                <a:gd name="connsiteY13" fmla="*/ 16910 h 705725"/>
                <a:gd name="connsiteX14" fmla="*/ 354447 w 2311261"/>
                <a:gd name="connsiteY14" fmla="*/ 17386 h 705725"/>
                <a:gd name="connsiteX15" fmla="*/ 361972 w 2311261"/>
                <a:gd name="connsiteY15" fmla="*/ 20910 h 705725"/>
                <a:gd name="connsiteX16" fmla="*/ 370544 w 2311261"/>
                <a:gd name="connsiteY16" fmla="*/ 20243 h 705725"/>
                <a:gd name="connsiteX17" fmla="*/ 375307 w 2311261"/>
                <a:gd name="connsiteY17" fmla="*/ 20624 h 705725"/>
                <a:gd name="connsiteX18" fmla="*/ 379212 w 2311261"/>
                <a:gd name="connsiteY18" fmla="*/ 17195 h 705725"/>
                <a:gd name="connsiteX19" fmla="*/ 386070 w 2311261"/>
                <a:gd name="connsiteY19" fmla="*/ 18624 h 705725"/>
                <a:gd name="connsiteX20" fmla="*/ 392071 w 2311261"/>
                <a:gd name="connsiteY20" fmla="*/ 19196 h 705725"/>
                <a:gd name="connsiteX21" fmla="*/ 403882 w 2311261"/>
                <a:gd name="connsiteY21" fmla="*/ 17576 h 705725"/>
                <a:gd name="connsiteX22" fmla="*/ 411788 w 2311261"/>
                <a:gd name="connsiteY22" fmla="*/ 23768 h 705725"/>
                <a:gd name="connsiteX23" fmla="*/ 421694 w 2311261"/>
                <a:gd name="connsiteY23" fmla="*/ 19005 h 705725"/>
                <a:gd name="connsiteX24" fmla="*/ 422360 w 2311261"/>
                <a:gd name="connsiteY24" fmla="*/ 18624 h 705725"/>
                <a:gd name="connsiteX25" fmla="*/ 425980 w 2311261"/>
                <a:gd name="connsiteY25" fmla="*/ 16719 h 705725"/>
                <a:gd name="connsiteX26" fmla="*/ 437696 w 2311261"/>
                <a:gd name="connsiteY26" fmla="*/ 19100 h 705725"/>
                <a:gd name="connsiteX27" fmla="*/ 440934 w 2311261"/>
                <a:gd name="connsiteY27" fmla="*/ 18719 h 705725"/>
                <a:gd name="connsiteX28" fmla="*/ 445983 w 2311261"/>
                <a:gd name="connsiteY28" fmla="*/ 18815 h 705725"/>
                <a:gd name="connsiteX29" fmla="*/ 451793 w 2311261"/>
                <a:gd name="connsiteY29" fmla="*/ 19767 h 705725"/>
                <a:gd name="connsiteX30" fmla="*/ 457222 w 2311261"/>
                <a:gd name="connsiteY30" fmla="*/ 18910 h 705725"/>
                <a:gd name="connsiteX31" fmla="*/ 457508 w 2311261"/>
                <a:gd name="connsiteY31" fmla="*/ 19958 h 705725"/>
                <a:gd name="connsiteX32" fmla="*/ 457794 w 2311261"/>
                <a:gd name="connsiteY32" fmla="*/ 20910 h 705725"/>
                <a:gd name="connsiteX33" fmla="*/ 466652 w 2311261"/>
                <a:gd name="connsiteY33" fmla="*/ 19672 h 705725"/>
                <a:gd name="connsiteX34" fmla="*/ 470176 w 2311261"/>
                <a:gd name="connsiteY34" fmla="*/ 17672 h 705725"/>
                <a:gd name="connsiteX35" fmla="*/ 469890 w 2311261"/>
                <a:gd name="connsiteY35" fmla="*/ 14528 h 705725"/>
                <a:gd name="connsiteX36" fmla="*/ 473224 w 2311261"/>
                <a:gd name="connsiteY36" fmla="*/ 17386 h 705725"/>
                <a:gd name="connsiteX37" fmla="*/ 484940 w 2311261"/>
                <a:gd name="connsiteY37" fmla="*/ 18719 h 705725"/>
                <a:gd name="connsiteX38" fmla="*/ 491321 w 2311261"/>
                <a:gd name="connsiteY38" fmla="*/ 20529 h 705725"/>
                <a:gd name="connsiteX39" fmla="*/ 498751 w 2311261"/>
                <a:gd name="connsiteY39" fmla="*/ 20053 h 705725"/>
                <a:gd name="connsiteX40" fmla="*/ 519611 w 2311261"/>
                <a:gd name="connsiteY40" fmla="*/ 18624 h 705725"/>
                <a:gd name="connsiteX41" fmla="*/ 521897 w 2311261"/>
                <a:gd name="connsiteY41" fmla="*/ 19767 h 705725"/>
                <a:gd name="connsiteX42" fmla="*/ 527517 w 2311261"/>
                <a:gd name="connsiteY42" fmla="*/ 17481 h 705725"/>
                <a:gd name="connsiteX43" fmla="*/ 527612 w 2311261"/>
                <a:gd name="connsiteY43" fmla="*/ 17195 h 705725"/>
                <a:gd name="connsiteX44" fmla="*/ 538946 w 2311261"/>
                <a:gd name="connsiteY44" fmla="*/ 18434 h 705725"/>
                <a:gd name="connsiteX45" fmla="*/ 542566 w 2311261"/>
                <a:gd name="connsiteY45" fmla="*/ 18529 h 705725"/>
                <a:gd name="connsiteX46" fmla="*/ 555425 w 2311261"/>
                <a:gd name="connsiteY46" fmla="*/ 19481 h 705725"/>
                <a:gd name="connsiteX47" fmla="*/ 556853 w 2311261"/>
                <a:gd name="connsiteY47" fmla="*/ 19862 h 705725"/>
                <a:gd name="connsiteX48" fmla="*/ 558663 w 2311261"/>
                <a:gd name="connsiteY48" fmla="*/ 18434 h 705725"/>
                <a:gd name="connsiteX49" fmla="*/ 558377 w 2311261"/>
                <a:gd name="connsiteY49" fmla="*/ 17386 h 705725"/>
                <a:gd name="connsiteX50" fmla="*/ 560283 w 2311261"/>
                <a:gd name="connsiteY50" fmla="*/ 16529 h 705725"/>
                <a:gd name="connsiteX51" fmla="*/ 564378 w 2311261"/>
                <a:gd name="connsiteY51" fmla="*/ 18529 h 705725"/>
                <a:gd name="connsiteX52" fmla="*/ 571712 w 2311261"/>
                <a:gd name="connsiteY52" fmla="*/ 19291 h 705725"/>
                <a:gd name="connsiteX53" fmla="*/ 576380 w 2311261"/>
                <a:gd name="connsiteY53" fmla="*/ 18529 h 705725"/>
                <a:gd name="connsiteX54" fmla="*/ 583143 w 2311261"/>
                <a:gd name="connsiteY54" fmla="*/ 18910 h 705725"/>
                <a:gd name="connsiteX55" fmla="*/ 584476 w 2311261"/>
                <a:gd name="connsiteY55" fmla="*/ 20624 h 705725"/>
                <a:gd name="connsiteX56" fmla="*/ 591144 w 2311261"/>
                <a:gd name="connsiteY56" fmla="*/ 22053 h 705725"/>
                <a:gd name="connsiteX57" fmla="*/ 592001 w 2311261"/>
                <a:gd name="connsiteY57" fmla="*/ 21386 h 705725"/>
                <a:gd name="connsiteX58" fmla="*/ 607812 w 2311261"/>
                <a:gd name="connsiteY58" fmla="*/ 18529 h 705725"/>
                <a:gd name="connsiteX59" fmla="*/ 620004 w 2311261"/>
                <a:gd name="connsiteY59" fmla="*/ 18815 h 705725"/>
                <a:gd name="connsiteX60" fmla="*/ 628672 w 2311261"/>
                <a:gd name="connsiteY60" fmla="*/ 18815 h 705725"/>
                <a:gd name="connsiteX61" fmla="*/ 635435 w 2311261"/>
                <a:gd name="connsiteY61" fmla="*/ 20624 h 705725"/>
                <a:gd name="connsiteX62" fmla="*/ 638102 w 2311261"/>
                <a:gd name="connsiteY62" fmla="*/ 19958 h 705725"/>
                <a:gd name="connsiteX63" fmla="*/ 641721 w 2311261"/>
                <a:gd name="connsiteY63" fmla="*/ 16052 h 705725"/>
                <a:gd name="connsiteX64" fmla="*/ 644293 w 2311261"/>
                <a:gd name="connsiteY64" fmla="*/ 12338 h 705725"/>
                <a:gd name="connsiteX65" fmla="*/ 645245 w 2311261"/>
                <a:gd name="connsiteY65" fmla="*/ 13100 h 705725"/>
                <a:gd name="connsiteX66" fmla="*/ 647151 w 2311261"/>
                <a:gd name="connsiteY66" fmla="*/ 14624 h 705725"/>
                <a:gd name="connsiteX67" fmla="*/ 654485 w 2311261"/>
                <a:gd name="connsiteY67" fmla="*/ 19291 h 705725"/>
                <a:gd name="connsiteX68" fmla="*/ 667344 w 2311261"/>
                <a:gd name="connsiteY68" fmla="*/ 16624 h 705725"/>
                <a:gd name="connsiteX69" fmla="*/ 677535 w 2311261"/>
                <a:gd name="connsiteY69" fmla="*/ 20624 h 705725"/>
                <a:gd name="connsiteX70" fmla="*/ 685727 w 2311261"/>
                <a:gd name="connsiteY70" fmla="*/ 21005 h 705725"/>
                <a:gd name="connsiteX71" fmla="*/ 688299 w 2311261"/>
                <a:gd name="connsiteY71" fmla="*/ 18910 h 705725"/>
                <a:gd name="connsiteX72" fmla="*/ 690013 w 2311261"/>
                <a:gd name="connsiteY72" fmla="*/ 17481 h 705725"/>
                <a:gd name="connsiteX73" fmla="*/ 699443 w 2311261"/>
                <a:gd name="connsiteY73" fmla="*/ 20148 h 705725"/>
                <a:gd name="connsiteX74" fmla="*/ 705920 w 2311261"/>
                <a:gd name="connsiteY74" fmla="*/ 19196 h 705725"/>
                <a:gd name="connsiteX75" fmla="*/ 716397 w 2311261"/>
                <a:gd name="connsiteY75" fmla="*/ 19196 h 705725"/>
                <a:gd name="connsiteX76" fmla="*/ 730970 w 2311261"/>
                <a:gd name="connsiteY76" fmla="*/ 21863 h 705725"/>
                <a:gd name="connsiteX77" fmla="*/ 741162 w 2311261"/>
                <a:gd name="connsiteY77" fmla="*/ 18529 h 705725"/>
                <a:gd name="connsiteX78" fmla="*/ 741258 w 2311261"/>
                <a:gd name="connsiteY78" fmla="*/ 18624 h 705725"/>
                <a:gd name="connsiteX79" fmla="*/ 749449 w 2311261"/>
                <a:gd name="connsiteY79" fmla="*/ 18719 h 705725"/>
                <a:gd name="connsiteX80" fmla="*/ 752402 w 2311261"/>
                <a:gd name="connsiteY80" fmla="*/ 19196 h 705725"/>
                <a:gd name="connsiteX81" fmla="*/ 758117 w 2311261"/>
                <a:gd name="connsiteY81" fmla="*/ 17195 h 705725"/>
                <a:gd name="connsiteX82" fmla="*/ 762974 w 2311261"/>
                <a:gd name="connsiteY82" fmla="*/ 18434 h 705725"/>
                <a:gd name="connsiteX83" fmla="*/ 771832 w 2311261"/>
                <a:gd name="connsiteY83" fmla="*/ 19672 h 705725"/>
                <a:gd name="connsiteX84" fmla="*/ 787740 w 2311261"/>
                <a:gd name="connsiteY84" fmla="*/ 17195 h 705725"/>
                <a:gd name="connsiteX85" fmla="*/ 788311 w 2311261"/>
                <a:gd name="connsiteY85" fmla="*/ 16529 h 705725"/>
                <a:gd name="connsiteX86" fmla="*/ 799360 w 2311261"/>
                <a:gd name="connsiteY86" fmla="*/ 15671 h 705725"/>
                <a:gd name="connsiteX87" fmla="*/ 803551 w 2311261"/>
                <a:gd name="connsiteY87" fmla="*/ 18148 h 705725"/>
                <a:gd name="connsiteX88" fmla="*/ 806885 w 2311261"/>
                <a:gd name="connsiteY88" fmla="*/ 20148 h 705725"/>
                <a:gd name="connsiteX89" fmla="*/ 810505 w 2311261"/>
                <a:gd name="connsiteY89" fmla="*/ 15576 h 705725"/>
                <a:gd name="connsiteX90" fmla="*/ 816219 w 2311261"/>
                <a:gd name="connsiteY90" fmla="*/ 21005 h 705725"/>
                <a:gd name="connsiteX91" fmla="*/ 818220 w 2311261"/>
                <a:gd name="connsiteY91" fmla="*/ 18815 h 705725"/>
                <a:gd name="connsiteX92" fmla="*/ 825077 w 2311261"/>
                <a:gd name="connsiteY92" fmla="*/ 16624 h 705725"/>
                <a:gd name="connsiteX93" fmla="*/ 833460 w 2311261"/>
                <a:gd name="connsiteY93" fmla="*/ 20434 h 705725"/>
                <a:gd name="connsiteX94" fmla="*/ 843937 w 2311261"/>
                <a:gd name="connsiteY94" fmla="*/ 19672 h 705725"/>
                <a:gd name="connsiteX95" fmla="*/ 846128 w 2311261"/>
                <a:gd name="connsiteY95" fmla="*/ 17576 h 705725"/>
                <a:gd name="connsiteX96" fmla="*/ 856891 w 2311261"/>
                <a:gd name="connsiteY96" fmla="*/ 19196 h 705725"/>
                <a:gd name="connsiteX97" fmla="*/ 862987 w 2311261"/>
                <a:gd name="connsiteY97" fmla="*/ 15957 h 705725"/>
                <a:gd name="connsiteX98" fmla="*/ 863273 w 2311261"/>
                <a:gd name="connsiteY98" fmla="*/ 16243 h 705725"/>
                <a:gd name="connsiteX99" fmla="*/ 864130 w 2311261"/>
                <a:gd name="connsiteY99" fmla="*/ 17291 h 705725"/>
                <a:gd name="connsiteX100" fmla="*/ 869940 w 2311261"/>
                <a:gd name="connsiteY100" fmla="*/ 17767 h 705725"/>
                <a:gd name="connsiteX101" fmla="*/ 872417 w 2311261"/>
                <a:gd name="connsiteY101" fmla="*/ 17386 h 705725"/>
                <a:gd name="connsiteX102" fmla="*/ 878417 w 2311261"/>
                <a:gd name="connsiteY102" fmla="*/ 18148 h 705725"/>
                <a:gd name="connsiteX103" fmla="*/ 885752 w 2311261"/>
                <a:gd name="connsiteY103" fmla="*/ 17576 h 705725"/>
                <a:gd name="connsiteX104" fmla="*/ 891372 w 2311261"/>
                <a:gd name="connsiteY104" fmla="*/ 17767 h 705725"/>
                <a:gd name="connsiteX105" fmla="*/ 895467 w 2311261"/>
                <a:gd name="connsiteY105" fmla="*/ 17195 h 705725"/>
                <a:gd name="connsiteX106" fmla="*/ 901944 w 2311261"/>
                <a:gd name="connsiteY106" fmla="*/ 15767 h 705725"/>
                <a:gd name="connsiteX107" fmla="*/ 905849 w 2311261"/>
                <a:gd name="connsiteY107" fmla="*/ 17100 h 705725"/>
                <a:gd name="connsiteX108" fmla="*/ 921375 w 2311261"/>
                <a:gd name="connsiteY108" fmla="*/ 18529 h 705725"/>
                <a:gd name="connsiteX109" fmla="*/ 924614 w 2311261"/>
                <a:gd name="connsiteY109" fmla="*/ 16148 h 705725"/>
                <a:gd name="connsiteX110" fmla="*/ 926519 w 2311261"/>
                <a:gd name="connsiteY110" fmla="*/ 17100 h 705725"/>
                <a:gd name="connsiteX111" fmla="*/ 925566 w 2311261"/>
                <a:gd name="connsiteY111" fmla="*/ 19862 h 705725"/>
                <a:gd name="connsiteX112" fmla="*/ 924805 w 2311261"/>
                <a:gd name="connsiteY112" fmla="*/ 20434 h 705725"/>
                <a:gd name="connsiteX113" fmla="*/ 923406 w 2311261"/>
                <a:gd name="connsiteY113" fmla="*/ 21911 h 705725"/>
                <a:gd name="connsiteX114" fmla="*/ 925321 w 2311261"/>
                <a:gd name="connsiteY114" fmla="*/ 21894 h 705725"/>
                <a:gd name="connsiteX115" fmla="*/ 934615 w 2311261"/>
                <a:gd name="connsiteY115" fmla="*/ 20434 h 705725"/>
                <a:gd name="connsiteX116" fmla="*/ 949379 w 2311261"/>
                <a:gd name="connsiteY116" fmla="*/ 9194 h 705725"/>
                <a:gd name="connsiteX117" fmla="*/ 959285 w 2311261"/>
                <a:gd name="connsiteY117" fmla="*/ 13195 h 705725"/>
                <a:gd name="connsiteX118" fmla="*/ 963571 w 2311261"/>
                <a:gd name="connsiteY118" fmla="*/ 13195 h 705725"/>
                <a:gd name="connsiteX119" fmla="*/ 976811 w 2311261"/>
                <a:gd name="connsiteY119" fmla="*/ 13957 h 705725"/>
                <a:gd name="connsiteX120" fmla="*/ 977287 w 2311261"/>
                <a:gd name="connsiteY120" fmla="*/ 14338 h 705725"/>
                <a:gd name="connsiteX121" fmla="*/ 991860 w 2311261"/>
                <a:gd name="connsiteY121" fmla="*/ 12909 h 705725"/>
                <a:gd name="connsiteX122" fmla="*/ 998051 w 2311261"/>
                <a:gd name="connsiteY122" fmla="*/ 11861 h 705725"/>
                <a:gd name="connsiteX123" fmla="*/ 1006052 w 2311261"/>
                <a:gd name="connsiteY123" fmla="*/ 9956 h 705725"/>
                <a:gd name="connsiteX124" fmla="*/ 1012720 w 2311261"/>
                <a:gd name="connsiteY124" fmla="*/ 11766 h 705725"/>
                <a:gd name="connsiteX125" fmla="*/ 1015387 w 2311261"/>
                <a:gd name="connsiteY125" fmla="*/ 11480 h 705725"/>
                <a:gd name="connsiteX126" fmla="*/ 1026817 w 2311261"/>
                <a:gd name="connsiteY126" fmla="*/ 8718 h 705725"/>
                <a:gd name="connsiteX127" fmla="*/ 1041009 w 2311261"/>
                <a:gd name="connsiteY127" fmla="*/ 9099 h 705725"/>
                <a:gd name="connsiteX128" fmla="*/ 1045772 w 2311261"/>
                <a:gd name="connsiteY128" fmla="*/ 9671 h 705725"/>
                <a:gd name="connsiteX129" fmla="*/ 1048439 w 2311261"/>
                <a:gd name="connsiteY129" fmla="*/ 9956 h 705725"/>
                <a:gd name="connsiteX130" fmla="*/ 1057869 w 2311261"/>
                <a:gd name="connsiteY130" fmla="*/ 7099 h 705725"/>
                <a:gd name="connsiteX131" fmla="*/ 1058726 w 2311261"/>
                <a:gd name="connsiteY131" fmla="*/ 7766 h 705725"/>
                <a:gd name="connsiteX132" fmla="*/ 1073204 w 2311261"/>
                <a:gd name="connsiteY132" fmla="*/ 9956 h 705725"/>
                <a:gd name="connsiteX133" fmla="*/ 1077585 w 2311261"/>
                <a:gd name="connsiteY133" fmla="*/ 11099 h 705725"/>
                <a:gd name="connsiteX134" fmla="*/ 1092825 w 2311261"/>
                <a:gd name="connsiteY134" fmla="*/ 11099 h 705725"/>
                <a:gd name="connsiteX135" fmla="*/ 1096826 w 2311261"/>
                <a:gd name="connsiteY135" fmla="*/ 11004 h 705725"/>
                <a:gd name="connsiteX136" fmla="*/ 1102160 w 2311261"/>
                <a:gd name="connsiteY136" fmla="*/ 10623 h 705725"/>
                <a:gd name="connsiteX137" fmla="*/ 1115495 w 2311261"/>
                <a:gd name="connsiteY137" fmla="*/ 8147 h 705725"/>
                <a:gd name="connsiteX138" fmla="*/ 1117304 w 2311261"/>
                <a:gd name="connsiteY138" fmla="*/ 8528 h 705725"/>
                <a:gd name="connsiteX139" fmla="*/ 1124924 w 2311261"/>
                <a:gd name="connsiteY139" fmla="*/ 7575 h 705725"/>
                <a:gd name="connsiteX140" fmla="*/ 1127211 w 2311261"/>
                <a:gd name="connsiteY140" fmla="*/ 7861 h 705725"/>
                <a:gd name="connsiteX141" fmla="*/ 1135307 w 2311261"/>
                <a:gd name="connsiteY141" fmla="*/ 8242 h 705725"/>
                <a:gd name="connsiteX142" fmla="*/ 1145117 w 2311261"/>
                <a:gd name="connsiteY142" fmla="*/ 5861 h 705725"/>
                <a:gd name="connsiteX143" fmla="*/ 1156357 w 2311261"/>
                <a:gd name="connsiteY143" fmla="*/ 8051 h 705725"/>
                <a:gd name="connsiteX144" fmla="*/ 1159215 w 2311261"/>
                <a:gd name="connsiteY144" fmla="*/ 6432 h 705725"/>
                <a:gd name="connsiteX145" fmla="*/ 1165882 w 2311261"/>
                <a:gd name="connsiteY145" fmla="*/ 4718 h 705725"/>
                <a:gd name="connsiteX146" fmla="*/ 1167215 w 2311261"/>
                <a:gd name="connsiteY146" fmla="*/ 3575 h 705725"/>
                <a:gd name="connsiteX147" fmla="*/ 1168549 w 2311261"/>
                <a:gd name="connsiteY147" fmla="*/ 1955 h 705725"/>
                <a:gd name="connsiteX148" fmla="*/ 1169120 w 2311261"/>
                <a:gd name="connsiteY148" fmla="*/ 3098 h 705725"/>
                <a:gd name="connsiteX149" fmla="*/ 1171978 w 2311261"/>
                <a:gd name="connsiteY149" fmla="*/ 5384 h 705725"/>
                <a:gd name="connsiteX150" fmla="*/ 1177883 w 2311261"/>
                <a:gd name="connsiteY150" fmla="*/ 5099 h 705725"/>
                <a:gd name="connsiteX151" fmla="*/ 1178646 w 2311261"/>
                <a:gd name="connsiteY151" fmla="*/ 5956 h 705725"/>
                <a:gd name="connsiteX152" fmla="*/ 1184266 w 2311261"/>
                <a:gd name="connsiteY152" fmla="*/ 3384 h 705725"/>
                <a:gd name="connsiteX153" fmla="*/ 1188457 w 2311261"/>
                <a:gd name="connsiteY153" fmla="*/ 2908 h 705725"/>
                <a:gd name="connsiteX154" fmla="*/ 1197791 w 2311261"/>
                <a:gd name="connsiteY154" fmla="*/ 7385 h 705725"/>
                <a:gd name="connsiteX155" fmla="*/ 1203696 w 2311261"/>
                <a:gd name="connsiteY155" fmla="*/ 12528 h 705725"/>
                <a:gd name="connsiteX156" fmla="*/ 1206078 w 2311261"/>
                <a:gd name="connsiteY156" fmla="*/ 11576 h 705725"/>
                <a:gd name="connsiteX157" fmla="*/ 1207697 w 2311261"/>
                <a:gd name="connsiteY157" fmla="*/ 7099 h 705725"/>
                <a:gd name="connsiteX158" fmla="*/ 1207792 w 2311261"/>
                <a:gd name="connsiteY158" fmla="*/ 6813 h 705725"/>
                <a:gd name="connsiteX159" fmla="*/ 1217412 w 2311261"/>
                <a:gd name="connsiteY159" fmla="*/ 4146 h 705725"/>
                <a:gd name="connsiteX160" fmla="*/ 1222079 w 2311261"/>
                <a:gd name="connsiteY160" fmla="*/ 3384 h 705725"/>
                <a:gd name="connsiteX161" fmla="*/ 1227128 w 2311261"/>
                <a:gd name="connsiteY161" fmla="*/ 2622 h 705725"/>
                <a:gd name="connsiteX162" fmla="*/ 1242654 w 2311261"/>
                <a:gd name="connsiteY162" fmla="*/ 50 h 705725"/>
                <a:gd name="connsiteX163" fmla="*/ 1255608 w 2311261"/>
                <a:gd name="connsiteY163" fmla="*/ 2241 h 705725"/>
                <a:gd name="connsiteX164" fmla="*/ 1257131 w 2311261"/>
                <a:gd name="connsiteY164" fmla="*/ 1955 h 705725"/>
                <a:gd name="connsiteX165" fmla="*/ 1259417 w 2311261"/>
                <a:gd name="connsiteY165" fmla="*/ 1574 h 705725"/>
                <a:gd name="connsiteX166" fmla="*/ 1262465 w 2311261"/>
                <a:gd name="connsiteY166" fmla="*/ 3384 h 705725"/>
                <a:gd name="connsiteX167" fmla="*/ 1262180 w 2311261"/>
                <a:gd name="connsiteY167" fmla="*/ 4146 h 705725"/>
                <a:gd name="connsiteX168" fmla="*/ 1261894 w 2311261"/>
                <a:gd name="connsiteY168" fmla="*/ 5003 h 705725"/>
                <a:gd name="connsiteX169" fmla="*/ 1265990 w 2311261"/>
                <a:gd name="connsiteY169" fmla="*/ 7004 h 705725"/>
                <a:gd name="connsiteX170" fmla="*/ 1266847 w 2311261"/>
                <a:gd name="connsiteY170" fmla="*/ 6337 h 705725"/>
                <a:gd name="connsiteX171" fmla="*/ 1272276 w 2311261"/>
                <a:gd name="connsiteY171" fmla="*/ 6432 h 705725"/>
                <a:gd name="connsiteX172" fmla="*/ 1274130 w 2311261"/>
                <a:gd name="connsiteY172" fmla="*/ 10316 h 705725"/>
                <a:gd name="connsiteX173" fmla="*/ 1301298 w 2311261"/>
                <a:gd name="connsiteY173" fmla="*/ 8053 h 705725"/>
                <a:gd name="connsiteX174" fmla="*/ 1384354 w 2311261"/>
                <a:gd name="connsiteY174" fmla="*/ 14696 h 705725"/>
                <a:gd name="connsiteX175" fmla="*/ 1492327 w 2311261"/>
                <a:gd name="connsiteY175" fmla="*/ 23002 h 705725"/>
                <a:gd name="connsiteX176" fmla="*/ 1660102 w 2311261"/>
                <a:gd name="connsiteY176" fmla="*/ 24664 h 705725"/>
                <a:gd name="connsiteX177" fmla="*/ 1895981 w 2311261"/>
                <a:gd name="connsiteY177" fmla="*/ 14696 h 705725"/>
                <a:gd name="connsiteX178" fmla="*/ 1912592 w 2311261"/>
                <a:gd name="connsiteY178" fmla="*/ 14696 h 705725"/>
                <a:gd name="connsiteX179" fmla="*/ 1975715 w 2311261"/>
                <a:gd name="connsiteY179" fmla="*/ 24664 h 705725"/>
                <a:gd name="connsiteX180" fmla="*/ 2151792 w 2311261"/>
                <a:gd name="connsiteY180" fmla="*/ 51240 h 705725"/>
                <a:gd name="connsiteX181" fmla="*/ 2226543 w 2311261"/>
                <a:gd name="connsiteY181" fmla="*/ 79479 h 705725"/>
                <a:gd name="connsiteX182" fmla="*/ 2278039 w 2311261"/>
                <a:gd name="connsiteY182" fmla="*/ 160876 h 705725"/>
                <a:gd name="connsiteX183" fmla="*/ 2311261 w 2311261"/>
                <a:gd name="connsiteY183" fmla="*/ 227321 h 705725"/>
                <a:gd name="connsiteX184" fmla="*/ 2301293 w 2311261"/>
                <a:gd name="connsiteY184" fmla="*/ 270508 h 705725"/>
                <a:gd name="connsiteX185" fmla="*/ 2281360 w 2311261"/>
                <a:gd name="connsiteY185" fmla="*/ 336953 h 705725"/>
                <a:gd name="connsiteX186" fmla="*/ 2271395 w 2311261"/>
                <a:gd name="connsiteY186" fmla="*/ 370176 h 705725"/>
                <a:gd name="connsiteX187" fmla="*/ 2238173 w 2311261"/>
                <a:gd name="connsiteY187" fmla="*/ 433299 h 705725"/>
                <a:gd name="connsiteX188" fmla="*/ 2198304 w 2311261"/>
                <a:gd name="connsiteY188" fmla="*/ 486454 h 705725"/>
                <a:gd name="connsiteX189" fmla="*/ 2088672 w 2311261"/>
                <a:gd name="connsiteY189" fmla="*/ 596089 h 705725"/>
                <a:gd name="connsiteX190" fmla="*/ 1979036 w 2311261"/>
                <a:gd name="connsiteY190" fmla="*/ 705725 h 705725"/>
                <a:gd name="connsiteX191" fmla="*/ 1985680 w 2311261"/>
                <a:gd name="connsiteY191" fmla="*/ 685789 h 705725"/>
                <a:gd name="connsiteX192" fmla="*/ 2010597 w 2311261"/>
                <a:gd name="connsiteY192" fmla="*/ 602733 h 705725"/>
                <a:gd name="connsiteX193" fmla="*/ 2032192 w 2311261"/>
                <a:gd name="connsiteY193" fmla="*/ 486454 h 705725"/>
                <a:gd name="connsiteX194" fmla="*/ 2028870 w 2311261"/>
                <a:gd name="connsiteY194" fmla="*/ 405060 h 705725"/>
                <a:gd name="connsiteX195" fmla="*/ 2012259 w 2311261"/>
                <a:gd name="connsiteY195" fmla="*/ 340278 h 705725"/>
                <a:gd name="connsiteX196" fmla="*/ 1982358 w 2311261"/>
                <a:gd name="connsiteY196" fmla="*/ 317020 h 705725"/>
                <a:gd name="connsiteX197" fmla="*/ 1809603 w 2311261"/>
                <a:gd name="connsiteY197" fmla="*/ 283798 h 705725"/>
                <a:gd name="connsiteX198" fmla="*/ 1507279 w 2311261"/>
                <a:gd name="connsiteY198" fmla="*/ 250575 h 705725"/>
                <a:gd name="connsiteX199" fmla="*/ 1098641 w 2311261"/>
                <a:gd name="connsiteY199" fmla="*/ 238948 h 705725"/>
                <a:gd name="connsiteX200" fmla="*/ 736516 w 2311261"/>
                <a:gd name="connsiteY200" fmla="*/ 233964 h 705725"/>
                <a:gd name="connsiteX201" fmla="*/ 577049 w 2311261"/>
                <a:gd name="connsiteY201" fmla="*/ 243932 h 705725"/>
                <a:gd name="connsiteX202" fmla="*/ 357779 w 2311261"/>
                <a:gd name="connsiteY202" fmla="*/ 263865 h 705725"/>
                <a:gd name="connsiteX203" fmla="*/ 234857 w 2311261"/>
                <a:gd name="connsiteY203" fmla="*/ 290444 h 705725"/>
                <a:gd name="connsiteX204" fmla="*/ 193941 w 2311261"/>
                <a:gd name="connsiteY204" fmla="*/ 287981 h 705725"/>
                <a:gd name="connsiteX205" fmla="*/ 146467 w 2311261"/>
                <a:gd name="connsiteY205" fmla="*/ 280884 h 705725"/>
                <a:gd name="connsiteX206" fmla="*/ 125921 w 2311261"/>
                <a:gd name="connsiteY206" fmla="*/ 343846 h 705725"/>
                <a:gd name="connsiteX207" fmla="*/ 108694 w 2311261"/>
                <a:gd name="connsiteY207" fmla="*/ 277642 h 705725"/>
                <a:gd name="connsiteX0" fmla="*/ 71620 w 2311261"/>
                <a:gd name="connsiteY0" fmla="*/ 323988 h 705725"/>
                <a:gd name="connsiteX1" fmla="*/ 122599 w 2311261"/>
                <a:gd name="connsiteY1" fmla="*/ 246513 h 705725"/>
                <a:gd name="connsiteX2" fmla="*/ 50452 w 2311261"/>
                <a:gd name="connsiteY2" fmla="*/ 241550 h 705725"/>
                <a:gd name="connsiteX3" fmla="*/ 2179 w 2311261"/>
                <a:gd name="connsiteY3" fmla="*/ 60119 h 705725"/>
                <a:gd name="connsiteX4" fmla="*/ 140581 w 2311261"/>
                <a:gd name="connsiteY4" fmla="*/ 23613 h 705725"/>
                <a:gd name="connsiteX5" fmla="*/ 223529 w 2311261"/>
                <a:gd name="connsiteY5" fmla="*/ 14613 h 705725"/>
                <a:gd name="connsiteX6" fmla="*/ 278050 w 2311261"/>
                <a:gd name="connsiteY6" fmla="*/ 19490 h 705725"/>
                <a:gd name="connsiteX7" fmla="*/ 302603 w 2311261"/>
                <a:gd name="connsiteY7" fmla="*/ 43054 h 705725"/>
                <a:gd name="connsiteX8" fmla="*/ 329657 w 2311261"/>
                <a:gd name="connsiteY8" fmla="*/ 19501 h 705725"/>
                <a:gd name="connsiteX9" fmla="*/ 330635 w 2311261"/>
                <a:gd name="connsiteY9" fmla="*/ 19577 h 705725"/>
                <a:gd name="connsiteX10" fmla="*/ 336445 w 2311261"/>
                <a:gd name="connsiteY10" fmla="*/ 21863 h 705725"/>
                <a:gd name="connsiteX11" fmla="*/ 340827 w 2311261"/>
                <a:gd name="connsiteY11" fmla="*/ 20148 h 705725"/>
                <a:gd name="connsiteX12" fmla="*/ 347113 w 2311261"/>
                <a:gd name="connsiteY12" fmla="*/ 17291 h 705725"/>
                <a:gd name="connsiteX13" fmla="*/ 348351 w 2311261"/>
                <a:gd name="connsiteY13" fmla="*/ 16910 h 705725"/>
                <a:gd name="connsiteX14" fmla="*/ 354447 w 2311261"/>
                <a:gd name="connsiteY14" fmla="*/ 17386 h 705725"/>
                <a:gd name="connsiteX15" fmla="*/ 361972 w 2311261"/>
                <a:gd name="connsiteY15" fmla="*/ 20910 h 705725"/>
                <a:gd name="connsiteX16" fmla="*/ 370544 w 2311261"/>
                <a:gd name="connsiteY16" fmla="*/ 20243 h 705725"/>
                <a:gd name="connsiteX17" fmla="*/ 375307 w 2311261"/>
                <a:gd name="connsiteY17" fmla="*/ 20624 h 705725"/>
                <a:gd name="connsiteX18" fmla="*/ 379212 w 2311261"/>
                <a:gd name="connsiteY18" fmla="*/ 17195 h 705725"/>
                <a:gd name="connsiteX19" fmla="*/ 386070 w 2311261"/>
                <a:gd name="connsiteY19" fmla="*/ 18624 h 705725"/>
                <a:gd name="connsiteX20" fmla="*/ 392071 w 2311261"/>
                <a:gd name="connsiteY20" fmla="*/ 19196 h 705725"/>
                <a:gd name="connsiteX21" fmla="*/ 403882 w 2311261"/>
                <a:gd name="connsiteY21" fmla="*/ 17576 h 705725"/>
                <a:gd name="connsiteX22" fmla="*/ 411788 w 2311261"/>
                <a:gd name="connsiteY22" fmla="*/ 23768 h 705725"/>
                <a:gd name="connsiteX23" fmla="*/ 421694 w 2311261"/>
                <a:gd name="connsiteY23" fmla="*/ 19005 h 705725"/>
                <a:gd name="connsiteX24" fmla="*/ 422360 w 2311261"/>
                <a:gd name="connsiteY24" fmla="*/ 18624 h 705725"/>
                <a:gd name="connsiteX25" fmla="*/ 425980 w 2311261"/>
                <a:gd name="connsiteY25" fmla="*/ 16719 h 705725"/>
                <a:gd name="connsiteX26" fmla="*/ 437696 w 2311261"/>
                <a:gd name="connsiteY26" fmla="*/ 19100 h 705725"/>
                <a:gd name="connsiteX27" fmla="*/ 440934 w 2311261"/>
                <a:gd name="connsiteY27" fmla="*/ 18719 h 705725"/>
                <a:gd name="connsiteX28" fmla="*/ 445983 w 2311261"/>
                <a:gd name="connsiteY28" fmla="*/ 18815 h 705725"/>
                <a:gd name="connsiteX29" fmla="*/ 451793 w 2311261"/>
                <a:gd name="connsiteY29" fmla="*/ 19767 h 705725"/>
                <a:gd name="connsiteX30" fmla="*/ 457222 w 2311261"/>
                <a:gd name="connsiteY30" fmla="*/ 18910 h 705725"/>
                <a:gd name="connsiteX31" fmla="*/ 457508 w 2311261"/>
                <a:gd name="connsiteY31" fmla="*/ 19958 h 705725"/>
                <a:gd name="connsiteX32" fmla="*/ 457794 w 2311261"/>
                <a:gd name="connsiteY32" fmla="*/ 20910 h 705725"/>
                <a:gd name="connsiteX33" fmla="*/ 466652 w 2311261"/>
                <a:gd name="connsiteY33" fmla="*/ 19672 h 705725"/>
                <a:gd name="connsiteX34" fmla="*/ 470176 w 2311261"/>
                <a:gd name="connsiteY34" fmla="*/ 17672 h 705725"/>
                <a:gd name="connsiteX35" fmla="*/ 469890 w 2311261"/>
                <a:gd name="connsiteY35" fmla="*/ 14528 h 705725"/>
                <a:gd name="connsiteX36" fmla="*/ 473224 w 2311261"/>
                <a:gd name="connsiteY36" fmla="*/ 17386 h 705725"/>
                <a:gd name="connsiteX37" fmla="*/ 484940 w 2311261"/>
                <a:gd name="connsiteY37" fmla="*/ 18719 h 705725"/>
                <a:gd name="connsiteX38" fmla="*/ 491321 w 2311261"/>
                <a:gd name="connsiteY38" fmla="*/ 20529 h 705725"/>
                <a:gd name="connsiteX39" fmla="*/ 498751 w 2311261"/>
                <a:gd name="connsiteY39" fmla="*/ 20053 h 705725"/>
                <a:gd name="connsiteX40" fmla="*/ 519611 w 2311261"/>
                <a:gd name="connsiteY40" fmla="*/ 18624 h 705725"/>
                <a:gd name="connsiteX41" fmla="*/ 521897 w 2311261"/>
                <a:gd name="connsiteY41" fmla="*/ 19767 h 705725"/>
                <a:gd name="connsiteX42" fmla="*/ 527517 w 2311261"/>
                <a:gd name="connsiteY42" fmla="*/ 17481 h 705725"/>
                <a:gd name="connsiteX43" fmla="*/ 527612 w 2311261"/>
                <a:gd name="connsiteY43" fmla="*/ 17195 h 705725"/>
                <a:gd name="connsiteX44" fmla="*/ 538946 w 2311261"/>
                <a:gd name="connsiteY44" fmla="*/ 18434 h 705725"/>
                <a:gd name="connsiteX45" fmla="*/ 542566 w 2311261"/>
                <a:gd name="connsiteY45" fmla="*/ 18529 h 705725"/>
                <a:gd name="connsiteX46" fmla="*/ 555425 w 2311261"/>
                <a:gd name="connsiteY46" fmla="*/ 19481 h 705725"/>
                <a:gd name="connsiteX47" fmla="*/ 556853 w 2311261"/>
                <a:gd name="connsiteY47" fmla="*/ 19862 h 705725"/>
                <a:gd name="connsiteX48" fmla="*/ 558663 w 2311261"/>
                <a:gd name="connsiteY48" fmla="*/ 18434 h 705725"/>
                <a:gd name="connsiteX49" fmla="*/ 558377 w 2311261"/>
                <a:gd name="connsiteY49" fmla="*/ 17386 h 705725"/>
                <a:gd name="connsiteX50" fmla="*/ 560283 w 2311261"/>
                <a:gd name="connsiteY50" fmla="*/ 16529 h 705725"/>
                <a:gd name="connsiteX51" fmla="*/ 564378 w 2311261"/>
                <a:gd name="connsiteY51" fmla="*/ 18529 h 705725"/>
                <a:gd name="connsiteX52" fmla="*/ 571712 w 2311261"/>
                <a:gd name="connsiteY52" fmla="*/ 19291 h 705725"/>
                <a:gd name="connsiteX53" fmla="*/ 576380 w 2311261"/>
                <a:gd name="connsiteY53" fmla="*/ 18529 h 705725"/>
                <a:gd name="connsiteX54" fmla="*/ 583143 w 2311261"/>
                <a:gd name="connsiteY54" fmla="*/ 18910 h 705725"/>
                <a:gd name="connsiteX55" fmla="*/ 584476 w 2311261"/>
                <a:gd name="connsiteY55" fmla="*/ 20624 h 705725"/>
                <a:gd name="connsiteX56" fmla="*/ 591144 w 2311261"/>
                <a:gd name="connsiteY56" fmla="*/ 22053 h 705725"/>
                <a:gd name="connsiteX57" fmla="*/ 592001 w 2311261"/>
                <a:gd name="connsiteY57" fmla="*/ 21386 h 705725"/>
                <a:gd name="connsiteX58" fmla="*/ 607812 w 2311261"/>
                <a:gd name="connsiteY58" fmla="*/ 18529 h 705725"/>
                <a:gd name="connsiteX59" fmla="*/ 620004 w 2311261"/>
                <a:gd name="connsiteY59" fmla="*/ 18815 h 705725"/>
                <a:gd name="connsiteX60" fmla="*/ 628672 w 2311261"/>
                <a:gd name="connsiteY60" fmla="*/ 18815 h 705725"/>
                <a:gd name="connsiteX61" fmla="*/ 635435 w 2311261"/>
                <a:gd name="connsiteY61" fmla="*/ 20624 h 705725"/>
                <a:gd name="connsiteX62" fmla="*/ 638102 w 2311261"/>
                <a:gd name="connsiteY62" fmla="*/ 19958 h 705725"/>
                <a:gd name="connsiteX63" fmla="*/ 641721 w 2311261"/>
                <a:gd name="connsiteY63" fmla="*/ 16052 h 705725"/>
                <a:gd name="connsiteX64" fmla="*/ 644293 w 2311261"/>
                <a:gd name="connsiteY64" fmla="*/ 12338 h 705725"/>
                <a:gd name="connsiteX65" fmla="*/ 645245 w 2311261"/>
                <a:gd name="connsiteY65" fmla="*/ 13100 h 705725"/>
                <a:gd name="connsiteX66" fmla="*/ 647151 w 2311261"/>
                <a:gd name="connsiteY66" fmla="*/ 14624 h 705725"/>
                <a:gd name="connsiteX67" fmla="*/ 654485 w 2311261"/>
                <a:gd name="connsiteY67" fmla="*/ 19291 h 705725"/>
                <a:gd name="connsiteX68" fmla="*/ 667344 w 2311261"/>
                <a:gd name="connsiteY68" fmla="*/ 16624 h 705725"/>
                <a:gd name="connsiteX69" fmla="*/ 677535 w 2311261"/>
                <a:gd name="connsiteY69" fmla="*/ 20624 h 705725"/>
                <a:gd name="connsiteX70" fmla="*/ 685727 w 2311261"/>
                <a:gd name="connsiteY70" fmla="*/ 21005 h 705725"/>
                <a:gd name="connsiteX71" fmla="*/ 688299 w 2311261"/>
                <a:gd name="connsiteY71" fmla="*/ 18910 h 705725"/>
                <a:gd name="connsiteX72" fmla="*/ 690013 w 2311261"/>
                <a:gd name="connsiteY72" fmla="*/ 17481 h 705725"/>
                <a:gd name="connsiteX73" fmla="*/ 699443 w 2311261"/>
                <a:gd name="connsiteY73" fmla="*/ 20148 h 705725"/>
                <a:gd name="connsiteX74" fmla="*/ 705920 w 2311261"/>
                <a:gd name="connsiteY74" fmla="*/ 19196 h 705725"/>
                <a:gd name="connsiteX75" fmla="*/ 716397 w 2311261"/>
                <a:gd name="connsiteY75" fmla="*/ 19196 h 705725"/>
                <a:gd name="connsiteX76" fmla="*/ 730970 w 2311261"/>
                <a:gd name="connsiteY76" fmla="*/ 21863 h 705725"/>
                <a:gd name="connsiteX77" fmla="*/ 741162 w 2311261"/>
                <a:gd name="connsiteY77" fmla="*/ 18529 h 705725"/>
                <a:gd name="connsiteX78" fmla="*/ 741258 w 2311261"/>
                <a:gd name="connsiteY78" fmla="*/ 18624 h 705725"/>
                <a:gd name="connsiteX79" fmla="*/ 749449 w 2311261"/>
                <a:gd name="connsiteY79" fmla="*/ 18719 h 705725"/>
                <a:gd name="connsiteX80" fmla="*/ 752402 w 2311261"/>
                <a:gd name="connsiteY80" fmla="*/ 19196 h 705725"/>
                <a:gd name="connsiteX81" fmla="*/ 758117 w 2311261"/>
                <a:gd name="connsiteY81" fmla="*/ 17195 h 705725"/>
                <a:gd name="connsiteX82" fmla="*/ 762974 w 2311261"/>
                <a:gd name="connsiteY82" fmla="*/ 18434 h 705725"/>
                <a:gd name="connsiteX83" fmla="*/ 771832 w 2311261"/>
                <a:gd name="connsiteY83" fmla="*/ 19672 h 705725"/>
                <a:gd name="connsiteX84" fmla="*/ 787740 w 2311261"/>
                <a:gd name="connsiteY84" fmla="*/ 17195 h 705725"/>
                <a:gd name="connsiteX85" fmla="*/ 788311 w 2311261"/>
                <a:gd name="connsiteY85" fmla="*/ 16529 h 705725"/>
                <a:gd name="connsiteX86" fmla="*/ 799360 w 2311261"/>
                <a:gd name="connsiteY86" fmla="*/ 15671 h 705725"/>
                <a:gd name="connsiteX87" fmla="*/ 803551 w 2311261"/>
                <a:gd name="connsiteY87" fmla="*/ 18148 h 705725"/>
                <a:gd name="connsiteX88" fmla="*/ 806885 w 2311261"/>
                <a:gd name="connsiteY88" fmla="*/ 20148 h 705725"/>
                <a:gd name="connsiteX89" fmla="*/ 810505 w 2311261"/>
                <a:gd name="connsiteY89" fmla="*/ 15576 h 705725"/>
                <a:gd name="connsiteX90" fmla="*/ 816219 w 2311261"/>
                <a:gd name="connsiteY90" fmla="*/ 21005 h 705725"/>
                <a:gd name="connsiteX91" fmla="*/ 818220 w 2311261"/>
                <a:gd name="connsiteY91" fmla="*/ 18815 h 705725"/>
                <a:gd name="connsiteX92" fmla="*/ 825077 w 2311261"/>
                <a:gd name="connsiteY92" fmla="*/ 16624 h 705725"/>
                <a:gd name="connsiteX93" fmla="*/ 833460 w 2311261"/>
                <a:gd name="connsiteY93" fmla="*/ 20434 h 705725"/>
                <a:gd name="connsiteX94" fmla="*/ 843937 w 2311261"/>
                <a:gd name="connsiteY94" fmla="*/ 19672 h 705725"/>
                <a:gd name="connsiteX95" fmla="*/ 846128 w 2311261"/>
                <a:gd name="connsiteY95" fmla="*/ 17576 h 705725"/>
                <a:gd name="connsiteX96" fmla="*/ 856891 w 2311261"/>
                <a:gd name="connsiteY96" fmla="*/ 19196 h 705725"/>
                <a:gd name="connsiteX97" fmla="*/ 862987 w 2311261"/>
                <a:gd name="connsiteY97" fmla="*/ 15957 h 705725"/>
                <a:gd name="connsiteX98" fmla="*/ 863273 w 2311261"/>
                <a:gd name="connsiteY98" fmla="*/ 16243 h 705725"/>
                <a:gd name="connsiteX99" fmla="*/ 864130 w 2311261"/>
                <a:gd name="connsiteY99" fmla="*/ 17291 h 705725"/>
                <a:gd name="connsiteX100" fmla="*/ 869940 w 2311261"/>
                <a:gd name="connsiteY100" fmla="*/ 17767 h 705725"/>
                <a:gd name="connsiteX101" fmla="*/ 872417 w 2311261"/>
                <a:gd name="connsiteY101" fmla="*/ 17386 h 705725"/>
                <a:gd name="connsiteX102" fmla="*/ 878417 w 2311261"/>
                <a:gd name="connsiteY102" fmla="*/ 18148 h 705725"/>
                <a:gd name="connsiteX103" fmla="*/ 885752 w 2311261"/>
                <a:gd name="connsiteY103" fmla="*/ 17576 h 705725"/>
                <a:gd name="connsiteX104" fmla="*/ 891372 w 2311261"/>
                <a:gd name="connsiteY104" fmla="*/ 17767 h 705725"/>
                <a:gd name="connsiteX105" fmla="*/ 895467 w 2311261"/>
                <a:gd name="connsiteY105" fmla="*/ 17195 h 705725"/>
                <a:gd name="connsiteX106" fmla="*/ 901944 w 2311261"/>
                <a:gd name="connsiteY106" fmla="*/ 15767 h 705725"/>
                <a:gd name="connsiteX107" fmla="*/ 905849 w 2311261"/>
                <a:gd name="connsiteY107" fmla="*/ 17100 h 705725"/>
                <a:gd name="connsiteX108" fmla="*/ 921375 w 2311261"/>
                <a:gd name="connsiteY108" fmla="*/ 18529 h 705725"/>
                <a:gd name="connsiteX109" fmla="*/ 924614 w 2311261"/>
                <a:gd name="connsiteY109" fmla="*/ 16148 h 705725"/>
                <a:gd name="connsiteX110" fmla="*/ 926519 w 2311261"/>
                <a:gd name="connsiteY110" fmla="*/ 17100 h 705725"/>
                <a:gd name="connsiteX111" fmla="*/ 925566 w 2311261"/>
                <a:gd name="connsiteY111" fmla="*/ 19862 h 705725"/>
                <a:gd name="connsiteX112" fmla="*/ 924805 w 2311261"/>
                <a:gd name="connsiteY112" fmla="*/ 20434 h 705725"/>
                <a:gd name="connsiteX113" fmla="*/ 923406 w 2311261"/>
                <a:gd name="connsiteY113" fmla="*/ 21911 h 705725"/>
                <a:gd name="connsiteX114" fmla="*/ 925321 w 2311261"/>
                <a:gd name="connsiteY114" fmla="*/ 21894 h 705725"/>
                <a:gd name="connsiteX115" fmla="*/ 934615 w 2311261"/>
                <a:gd name="connsiteY115" fmla="*/ 20434 h 705725"/>
                <a:gd name="connsiteX116" fmla="*/ 949379 w 2311261"/>
                <a:gd name="connsiteY116" fmla="*/ 9194 h 705725"/>
                <a:gd name="connsiteX117" fmla="*/ 959285 w 2311261"/>
                <a:gd name="connsiteY117" fmla="*/ 13195 h 705725"/>
                <a:gd name="connsiteX118" fmla="*/ 963571 w 2311261"/>
                <a:gd name="connsiteY118" fmla="*/ 13195 h 705725"/>
                <a:gd name="connsiteX119" fmla="*/ 976811 w 2311261"/>
                <a:gd name="connsiteY119" fmla="*/ 13957 h 705725"/>
                <a:gd name="connsiteX120" fmla="*/ 977287 w 2311261"/>
                <a:gd name="connsiteY120" fmla="*/ 14338 h 705725"/>
                <a:gd name="connsiteX121" fmla="*/ 991860 w 2311261"/>
                <a:gd name="connsiteY121" fmla="*/ 12909 h 705725"/>
                <a:gd name="connsiteX122" fmla="*/ 998051 w 2311261"/>
                <a:gd name="connsiteY122" fmla="*/ 11861 h 705725"/>
                <a:gd name="connsiteX123" fmla="*/ 1006052 w 2311261"/>
                <a:gd name="connsiteY123" fmla="*/ 9956 h 705725"/>
                <a:gd name="connsiteX124" fmla="*/ 1012720 w 2311261"/>
                <a:gd name="connsiteY124" fmla="*/ 11766 h 705725"/>
                <a:gd name="connsiteX125" fmla="*/ 1015387 w 2311261"/>
                <a:gd name="connsiteY125" fmla="*/ 11480 h 705725"/>
                <a:gd name="connsiteX126" fmla="*/ 1026817 w 2311261"/>
                <a:gd name="connsiteY126" fmla="*/ 8718 h 705725"/>
                <a:gd name="connsiteX127" fmla="*/ 1041009 w 2311261"/>
                <a:gd name="connsiteY127" fmla="*/ 9099 h 705725"/>
                <a:gd name="connsiteX128" fmla="*/ 1045772 w 2311261"/>
                <a:gd name="connsiteY128" fmla="*/ 9671 h 705725"/>
                <a:gd name="connsiteX129" fmla="*/ 1048439 w 2311261"/>
                <a:gd name="connsiteY129" fmla="*/ 9956 h 705725"/>
                <a:gd name="connsiteX130" fmla="*/ 1057869 w 2311261"/>
                <a:gd name="connsiteY130" fmla="*/ 7099 h 705725"/>
                <a:gd name="connsiteX131" fmla="*/ 1058726 w 2311261"/>
                <a:gd name="connsiteY131" fmla="*/ 7766 h 705725"/>
                <a:gd name="connsiteX132" fmla="*/ 1073204 w 2311261"/>
                <a:gd name="connsiteY132" fmla="*/ 9956 h 705725"/>
                <a:gd name="connsiteX133" fmla="*/ 1077585 w 2311261"/>
                <a:gd name="connsiteY133" fmla="*/ 11099 h 705725"/>
                <a:gd name="connsiteX134" fmla="*/ 1092825 w 2311261"/>
                <a:gd name="connsiteY134" fmla="*/ 11099 h 705725"/>
                <a:gd name="connsiteX135" fmla="*/ 1096826 w 2311261"/>
                <a:gd name="connsiteY135" fmla="*/ 11004 h 705725"/>
                <a:gd name="connsiteX136" fmla="*/ 1102160 w 2311261"/>
                <a:gd name="connsiteY136" fmla="*/ 10623 h 705725"/>
                <a:gd name="connsiteX137" fmla="*/ 1115495 w 2311261"/>
                <a:gd name="connsiteY137" fmla="*/ 8147 h 705725"/>
                <a:gd name="connsiteX138" fmla="*/ 1117304 w 2311261"/>
                <a:gd name="connsiteY138" fmla="*/ 8528 h 705725"/>
                <a:gd name="connsiteX139" fmla="*/ 1124924 w 2311261"/>
                <a:gd name="connsiteY139" fmla="*/ 7575 h 705725"/>
                <a:gd name="connsiteX140" fmla="*/ 1127211 w 2311261"/>
                <a:gd name="connsiteY140" fmla="*/ 7861 h 705725"/>
                <a:gd name="connsiteX141" fmla="*/ 1135307 w 2311261"/>
                <a:gd name="connsiteY141" fmla="*/ 8242 h 705725"/>
                <a:gd name="connsiteX142" fmla="*/ 1145117 w 2311261"/>
                <a:gd name="connsiteY142" fmla="*/ 5861 h 705725"/>
                <a:gd name="connsiteX143" fmla="*/ 1156357 w 2311261"/>
                <a:gd name="connsiteY143" fmla="*/ 8051 h 705725"/>
                <a:gd name="connsiteX144" fmla="*/ 1159215 w 2311261"/>
                <a:gd name="connsiteY144" fmla="*/ 6432 h 705725"/>
                <a:gd name="connsiteX145" fmla="*/ 1165882 w 2311261"/>
                <a:gd name="connsiteY145" fmla="*/ 4718 h 705725"/>
                <a:gd name="connsiteX146" fmla="*/ 1167215 w 2311261"/>
                <a:gd name="connsiteY146" fmla="*/ 3575 h 705725"/>
                <a:gd name="connsiteX147" fmla="*/ 1168549 w 2311261"/>
                <a:gd name="connsiteY147" fmla="*/ 1955 h 705725"/>
                <a:gd name="connsiteX148" fmla="*/ 1169120 w 2311261"/>
                <a:gd name="connsiteY148" fmla="*/ 3098 h 705725"/>
                <a:gd name="connsiteX149" fmla="*/ 1171978 w 2311261"/>
                <a:gd name="connsiteY149" fmla="*/ 5384 h 705725"/>
                <a:gd name="connsiteX150" fmla="*/ 1177883 w 2311261"/>
                <a:gd name="connsiteY150" fmla="*/ 5099 h 705725"/>
                <a:gd name="connsiteX151" fmla="*/ 1178646 w 2311261"/>
                <a:gd name="connsiteY151" fmla="*/ 5956 h 705725"/>
                <a:gd name="connsiteX152" fmla="*/ 1184266 w 2311261"/>
                <a:gd name="connsiteY152" fmla="*/ 3384 h 705725"/>
                <a:gd name="connsiteX153" fmla="*/ 1188457 w 2311261"/>
                <a:gd name="connsiteY153" fmla="*/ 2908 h 705725"/>
                <a:gd name="connsiteX154" fmla="*/ 1197791 w 2311261"/>
                <a:gd name="connsiteY154" fmla="*/ 7385 h 705725"/>
                <a:gd name="connsiteX155" fmla="*/ 1203696 w 2311261"/>
                <a:gd name="connsiteY155" fmla="*/ 12528 h 705725"/>
                <a:gd name="connsiteX156" fmla="*/ 1206078 w 2311261"/>
                <a:gd name="connsiteY156" fmla="*/ 11576 h 705725"/>
                <a:gd name="connsiteX157" fmla="*/ 1207697 w 2311261"/>
                <a:gd name="connsiteY157" fmla="*/ 7099 h 705725"/>
                <a:gd name="connsiteX158" fmla="*/ 1207792 w 2311261"/>
                <a:gd name="connsiteY158" fmla="*/ 6813 h 705725"/>
                <a:gd name="connsiteX159" fmla="*/ 1217412 w 2311261"/>
                <a:gd name="connsiteY159" fmla="*/ 4146 h 705725"/>
                <a:gd name="connsiteX160" fmla="*/ 1222079 w 2311261"/>
                <a:gd name="connsiteY160" fmla="*/ 3384 h 705725"/>
                <a:gd name="connsiteX161" fmla="*/ 1227128 w 2311261"/>
                <a:gd name="connsiteY161" fmla="*/ 2622 h 705725"/>
                <a:gd name="connsiteX162" fmla="*/ 1242654 w 2311261"/>
                <a:gd name="connsiteY162" fmla="*/ 50 h 705725"/>
                <a:gd name="connsiteX163" fmla="*/ 1255608 w 2311261"/>
                <a:gd name="connsiteY163" fmla="*/ 2241 h 705725"/>
                <a:gd name="connsiteX164" fmla="*/ 1257131 w 2311261"/>
                <a:gd name="connsiteY164" fmla="*/ 1955 h 705725"/>
                <a:gd name="connsiteX165" fmla="*/ 1259417 w 2311261"/>
                <a:gd name="connsiteY165" fmla="*/ 1574 h 705725"/>
                <a:gd name="connsiteX166" fmla="*/ 1262465 w 2311261"/>
                <a:gd name="connsiteY166" fmla="*/ 3384 h 705725"/>
                <a:gd name="connsiteX167" fmla="*/ 1262180 w 2311261"/>
                <a:gd name="connsiteY167" fmla="*/ 4146 h 705725"/>
                <a:gd name="connsiteX168" fmla="*/ 1261894 w 2311261"/>
                <a:gd name="connsiteY168" fmla="*/ 5003 h 705725"/>
                <a:gd name="connsiteX169" fmla="*/ 1265990 w 2311261"/>
                <a:gd name="connsiteY169" fmla="*/ 7004 h 705725"/>
                <a:gd name="connsiteX170" fmla="*/ 1266847 w 2311261"/>
                <a:gd name="connsiteY170" fmla="*/ 6337 h 705725"/>
                <a:gd name="connsiteX171" fmla="*/ 1272276 w 2311261"/>
                <a:gd name="connsiteY171" fmla="*/ 6432 h 705725"/>
                <a:gd name="connsiteX172" fmla="*/ 1274130 w 2311261"/>
                <a:gd name="connsiteY172" fmla="*/ 10316 h 705725"/>
                <a:gd name="connsiteX173" fmla="*/ 1301298 w 2311261"/>
                <a:gd name="connsiteY173" fmla="*/ 8053 h 705725"/>
                <a:gd name="connsiteX174" fmla="*/ 1384354 w 2311261"/>
                <a:gd name="connsiteY174" fmla="*/ 14696 h 705725"/>
                <a:gd name="connsiteX175" fmla="*/ 1492327 w 2311261"/>
                <a:gd name="connsiteY175" fmla="*/ 23002 h 705725"/>
                <a:gd name="connsiteX176" fmla="*/ 1660102 w 2311261"/>
                <a:gd name="connsiteY176" fmla="*/ 24664 h 705725"/>
                <a:gd name="connsiteX177" fmla="*/ 1895981 w 2311261"/>
                <a:gd name="connsiteY177" fmla="*/ 14696 h 705725"/>
                <a:gd name="connsiteX178" fmla="*/ 1912592 w 2311261"/>
                <a:gd name="connsiteY178" fmla="*/ 14696 h 705725"/>
                <a:gd name="connsiteX179" fmla="*/ 1975715 w 2311261"/>
                <a:gd name="connsiteY179" fmla="*/ 24664 h 705725"/>
                <a:gd name="connsiteX180" fmla="*/ 2151792 w 2311261"/>
                <a:gd name="connsiteY180" fmla="*/ 51240 h 705725"/>
                <a:gd name="connsiteX181" fmla="*/ 2226543 w 2311261"/>
                <a:gd name="connsiteY181" fmla="*/ 79479 h 705725"/>
                <a:gd name="connsiteX182" fmla="*/ 2278039 w 2311261"/>
                <a:gd name="connsiteY182" fmla="*/ 160876 h 705725"/>
                <a:gd name="connsiteX183" fmla="*/ 2311261 w 2311261"/>
                <a:gd name="connsiteY183" fmla="*/ 227321 h 705725"/>
                <a:gd name="connsiteX184" fmla="*/ 2301293 w 2311261"/>
                <a:gd name="connsiteY184" fmla="*/ 270508 h 705725"/>
                <a:gd name="connsiteX185" fmla="*/ 2281360 w 2311261"/>
                <a:gd name="connsiteY185" fmla="*/ 336953 h 705725"/>
                <a:gd name="connsiteX186" fmla="*/ 2271395 w 2311261"/>
                <a:gd name="connsiteY186" fmla="*/ 370176 h 705725"/>
                <a:gd name="connsiteX187" fmla="*/ 2238173 w 2311261"/>
                <a:gd name="connsiteY187" fmla="*/ 433299 h 705725"/>
                <a:gd name="connsiteX188" fmla="*/ 2198304 w 2311261"/>
                <a:gd name="connsiteY188" fmla="*/ 486454 h 705725"/>
                <a:gd name="connsiteX189" fmla="*/ 2088672 w 2311261"/>
                <a:gd name="connsiteY189" fmla="*/ 596089 h 705725"/>
                <a:gd name="connsiteX190" fmla="*/ 1979036 w 2311261"/>
                <a:gd name="connsiteY190" fmla="*/ 705725 h 705725"/>
                <a:gd name="connsiteX191" fmla="*/ 1985680 w 2311261"/>
                <a:gd name="connsiteY191" fmla="*/ 685789 h 705725"/>
                <a:gd name="connsiteX192" fmla="*/ 2010597 w 2311261"/>
                <a:gd name="connsiteY192" fmla="*/ 602733 h 705725"/>
                <a:gd name="connsiteX193" fmla="*/ 2032192 w 2311261"/>
                <a:gd name="connsiteY193" fmla="*/ 486454 h 705725"/>
                <a:gd name="connsiteX194" fmla="*/ 2028870 w 2311261"/>
                <a:gd name="connsiteY194" fmla="*/ 405060 h 705725"/>
                <a:gd name="connsiteX195" fmla="*/ 2012259 w 2311261"/>
                <a:gd name="connsiteY195" fmla="*/ 340278 h 705725"/>
                <a:gd name="connsiteX196" fmla="*/ 1982358 w 2311261"/>
                <a:gd name="connsiteY196" fmla="*/ 317020 h 705725"/>
                <a:gd name="connsiteX197" fmla="*/ 1809603 w 2311261"/>
                <a:gd name="connsiteY197" fmla="*/ 283798 h 705725"/>
                <a:gd name="connsiteX198" fmla="*/ 1507279 w 2311261"/>
                <a:gd name="connsiteY198" fmla="*/ 250575 h 705725"/>
                <a:gd name="connsiteX199" fmla="*/ 1098641 w 2311261"/>
                <a:gd name="connsiteY199" fmla="*/ 238948 h 705725"/>
                <a:gd name="connsiteX200" fmla="*/ 736516 w 2311261"/>
                <a:gd name="connsiteY200" fmla="*/ 233964 h 705725"/>
                <a:gd name="connsiteX201" fmla="*/ 577049 w 2311261"/>
                <a:gd name="connsiteY201" fmla="*/ 243932 h 705725"/>
                <a:gd name="connsiteX202" fmla="*/ 357779 w 2311261"/>
                <a:gd name="connsiteY202" fmla="*/ 263865 h 705725"/>
                <a:gd name="connsiteX203" fmla="*/ 234857 w 2311261"/>
                <a:gd name="connsiteY203" fmla="*/ 290444 h 705725"/>
                <a:gd name="connsiteX204" fmla="*/ 193941 w 2311261"/>
                <a:gd name="connsiteY204" fmla="*/ 287981 h 705725"/>
                <a:gd name="connsiteX205" fmla="*/ 146467 w 2311261"/>
                <a:gd name="connsiteY205" fmla="*/ 280884 h 705725"/>
                <a:gd name="connsiteX206" fmla="*/ 125921 w 2311261"/>
                <a:gd name="connsiteY206" fmla="*/ 343846 h 705725"/>
                <a:gd name="connsiteX207" fmla="*/ 71620 w 2311261"/>
                <a:gd name="connsiteY207" fmla="*/ 323988 h 705725"/>
                <a:gd name="connsiteX0" fmla="*/ 71620 w 2311261"/>
                <a:gd name="connsiteY0" fmla="*/ 323988 h 705725"/>
                <a:gd name="connsiteX1" fmla="*/ 66986 w 2311261"/>
                <a:gd name="connsiteY1" fmla="*/ 292861 h 705725"/>
                <a:gd name="connsiteX2" fmla="*/ 50452 w 2311261"/>
                <a:gd name="connsiteY2" fmla="*/ 241550 h 705725"/>
                <a:gd name="connsiteX3" fmla="*/ 2179 w 2311261"/>
                <a:gd name="connsiteY3" fmla="*/ 60119 h 705725"/>
                <a:gd name="connsiteX4" fmla="*/ 140581 w 2311261"/>
                <a:gd name="connsiteY4" fmla="*/ 23613 h 705725"/>
                <a:gd name="connsiteX5" fmla="*/ 223529 w 2311261"/>
                <a:gd name="connsiteY5" fmla="*/ 14613 h 705725"/>
                <a:gd name="connsiteX6" fmla="*/ 278050 w 2311261"/>
                <a:gd name="connsiteY6" fmla="*/ 19490 h 705725"/>
                <a:gd name="connsiteX7" fmla="*/ 302603 w 2311261"/>
                <a:gd name="connsiteY7" fmla="*/ 43054 h 705725"/>
                <a:gd name="connsiteX8" fmla="*/ 329657 w 2311261"/>
                <a:gd name="connsiteY8" fmla="*/ 19501 h 705725"/>
                <a:gd name="connsiteX9" fmla="*/ 330635 w 2311261"/>
                <a:gd name="connsiteY9" fmla="*/ 19577 h 705725"/>
                <a:gd name="connsiteX10" fmla="*/ 336445 w 2311261"/>
                <a:gd name="connsiteY10" fmla="*/ 21863 h 705725"/>
                <a:gd name="connsiteX11" fmla="*/ 340827 w 2311261"/>
                <a:gd name="connsiteY11" fmla="*/ 20148 h 705725"/>
                <a:gd name="connsiteX12" fmla="*/ 347113 w 2311261"/>
                <a:gd name="connsiteY12" fmla="*/ 17291 h 705725"/>
                <a:gd name="connsiteX13" fmla="*/ 348351 w 2311261"/>
                <a:gd name="connsiteY13" fmla="*/ 16910 h 705725"/>
                <a:gd name="connsiteX14" fmla="*/ 354447 w 2311261"/>
                <a:gd name="connsiteY14" fmla="*/ 17386 h 705725"/>
                <a:gd name="connsiteX15" fmla="*/ 361972 w 2311261"/>
                <a:gd name="connsiteY15" fmla="*/ 20910 h 705725"/>
                <a:gd name="connsiteX16" fmla="*/ 370544 w 2311261"/>
                <a:gd name="connsiteY16" fmla="*/ 20243 h 705725"/>
                <a:gd name="connsiteX17" fmla="*/ 375307 w 2311261"/>
                <a:gd name="connsiteY17" fmla="*/ 20624 h 705725"/>
                <a:gd name="connsiteX18" fmla="*/ 379212 w 2311261"/>
                <a:gd name="connsiteY18" fmla="*/ 17195 h 705725"/>
                <a:gd name="connsiteX19" fmla="*/ 386070 w 2311261"/>
                <a:gd name="connsiteY19" fmla="*/ 18624 h 705725"/>
                <a:gd name="connsiteX20" fmla="*/ 392071 w 2311261"/>
                <a:gd name="connsiteY20" fmla="*/ 19196 h 705725"/>
                <a:gd name="connsiteX21" fmla="*/ 403882 w 2311261"/>
                <a:gd name="connsiteY21" fmla="*/ 17576 h 705725"/>
                <a:gd name="connsiteX22" fmla="*/ 411788 w 2311261"/>
                <a:gd name="connsiteY22" fmla="*/ 23768 h 705725"/>
                <a:gd name="connsiteX23" fmla="*/ 421694 w 2311261"/>
                <a:gd name="connsiteY23" fmla="*/ 19005 h 705725"/>
                <a:gd name="connsiteX24" fmla="*/ 422360 w 2311261"/>
                <a:gd name="connsiteY24" fmla="*/ 18624 h 705725"/>
                <a:gd name="connsiteX25" fmla="*/ 425980 w 2311261"/>
                <a:gd name="connsiteY25" fmla="*/ 16719 h 705725"/>
                <a:gd name="connsiteX26" fmla="*/ 437696 w 2311261"/>
                <a:gd name="connsiteY26" fmla="*/ 19100 h 705725"/>
                <a:gd name="connsiteX27" fmla="*/ 440934 w 2311261"/>
                <a:gd name="connsiteY27" fmla="*/ 18719 h 705725"/>
                <a:gd name="connsiteX28" fmla="*/ 445983 w 2311261"/>
                <a:gd name="connsiteY28" fmla="*/ 18815 h 705725"/>
                <a:gd name="connsiteX29" fmla="*/ 451793 w 2311261"/>
                <a:gd name="connsiteY29" fmla="*/ 19767 h 705725"/>
                <a:gd name="connsiteX30" fmla="*/ 457222 w 2311261"/>
                <a:gd name="connsiteY30" fmla="*/ 18910 h 705725"/>
                <a:gd name="connsiteX31" fmla="*/ 457508 w 2311261"/>
                <a:gd name="connsiteY31" fmla="*/ 19958 h 705725"/>
                <a:gd name="connsiteX32" fmla="*/ 457794 w 2311261"/>
                <a:gd name="connsiteY32" fmla="*/ 20910 h 705725"/>
                <a:gd name="connsiteX33" fmla="*/ 466652 w 2311261"/>
                <a:gd name="connsiteY33" fmla="*/ 19672 h 705725"/>
                <a:gd name="connsiteX34" fmla="*/ 470176 w 2311261"/>
                <a:gd name="connsiteY34" fmla="*/ 17672 h 705725"/>
                <a:gd name="connsiteX35" fmla="*/ 469890 w 2311261"/>
                <a:gd name="connsiteY35" fmla="*/ 14528 h 705725"/>
                <a:gd name="connsiteX36" fmla="*/ 473224 w 2311261"/>
                <a:gd name="connsiteY36" fmla="*/ 17386 h 705725"/>
                <a:gd name="connsiteX37" fmla="*/ 484940 w 2311261"/>
                <a:gd name="connsiteY37" fmla="*/ 18719 h 705725"/>
                <a:gd name="connsiteX38" fmla="*/ 491321 w 2311261"/>
                <a:gd name="connsiteY38" fmla="*/ 20529 h 705725"/>
                <a:gd name="connsiteX39" fmla="*/ 498751 w 2311261"/>
                <a:gd name="connsiteY39" fmla="*/ 20053 h 705725"/>
                <a:gd name="connsiteX40" fmla="*/ 519611 w 2311261"/>
                <a:gd name="connsiteY40" fmla="*/ 18624 h 705725"/>
                <a:gd name="connsiteX41" fmla="*/ 521897 w 2311261"/>
                <a:gd name="connsiteY41" fmla="*/ 19767 h 705725"/>
                <a:gd name="connsiteX42" fmla="*/ 527517 w 2311261"/>
                <a:gd name="connsiteY42" fmla="*/ 17481 h 705725"/>
                <a:gd name="connsiteX43" fmla="*/ 527612 w 2311261"/>
                <a:gd name="connsiteY43" fmla="*/ 17195 h 705725"/>
                <a:gd name="connsiteX44" fmla="*/ 538946 w 2311261"/>
                <a:gd name="connsiteY44" fmla="*/ 18434 h 705725"/>
                <a:gd name="connsiteX45" fmla="*/ 542566 w 2311261"/>
                <a:gd name="connsiteY45" fmla="*/ 18529 h 705725"/>
                <a:gd name="connsiteX46" fmla="*/ 555425 w 2311261"/>
                <a:gd name="connsiteY46" fmla="*/ 19481 h 705725"/>
                <a:gd name="connsiteX47" fmla="*/ 556853 w 2311261"/>
                <a:gd name="connsiteY47" fmla="*/ 19862 h 705725"/>
                <a:gd name="connsiteX48" fmla="*/ 558663 w 2311261"/>
                <a:gd name="connsiteY48" fmla="*/ 18434 h 705725"/>
                <a:gd name="connsiteX49" fmla="*/ 558377 w 2311261"/>
                <a:gd name="connsiteY49" fmla="*/ 17386 h 705725"/>
                <a:gd name="connsiteX50" fmla="*/ 560283 w 2311261"/>
                <a:gd name="connsiteY50" fmla="*/ 16529 h 705725"/>
                <a:gd name="connsiteX51" fmla="*/ 564378 w 2311261"/>
                <a:gd name="connsiteY51" fmla="*/ 18529 h 705725"/>
                <a:gd name="connsiteX52" fmla="*/ 571712 w 2311261"/>
                <a:gd name="connsiteY52" fmla="*/ 19291 h 705725"/>
                <a:gd name="connsiteX53" fmla="*/ 576380 w 2311261"/>
                <a:gd name="connsiteY53" fmla="*/ 18529 h 705725"/>
                <a:gd name="connsiteX54" fmla="*/ 583143 w 2311261"/>
                <a:gd name="connsiteY54" fmla="*/ 18910 h 705725"/>
                <a:gd name="connsiteX55" fmla="*/ 584476 w 2311261"/>
                <a:gd name="connsiteY55" fmla="*/ 20624 h 705725"/>
                <a:gd name="connsiteX56" fmla="*/ 591144 w 2311261"/>
                <a:gd name="connsiteY56" fmla="*/ 22053 h 705725"/>
                <a:gd name="connsiteX57" fmla="*/ 592001 w 2311261"/>
                <a:gd name="connsiteY57" fmla="*/ 21386 h 705725"/>
                <a:gd name="connsiteX58" fmla="*/ 607812 w 2311261"/>
                <a:gd name="connsiteY58" fmla="*/ 18529 h 705725"/>
                <a:gd name="connsiteX59" fmla="*/ 620004 w 2311261"/>
                <a:gd name="connsiteY59" fmla="*/ 18815 h 705725"/>
                <a:gd name="connsiteX60" fmla="*/ 628672 w 2311261"/>
                <a:gd name="connsiteY60" fmla="*/ 18815 h 705725"/>
                <a:gd name="connsiteX61" fmla="*/ 635435 w 2311261"/>
                <a:gd name="connsiteY61" fmla="*/ 20624 h 705725"/>
                <a:gd name="connsiteX62" fmla="*/ 638102 w 2311261"/>
                <a:gd name="connsiteY62" fmla="*/ 19958 h 705725"/>
                <a:gd name="connsiteX63" fmla="*/ 641721 w 2311261"/>
                <a:gd name="connsiteY63" fmla="*/ 16052 h 705725"/>
                <a:gd name="connsiteX64" fmla="*/ 644293 w 2311261"/>
                <a:gd name="connsiteY64" fmla="*/ 12338 h 705725"/>
                <a:gd name="connsiteX65" fmla="*/ 645245 w 2311261"/>
                <a:gd name="connsiteY65" fmla="*/ 13100 h 705725"/>
                <a:gd name="connsiteX66" fmla="*/ 647151 w 2311261"/>
                <a:gd name="connsiteY66" fmla="*/ 14624 h 705725"/>
                <a:gd name="connsiteX67" fmla="*/ 654485 w 2311261"/>
                <a:gd name="connsiteY67" fmla="*/ 19291 h 705725"/>
                <a:gd name="connsiteX68" fmla="*/ 667344 w 2311261"/>
                <a:gd name="connsiteY68" fmla="*/ 16624 h 705725"/>
                <a:gd name="connsiteX69" fmla="*/ 677535 w 2311261"/>
                <a:gd name="connsiteY69" fmla="*/ 20624 h 705725"/>
                <a:gd name="connsiteX70" fmla="*/ 685727 w 2311261"/>
                <a:gd name="connsiteY70" fmla="*/ 21005 h 705725"/>
                <a:gd name="connsiteX71" fmla="*/ 688299 w 2311261"/>
                <a:gd name="connsiteY71" fmla="*/ 18910 h 705725"/>
                <a:gd name="connsiteX72" fmla="*/ 690013 w 2311261"/>
                <a:gd name="connsiteY72" fmla="*/ 17481 h 705725"/>
                <a:gd name="connsiteX73" fmla="*/ 699443 w 2311261"/>
                <a:gd name="connsiteY73" fmla="*/ 20148 h 705725"/>
                <a:gd name="connsiteX74" fmla="*/ 705920 w 2311261"/>
                <a:gd name="connsiteY74" fmla="*/ 19196 h 705725"/>
                <a:gd name="connsiteX75" fmla="*/ 716397 w 2311261"/>
                <a:gd name="connsiteY75" fmla="*/ 19196 h 705725"/>
                <a:gd name="connsiteX76" fmla="*/ 730970 w 2311261"/>
                <a:gd name="connsiteY76" fmla="*/ 21863 h 705725"/>
                <a:gd name="connsiteX77" fmla="*/ 741162 w 2311261"/>
                <a:gd name="connsiteY77" fmla="*/ 18529 h 705725"/>
                <a:gd name="connsiteX78" fmla="*/ 741258 w 2311261"/>
                <a:gd name="connsiteY78" fmla="*/ 18624 h 705725"/>
                <a:gd name="connsiteX79" fmla="*/ 749449 w 2311261"/>
                <a:gd name="connsiteY79" fmla="*/ 18719 h 705725"/>
                <a:gd name="connsiteX80" fmla="*/ 752402 w 2311261"/>
                <a:gd name="connsiteY80" fmla="*/ 19196 h 705725"/>
                <a:gd name="connsiteX81" fmla="*/ 758117 w 2311261"/>
                <a:gd name="connsiteY81" fmla="*/ 17195 h 705725"/>
                <a:gd name="connsiteX82" fmla="*/ 762974 w 2311261"/>
                <a:gd name="connsiteY82" fmla="*/ 18434 h 705725"/>
                <a:gd name="connsiteX83" fmla="*/ 771832 w 2311261"/>
                <a:gd name="connsiteY83" fmla="*/ 19672 h 705725"/>
                <a:gd name="connsiteX84" fmla="*/ 787740 w 2311261"/>
                <a:gd name="connsiteY84" fmla="*/ 17195 h 705725"/>
                <a:gd name="connsiteX85" fmla="*/ 788311 w 2311261"/>
                <a:gd name="connsiteY85" fmla="*/ 16529 h 705725"/>
                <a:gd name="connsiteX86" fmla="*/ 799360 w 2311261"/>
                <a:gd name="connsiteY86" fmla="*/ 15671 h 705725"/>
                <a:gd name="connsiteX87" fmla="*/ 803551 w 2311261"/>
                <a:gd name="connsiteY87" fmla="*/ 18148 h 705725"/>
                <a:gd name="connsiteX88" fmla="*/ 806885 w 2311261"/>
                <a:gd name="connsiteY88" fmla="*/ 20148 h 705725"/>
                <a:gd name="connsiteX89" fmla="*/ 810505 w 2311261"/>
                <a:gd name="connsiteY89" fmla="*/ 15576 h 705725"/>
                <a:gd name="connsiteX90" fmla="*/ 816219 w 2311261"/>
                <a:gd name="connsiteY90" fmla="*/ 21005 h 705725"/>
                <a:gd name="connsiteX91" fmla="*/ 818220 w 2311261"/>
                <a:gd name="connsiteY91" fmla="*/ 18815 h 705725"/>
                <a:gd name="connsiteX92" fmla="*/ 825077 w 2311261"/>
                <a:gd name="connsiteY92" fmla="*/ 16624 h 705725"/>
                <a:gd name="connsiteX93" fmla="*/ 833460 w 2311261"/>
                <a:gd name="connsiteY93" fmla="*/ 20434 h 705725"/>
                <a:gd name="connsiteX94" fmla="*/ 843937 w 2311261"/>
                <a:gd name="connsiteY94" fmla="*/ 19672 h 705725"/>
                <a:gd name="connsiteX95" fmla="*/ 846128 w 2311261"/>
                <a:gd name="connsiteY95" fmla="*/ 17576 h 705725"/>
                <a:gd name="connsiteX96" fmla="*/ 856891 w 2311261"/>
                <a:gd name="connsiteY96" fmla="*/ 19196 h 705725"/>
                <a:gd name="connsiteX97" fmla="*/ 862987 w 2311261"/>
                <a:gd name="connsiteY97" fmla="*/ 15957 h 705725"/>
                <a:gd name="connsiteX98" fmla="*/ 863273 w 2311261"/>
                <a:gd name="connsiteY98" fmla="*/ 16243 h 705725"/>
                <a:gd name="connsiteX99" fmla="*/ 864130 w 2311261"/>
                <a:gd name="connsiteY99" fmla="*/ 17291 h 705725"/>
                <a:gd name="connsiteX100" fmla="*/ 869940 w 2311261"/>
                <a:gd name="connsiteY100" fmla="*/ 17767 h 705725"/>
                <a:gd name="connsiteX101" fmla="*/ 872417 w 2311261"/>
                <a:gd name="connsiteY101" fmla="*/ 17386 h 705725"/>
                <a:gd name="connsiteX102" fmla="*/ 878417 w 2311261"/>
                <a:gd name="connsiteY102" fmla="*/ 18148 h 705725"/>
                <a:gd name="connsiteX103" fmla="*/ 885752 w 2311261"/>
                <a:gd name="connsiteY103" fmla="*/ 17576 h 705725"/>
                <a:gd name="connsiteX104" fmla="*/ 891372 w 2311261"/>
                <a:gd name="connsiteY104" fmla="*/ 17767 h 705725"/>
                <a:gd name="connsiteX105" fmla="*/ 895467 w 2311261"/>
                <a:gd name="connsiteY105" fmla="*/ 17195 h 705725"/>
                <a:gd name="connsiteX106" fmla="*/ 901944 w 2311261"/>
                <a:gd name="connsiteY106" fmla="*/ 15767 h 705725"/>
                <a:gd name="connsiteX107" fmla="*/ 905849 w 2311261"/>
                <a:gd name="connsiteY107" fmla="*/ 17100 h 705725"/>
                <a:gd name="connsiteX108" fmla="*/ 921375 w 2311261"/>
                <a:gd name="connsiteY108" fmla="*/ 18529 h 705725"/>
                <a:gd name="connsiteX109" fmla="*/ 924614 w 2311261"/>
                <a:gd name="connsiteY109" fmla="*/ 16148 h 705725"/>
                <a:gd name="connsiteX110" fmla="*/ 926519 w 2311261"/>
                <a:gd name="connsiteY110" fmla="*/ 17100 h 705725"/>
                <a:gd name="connsiteX111" fmla="*/ 925566 w 2311261"/>
                <a:gd name="connsiteY111" fmla="*/ 19862 h 705725"/>
                <a:gd name="connsiteX112" fmla="*/ 924805 w 2311261"/>
                <a:gd name="connsiteY112" fmla="*/ 20434 h 705725"/>
                <a:gd name="connsiteX113" fmla="*/ 923406 w 2311261"/>
                <a:gd name="connsiteY113" fmla="*/ 21911 h 705725"/>
                <a:gd name="connsiteX114" fmla="*/ 925321 w 2311261"/>
                <a:gd name="connsiteY114" fmla="*/ 21894 h 705725"/>
                <a:gd name="connsiteX115" fmla="*/ 934615 w 2311261"/>
                <a:gd name="connsiteY115" fmla="*/ 20434 h 705725"/>
                <a:gd name="connsiteX116" fmla="*/ 949379 w 2311261"/>
                <a:gd name="connsiteY116" fmla="*/ 9194 h 705725"/>
                <a:gd name="connsiteX117" fmla="*/ 959285 w 2311261"/>
                <a:gd name="connsiteY117" fmla="*/ 13195 h 705725"/>
                <a:gd name="connsiteX118" fmla="*/ 963571 w 2311261"/>
                <a:gd name="connsiteY118" fmla="*/ 13195 h 705725"/>
                <a:gd name="connsiteX119" fmla="*/ 976811 w 2311261"/>
                <a:gd name="connsiteY119" fmla="*/ 13957 h 705725"/>
                <a:gd name="connsiteX120" fmla="*/ 977287 w 2311261"/>
                <a:gd name="connsiteY120" fmla="*/ 14338 h 705725"/>
                <a:gd name="connsiteX121" fmla="*/ 991860 w 2311261"/>
                <a:gd name="connsiteY121" fmla="*/ 12909 h 705725"/>
                <a:gd name="connsiteX122" fmla="*/ 998051 w 2311261"/>
                <a:gd name="connsiteY122" fmla="*/ 11861 h 705725"/>
                <a:gd name="connsiteX123" fmla="*/ 1006052 w 2311261"/>
                <a:gd name="connsiteY123" fmla="*/ 9956 h 705725"/>
                <a:gd name="connsiteX124" fmla="*/ 1012720 w 2311261"/>
                <a:gd name="connsiteY124" fmla="*/ 11766 h 705725"/>
                <a:gd name="connsiteX125" fmla="*/ 1015387 w 2311261"/>
                <a:gd name="connsiteY125" fmla="*/ 11480 h 705725"/>
                <a:gd name="connsiteX126" fmla="*/ 1026817 w 2311261"/>
                <a:gd name="connsiteY126" fmla="*/ 8718 h 705725"/>
                <a:gd name="connsiteX127" fmla="*/ 1041009 w 2311261"/>
                <a:gd name="connsiteY127" fmla="*/ 9099 h 705725"/>
                <a:gd name="connsiteX128" fmla="*/ 1045772 w 2311261"/>
                <a:gd name="connsiteY128" fmla="*/ 9671 h 705725"/>
                <a:gd name="connsiteX129" fmla="*/ 1048439 w 2311261"/>
                <a:gd name="connsiteY129" fmla="*/ 9956 h 705725"/>
                <a:gd name="connsiteX130" fmla="*/ 1057869 w 2311261"/>
                <a:gd name="connsiteY130" fmla="*/ 7099 h 705725"/>
                <a:gd name="connsiteX131" fmla="*/ 1058726 w 2311261"/>
                <a:gd name="connsiteY131" fmla="*/ 7766 h 705725"/>
                <a:gd name="connsiteX132" fmla="*/ 1073204 w 2311261"/>
                <a:gd name="connsiteY132" fmla="*/ 9956 h 705725"/>
                <a:gd name="connsiteX133" fmla="*/ 1077585 w 2311261"/>
                <a:gd name="connsiteY133" fmla="*/ 11099 h 705725"/>
                <a:gd name="connsiteX134" fmla="*/ 1092825 w 2311261"/>
                <a:gd name="connsiteY134" fmla="*/ 11099 h 705725"/>
                <a:gd name="connsiteX135" fmla="*/ 1096826 w 2311261"/>
                <a:gd name="connsiteY135" fmla="*/ 11004 h 705725"/>
                <a:gd name="connsiteX136" fmla="*/ 1102160 w 2311261"/>
                <a:gd name="connsiteY136" fmla="*/ 10623 h 705725"/>
                <a:gd name="connsiteX137" fmla="*/ 1115495 w 2311261"/>
                <a:gd name="connsiteY137" fmla="*/ 8147 h 705725"/>
                <a:gd name="connsiteX138" fmla="*/ 1117304 w 2311261"/>
                <a:gd name="connsiteY138" fmla="*/ 8528 h 705725"/>
                <a:gd name="connsiteX139" fmla="*/ 1124924 w 2311261"/>
                <a:gd name="connsiteY139" fmla="*/ 7575 h 705725"/>
                <a:gd name="connsiteX140" fmla="*/ 1127211 w 2311261"/>
                <a:gd name="connsiteY140" fmla="*/ 7861 h 705725"/>
                <a:gd name="connsiteX141" fmla="*/ 1135307 w 2311261"/>
                <a:gd name="connsiteY141" fmla="*/ 8242 h 705725"/>
                <a:gd name="connsiteX142" fmla="*/ 1145117 w 2311261"/>
                <a:gd name="connsiteY142" fmla="*/ 5861 h 705725"/>
                <a:gd name="connsiteX143" fmla="*/ 1156357 w 2311261"/>
                <a:gd name="connsiteY143" fmla="*/ 8051 h 705725"/>
                <a:gd name="connsiteX144" fmla="*/ 1159215 w 2311261"/>
                <a:gd name="connsiteY144" fmla="*/ 6432 h 705725"/>
                <a:gd name="connsiteX145" fmla="*/ 1165882 w 2311261"/>
                <a:gd name="connsiteY145" fmla="*/ 4718 h 705725"/>
                <a:gd name="connsiteX146" fmla="*/ 1167215 w 2311261"/>
                <a:gd name="connsiteY146" fmla="*/ 3575 h 705725"/>
                <a:gd name="connsiteX147" fmla="*/ 1168549 w 2311261"/>
                <a:gd name="connsiteY147" fmla="*/ 1955 h 705725"/>
                <a:gd name="connsiteX148" fmla="*/ 1169120 w 2311261"/>
                <a:gd name="connsiteY148" fmla="*/ 3098 h 705725"/>
                <a:gd name="connsiteX149" fmla="*/ 1171978 w 2311261"/>
                <a:gd name="connsiteY149" fmla="*/ 5384 h 705725"/>
                <a:gd name="connsiteX150" fmla="*/ 1177883 w 2311261"/>
                <a:gd name="connsiteY150" fmla="*/ 5099 h 705725"/>
                <a:gd name="connsiteX151" fmla="*/ 1178646 w 2311261"/>
                <a:gd name="connsiteY151" fmla="*/ 5956 h 705725"/>
                <a:gd name="connsiteX152" fmla="*/ 1184266 w 2311261"/>
                <a:gd name="connsiteY152" fmla="*/ 3384 h 705725"/>
                <a:gd name="connsiteX153" fmla="*/ 1188457 w 2311261"/>
                <a:gd name="connsiteY153" fmla="*/ 2908 h 705725"/>
                <a:gd name="connsiteX154" fmla="*/ 1197791 w 2311261"/>
                <a:gd name="connsiteY154" fmla="*/ 7385 h 705725"/>
                <a:gd name="connsiteX155" fmla="*/ 1203696 w 2311261"/>
                <a:gd name="connsiteY155" fmla="*/ 12528 h 705725"/>
                <a:gd name="connsiteX156" fmla="*/ 1206078 w 2311261"/>
                <a:gd name="connsiteY156" fmla="*/ 11576 h 705725"/>
                <a:gd name="connsiteX157" fmla="*/ 1207697 w 2311261"/>
                <a:gd name="connsiteY157" fmla="*/ 7099 h 705725"/>
                <a:gd name="connsiteX158" fmla="*/ 1207792 w 2311261"/>
                <a:gd name="connsiteY158" fmla="*/ 6813 h 705725"/>
                <a:gd name="connsiteX159" fmla="*/ 1217412 w 2311261"/>
                <a:gd name="connsiteY159" fmla="*/ 4146 h 705725"/>
                <a:gd name="connsiteX160" fmla="*/ 1222079 w 2311261"/>
                <a:gd name="connsiteY160" fmla="*/ 3384 h 705725"/>
                <a:gd name="connsiteX161" fmla="*/ 1227128 w 2311261"/>
                <a:gd name="connsiteY161" fmla="*/ 2622 h 705725"/>
                <a:gd name="connsiteX162" fmla="*/ 1242654 w 2311261"/>
                <a:gd name="connsiteY162" fmla="*/ 50 h 705725"/>
                <a:gd name="connsiteX163" fmla="*/ 1255608 w 2311261"/>
                <a:gd name="connsiteY163" fmla="*/ 2241 h 705725"/>
                <a:gd name="connsiteX164" fmla="*/ 1257131 w 2311261"/>
                <a:gd name="connsiteY164" fmla="*/ 1955 h 705725"/>
                <a:gd name="connsiteX165" fmla="*/ 1259417 w 2311261"/>
                <a:gd name="connsiteY165" fmla="*/ 1574 h 705725"/>
                <a:gd name="connsiteX166" fmla="*/ 1262465 w 2311261"/>
                <a:gd name="connsiteY166" fmla="*/ 3384 h 705725"/>
                <a:gd name="connsiteX167" fmla="*/ 1262180 w 2311261"/>
                <a:gd name="connsiteY167" fmla="*/ 4146 h 705725"/>
                <a:gd name="connsiteX168" fmla="*/ 1261894 w 2311261"/>
                <a:gd name="connsiteY168" fmla="*/ 5003 h 705725"/>
                <a:gd name="connsiteX169" fmla="*/ 1265990 w 2311261"/>
                <a:gd name="connsiteY169" fmla="*/ 7004 h 705725"/>
                <a:gd name="connsiteX170" fmla="*/ 1266847 w 2311261"/>
                <a:gd name="connsiteY170" fmla="*/ 6337 h 705725"/>
                <a:gd name="connsiteX171" fmla="*/ 1272276 w 2311261"/>
                <a:gd name="connsiteY171" fmla="*/ 6432 h 705725"/>
                <a:gd name="connsiteX172" fmla="*/ 1274130 w 2311261"/>
                <a:gd name="connsiteY172" fmla="*/ 10316 h 705725"/>
                <a:gd name="connsiteX173" fmla="*/ 1301298 w 2311261"/>
                <a:gd name="connsiteY173" fmla="*/ 8053 h 705725"/>
                <a:gd name="connsiteX174" fmla="*/ 1384354 w 2311261"/>
                <a:gd name="connsiteY174" fmla="*/ 14696 h 705725"/>
                <a:gd name="connsiteX175" fmla="*/ 1492327 w 2311261"/>
                <a:gd name="connsiteY175" fmla="*/ 23002 h 705725"/>
                <a:gd name="connsiteX176" fmla="*/ 1660102 w 2311261"/>
                <a:gd name="connsiteY176" fmla="*/ 24664 h 705725"/>
                <a:gd name="connsiteX177" fmla="*/ 1895981 w 2311261"/>
                <a:gd name="connsiteY177" fmla="*/ 14696 h 705725"/>
                <a:gd name="connsiteX178" fmla="*/ 1912592 w 2311261"/>
                <a:gd name="connsiteY178" fmla="*/ 14696 h 705725"/>
                <a:gd name="connsiteX179" fmla="*/ 1975715 w 2311261"/>
                <a:gd name="connsiteY179" fmla="*/ 24664 h 705725"/>
                <a:gd name="connsiteX180" fmla="*/ 2151792 w 2311261"/>
                <a:gd name="connsiteY180" fmla="*/ 51240 h 705725"/>
                <a:gd name="connsiteX181" fmla="*/ 2226543 w 2311261"/>
                <a:gd name="connsiteY181" fmla="*/ 79479 h 705725"/>
                <a:gd name="connsiteX182" fmla="*/ 2278039 w 2311261"/>
                <a:gd name="connsiteY182" fmla="*/ 160876 h 705725"/>
                <a:gd name="connsiteX183" fmla="*/ 2311261 w 2311261"/>
                <a:gd name="connsiteY183" fmla="*/ 227321 h 705725"/>
                <a:gd name="connsiteX184" fmla="*/ 2301293 w 2311261"/>
                <a:gd name="connsiteY184" fmla="*/ 270508 h 705725"/>
                <a:gd name="connsiteX185" fmla="*/ 2281360 w 2311261"/>
                <a:gd name="connsiteY185" fmla="*/ 336953 h 705725"/>
                <a:gd name="connsiteX186" fmla="*/ 2271395 w 2311261"/>
                <a:gd name="connsiteY186" fmla="*/ 370176 h 705725"/>
                <a:gd name="connsiteX187" fmla="*/ 2238173 w 2311261"/>
                <a:gd name="connsiteY187" fmla="*/ 433299 h 705725"/>
                <a:gd name="connsiteX188" fmla="*/ 2198304 w 2311261"/>
                <a:gd name="connsiteY188" fmla="*/ 486454 h 705725"/>
                <a:gd name="connsiteX189" fmla="*/ 2088672 w 2311261"/>
                <a:gd name="connsiteY189" fmla="*/ 596089 h 705725"/>
                <a:gd name="connsiteX190" fmla="*/ 1979036 w 2311261"/>
                <a:gd name="connsiteY190" fmla="*/ 705725 h 705725"/>
                <a:gd name="connsiteX191" fmla="*/ 1985680 w 2311261"/>
                <a:gd name="connsiteY191" fmla="*/ 685789 h 705725"/>
                <a:gd name="connsiteX192" fmla="*/ 2010597 w 2311261"/>
                <a:gd name="connsiteY192" fmla="*/ 602733 h 705725"/>
                <a:gd name="connsiteX193" fmla="*/ 2032192 w 2311261"/>
                <a:gd name="connsiteY193" fmla="*/ 486454 h 705725"/>
                <a:gd name="connsiteX194" fmla="*/ 2028870 w 2311261"/>
                <a:gd name="connsiteY194" fmla="*/ 405060 h 705725"/>
                <a:gd name="connsiteX195" fmla="*/ 2012259 w 2311261"/>
                <a:gd name="connsiteY195" fmla="*/ 340278 h 705725"/>
                <a:gd name="connsiteX196" fmla="*/ 1982358 w 2311261"/>
                <a:gd name="connsiteY196" fmla="*/ 317020 h 705725"/>
                <a:gd name="connsiteX197" fmla="*/ 1809603 w 2311261"/>
                <a:gd name="connsiteY197" fmla="*/ 283798 h 705725"/>
                <a:gd name="connsiteX198" fmla="*/ 1507279 w 2311261"/>
                <a:gd name="connsiteY198" fmla="*/ 250575 h 705725"/>
                <a:gd name="connsiteX199" fmla="*/ 1098641 w 2311261"/>
                <a:gd name="connsiteY199" fmla="*/ 238948 h 705725"/>
                <a:gd name="connsiteX200" fmla="*/ 736516 w 2311261"/>
                <a:gd name="connsiteY200" fmla="*/ 233964 h 705725"/>
                <a:gd name="connsiteX201" fmla="*/ 577049 w 2311261"/>
                <a:gd name="connsiteY201" fmla="*/ 243932 h 705725"/>
                <a:gd name="connsiteX202" fmla="*/ 357779 w 2311261"/>
                <a:gd name="connsiteY202" fmla="*/ 263865 h 705725"/>
                <a:gd name="connsiteX203" fmla="*/ 234857 w 2311261"/>
                <a:gd name="connsiteY203" fmla="*/ 290444 h 705725"/>
                <a:gd name="connsiteX204" fmla="*/ 193941 w 2311261"/>
                <a:gd name="connsiteY204" fmla="*/ 287981 h 705725"/>
                <a:gd name="connsiteX205" fmla="*/ 146467 w 2311261"/>
                <a:gd name="connsiteY205" fmla="*/ 280884 h 705725"/>
                <a:gd name="connsiteX206" fmla="*/ 125921 w 2311261"/>
                <a:gd name="connsiteY206" fmla="*/ 343846 h 705725"/>
                <a:gd name="connsiteX207" fmla="*/ 71620 w 2311261"/>
                <a:gd name="connsiteY207" fmla="*/ 323988 h 705725"/>
                <a:gd name="connsiteX0" fmla="*/ 71618 w 2311259"/>
                <a:gd name="connsiteY0" fmla="*/ 323988 h 705725"/>
                <a:gd name="connsiteX1" fmla="*/ 66984 w 2311259"/>
                <a:gd name="connsiteY1" fmla="*/ 292861 h 705725"/>
                <a:gd name="connsiteX2" fmla="*/ 50450 w 2311259"/>
                <a:gd name="connsiteY2" fmla="*/ 241550 h 705725"/>
                <a:gd name="connsiteX3" fmla="*/ 2177 w 2311259"/>
                <a:gd name="connsiteY3" fmla="*/ 60119 h 705725"/>
                <a:gd name="connsiteX4" fmla="*/ 140579 w 2311259"/>
                <a:gd name="connsiteY4" fmla="*/ 23613 h 705725"/>
                <a:gd name="connsiteX5" fmla="*/ 223527 w 2311259"/>
                <a:gd name="connsiteY5" fmla="*/ 14613 h 705725"/>
                <a:gd name="connsiteX6" fmla="*/ 278048 w 2311259"/>
                <a:gd name="connsiteY6" fmla="*/ 19490 h 705725"/>
                <a:gd name="connsiteX7" fmla="*/ 302601 w 2311259"/>
                <a:gd name="connsiteY7" fmla="*/ 43054 h 705725"/>
                <a:gd name="connsiteX8" fmla="*/ 329655 w 2311259"/>
                <a:gd name="connsiteY8" fmla="*/ 19501 h 705725"/>
                <a:gd name="connsiteX9" fmla="*/ 330633 w 2311259"/>
                <a:gd name="connsiteY9" fmla="*/ 19577 h 705725"/>
                <a:gd name="connsiteX10" fmla="*/ 336443 w 2311259"/>
                <a:gd name="connsiteY10" fmla="*/ 21863 h 705725"/>
                <a:gd name="connsiteX11" fmla="*/ 340825 w 2311259"/>
                <a:gd name="connsiteY11" fmla="*/ 20148 h 705725"/>
                <a:gd name="connsiteX12" fmla="*/ 347111 w 2311259"/>
                <a:gd name="connsiteY12" fmla="*/ 17291 h 705725"/>
                <a:gd name="connsiteX13" fmla="*/ 348349 w 2311259"/>
                <a:gd name="connsiteY13" fmla="*/ 16910 h 705725"/>
                <a:gd name="connsiteX14" fmla="*/ 354445 w 2311259"/>
                <a:gd name="connsiteY14" fmla="*/ 17386 h 705725"/>
                <a:gd name="connsiteX15" fmla="*/ 361970 w 2311259"/>
                <a:gd name="connsiteY15" fmla="*/ 20910 h 705725"/>
                <a:gd name="connsiteX16" fmla="*/ 370542 w 2311259"/>
                <a:gd name="connsiteY16" fmla="*/ 20243 h 705725"/>
                <a:gd name="connsiteX17" fmla="*/ 375305 w 2311259"/>
                <a:gd name="connsiteY17" fmla="*/ 20624 h 705725"/>
                <a:gd name="connsiteX18" fmla="*/ 379210 w 2311259"/>
                <a:gd name="connsiteY18" fmla="*/ 17195 h 705725"/>
                <a:gd name="connsiteX19" fmla="*/ 386068 w 2311259"/>
                <a:gd name="connsiteY19" fmla="*/ 18624 h 705725"/>
                <a:gd name="connsiteX20" fmla="*/ 392069 w 2311259"/>
                <a:gd name="connsiteY20" fmla="*/ 19196 h 705725"/>
                <a:gd name="connsiteX21" fmla="*/ 403880 w 2311259"/>
                <a:gd name="connsiteY21" fmla="*/ 17576 h 705725"/>
                <a:gd name="connsiteX22" fmla="*/ 411786 w 2311259"/>
                <a:gd name="connsiteY22" fmla="*/ 23768 h 705725"/>
                <a:gd name="connsiteX23" fmla="*/ 421692 w 2311259"/>
                <a:gd name="connsiteY23" fmla="*/ 19005 h 705725"/>
                <a:gd name="connsiteX24" fmla="*/ 422358 w 2311259"/>
                <a:gd name="connsiteY24" fmla="*/ 18624 h 705725"/>
                <a:gd name="connsiteX25" fmla="*/ 425978 w 2311259"/>
                <a:gd name="connsiteY25" fmla="*/ 16719 h 705725"/>
                <a:gd name="connsiteX26" fmla="*/ 437694 w 2311259"/>
                <a:gd name="connsiteY26" fmla="*/ 19100 h 705725"/>
                <a:gd name="connsiteX27" fmla="*/ 440932 w 2311259"/>
                <a:gd name="connsiteY27" fmla="*/ 18719 h 705725"/>
                <a:gd name="connsiteX28" fmla="*/ 445981 w 2311259"/>
                <a:gd name="connsiteY28" fmla="*/ 18815 h 705725"/>
                <a:gd name="connsiteX29" fmla="*/ 451791 w 2311259"/>
                <a:gd name="connsiteY29" fmla="*/ 19767 h 705725"/>
                <a:gd name="connsiteX30" fmla="*/ 457220 w 2311259"/>
                <a:gd name="connsiteY30" fmla="*/ 18910 h 705725"/>
                <a:gd name="connsiteX31" fmla="*/ 457506 w 2311259"/>
                <a:gd name="connsiteY31" fmla="*/ 19958 h 705725"/>
                <a:gd name="connsiteX32" fmla="*/ 457792 w 2311259"/>
                <a:gd name="connsiteY32" fmla="*/ 20910 h 705725"/>
                <a:gd name="connsiteX33" fmla="*/ 466650 w 2311259"/>
                <a:gd name="connsiteY33" fmla="*/ 19672 h 705725"/>
                <a:gd name="connsiteX34" fmla="*/ 470174 w 2311259"/>
                <a:gd name="connsiteY34" fmla="*/ 17672 h 705725"/>
                <a:gd name="connsiteX35" fmla="*/ 469888 w 2311259"/>
                <a:gd name="connsiteY35" fmla="*/ 14528 h 705725"/>
                <a:gd name="connsiteX36" fmla="*/ 473222 w 2311259"/>
                <a:gd name="connsiteY36" fmla="*/ 17386 h 705725"/>
                <a:gd name="connsiteX37" fmla="*/ 484938 w 2311259"/>
                <a:gd name="connsiteY37" fmla="*/ 18719 h 705725"/>
                <a:gd name="connsiteX38" fmla="*/ 491319 w 2311259"/>
                <a:gd name="connsiteY38" fmla="*/ 20529 h 705725"/>
                <a:gd name="connsiteX39" fmla="*/ 498749 w 2311259"/>
                <a:gd name="connsiteY39" fmla="*/ 20053 h 705725"/>
                <a:gd name="connsiteX40" fmla="*/ 519609 w 2311259"/>
                <a:gd name="connsiteY40" fmla="*/ 18624 h 705725"/>
                <a:gd name="connsiteX41" fmla="*/ 521895 w 2311259"/>
                <a:gd name="connsiteY41" fmla="*/ 19767 h 705725"/>
                <a:gd name="connsiteX42" fmla="*/ 527515 w 2311259"/>
                <a:gd name="connsiteY42" fmla="*/ 17481 h 705725"/>
                <a:gd name="connsiteX43" fmla="*/ 527610 w 2311259"/>
                <a:gd name="connsiteY43" fmla="*/ 17195 h 705725"/>
                <a:gd name="connsiteX44" fmla="*/ 538944 w 2311259"/>
                <a:gd name="connsiteY44" fmla="*/ 18434 h 705725"/>
                <a:gd name="connsiteX45" fmla="*/ 542564 w 2311259"/>
                <a:gd name="connsiteY45" fmla="*/ 18529 h 705725"/>
                <a:gd name="connsiteX46" fmla="*/ 555423 w 2311259"/>
                <a:gd name="connsiteY46" fmla="*/ 19481 h 705725"/>
                <a:gd name="connsiteX47" fmla="*/ 556851 w 2311259"/>
                <a:gd name="connsiteY47" fmla="*/ 19862 h 705725"/>
                <a:gd name="connsiteX48" fmla="*/ 558661 w 2311259"/>
                <a:gd name="connsiteY48" fmla="*/ 18434 h 705725"/>
                <a:gd name="connsiteX49" fmla="*/ 558375 w 2311259"/>
                <a:gd name="connsiteY49" fmla="*/ 17386 h 705725"/>
                <a:gd name="connsiteX50" fmla="*/ 560281 w 2311259"/>
                <a:gd name="connsiteY50" fmla="*/ 16529 h 705725"/>
                <a:gd name="connsiteX51" fmla="*/ 564376 w 2311259"/>
                <a:gd name="connsiteY51" fmla="*/ 18529 h 705725"/>
                <a:gd name="connsiteX52" fmla="*/ 571710 w 2311259"/>
                <a:gd name="connsiteY52" fmla="*/ 19291 h 705725"/>
                <a:gd name="connsiteX53" fmla="*/ 576378 w 2311259"/>
                <a:gd name="connsiteY53" fmla="*/ 18529 h 705725"/>
                <a:gd name="connsiteX54" fmla="*/ 583141 w 2311259"/>
                <a:gd name="connsiteY54" fmla="*/ 18910 h 705725"/>
                <a:gd name="connsiteX55" fmla="*/ 584474 w 2311259"/>
                <a:gd name="connsiteY55" fmla="*/ 20624 h 705725"/>
                <a:gd name="connsiteX56" fmla="*/ 591142 w 2311259"/>
                <a:gd name="connsiteY56" fmla="*/ 22053 h 705725"/>
                <a:gd name="connsiteX57" fmla="*/ 591999 w 2311259"/>
                <a:gd name="connsiteY57" fmla="*/ 21386 h 705725"/>
                <a:gd name="connsiteX58" fmla="*/ 607810 w 2311259"/>
                <a:gd name="connsiteY58" fmla="*/ 18529 h 705725"/>
                <a:gd name="connsiteX59" fmla="*/ 620002 w 2311259"/>
                <a:gd name="connsiteY59" fmla="*/ 18815 h 705725"/>
                <a:gd name="connsiteX60" fmla="*/ 628670 w 2311259"/>
                <a:gd name="connsiteY60" fmla="*/ 18815 h 705725"/>
                <a:gd name="connsiteX61" fmla="*/ 635433 w 2311259"/>
                <a:gd name="connsiteY61" fmla="*/ 20624 h 705725"/>
                <a:gd name="connsiteX62" fmla="*/ 638100 w 2311259"/>
                <a:gd name="connsiteY62" fmla="*/ 19958 h 705725"/>
                <a:gd name="connsiteX63" fmla="*/ 641719 w 2311259"/>
                <a:gd name="connsiteY63" fmla="*/ 16052 h 705725"/>
                <a:gd name="connsiteX64" fmla="*/ 644291 w 2311259"/>
                <a:gd name="connsiteY64" fmla="*/ 12338 h 705725"/>
                <a:gd name="connsiteX65" fmla="*/ 645243 w 2311259"/>
                <a:gd name="connsiteY65" fmla="*/ 13100 h 705725"/>
                <a:gd name="connsiteX66" fmla="*/ 647149 w 2311259"/>
                <a:gd name="connsiteY66" fmla="*/ 14624 h 705725"/>
                <a:gd name="connsiteX67" fmla="*/ 654483 w 2311259"/>
                <a:gd name="connsiteY67" fmla="*/ 19291 h 705725"/>
                <a:gd name="connsiteX68" fmla="*/ 667342 w 2311259"/>
                <a:gd name="connsiteY68" fmla="*/ 16624 h 705725"/>
                <a:gd name="connsiteX69" fmla="*/ 677533 w 2311259"/>
                <a:gd name="connsiteY69" fmla="*/ 20624 h 705725"/>
                <a:gd name="connsiteX70" fmla="*/ 685725 w 2311259"/>
                <a:gd name="connsiteY70" fmla="*/ 21005 h 705725"/>
                <a:gd name="connsiteX71" fmla="*/ 688297 w 2311259"/>
                <a:gd name="connsiteY71" fmla="*/ 18910 h 705725"/>
                <a:gd name="connsiteX72" fmla="*/ 690011 w 2311259"/>
                <a:gd name="connsiteY72" fmla="*/ 17481 h 705725"/>
                <a:gd name="connsiteX73" fmla="*/ 699441 w 2311259"/>
                <a:gd name="connsiteY73" fmla="*/ 20148 h 705725"/>
                <a:gd name="connsiteX74" fmla="*/ 705918 w 2311259"/>
                <a:gd name="connsiteY74" fmla="*/ 19196 h 705725"/>
                <a:gd name="connsiteX75" fmla="*/ 716395 w 2311259"/>
                <a:gd name="connsiteY75" fmla="*/ 19196 h 705725"/>
                <a:gd name="connsiteX76" fmla="*/ 730968 w 2311259"/>
                <a:gd name="connsiteY76" fmla="*/ 21863 h 705725"/>
                <a:gd name="connsiteX77" fmla="*/ 741160 w 2311259"/>
                <a:gd name="connsiteY77" fmla="*/ 18529 h 705725"/>
                <a:gd name="connsiteX78" fmla="*/ 741256 w 2311259"/>
                <a:gd name="connsiteY78" fmla="*/ 18624 h 705725"/>
                <a:gd name="connsiteX79" fmla="*/ 749447 w 2311259"/>
                <a:gd name="connsiteY79" fmla="*/ 18719 h 705725"/>
                <a:gd name="connsiteX80" fmla="*/ 752400 w 2311259"/>
                <a:gd name="connsiteY80" fmla="*/ 19196 h 705725"/>
                <a:gd name="connsiteX81" fmla="*/ 758115 w 2311259"/>
                <a:gd name="connsiteY81" fmla="*/ 17195 h 705725"/>
                <a:gd name="connsiteX82" fmla="*/ 762972 w 2311259"/>
                <a:gd name="connsiteY82" fmla="*/ 18434 h 705725"/>
                <a:gd name="connsiteX83" fmla="*/ 771830 w 2311259"/>
                <a:gd name="connsiteY83" fmla="*/ 19672 h 705725"/>
                <a:gd name="connsiteX84" fmla="*/ 787738 w 2311259"/>
                <a:gd name="connsiteY84" fmla="*/ 17195 h 705725"/>
                <a:gd name="connsiteX85" fmla="*/ 788309 w 2311259"/>
                <a:gd name="connsiteY85" fmla="*/ 16529 h 705725"/>
                <a:gd name="connsiteX86" fmla="*/ 799358 w 2311259"/>
                <a:gd name="connsiteY86" fmla="*/ 15671 h 705725"/>
                <a:gd name="connsiteX87" fmla="*/ 803549 w 2311259"/>
                <a:gd name="connsiteY87" fmla="*/ 18148 h 705725"/>
                <a:gd name="connsiteX88" fmla="*/ 806883 w 2311259"/>
                <a:gd name="connsiteY88" fmla="*/ 20148 h 705725"/>
                <a:gd name="connsiteX89" fmla="*/ 810503 w 2311259"/>
                <a:gd name="connsiteY89" fmla="*/ 15576 h 705725"/>
                <a:gd name="connsiteX90" fmla="*/ 816217 w 2311259"/>
                <a:gd name="connsiteY90" fmla="*/ 21005 h 705725"/>
                <a:gd name="connsiteX91" fmla="*/ 818218 w 2311259"/>
                <a:gd name="connsiteY91" fmla="*/ 18815 h 705725"/>
                <a:gd name="connsiteX92" fmla="*/ 825075 w 2311259"/>
                <a:gd name="connsiteY92" fmla="*/ 16624 h 705725"/>
                <a:gd name="connsiteX93" fmla="*/ 833458 w 2311259"/>
                <a:gd name="connsiteY93" fmla="*/ 20434 h 705725"/>
                <a:gd name="connsiteX94" fmla="*/ 843935 w 2311259"/>
                <a:gd name="connsiteY94" fmla="*/ 19672 h 705725"/>
                <a:gd name="connsiteX95" fmla="*/ 846126 w 2311259"/>
                <a:gd name="connsiteY95" fmla="*/ 17576 h 705725"/>
                <a:gd name="connsiteX96" fmla="*/ 856889 w 2311259"/>
                <a:gd name="connsiteY96" fmla="*/ 19196 h 705725"/>
                <a:gd name="connsiteX97" fmla="*/ 862985 w 2311259"/>
                <a:gd name="connsiteY97" fmla="*/ 15957 h 705725"/>
                <a:gd name="connsiteX98" fmla="*/ 863271 w 2311259"/>
                <a:gd name="connsiteY98" fmla="*/ 16243 h 705725"/>
                <a:gd name="connsiteX99" fmla="*/ 864128 w 2311259"/>
                <a:gd name="connsiteY99" fmla="*/ 17291 h 705725"/>
                <a:gd name="connsiteX100" fmla="*/ 869938 w 2311259"/>
                <a:gd name="connsiteY100" fmla="*/ 17767 h 705725"/>
                <a:gd name="connsiteX101" fmla="*/ 872415 w 2311259"/>
                <a:gd name="connsiteY101" fmla="*/ 17386 h 705725"/>
                <a:gd name="connsiteX102" fmla="*/ 878415 w 2311259"/>
                <a:gd name="connsiteY102" fmla="*/ 18148 h 705725"/>
                <a:gd name="connsiteX103" fmla="*/ 885750 w 2311259"/>
                <a:gd name="connsiteY103" fmla="*/ 17576 h 705725"/>
                <a:gd name="connsiteX104" fmla="*/ 891370 w 2311259"/>
                <a:gd name="connsiteY104" fmla="*/ 17767 h 705725"/>
                <a:gd name="connsiteX105" fmla="*/ 895465 w 2311259"/>
                <a:gd name="connsiteY105" fmla="*/ 17195 h 705725"/>
                <a:gd name="connsiteX106" fmla="*/ 901942 w 2311259"/>
                <a:gd name="connsiteY106" fmla="*/ 15767 h 705725"/>
                <a:gd name="connsiteX107" fmla="*/ 905847 w 2311259"/>
                <a:gd name="connsiteY107" fmla="*/ 17100 h 705725"/>
                <a:gd name="connsiteX108" fmla="*/ 921373 w 2311259"/>
                <a:gd name="connsiteY108" fmla="*/ 18529 h 705725"/>
                <a:gd name="connsiteX109" fmla="*/ 924612 w 2311259"/>
                <a:gd name="connsiteY109" fmla="*/ 16148 h 705725"/>
                <a:gd name="connsiteX110" fmla="*/ 926517 w 2311259"/>
                <a:gd name="connsiteY110" fmla="*/ 17100 h 705725"/>
                <a:gd name="connsiteX111" fmla="*/ 925564 w 2311259"/>
                <a:gd name="connsiteY111" fmla="*/ 19862 h 705725"/>
                <a:gd name="connsiteX112" fmla="*/ 924803 w 2311259"/>
                <a:gd name="connsiteY112" fmla="*/ 20434 h 705725"/>
                <a:gd name="connsiteX113" fmla="*/ 923404 w 2311259"/>
                <a:gd name="connsiteY113" fmla="*/ 21911 h 705725"/>
                <a:gd name="connsiteX114" fmla="*/ 925319 w 2311259"/>
                <a:gd name="connsiteY114" fmla="*/ 21894 h 705725"/>
                <a:gd name="connsiteX115" fmla="*/ 934613 w 2311259"/>
                <a:gd name="connsiteY115" fmla="*/ 20434 h 705725"/>
                <a:gd name="connsiteX116" fmla="*/ 949377 w 2311259"/>
                <a:gd name="connsiteY116" fmla="*/ 9194 h 705725"/>
                <a:gd name="connsiteX117" fmla="*/ 959283 w 2311259"/>
                <a:gd name="connsiteY117" fmla="*/ 13195 h 705725"/>
                <a:gd name="connsiteX118" fmla="*/ 963569 w 2311259"/>
                <a:gd name="connsiteY118" fmla="*/ 13195 h 705725"/>
                <a:gd name="connsiteX119" fmla="*/ 976809 w 2311259"/>
                <a:gd name="connsiteY119" fmla="*/ 13957 h 705725"/>
                <a:gd name="connsiteX120" fmla="*/ 977285 w 2311259"/>
                <a:gd name="connsiteY120" fmla="*/ 14338 h 705725"/>
                <a:gd name="connsiteX121" fmla="*/ 991858 w 2311259"/>
                <a:gd name="connsiteY121" fmla="*/ 12909 h 705725"/>
                <a:gd name="connsiteX122" fmla="*/ 998049 w 2311259"/>
                <a:gd name="connsiteY122" fmla="*/ 11861 h 705725"/>
                <a:gd name="connsiteX123" fmla="*/ 1006050 w 2311259"/>
                <a:gd name="connsiteY123" fmla="*/ 9956 h 705725"/>
                <a:gd name="connsiteX124" fmla="*/ 1012718 w 2311259"/>
                <a:gd name="connsiteY124" fmla="*/ 11766 h 705725"/>
                <a:gd name="connsiteX125" fmla="*/ 1015385 w 2311259"/>
                <a:gd name="connsiteY125" fmla="*/ 11480 h 705725"/>
                <a:gd name="connsiteX126" fmla="*/ 1026815 w 2311259"/>
                <a:gd name="connsiteY126" fmla="*/ 8718 h 705725"/>
                <a:gd name="connsiteX127" fmla="*/ 1041007 w 2311259"/>
                <a:gd name="connsiteY127" fmla="*/ 9099 h 705725"/>
                <a:gd name="connsiteX128" fmla="*/ 1045770 w 2311259"/>
                <a:gd name="connsiteY128" fmla="*/ 9671 h 705725"/>
                <a:gd name="connsiteX129" fmla="*/ 1048437 w 2311259"/>
                <a:gd name="connsiteY129" fmla="*/ 9956 h 705725"/>
                <a:gd name="connsiteX130" fmla="*/ 1057867 w 2311259"/>
                <a:gd name="connsiteY130" fmla="*/ 7099 h 705725"/>
                <a:gd name="connsiteX131" fmla="*/ 1058724 w 2311259"/>
                <a:gd name="connsiteY131" fmla="*/ 7766 h 705725"/>
                <a:gd name="connsiteX132" fmla="*/ 1073202 w 2311259"/>
                <a:gd name="connsiteY132" fmla="*/ 9956 h 705725"/>
                <a:gd name="connsiteX133" fmla="*/ 1077583 w 2311259"/>
                <a:gd name="connsiteY133" fmla="*/ 11099 h 705725"/>
                <a:gd name="connsiteX134" fmla="*/ 1092823 w 2311259"/>
                <a:gd name="connsiteY134" fmla="*/ 11099 h 705725"/>
                <a:gd name="connsiteX135" fmla="*/ 1096824 w 2311259"/>
                <a:gd name="connsiteY135" fmla="*/ 11004 h 705725"/>
                <a:gd name="connsiteX136" fmla="*/ 1102158 w 2311259"/>
                <a:gd name="connsiteY136" fmla="*/ 10623 h 705725"/>
                <a:gd name="connsiteX137" fmla="*/ 1115493 w 2311259"/>
                <a:gd name="connsiteY137" fmla="*/ 8147 h 705725"/>
                <a:gd name="connsiteX138" fmla="*/ 1117302 w 2311259"/>
                <a:gd name="connsiteY138" fmla="*/ 8528 h 705725"/>
                <a:gd name="connsiteX139" fmla="*/ 1124922 w 2311259"/>
                <a:gd name="connsiteY139" fmla="*/ 7575 h 705725"/>
                <a:gd name="connsiteX140" fmla="*/ 1127209 w 2311259"/>
                <a:gd name="connsiteY140" fmla="*/ 7861 h 705725"/>
                <a:gd name="connsiteX141" fmla="*/ 1135305 w 2311259"/>
                <a:gd name="connsiteY141" fmla="*/ 8242 h 705725"/>
                <a:gd name="connsiteX142" fmla="*/ 1145115 w 2311259"/>
                <a:gd name="connsiteY142" fmla="*/ 5861 h 705725"/>
                <a:gd name="connsiteX143" fmla="*/ 1156355 w 2311259"/>
                <a:gd name="connsiteY143" fmla="*/ 8051 h 705725"/>
                <a:gd name="connsiteX144" fmla="*/ 1159213 w 2311259"/>
                <a:gd name="connsiteY144" fmla="*/ 6432 h 705725"/>
                <a:gd name="connsiteX145" fmla="*/ 1165880 w 2311259"/>
                <a:gd name="connsiteY145" fmla="*/ 4718 h 705725"/>
                <a:gd name="connsiteX146" fmla="*/ 1167213 w 2311259"/>
                <a:gd name="connsiteY146" fmla="*/ 3575 h 705725"/>
                <a:gd name="connsiteX147" fmla="*/ 1168547 w 2311259"/>
                <a:gd name="connsiteY147" fmla="*/ 1955 h 705725"/>
                <a:gd name="connsiteX148" fmla="*/ 1169118 w 2311259"/>
                <a:gd name="connsiteY148" fmla="*/ 3098 h 705725"/>
                <a:gd name="connsiteX149" fmla="*/ 1171976 w 2311259"/>
                <a:gd name="connsiteY149" fmla="*/ 5384 h 705725"/>
                <a:gd name="connsiteX150" fmla="*/ 1177881 w 2311259"/>
                <a:gd name="connsiteY150" fmla="*/ 5099 h 705725"/>
                <a:gd name="connsiteX151" fmla="*/ 1178644 w 2311259"/>
                <a:gd name="connsiteY151" fmla="*/ 5956 h 705725"/>
                <a:gd name="connsiteX152" fmla="*/ 1184264 w 2311259"/>
                <a:gd name="connsiteY152" fmla="*/ 3384 h 705725"/>
                <a:gd name="connsiteX153" fmla="*/ 1188455 w 2311259"/>
                <a:gd name="connsiteY153" fmla="*/ 2908 h 705725"/>
                <a:gd name="connsiteX154" fmla="*/ 1197789 w 2311259"/>
                <a:gd name="connsiteY154" fmla="*/ 7385 h 705725"/>
                <a:gd name="connsiteX155" fmla="*/ 1203694 w 2311259"/>
                <a:gd name="connsiteY155" fmla="*/ 12528 h 705725"/>
                <a:gd name="connsiteX156" fmla="*/ 1206076 w 2311259"/>
                <a:gd name="connsiteY156" fmla="*/ 11576 h 705725"/>
                <a:gd name="connsiteX157" fmla="*/ 1207695 w 2311259"/>
                <a:gd name="connsiteY157" fmla="*/ 7099 h 705725"/>
                <a:gd name="connsiteX158" fmla="*/ 1207790 w 2311259"/>
                <a:gd name="connsiteY158" fmla="*/ 6813 h 705725"/>
                <a:gd name="connsiteX159" fmla="*/ 1217410 w 2311259"/>
                <a:gd name="connsiteY159" fmla="*/ 4146 h 705725"/>
                <a:gd name="connsiteX160" fmla="*/ 1222077 w 2311259"/>
                <a:gd name="connsiteY160" fmla="*/ 3384 h 705725"/>
                <a:gd name="connsiteX161" fmla="*/ 1227126 w 2311259"/>
                <a:gd name="connsiteY161" fmla="*/ 2622 h 705725"/>
                <a:gd name="connsiteX162" fmla="*/ 1242652 w 2311259"/>
                <a:gd name="connsiteY162" fmla="*/ 50 h 705725"/>
                <a:gd name="connsiteX163" fmla="*/ 1255606 w 2311259"/>
                <a:gd name="connsiteY163" fmla="*/ 2241 h 705725"/>
                <a:gd name="connsiteX164" fmla="*/ 1257129 w 2311259"/>
                <a:gd name="connsiteY164" fmla="*/ 1955 h 705725"/>
                <a:gd name="connsiteX165" fmla="*/ 1259415 w 2311259"/>
                <a:gd name="connsiteY165" fmla="*/ 1574 h 705725"/>
                <a:gd name="connsiteX166" fmla="*/ 1262463 w 2311259"/>
                <a:gd name="connsiteY166" fmla="*/ 3384 h 705725"/>
                <a:gd name="connsiteX167" fmla="*/ 1262178 w 2311259"/>
                <a:gd name="connsiteY167" fmla="*/ 4146 h 705725"/>
                <a:gd name="connsiteX168" fmla="*/ 1261892 w 2311259"/>
                <a:gd name="connsiteY168" fmla="*/ 5003 h 705725"/>
                <a:gd name="connsiteX169" fmla="*/ 1265988 w 2311259"/>
                <a:gd name="connsiteY169" fmla="*/ 7004 h 705725"/>
                <a:gd name="connsiteX170" fmla="*/ 1266845 w 2311259"/>
                <a:gd name="connsiteY170" fmla="*/ 6337 h 705725"/>
                <a:gd name="connsiteX171" fmla="*/ 1272274 w 2311259"/>
                <a:gd name="connsiteY171" fmla="*/ 6432 h 705725"/>
                <a:gd name="connsiteX172" fmla="*/ 1274128 w 2311259"/>
                <a:gd name="connsiteY172" fmla="*/ 10316 h 705725"/>
                <a:gd name="connsiteX173" fmla="*/ 1301296 w 2311259"/>
                <a:gd name="connsiteY173" fmla="*/ 8053 h 705725"/>
                <a:gd name="connsiteX174" fmla="*/ 1384352 w 2311259"/>
                <a:gd name="connsiteY174" fmla="*/ 14696 h 705725"/>
                <a:gd name="connsiteX175" fmla="*/ 1492325 w 2311259"/>
                <a:gd name="connsiteY175" fmla="*/ 23002 h 705725"/>
                <a:gd name="connsiteX176" fmla="*/ 1660100 w 2311259"/>
                <a:gd name="connsiteY176" fmla="*/ 24664 h 705725"/>
                <a:gd name="connsiteX177" fmla="*/ 1895979 w 2311259"/>
                <a:gd name="connsiteY177" fmla="*/ 14696 h 705725"/>
                <a:gd name="connsiteX178" fmla="*/ 1912590 w 2311259"/>
                <a:gd name="connsiteY178" fmla="*/ 14696 h 705725"/>
                <a:gd name="connsiteX179" fmla="*/ 1975713 w 2311259"/>
                <a:gd name="connsiteY179" fmla="*/ 24664 h 705725"/>
                <a:gd name="connsiteX180" fmla="*/ 2151790 w 2311259"/>
                <a:gd name="connsiteY180" fmla="*/ 51240 h 705725"/>
                <a:gd name="connsiteX181" fmla="*/ 2226541 w 2311259"/>
                <a:gd name="connsiteY181" fmla="*/ 79479 h 705725"/>
                <a:gd name="connsiteX182" fmla="*/ 2278037 w 2311259"/>
                <a:gd name="connsiteY182" fmla="*/ 160876 h 705725"/>
                <a:gd name="connsiteX183" fmla="*/ 2311259 w 2311259"/>
                <a:gd name="connsiteY183" fmla="*/ 227321 h 705725"/>
                <a:gd name="connsiteX184" fmla="*/ 2301291 w 2311259"/>
                <a:gd name="connsiteY184" fmla="*/ 270508 h 705725"/>
                <a:gd name="connsiteX185" fmla="*/ 2281358 w 2311259"/>
                <a:gd name="connsiteY185" fmla="*/ 336953 h 705725"/>
                <a:gd name="connsiteX186" fmla="*/ 2271393 w 2311259"/>
                <a:gd name="connsiteY186" fmla="*/ 370176 h 705725"/>
                <a:gd name="connsiteX187" fmla="*/ 2238171 w 2311259"/>
                <a:gd name="connsiteY187" fmla="*/ 433299 h 705725"/>
                <a:gd name="connsiteX188" fmla="*/ 2198302 w 2311259"/>
                <a:gd name="connsiteY188" fmla="*/ 486454 h 705725"/>
                <a:gd name="connsiteX189" fmla="*/ 2088670 w 2311259"/>
                <a:gd name="connsiteY189" fmla="*/ 596089 h 705725"/>
                <a:gd name="connsiteX190" fmla="*/ 1979034 w 2311259"/>
                <a:gd name="connsiteY190" fmla="*/ 705725 h 705725"/>
                <a:gd name="connsiteX191" fmla="*/ 1985678 w 2311259"/>
                <a:gd name="connsiteY191" fmla="*/ 685789 h 705725"/>
                <a:gd name="connsiteX192" fmla="*/ 2010595 w 2311259"/>
                <a:gd name="connsiteY192" fmla="*/ 602733 h 705725"/>
                <a:gd name="connsiteX193" fmla="*/ 2032190 w 2311259"/>
                <a:gd name="connsiteY193" fmla="*/ 486454 h 705725"/>
                <a:gd name="connsiteX194" fmla="*/ 2028868 w 2311259"/>
                <a:gd name="connsiteY194" fmla="*/ 405060 h 705725"/>
                <a:gd name="connsiteX195" fmla="*/ 2012257 w 2311259"/>
                <a:gd name="connsiteY195" fmla="*/ 340278 h 705725"/>
                <a:gd name="connsiteX196" fmla="*/ 1982356 w 2311259"/>
                <a:gd name="connsiteY196" fmla="*/ 317020 h 705725"/>
                <a:gd name="connsiteX197" fmla="*/ 1809601 w 2311259"/>
                <a:gd name="connsiteY197" fmla="*/ 283798 h 705725"/>
                <a:gd name="connsiteX198" fmla="*/ 1507277 w 2311259"/>
                <a:gd name="connsiteY198" fmla="*/ 250575 h 705725"/>
                <a:gd name="connsiteX199" fmla="*/ 1098639 w 2311259"/>
                <a:gd name="connsiteY199" fmla="*/ 238948 h 705725"/>
                <a:gd name="connsiteX200" fmla="*/ 736514 w 2311259"/>
                <a:gd name="connsiteY200" fmla="*/ 233964 h 705725"/>
                <a:gd name="connsiteX201" fmla="*/ 577047 w 2311259"/>
                <a:gd name="connsiteY201" fmla="*/ 243932 h 705725"/>
                <a:gd name="connsiteX202" fmla="*/ 357777 w 2311259"/>
                <a:gd name="connsiteY202" fmla="*/ 263865 h 705725"/>
                <a:gd name="connsiteX203" fmla="*/ 234855 w 2311259"/>
                <a:gd name="connsiteY203" fmla="*/ 290444 h 705725"/>
                <a:gd name="connsiteX204" fmla="*/ 193939 w 2311259"/>
                <a:gd name="connsiteY204" fmla="*/ 287981 h 705725"/>
                <a:gd name="connsiteX205" fmla="*/ 146465 w 2311259"/>
                <a:gd name="connsiteY205" fmla="*/ 280884 h 705725"/>
                <a:gd name="connsiteX206" fmla="*/ 125919 w 2311259"/>
                <a:gd name="connsiteY206" fmla="*/ 343846 h 705725"/>
                <a:gd name="connsiteX207" fmla="*/ 71618 w 231125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197373 w 2260809"/>
                <a:gd name="connsiteY3" fmla="*/ 101833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307327 w 2260809"/>
                <a:gd name="connsiteY202" fmla="*/ 263865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96015 w 2260809"/>
                <a:gd name="connsiteY205" fmla="*/ 280884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307327 w 2260809"/>
                <a:gd name="connsiteY202" fmla="*/ 263865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96015 w 2260809"/>
                <a:gd name="connsiteY205" fmla="*/ 280884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307327 w 2260809"/>
                <a:gd name="connsiteY202" fmla="*/ 263865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221156 w 2260809"/>
                <a:gd name="connsiteY205" fmla="*/ 27625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221156 w 2260809"/>
                <a:gd name="connsiteY205" fmla="*/ 27625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304583 w 2260809"/>
                <a:gd name="connsiteY205" fmla="*/ 24844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143489 w 2260809"/>
                <a:gd name="connsiteY204" fmla="*/ 287981 h 705725"/>
                <a:gd name="connsiteX205" fmla="*/ 304583 w 2260809"/>
                <a:gd name="connsiteY205" fmla="*/ 24844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226306 w 2260809"/>
                <a:gd name="connsiteY206" fmla="*/ 308381 h 705725"/>
                <a:gd name="connsiteX207" fmla="*/ 75469 w 2260809"/>
                <a:gd name="connsiteY207" fmla="*/ 343846 h 705725"/>
                <a:gd name="connsiteX208" fmla="*/ 21168 w 2260809"/>
                <a:gd name="connsiteY208" fmla="*/ 323988 h 705725"/>
                <a:gd name="connsiteX0" fmla="*/ 132405 w 2260809"/>
                <a:gd name="connsiteY0" fmla="*/ 305450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226306 w 2260809"/>
                <a:gd name="connsiteY206" fmla="*/ 308381 h 705725"/>
                <a:gd name="connsiteX207" fmla="*/ 75469 w 2260809"/>
                <a:gd name="connsiteY207" fmla="*/ 343846 h 705725"/>
                <a:gd name="connsiteX208" fmla="*/ 132405 w 2260809"/>
                <a:gd name="connsiteY208" fmla="*/ 305450 h 705725"/>
                <a:gd name="connsiteX0" fmla="*/ 132405 w 2260809"/>
                <a:gd name="connsiteY0" fmla="*/ 305450 h 705725"/>
                <a:gd name="connsiteX1" fmla="*/ 109231 w 2260809"/>
                <a:gd name="connsiteY1" fmla="*/ 26505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226306 w 2260809"/>
                <a:gd name="connsiteY206" fmla="*/ 308381 h 705725"/>
                <a:gd name="connsiteX207" fmla="*/ 75469 w 2260809"/>
                <a:gd name="connsiteY207" fmla="*/ 343846 h 705725"/>
                <a:gd name="connsiteX208" fmla="*/ 132405 w 2260809"/>
                <a:gd name="connsiteY208" fmla="*/ 305450 h 705725"/>
                <a:gd name="connsiteX0" fmla="*/ 56936 w 2185340"/>
                <a:gd name="connsiteY0" fmla="*/ 305450 h 705725"/>
                <a:gd name="connsiteX1" fmla="*/ 33762 w 2185340"/>
                <a:gd name="connsiteY1" fmla="*/ 265051 h 705725"/>
                <a:gd name="connsiteX2" fmla="*/ 7957 w 2185340"/>
                <a:gd name="connsiteY2" fmla="*/ 204471 h 705725"/>
                <a:gd name="connsiteX3" fmla="*/ 1397 w 2185340"/>
                <a:gd name="connsiteY3" fmla="*/ 55484 h 705725"/>
                <a:gd name="connsiteX4" fmla="*/ 14660 w 2185340"/>
                <a:gd name="connsiteY4" fmla="*/ 23613 h 705725"/>
                <a:gd name="connsiteX5" fmla="*/ 97608 w 2185340"/>
                <a:gd name="connsiteY5" fmla="*/ 14613 h 705725"/>
                <a:gd name="connsiteX6" fmla="*/ 152129 w 2185340"/>
                <a:gd name="connsiteY6" fmla="*/ 19490 h 705725"/>
                <a:gd name="connsiteX7" fmla="*/ 176682 w 2185340"/>
                <a:gd name="connsiteY7" fmla="*/ 43054 h 705725"/>
                <a:gd name="connsiteX8" fmla="*/ 203736 w 2185340"/>
                <a:gd name="connsiteY8" fmla="*/ 19501 h 705725"/>
                <a:gd name="connsiteX9" fmla="*/ 204714 w 2185340"/>
                <a:gd name="connsiteY9" fmla="*/ 19577 h 705725"/>
                <a:gd name="connsiteX10" fmla="*/ 210524 w 2185340"/>
                <a:gd name="connsiteY10" fmla="*/ 21863 h 705725"/>
                <a:gd name="connsiteX11" fmla="*/ 214906 w 2185340"/>
                <a:gd name="connsiteY11" fmla="*/ 20148 h 705725"/>
                <a:gd name="connsiteX12" fmla="*/ 221192 w 2185340"/>
                <a:gd name="connsiteY12" fmla="*/ 17291 h 705725"/>
                <a:gd name="connsiteX13" fmla="*/ 222430 w 2185340"/>
                <a:gd name="connsiteY13" fmla="*/ 16910 h 705725"/>
                <a:gd name="connsiteX14" fmla="*/ 228526 w 2185340"/>
                <a:gd name="connsiteY14" fmla="*/ 17386 h 705725"/>
                <a:gd name="connsiteX15" fmla="*/ 236051 w 2185340"/>
                <a:gd name="connsiteY15" fmla="*/ 20910 h 705725"/>
                <a:gd name="connsiteX16" fmla="*/ 244623 w 2185340"/>
                <a:gd name="connsiteY16" fmla="*/ 20243 h 705725"/>
                <a:gd name="connsiteX17" fmla="*/ 249386 w 2185340"/>
                <a:gd name="connsiteY17" fmla="*/ 20624 h 705725"/>
                <a:gd name="connsiteX18" fmla="*/ 253291 w 2185340"/>
                <a:gd name="connsiteY18" fmla="*/ 17195 h 705725"/>
                <a:gd name="connsiteX19" fmla="*/ 260149 w 2185340"/>
                <a:gd name="connsiteY19" fmla="*/ 18624 h 705725"/>
                <a:gd name="connsiteX20" fmla="*/ 266150 w 2185340"/>
                <a:gd name="connsiteY20" fmla="*/ 19196 h 705725"/>
                <a:gd name="connsiteX21" fmla="*/ 277961 w 2185340"/>
                <a:gd name="connsiteY21" fmla="*/ 17576 h 705725"/>
                <a:gd name="connsiteX22" fmla="*/ 285867 w 2185340"/>
                <a:gd name="connsiteY22" fmla="*/ 23768 h 705725"/>
                <a:gd name="connsiteX23" fmla="*/ 295773 w 2185340"/>
                <a:gd name="connsiteY23" fmla="*/ 19005 h 705725"/>
                <a:gd name="connsiteX24" fmla="*/ 296439 w 2185340"/>
                <a:gd name="connsiteY24" fmla="*/ 18624 h 705725"/>
                <a:gd name="connsiteX25" fmla="*/ 300059 w 2185340"/>
                <a:gd name="connsiteY25" fmla="*/ 16719 h 705725"/>
                <a:gd name="connsiteX26" fmla="*/ 311775 w 2185340"/>
                <a:gd name="connsiteY26" fmla="*/ 19100 h 705725"/>
                <a:gd name="connsiteX27" fmla="*/ 315013 w 2185340"/>
                <a:gd name="connsiteY27" fmla="*/ 18719 h 705725"/>
                <a:gd name="connsiteX28" fmla="*/ 320062 w 2185340"/>
                <a:gd name="connsiteY28" fmla="*/ 18815 h 705725"/>
                <a:gd name="connsiteX29" fmla="*/ 325872 w 2185340"/>
                <a:gd name="connsiteY29" fmla="*/ 19767 h 705725"/>
                <a:gd name="connsiteX30" fmla="*/ 331301 w 2185340"/>
                <a:gd name="connsiteY30" fmla="*/ 18910 h 705725"/>
                <a:gd name="connsiteX31" fmla="*/ 331587 w 2185340"/>
                <a:gd name="connsiteY31" fmla="*/ 19958 h 705725"/>
                <a:gd name="connsiteX32" fmla="*/ 331873 w 2185340"/>
                <a:gd name="connsiteY32" fmla="*/ 20910 h 705725"/>
                <a:gd name="connsiteX33" fmla="*/ 340731 w 2185340"/>
                <a:gd name="connsiteY33" fmla="*/ 19672 h 705725"/>
                <a:gd name="connsiteX34" fmla="*/ 344255 w 2185340"/>
                <a:gd name="connsiteY34" fmla="*/ 17672 h 705725"/>
                <a:gd name="connsiteX35" fmla="*/ 343969 w 2185340"/>
                <a:gd name="connsiteY35" fmla="*/ 14528 h 705725"/>
                <a:gd name="connsiteX36" fmla="*/ 347303 w 2185340"/>
                <a:gd name="connsiteY36" fmla="*/ 17386 h 705725"/>
                <a:gd name="connsiteX37" fmla="*/ 359019 w 2185340"/>
                <a:gd name="connsiteY37" fmla="*/ 18719 h 705725"/>
                <a:gd name="connsiteX38" fmla="*/ 365400 w 2185340"/>
                <a:gd name="connsiteY38" fmla="*/ 20529 h 705725"/>
                <a:gd name="connsiteX39" fmla="*/ 372830 w 2185340"/>
                <a:gd name="connsiteY39" fmla="*/ 20053 h 705725"/>
                <a:gd name="connsiteX40" fmla="*/ 393690 w 2185340"/>
                <a:gd name="connsiteY40" fmla="*/ 18624 h 705725"/>
                <a:gd name="connsiteX41" fmla="*/ 395976 w 2185340"/>
                <a:gd name="connsiteY41" fmla="*/ 19767 h 705725"/>
                <a:gd name="connsiteX42" fmla="*/ 401596 w 2185340"/>
                <a:gd name="connsiteY42" fmla="*/ 17481 h 705725"/>
                <a:gd name="connsiteX43" fmla="*/ 401691 w 2185340"/>
                <a:gd name="connsiteY43" fmla="*/ 17195 h 705725"/>
                <a:gd name="connsiteX44" fmla="*/ 413025 w 2185340"/>
                <a:gd name="connsiteY44" fmla="*/ 18434 h 705725"/>
                <a:gd name="connsiteX45" fmla="*/ 416645 w 2185340"/>
                <a:gd name="connsiteY45" fmla="*/ 18529 h 705725"/>
                <a:gd name="connsiteX46" fmla="*/ 429504 w 2185340"/>
                <a:gd name="connsiteY46" fmla="*/ 19481 h 705725"/>
                <a:gd name="connsiteX47" fmla="*/ 430932 w 2185340"/>
                <a:gd name="connsiteY47" fmla="*/ 19862 h 705725"/>
                <a:gd name="connsiteX48" fmla="*/ 432742 w 2185340"/>
                <a:gd name="connsiteY48" fmla="*/ 18434 h 705725"/>
                <a:gd name="connsiteX49" fmla="*/ 432456 w 2185340"/>
                <a:gd name="connsiteY49" fmla="*/ 17386 h 705725"/>
                <a:gd name="connsiteX50" fmla="*/ 434362 w 2185340"/>
                <a:gd name="connsiteY50" fmla="*/ 16529 h 705725"/>
                <a:gd name="connsiteX51" fmla="*/ 438457 w 2185340"/>
                <a:gd name="connsiteY51" fmla="*/ 18529 h 705725"/>
                <a:gd name="connsiteX52" fmla="*/ 445791 w 2185340"/>
                <a:gd name="connsiteY52" fmla="*/ 19291 h 705725"/>
                <a:gd name="connsiteX53" fmla="*/ 450459 w 2185340"/>
                <a:gd name="connsiteY53" fmla="*/ 18529 h 705725"/>
                <a:gd name="connsiteX54" fmla="*/ 457222 w 2185340"/>
                <a:gd name="connsiteY54" fmla="*/ 18910 h 705725"/>
                <a:gd name="connsiteX55" fmla="*/ 458555 w 2185340"/>
                <a:gd name="connsiteY55" fmla="*/ 20624 h 705725"/>
                <a:gd name="connsiteX56" fmla="*/ 465223 w 2185340"/>
                <a:gd name="connsiteY56" fmla="*/ 22053 h 705725"/>
                <a:gd name="connsiteX57" fmla="*/ 466080 w 2185340"/>
                <a:gd name="connsiteY57" fmla="*/ 21386 h 705725"/>
                <a:gd name="connsiteX58" fmla="*/ 481891 w 2185340"/>
                <a:gd name="connsiteY58" fmla="*/ 18529 h 705725"/>
                <a:gd name="connsiteX59" fmla="*/ 494083 w 2185340"/>
                <a:gd name="connsiteY59" fmla="*/ 18815 h 705725"/>
                <a:gd name="connsiteX60" fmla="*/ 502751 w 2185340"/>
                <a:gd name="connsiteY60" fmla="*/ 18815 h 705725"/>
                <a:gd name="connsiteX61" fmla="*/ 509514 w 2185340"/>
                <a:gd name="connsiteY61" fmla="*/ 20624 h 705725"/>
                <a:gd name="connsiteX62" fmla="*/ 512181 w 2185340"/>
                <a:gd name="connsiteY62" fmla="*/ 19958 h 705725"/>
                <a:gd name="connsiteX63" fmla="*/ 515800 w 2185340"/>
                <a:gd name="connsiteY63" fmla="*/ 16052 h 705725"/>
                <a:gd name="connsiteX64" fmla="*/ 518372 w 2185340"/>
                <a:gd name="connsiteY64" fmla="*/ 12338 h 705725"/>
                <a:gd name="connsiteX65" fmla="*/ 519324 w 2185340"/>
                <a:gd name="connsiteY65" fmla="*/ 13100 h 705725"/>
                <a:gd name="connsiteX66" fmla="*/ 521230 w 2185340"/>
                <a:gd name="connsiteY66" fmla="*/ 14624 h 705725"/>
                <a:gd name="connsiteX67" fmla="*/ 528564 w 2185340"/>
                <a:gd name="connsiteY67" fmla="*/ 19291 h 705725"/>
                <a:gd name="connsiteX68" fmla="*/ 541423 w 2185340"/>
                <a:gd name="connsiteY68" fmla="*/ 16624 h 705725"/>
                <a:gd name="connsiteX69" fmla="*/ 551614 w 2185340"/>
                <a:gd name="connsiteY69" fmla="*/ 20624 h 705725"/>
                <a:gd name="connsiteX70" fmla="*/ 559806 w 2185340"/>
                <a:gd name="connsiteY70" fmla="*/ 21005 h 705725"/>
                <a:gd name="connsiteX71" fmla="*/ 562378 w 2185340"/>
                <a:gd name="connsiteY71" fmla="*/ 18910 h 705725"/>
                <a:gd name="connsiteX72" fmla="*/ 564092 w 2185340"/>
                <a:gd name="connsiteY72" fmla="*/ 17481 h 705725"/>
                <a:gd name="connsiteX73" fmla="*/ 573522 w 2185340"/>
                <a:gd name="connsiteY73" fmla="*/ 20148 h 705725"/>
                <a:gd name="connsiteX74" fmla="*/ 579999 w 2185340"/>
                <a:gd name="connsiteY74" fmla="*/ 19196 h 705725"/>
                <a:gd name="connsiteX75" fmla="*/ 590476 w 2185340"/>
                <a:gd name="connsiteY75" fmla="*/ 19196 h 705725"/>
                <a:gd name="connsiteX76" fmla="*/ 605049 w 2185340"/>
                <a:gd name="connsiteY76" fmla="*/ 21863 h 705725"/>
                <a:gd name="connsiteX77" fmla="*/ 615241 w 2185340"/>
                <a:gd name="connsiteY77" fmla="*/ 18529 h 705725"/>
                <a:gd name="connsiteX78" fmla="*/ 615337 w 2185340"/>
                <a:gd name="connsiteY78" fmla="*/ 18624 h 705725"/>
                <a:gd name="connsiteX79" fmla="*/ 623528 w 2185340"/>
                <a:gd name="connsiteY79" fmla="*/ 18719 h 705725"/>
                <a:gd name="connsiteX80" fmla="*/ 626481 w 2185340"/>
                <a:gd name="connsiteY80" fmla="*/ 19196 h 705725"/>
                <a:gd name="connsiteX81" fmla="*/ 632196 w 2185340"/>
                <a:gd name="connsiteY81" fmla="*/ 17195 h 705725"/>
                <a:gd name="connsiteX82" fmla="*/ 637053 w 2185340"/>
                <a:gd name="connsiteY82" fmla="*/ 18434 h 705725"/>
                <a:gd name="connsiteX83" fmla="*/ 645911 w 2185340"/>
                <a:gd name="connsiteY83" fmla="*/ 19672 h 705725"/>
                <a:gd name="connsiteX84" fmla="*/ 661819 w 2185340"/>
                <a:gd name="connsiteY84" fmla="*/ 17195 h 705725"/>
                <a:gd name="connsiteX85" fmla="*/ 662390 w 2185340"/>
                <a:gd name="connsiteY85" fmla="*/ 16529 h 705725"/>
                <a:gd name="connsiteX86" fmla="*/ 673439 w 2185340"/>
                <a:gd name="connsiteY86" fmla="*/ 15671 h 705725"/>
                <a:gd name="connsiteX87" fmla="*/ 677630 w 2185340"/>
                <a:gd name="connsiteY87" fmla="*/ 18148 h 705725"/>
                <a:gd name="connsiteX88" fmla="*/ 680964 w 2185340"/>
                <a:gd name="connsiteY88" fmla="*/ 20148 h 705725"/>
                <a:gd name="connsiteX89" fmla="*/ 684584 w 2185340"/>
                <a:gd name="connsiteY89" fmla="*/ 15576 h 705725"/>
                <a:gd name="connsiteX90" fmla="*/ 690298 w 2185340"/>
                <a:gd name="connsiteY90" fmla="*/ 21005 h 705725"/>
                <a:gd name="connsiteX91" fmla="*/ 692299 w 2185340"/>
                <a:gd name="connsiteY91" fmla="*/ 18815 h 705725"/>
                <a:gd name="connsiteX92" fmla="*/ 699156 w 2185340"/>
                <a:gd name="connsiteY92" fmla="*/ 16624 h 705725"/>
                <a:gd name="connsiteX93" fmla="*/ 707539 w 2185340"/>
                <a:gd name="connsiteY93" fmla="*/ 20434 h 705725"/>
                <a:gd name="connsiteX94" fmla="*/ 718016 w 2185340"/>
                <a:gd name="connsiteY94" fmla="*/ 19672 h 705725"/>
                <a:gd name="connsiteX95" fmla="*/ 720207 w 2185340"/>
                <a:gd name="connsiteY95" fmla="*/ 17576 h 705725"/>
                <a:gd name="connsiteX96" fmla="*/ 730970 w 2185340"/>
                <a:gd name="connsiteY96" fmla="*/ 19196 h 705725"/>
                <a:gd name="connsiteX97" fmla="*/ 737066 w 2185340"/>
                <a:gd name="connsiteY97" fmla="*/ 15957 h 705725"/>
                <a:gd name="connsiteX98" fmla="*/ 737352 w 2185340"/>
                <a:gd name="connsiteY98" fmla="*/ 16243 h 705725"/>
                <a:gd name="connsiteX99" fmla="*/ 738209 w 2185340"/>
                <a:gd name="connsiteY99" fmla="*/ 17291 h 705725"/>
                <a:gd name="connsiteX100" fmla="*/ 744019 w 2185340"/>
                <a:gd name="connsiteY100" fmla="*/ 17767 h 705725"/>
                <a:gd name="connsiteX101" fmla="*/ 746496 w 2185340"/>
                <a:gd name="connsiteY101" fmla="*/ 17386 h 705725"/>
                <a:gd name="connsiteX102" fmla="*/ 752496 w 2185340"/>
                <a:gd name="connsiteY102" fmla="*/ 18148 h 705725"/>
                <a:gd name="connsiteX103" fmla="*/ 759831 w 2185340"/>
                <a:gd name="connsiteY103" fmla="*/ 17576 h 705725"/>
                <a:gd name="connsiteX104" fmla="*/ 765451 w 2185340"/>
                <a:gd name="connsiteY104" fmla="*/ 17767 h 705725"/>
                <a:gd name="connsiteX105" fmla="*/ 769546 w 2185340"/>
                <a:gd name="connsiteY105" fmla="*/ 17195 h 705725"/>
                <a:gd name="connsiteX106" fmla="*/ 776023 w 2185340"/>
                <a:gd name="connsiteY106" fmla="*/ 15767 h 705725"/>
                <a:gd name="connsiteX107" fmla="*/ 779928 w 2185340"/>
                <a:gd name="connsiteY107" fmla="*/ 17100 h 705725"/>
                <a:gd name="connsiteX108" fmla="*/ 795454 w 2185340"/>
                <a:gd name="connsiteY108" fmla="*/ 18529 h 705725"/>
                <a:gd name="connsiteX109" fmla="*/ 798693 w 2185340"/>
                <a:gd name="connsiteY109" fmla="*/ 16148 h 705725"/>
                <a:gd name="connsiteX110" fmla="*/ 800598 w 2185340"/>
                <a:gd name="connsiteY110" fmla="*/ 17100 h 705725"/>
                <a:gd name="connsiteX111" fmla="*/ 799645 w 2185340"/>
                <a:gd name="connsiteY111" fmla="*/ 19862 h 705725"/>
                <a:gd name="connsiteX112" fmla="*/ 798884 w 2185340"/>
                <a:gd name="connsiteY112" fmla="*/ 20434 h 705725"/>
                <a:gd name="connsiteX113" fmla="*/ 797485 w 2185340"/>
                <a:gd name="connsiteY113" fmla="*/ 21911 h 705725"/>
                <a:gd name="connsiteX114" fmla="*/ 799400 w 2185340"/>
                <a:gd name="connsiteY114" fmla="*/ 21894 h 705725"/>
                <a:gd name="connsiteX115" fmla="*/ 808694 w 2185340"/>
                <a:gd name="connsiteY115" fmla="*/ 20434 h 705725"/>
                <a:gd name="connsiteX116" fmla="*/ 823458 w 2185340"/>
                <a:gd name="connsiteY116" fmla="*/ 9194 h 705725"/>
                <a:gd name="connsiteX117" fmla="*/ 833364 w 2185340"/>
                <a:gd name="connsiteY117" fmla="*/ 13195 h 705725"/>
                <a:gd name="connsiteX118" fmla="*/ 837650 w 2185340"/>
                <a:gd name="connsiteY118" fmla="*/ 13195 h 705725"/>
                <a:gd name="connsiteX119" fmla="*/ 850890 w 2185340"/>
                <a:gd name="connsiteY119" fmla="*/ 13957 h 705725"/>
                <a:gd name="connsiteX120" fmla="*/ 851366 w 2185340"/>
                <a:gd name="connsiteY120" fmla="*/ 14338 h 705725"/>
                <a:gd name="connsiteX121" fmla="*/ 865939 w 2185340"/>
                <a:gd name="connsiteY121" fmla="*/ 12909 h 705725"/>
                <a:gd name="connsiteX122" fmla="*/ 872130 w 2185340"/>
                <a:gd name="connsiteY122" fmla="*/ 11861 h 705725"/>
                <a:gd name="connsiteX123" fmla="*/ 880131 w 2185340"/>
                <a:gd name="connsiteY123" fmla="*/ 9956 h 705725"/>
                <a:gd name="connsiteX124" fmla="*/ 886799 w 2185340"/>
                <a:gd name="connsiteY124" fmla="*/ 11766 h 705725"/>
                <a:gd name="connsiteX125" fmla="*/ 889466 w 2185340"/>
                <a:gd name="connsiteY125" fmla="*/ 11480 h 705725"/>
                <a:gd name="connsiteX126" fmla="*/ 900896 w 2185340"/>
                <a:gd name="connsiteY126" fmla="*/ 8718 h 705725"/>
                <a:gd name="connsiteX127" fmla="*/ 915088 w 2185340"/>
                <a:gd name="connsiteY127" fmla="*/ 9099 h 705725"/>
                <a:gd name="connsiteX128" fmla="*/ 919851 w 2185340"/>
                <a:gd name="connsiteY128" fmla="*/ 9671 h 705725"/>
                <a:gd name="connsiteX129" fmla="*/ 922518 w 2185340"/>
                <a:gd name="connsiteY129" fmla="*/ 9956 h 705725"/>
                <a:gd name="connsiteX130" fmla="*/ 931948 w 2185340"/>
                <a:gd name="connsiteY130" fmla="*/ 7099 h 705725"/>
                <a:gd name="connsiteX131" fmla="*/ 932805 w 2185340"/>
                <a:gd name="connsiteY131" fmla="*/ 7766 h 705725"/>
                <a:gd name="connsiteX132" fmla="*/ 947283 w 2185340"/>
                <a:gd name="connsiteY132" fmla="*/ 9956 h 705725"/>
                <a:gd name="connsiteX133" fmla="*/ 951664 w 2185340"/>
                <a:gd name="connsiteY133" fmla="*/ 11099 h 705725"/>
                <a:gd name="connsiteX134" fmla="*/ 966904 w 2185340"/>
                <a:gd name="connsiteY134" fmla="*/ 11099 h 705725"/>
                <a:gd name="connsiteX135" fmla="*/ 970905 w 2185340"/>
                <a:gd name="connsiteY135" fmla="*/ 11004 h 705725"/>
                <a:gd name="connsiteX136" fmla="*/ 976239 w 2185340"/>
                <a:gd name="connsiteY136" fmla="*/ 10623 h 705725"/>
                <a:gd name="connsiteX137" fmla="*/ 989574 w 2185340"/>
                <a:gd name="connsiteY137" fmla="*/ 8147 h 705725"/>
                <a:gd name="connsiteX138" fmla="*/ 991383 w 2185340"/>
                <a:gd name="connsiteY138" fmla="*/ 8528 h 705725"/>
                <a:gd name="connsiteX139" fmla="*/ 999003 w 2185340"/>
                <a:gd name="connsiteY139" fmla="*/ 7575 h 705725"/>
                <a:gd name="connsiteX140" fmla="*/ 1001290 w 2185340"/>
                <a:gd name="connsiteY140" fmla="*/ 7861 h 705725"/>
                <a:gd name="connsiteX141" fmla="*/ 1009386 w 2185340"/>
                <a:gd name="connsiteY141" fmla="*/ 8242 h 705725"/>
                <a:gd name="connsiteX142" fmla="*/ 1019196 w 2185340"/>
                <a:gd name="connsiteY142" fmla="*/ 5861 h 705725"/>
                <a:gd name="connsiteX143" fmla="*/ 1030436 w 2185340"/>
                <a:gd name="connsiteY143" fmla="*/ 8051 h 705725"/>
                <a:gd name="connsiteX144" fmla="*/ 1033294 w 2185340"/>
                <a:gd name="connsiteY144" fmla="*/ 6432 h 705725"/>
                <a:gd name="connsiteX145" fmla="*/ 1039961 w 2185340"/>
                <a:gd name="connsiteY145" fmla="*/ 4718 h 705725"/>
                <a:gd name="connsiteX146" fmla="*/ 1041294 w 2185340"/>
                <a:gd name="connsiteY146" fmla="*/ 3575 h 705725"/>
                <a:gd name="connsiteX147" fmla="*/ 1042628 w 2185340"/>
                <a:gd name="connsiteY147" fmla="*/ 1955 h 705725"/>
                <a:gd name="connsiteX148" fmla="*/ 1043199 w 2185340"/>
                <a:gd name="connsiteY148" fmla="*/ 3098 h 705725"/>
                <a:gd name="connsiteX149" fmla="*/ 1046057 w 2185340"/>
                <a:gd name="connsiteY149" fmla="*/ 5384 h 705725"/>
                <a:gd name="connsiteX150" fmla="*/ 1051962 w 2185340"/>
                <a:gd name="connsiteY150" fmla="*/ 5099 h 705725"/>
                <a:gd name="connsiteX151" fmla="*/ 1052725 w 2185340"/>
                <a:gd name="connsiteY151" fmla="*/ 5956 h 705725"/>
                <a:gd name="connsiteX152" fmla="*/ 1058345 w 2185340"/>
                <a:gd name="connsiteY152" fmla="*/ 3384 h 705725"/>
                <a:gd name="connsiteX153" fmla="*/ 1062536 w 2185340"/>
                <a:gd name="connsiteY153" fmla="*/ 2908 h 705725"/>
                <a:gd name="connsiteX154" fmla="*/ 1071870 w 2185340"/>
                <a:gd name="connsiteY154" fmla="*/ 7385 h 705725"/>
                <a:gd name="connsiteX155" fmla="*/ 1077775 w 2185340"/>
                <a:gd name="connsiteY155" fmla="*/ 12528 h 705725"/>
                <a:gd name="connsiteX156" fmla="*/ 1080157 w 2185340"/>
                <a:gd name="connsiteY156" fmla="*/ 11576 h 705725"/>
                <a:gd name="connsiteX157" fmla="*/ 1081776 w 2185340"/>
                <a:gd name="connsiteY157" fmla="*/ 7099 h 705725"/>
                <a:gd name="connsiteX158" fmla="*/ 1081871 w 2185340"/>
                <a:gd name="connsiteY158" fmla="*/ 6813 h 705725"/>
                <a:gd name="connsiteX159" fmla="*/ 1091491 w 2185340"/>
                <a:gd name="connsiteY159" fmla="*/ 4146 h 705725"/>
                <a:gd name="connsiteX160" fmla="*/ 1096158 w 2185340"/>
                <a:gd name="connsiteY160" fmla="*/ 3384 h 705725"/>
                <a:gd name="connsiteX161" fmla="*/ 1101207 w 2185340"/>
                <a:gd name="connsiteY161" fmla="*/ 2622 h 705725"/>
                <a:gd name="connsiteX162" fmla="*/ 1116733 w 2185340"/>
                <a:gd name="connsiteY162" fmla="*/ 50 h 705725"/>
                <a:gd name="connsiteX163" fmla="*/ 1129687 w 2185340"/>
                <a:gd name="connsiteY163" fmla="*/ 2241 h 705725"/>
                <a:gd name="connsiteX164" fmla="*/ 1131210 w 2185340"/>
                <a:gd name="connsiteY164" fmla="*/ 1955 h 705725"/>
                <a:gd name="connsiteX165" fmla="*/ 1133496 w 2185340"/>
                <a:gd name="connsiteY165" fmla="*/ 1574 h 705725"/>
                <a:gd name="connsiteX166" fmla="*/ 1136544 w 2185340"/>
                <a:gd name="connsiteY166" fmla="*/ 3384 h 705725"/>
                <a:gd name="connsiteX167" fmla="*/ 1136259 w 2185340"/>
                <a:gd name="connsiteY167" fmla="*/ 4146 h 705725"/>
                <a:gd name="connsiteX168" fmla="*/ 1135973 w 2185340"/>
                <a:gd name="connsiteY168" fmla="*/ 5003 h 705725"/>
                <a:gd name="connsiteX169" fmla="*/ 1140069 w 2185340"/>
                <a:gd name="connsiteY169" fmla="*/ 7004 h 705725"/>
                <a:gd name="connsiteX170" fmla="*/ 1140926 w 2185340"/>
                <a:gd name="connsiteY170" fmla="*/ 6337 h 705725"/>
                <a:gd name="connsiteX171" fmla="*/ 1146355 w 2185340"/>
                <a:gd name="connsiteY171" fmla="*/ 6432 h 705725"/>
                <a:gd name="connsiteX172" fmla="*/ 1148209 w 2185340"/>
                <a:gd name="connsiteY172" fmla="*/ 10316 h 705725"/>
                <a:gd name="connsiteX173" fmla="*/ 1175377 w 2185340"/>
                <a:gd name="connsiteY173" fmla="*/ 8053 h 705725"/>
                <a:gd name="connsiteX174" fmla="*/ 1258433 w 2185340"/>
                <a:gd name="connsiteY174" fmla="*/ 14696 h 705725"/>
                <a:gd name="connsiteX175" fmla="*/ 1366406 w 2185340"/>
                <a:gd name="connsiteY175" fmla="*/ 23002 h 705725"/>
                <a:gd name="connsiteX176" fmla="*/ 1534181 w 2185340"/>
                <a:gd name="connsiteY176" fmla="*/ 24664 h 705725"/>
                <a:gd name="connsiteX177" fmla="*/ 1770060 w 2185340"/>
                <a:gd name="connsiteY177" fmla="*/ 14696 h 705725"/>
                <a:gd name="connsiteX178" fmla="*/ 1786671 w 2185340"/>
                <a:gd name="connsiteY178" fmla="*/ 14696 h 705725"/>
                <a:gd name="connsiteX179" fmla="*/ 1849794 w 2185340"/>
                <a:gd name="connsiteY179" fmla="*/ 24664 h 705725"/>
                <a:gd name="connsiteX180" fmla="*/ 2025871 w 2185340"/>
                <a:gd name="connsiteY180" fmla="*/ 51240 h 705725"/>
                <a:gd name="connsiteX181" fmla="*/ 2100622 w 2185340"/>
                <a:gd name="connsiteY181" fmla="*/ 79479 h 705725"/>
                <a:gd name="connsiteX182" fmla="*/ 2152118 w 2185340"/>
                <a:gd name="connsiteY182" fmla="*/ 160876 h 705725"/>
                <a:gd name="connsiteX183" fmla="*/ 2185340 w 2185340"/>
                <a:gd name="connsiteY183" fmla="*/ 227321 h 705725"/>
                <a:gd name="connsiteX184" fmla="*/ 2175372 w 2185340"/>
                <a:gd name="connsiteY184" fmla="*/ 270508 h 705725"/>
                <a:gd name="connsiteX185" fmla="*/ 2155439 w 2185340"/>
                <a:gd name="connsiteY185" fmla="*/ 336953 h 705725"/>
                <a:gd name="connsiteX186" fmla="*/ 2145474 w 2185340"/>
                <a:gd name="connsiteY186" fmla="*/ 370176 h 705725"/>
                <a:gd name="connsiteX187" fmla="*/ 2112252 w 2185340"/>
                <a:gd name="connsiteY187" fmla="*/ 433299 h 705725"/>
                <a:gd name="connsiteX188" fmla="*/ 2072383 w 2185340"/>
                <a:gd name="connsiteY188" fmla="*/ 486454 h 705725"/>
                <a:gd name="connsiteX189" fmla="*/ 1962751 w 2185340"/>
                <a:gd name="connsiteY189" fmla="*/ 596089 h 705725"/>
                <a:gd name="connsiteX190" fmla="*/ 1853115 w 2185340"/>
                <a:gd name="connsiteY190" fmla="*/ 705725 h 705725"/>
                <a:gd name="connsiteX191" fmla="*/ 1859759 w 2185340"/>
                <a:gd name="connsiteY191" fmla="*/ 685789 h 705725"/>
                <a:gd name="connsiteX192" fmla="*/ 1884676 w 2185340"/>
                <a:gd name="connsiteY192" fmla="*/ 602733 h 705725"/>
                <a:gd name="connsiteX193" fmla="*/ 1906271 w 2185340"/>
                <a:gd name="connsiteY193" fmla="*/ 486454 h 705725"/>
                <a:gd name="connsiteX194" fmla="*/ 1902949 w 2185340"/>
                <a:gd name="connsiteY194" fmla="*/ 405060 h 705725"/>
                <a:gd name="connsiteX195" fmla="*/ 1886338 w 2185340"/>
                <a:gd name="connsiteY195" fmla="*/ 340278 h 705725"/>
                <a:gd name="connsiteX196" fmla="*/ 1856437 w 2185340"/>
                <a:gd name="connsiteY196" fmla="*/ 317020 h 705725"/>
                <a:gd name="connsiteX197" fmla="*/ 1683682 w 2185340"/>
                <a:gd name="connsiteY197" fmla="*/ 283798 h 705725"/>
                <a:gd name="connsiteX198" fmla="*/ 1381358 w 2185340"/>
                <a:gd name="connsiteY198" fmla="*/ 250575 h 705725"/>
                <a:gd name="connsiteX199" fmla="*/ 972720 w 2185340"/>
                <a:gd name="connsiteY199" fmla="*/ 238948 h 705725"/>
                <a:gd name="connsiteX200" fmla="*/ 610595 w 2185340"/>
                <a:gd name="connsiteY200" fmla="*/ 233964 h 705725"/>
                <a:gd name="connsiteX201" fmla="*/ 451128 w 2185340"/>
                <a:gd name="connsiteY201" fmla="*/ 243932 h 705725"/>
                <a:gd name="connsiteX202" fmla="*/ 347729 w 2185340"/>
                <a:gd name="connsiteY202" fmla="*/ 259231 h 705725"/>
                <a:gd name="connsiteX203" fmla="*/ 215536 w 2185340"/>
                <a:gd name="connsiteY203" fmla="*/ 281174 h 705725"/>
                <a:gd name="connsiteX204" fmla="*/ 193161 w 2185340"/>
                <a:gd name="connsiteY204" fmla="*/ 260173 h 705725"/>
                <a:gd name="connsiteX205" fmla="*/ 229114 w 2185340"/>
                <a:gd name="connsiteY205" fmla="*/ 248440 h 705725"/>
                <a:gd name="connsiteX206" fmla="*/ 150837 w 2185340"/>
                <a:gd name="connsiteY206" fmla="*/ 308381 h 705725"/>
                <a:gd name="connsiteX207" fmla="*/ 0 w 2185340"/>
                <a:gd name="connsiteY207" fmla="*/ 343846 h 705725"/>
                <a:gd name="connsiteX208" fmla="*/ 56936 w 2185340"/>
                <a:gd name="connsiteY208" fmla="*/ 305450 h 705725"/>
                <a:gd name="connsiteX0" fmla="*/ 58125 w 2186529"/>
                <a:gd name="connsiteY0" fmla="*/ 305450 h 705725"/>
                <a:gd name="connsiteX1" fmla="*/ 34951 w 2186529"/>
                <a:gd name="connsiteY1" fmla="*/ 265051 h 705725"/>
                <a:gd name="connsiteX2" fmla="*/ 9146 w 2186529"/>
                <a:gd name="connsiteY2" fmla="*/ 204471 h 705725"/>
                <a:gd name="connsiteX3" fmla="*/ 2586 w 2186529"/>
                <a:gd name="connsiteY3" fmla="*/ 55484 h 705725"/>
                <a:gd name="connsiteX4" fmla="*/ 66833 w 2186529"/>
                <a:gd name="connsiteY4" fmla="*/ 102405 h 705725"/>
                <a:gd name="connsiteX5" fmla="*/ 98797 w 2186529"/>
                <a:gd name="connsiteY5" fmla="*/ 14613 h 705725"/>
                <a:gd name="connsiteX6" fmla="*/ 153318 w 2186529"/>
                <a:gd name="connsiteY6" fmla="*/ 19490 h 705725"/>
                <a:gd name="connsiteX7" fmla="*/ 177871 w 2186529"/>
                <a:gd name="connsiteY7" fmla="*/ 43054 h 705725"/>
                <a:gd name="connsiteX8" fmla="*/ 204925 w 2186529"/>
                <a:gd name="connsiteY8" fmla="*/ 19501 h 705725"/>
                <a:gd name="connsiteX9" fmla="*/ 205903 w 2186529"/>
                <a:gd name="connsiteY9" fmla="*/ 19577 h 705725"/>
                <a:gd name="connsiteX10" fmla="*/ 211713 w 2186529"/>
                <a:gd name="connsiteY10" fmla="*/ 21863 h 705725"/>
                <a:gd name="connsiteX11" fmla="*/ 216095 w 2186529"/>
                <a:gd name="connsiteY11" fmla="*/ 20148 h 705725"/>
                <a:gd name="connsiteX12" fmla="*/ 222381 w 2186529"/>
                <a:gd name="connsiteY12" fmla="*/ 17291 h 705725"/>
                <a:gd name="connsiteX13" fmla="*/ 223619 w 2186529"/>
                <a:gd name="connsiteY13" fmla="*/ 16910 h 705725"/>
                <a:gd name="connsiteX14" fmla="*/ 229715 w 2186529"/>
                <a:gd name="connsiteY14" fmla="*/ 17386 h 705725"/>
                <a:gd name="connsiteX15" fmla="*/ 237240 w 2186529"/>
                <a:gd name="connsiteY15" fmla="*/ 20910 h 705725"/>
                <a:gd name="connsiteX16" fmla="*/ 245812 w 2186529"/>
                <a:gd name="connsiteY16" fmla="*/ 20243 h 705725"/>
                <a:gd name="connsiteX17" fmla="*/ 250575 w 2186529"/>
                <a:gd name="connsiteY17" fmla="*/ 20624 h 705725"/>
                <a:gd name="connsiteX18" fmla="*/ 254480 w 2186529"/>
                <a:gd name="connsiteY18" fmla="*/ 17195 h 705725"/>
                <a:gd name="connsiteX19" fmla="*/ 261338 w 2186529"/>
                <a:gd name="connsiteY19" fmla="*/ 18624 h 705725"/>
                <a:gd name="connsiteX20" fmla="*/ 267339 w 2186529"/>
                <a:gd name="connsiteY20" fmla="*/ 19196 h 705725"/>
                <a:gd name="connsiteX21" fmla="*/ 279150 w 2186529"/>
                <a:gd name="connsiteY21" fmla="*/ 17576 h 705725"/>
                <a:gd name="connsiteX22" fmla="*/ 287056 w 2186529"/>
                <a:gd name="connsiteY22" fmla="*/ 23768 h 705725"/>
                <a:gd name="connsiteX23" fmla="*/ 296962 w 2186529"/>
                <a:gd name="connsiteY23" fmla="*/ 19005 h 705725"/>
                <a:gd name="connsiteX24" fmla="*/ 297628 w 2186529"/>
                <a:gd name="connsiteY24" fmla="*/ 18624 h 705725"/>
                <a:gd name="connsiteX25" fmla="*/ 301248 w 2186529"/>
                <a:gd name="connsiteY25" fmla="*/ 16719 h 705725"/>
                <a:gd name="connsiteX26" fmla="*/ 312964 w 2186529"/>
                <a:gd name="connsiteY26" fmla="*/ 19100 h 705725"/>
                <a:gd name="connsiteX27" fmla="*/ 316202 w 2186529"/>
                <a:gd name="connsiteY27" fmla="*/ 18719 h 705725"/>
                <a:gd name="connsiteX28" fmla="*/ 321251 w 2186529"/>
                <a:gd name="connsiteY28" fmla="*/ 18815 h 705725"/>
                <a:gd name="connsiteX29" fmla="*/ 327061 w 2186529"/>
                <a:gd name="connsiteY29" fmla="*/ 19767 h 705725"/>
                <a:gd name="connsiteX30" fmla="*/ 332490 w 2186529"/>
                <a:gd name="connsiteY30" fmla="*/ 18910 h 705725"/>
                <a:gd name="connsiteX31" fmla="*/ 332776 w 2186529"/>
                <a:gd name="connsiteY31" fmla="*/ 19958 h 705725"/>
                <a:gd name="connsiteX32" fmla="*/ 333062 w 2186529"/>
                <a:gd name="connsiteY32" fmla="*/ 20910 h 705725"/>
                <a:gd name="connsiteX33" fmla="*/ 341920 w 2186529"/>
                <a:gd name="connsiteY33" fmla="*/ 19672 h 705725"/>
                <a:gd name="connsiteX34" fmla="*/ 345444 w 2186529"/>
                <a:gd name="connsiteY34" fmla="*/ 17672 h 705725"/>
                <a:gd name="connsiteX35" fmla="*/ 345158 w 2186529"/>
                <a:gd name="connsiteY35" fmla="*/ 14528 h 705725"/>
                <a:gd name="connsiteX36" fmla="*/ 348492 w 2186529"/>
                <a:gd name="connsiteY36" fmla="*/ 17386 h 705725"/>
                <a:gd name="connsiteX37" fmla="*/ 360208 w 2186529"/>
                <a:gd name="connsiteY37" fmla="*/ 18719 h 705725"/>
                <a:gd name="connsiteX38" fmla="*/ 366589 w 2186529"/>
                <a:gd name="connsiteY38" fmla="*/ 20529 h 705725"/>
                <a:gd name="connsiteX39" fmla="*/ 374019 w 2186529"/>
                <a:gd name="connsiteY39" fmla="*/ 20053 h 705725"/>
                <a:gd name="connsiteX40" fmla="*/ 394879 w 2186529"/>
                <a:gd name="connsiteY40" fmla="*/ 18624 h 705725"/>
                <a:gd name="connsiteX41" fmla="*/ 397165 w 2186529"/>
                <a:gd name="connsiteY41" fmla="*/ 19767 h 705725"/>
                <a:gd name="connsiteX42" fmla="*/ 402785 w 2186529"/>
                <a:gd name="connsiteY42" fmla="*/ 17481 h 705725"/>
                <a:gd name="connsiteX43" fmla="*/ 402880 w 2186529"/>
                <a:gd name="connsiteY43" fmla="*/ 17195 h 705725"/>
                <a:gd name="connsiteX44" fmla="*/ 414214 w 2186529"/>
                <a:gd name="connsiteY44" fmla="*/ 18434 h 705725"/>
                <a:gd name="connsiteX45" fmla="*/ 417834 w 2186529"/>
                <a:gd name="connsiteY45" fmla="*/ 18529 h 705725"/>
                <a:gd name="connsiteX46" fmla="*/ 430693 w 2186529"/>
                <a:gd name="connsiteY46" fmla="*/ 19481 h 705725"/>
                <a:gd name="connsiteX47" fmla="*/ 432121 w 2186529"/>
                <a:gd name="connsiteY47" fmla="*/ 19862 h 705725"/>
                <a:gd name="connsiteX48" fmla="*/ 433931 w 2186529"/>
                <a:gd name="connsiteY48" fmla="*/ 18434 h 705725"/>
                <a:gd name="connsiteX49" fmla="*/ 433645 w 2186529"/>
                <a:gd name="connsiteY49" fmla="*/ 17386 h 705725"/>
                <a:gd name="connsiteX50" fmla="*/ 435551 w 2186529"/>
                <a:gd name="connsiteY50" fmla="*/ 16529 h 705725"/>
                <a:gd name="connsiteX51" fmla="*/ 439646 w 2186529"/>
                <a:gd name="connsiteY51" fmla="*/ 18529 h 705725"/>
                <a:gd name="connsiteX52" fmla="*/ 446980 w 2186529"/>
                <a:gd name="connsiteY52" fmla="*/ 19291 h 705725"/>
                <a:gd name="connsiteX53" fmla="*/ 451648 w 2186529"/>
                <a:gd name="connsiteY53" fmla="*/ 18529 h 705725"/>
                <a:gd name="connsiteX54" fmla="*/ 458411 w 2186529"/>
                <a:gd name="connsiteY54" fmla="*/ 18910 h 705725"/>
                <a:gd name="connsiteX55" fmla="*/ 459744 w 2186529"/>
                <a:gd name="connsiteY55" fmla="*/ 20624 h 705725"/>
                <a:gd name="connsiteX56" fmla="*/ 466412 w 2186529"/>
                <a:gd name="connsiteY56" fmla="*/ 22053 h 705725"/>
                <a:gd name="connsiteX57" fmla="*/ 467269 w 2186529"/>
                <a:gd name="connsiteY57" fmla="*/ 21386 h 705725"/>
                <a:gd name="connsiteX58" fmla="*/ 483080 w 2186529"/>
                <a:gd name="connsiteY58" fmla="*/ 18529 h 705725"/>
                <a:gd name="connsiteX59" fmla="*/ 495272 w 2186529"/>
                <a:gd name="connsiteY59" fmla="*/ 18815 h 705725"/>
                <a:gd name="connsiteX60" fmla="*/ 503940 w 2186529"/>
                <a:gd name="connsiteY60" fmla="*/ 18815 h 705725"/>
                <a:gd name="connsiteX61" fmla="*/ 510703 w 2186529"/>
                <a:gd name="connsiteY61" fmla="*/ 20624 h 705725"/>
                <a:gd name="connsiteX62" fmla="*/ 513370 w 2186529"/>
                <a:gd name="connsiteY62" fmla="*/ 19958 h 705725"/>
                <a:gd name="connsiteX63" fmla="*/ 516989 w 2186529"/>
                <a:gd name="connsiteY63" fmla="*/ 16052 h 705725"/>
                <a:gd name="connsiteX64" fmla="*/ 519561 w 2186529"/>
                <a:gd name="connsiteY64" fmla="*/ 12338 h 705725"/>
                <a:gd name="connsiteX65" fmla="*/ 520513 w 2186529"/>
                <a:gd name="connsiteY65" fmla="*/ 13100 h 705725"/>
                <a:gd name="connsiteX66" fmla="*/ 522419 w 2186529"/>
                <a:gd name="connsiteY66" fmla="*/ 14624 h 705725"/>
                <a:gd name="connsiteX67" fmla="*/ 529753 w 2186529"/>
                <a:gd name="connsiteY67" fmla="*/ 19291 h 705725"/>
                <a:gd name="connsiteX68" fmla="*/ 542612 w 2186529"/>
                <a:gd name="connsiteY68" fmla="*/ 16624 h 705725"/>
                <a:gd name="connsiteX69" fmla="*/ 552803 w 2186529"/>
                <a:gd name="connsiteY69" fmla="*/ 20624 h 705725"/>
                <a:gd name="connsiteX70" fmla="*/ 560995 w 2186529"/>
                <a:gd name="connsiteY70" fmla="*/ 21005 h 705725"/>
                <a:gd name="connsiteX71" fmla="*/ 563567 w 2186529"/>
                <a:gd name="connsiteY71" fmla="*/ 18910 h 705725"/>
                <a:gd name="connsiteX72" fmla="*/ 565281 w 2186529"/>
                <a:gd name="connsiteY72" fmla="*/ 17481 h 705725"/>
                <a:gd name="connsiteX73" fmla="*/ 574711 w 2186529"/>
                <a:gd name="connsiteY73" fmla="*/ 20148 h 705725"/>
                <a:gd name="connsiteX74" fmla="*/ 581188 w 2186529"/>
                <a:gd name="connsiteY74" fmla="*/ 19196 h 705725"/>
                <a:gd name="connsiteX75" fmla="*/ 591665 w 2186529"/>
                <a:gd name="connsiteY75" fmla="*/ 19196 h 705725"/>
                <a:gd name="connsiteX76" fmla="*/ 606238 w 2186529"/>
                <a:gd name="connsiteY76" fmla="*/ 21863 h 705725"/>
                <a:gd name="connsiteX77" fmla="*/ 616430 w 2186529"/>
                <a:gd name="connsiteY77" fmla="*/ 18529 h 705725"/>
                <a:gd name="connsiteX78" fmla="*/ 616526 w 2186529"/>
                <a:gd name="connsiteY78" fmla="*/ 18624 h 705725"/>
                <a:gd name="connsiteX79" fmla="*/ 624717 w 2186529"/>
                <a:gd name="connsiteY79" fmla="*/ 18719 h 705725"/>
                <a:gd name="connsiteX80" fmla="*/ 627670 w 2186529"/>
                <a:gd name="connsiteY80" fmla="*/ 19196 h 705725"/>
                <a:gd name="connsiteX81" fmla="*/ 633385 w 2186529"/>
                <a:gd name="connsiteY81" fmla="*/ 17195 h 705725"/>
                <a:gd name="connsiteX82" fmla="*/ 638242 w 2186529"/>
                <a:gd name="connsiteY82" fmla="*/ 18434 h 705725"/>
                <a:gd name="connsiteX83" fmla="*/ 647100 w 2186529"/>
                <a:gd name="connsiteY83" fmla="*/ 19672 h 705725"/>
                <a:gd name="connsiteX84" fmla="*/ 663008 w 2186529"/>
                <a:gd name="connsiteY84" fmla="*/ 17195 h 705725"/>
                <a:gd name="connsiteX85" fmla="*/ 663579 w 2186529"/>
                <a:gd name="connsiteY85" fmla="*/ 16529 h 705725"/>
                <a:gd name="connsiteX86" fmla="*/ 674628 w 2186529"/>
                <a:gd name="connsiteY86" fmla="*/ 15671 h 705725"/>
                <a:gd name="connsiteX87" fmla="*/ 678819 w 2186529"/>
                <a:gd name="connsiteY87" fmla="*/ 18148 h 705725"/>
                <a:gd name="connsiteX88" fmla="*/ 682153 w 2186529"/>
                <a:gd name="connsiteY88" fmla="*/ 20148 h 705725"/>
                <a:gd name="connsiteX89" fmla="*/ 685773 w 2186529"/>
                <a:gd name="connsiteY89" fmla="*/ 15576 h 705725"/>
                <a:gd name="connsiteX90" fmla="*/ 691487 w 2186529"/>
                <a:gd name="connsiteY90" fmla="*/ 21005 h 705725"/>
                <a:gd name="connsiteX91" fmla="*/ 693488 w 2186529"/>
                <a:gd name="connsiteY91" fmla="*/ 18815 h 705725"/>
                <a:gd name="connsiteX92" fmla="*/ 700345 w 2186529"/>
                <a:gd name="connsiteY92" fmla="*/ 16624 h 705725"/>
                <a:gd name="connsiteX93" fmla="*/ 708728 w 2186529"/>
                <a:gd name="connsiteY93" fmla="*/ 20434 h 705725"/>
                <a:gd name="connsiteX94" fmla="*/ 719205 w 2186529"/>
                <a:gd name="connsiteY94" fmla="*/ 19672 h 705725"/>
                <a:gd name="connsiteX95" fmla="*/ 721396 w 2186529"/>
                <a:gd name="connsiteY95" fmla="*/ 17576 h 705725"/>
                <a:gd name="connsiteX96" fmla="*/ 732159 w 2186529"/>
                <a:gd name="connsiteY96" fmla="*/ 19196 h 705725"/>
                <a:gd name="connsiteX97" fmla="*/ 738255 w 2186529"/>
                <a:gd name="connsiteY97" fmla="*/ 15957 h 705725"/>
                <a:gd name="connsiteX98" fmla="*/ 738541 w 2186529"/>
                <a:gd name="connsiteY98" fmla="*/ 16243 h 705725"/>
                <a:gd name="connsiteX99" fmla="*/ 739398 w 2186529"/>
                <a:gd name="connsiteY99" fmla="*/ 17291 h 705725"/>
                <a:gd name="connsiteX100" fmla="*/ 745208 w 2186529"/>
                <a:gd name="connsiteY100" fmla="*/ 17767 h 705725"/>
                <a:gd name="connsiteX101" fmla="*/ 747685 w 2186529"/>
                <a:gd name="connsiteY101" fmla="*/ 17386 h 705725"/>
                <a:gd name="connsiteX102" fmla="*/ 753685 w 2186529"/>
                <a:gd name="connsiteY102" fmla="*/ 18148 h 705725"/>
                <a:gd name="connsiteX103" fmla="*/ 761020 w 2186529"/>
                <a:gd name="connsiteY103" fmla="*/ 17576 h 705725"/>
                <a:gd name="connsiteX104" fmla="*/ 766640 w 2186529"/>
                <a:gd name="connsiteY104" fmla="*/ 17767 h 705725"/>
                <a:gd name="connsiteX105" fmla="*/ 770735 w 2186529"/>
                <a:gd name="connsiteY105" fmla="*/ 17195 h 705725"/>
                <a:gd name="connsiteX106" fmla="*/ 777212 w 2186529"/>
                <a:gd name="connsiteY106" fmla="*/ 15767 h 705725"/>
                <a:gd name="connsiteX107" fmla="*/ 781117 w 2186529"/>
                <a:gd name="connsiteY107" fmla="*/ 17100 h 705725"/>
                <a:gd name="connsiteX108" fmla="*/ 796643 w 2186529"/>
                <a:gd name="connsiteY108" fmla="*/ 18529 h 705725"/>
                <a:gd name="connsiteX109" fmla="*/ 799882 w 2186529"/>
                <a:gd name="connsiteY109" fmla="*/ 16148 h 705725"/>
                <a:gd name="connsiteX110" fmla="*/ 801787 w 2186529"/>
                <a:gd name="connsiteY110" fmla="*/ 17100 h 705725"/>
                <a:gd name="connsiteX111" fmla="*/ 800834 w 2186529"/>
                <a:gd name="connsiteY111" fmla="*/ 19862 h 705725"/>
                <a:gd name="connsiteX112" fmla="*/ 800073 w 2186529"/>
                <a:gd name="connsiteY112" fmla="*/ 20434 h 705725"/>
                <a:gd name="connsiteX113" fmla="*/ 798674 w 2186529"/>
                <a:gd name="connsiteY113" fmla="*/ 21911 h 705725"/>
                <a:gd name="connsiteX114" fmla="*/ 800589 w 2186529"/>
                <a:gd name="connsiteY114" fmla="*/ 21894 h 705725"/>
                <a:gd name="connsiteX115" fmla="*/ 809883 w 2186529"/>
                <a:gd name="connsiteY115" fmla="*/ 20434 h 705725"/>
                <a:gd name="connsiteX116" fmla="*/ 824647 w 2186529"/>
                <a:gd name="connsiteY116" fmla="*/ 9194 h 705725"/>
                <a:gd name="connsiteX117" fmla="*/ 834553 w 2186529"/>
                <a:gd name="connsiteY117" fmla="*/ 13195 h 705725"/>
                <a:gd name="connsiteX118" fmla="*/ 838839 w 2186529"/>
                <a:gd name="connsiteY118" fmla="*/ 13195 h 705725"/>
                <a:gd name="connsiteX119" fmla="*/ 852079 w 2186529"/>
                <a:gd name="connsiteY119" fmla="*/ 13957 h 705725"/>
                <a:gd name="connsiteX120" fmla="*/ 852555 w 2186529"/>
                <a:gd name="connsiteY120" fmla="*/ 14338 h 705725"/>
                <a:gd name="connsiteX121" fmla="*/ 867128 w 2186529"/>
                <a:gd name="connsiteY121" fmla="*/ 12909 h 705725"/>
                <a:gd name="connsiteX122" fmla="*/ 873319 w 2186529"/>
                <a:gd name="connsiteY122" fmla="*/ 11861 h 705725"/>
                <a:gd name="connsiteX123" fmla="*/ 881320 w 2186529"/>
                <a:gd name="connsiteY123" fmla="*/ 9956 h 705725"/>
                <a:gd name="connsiteX124" fmla="*/ 887988 w 2186529"/>
                <a:gd name="connsiteY124" fmla="*/ 11766 h 705725"/>
                <a:gd name="connsiteX125" fmla="*/ 890655 w 2186529"/>
                <a:gd name="connsiteY125" fmla="*/ 11480 h 705725"/>
                <a:gd name="connsiteX126" fmla="*/ 902085 w 2186529"/>
                <a:gd name="connsiteY126" fmla="*/ 8718 h 705725"/>
                <a:gd name="connsiteX127" fmla="*/ 916277 w 2186529"/>
                <a:gd name="connsiteY127" fmla="*/ 9099 h 705725"/>
                <a:gd name="connsiteX128" fmla="*/ 921040 w 2186529"/>
                <a:gd name="connsiteY128" fmla="*/ 9671 h 705725"/>
                <a:gd name="connsiteX129" fmla="*/ 923707 w 2186529"/>
                <a:gd name="connsiteY129" fmla="*/ 9956 h 705725"/>
                <a:gd name="connsiteX130" fmla="*/ 933137 w 2186529"/>
                <a:gd name="connsiteY130" fmla="*/ 7099 h 705725"/>
                <a:gd name="connsiteX131" fmla="*/ 933994 w 2186529"/>
                <a:gd name="connsiteY131" fmla="*/ 7766 h 705725"/>
                <a:gd name="connsiteX132" fmla="*/ 948472 w 2186529"/>
                <a:gd name="connsiteY132" fmla="*/ 9956 h 705725"/>
                <a:gd name="connsiteX133" fmla="*/ 952853 w 2186529"/>
                <a:gd name="connsiteY133" fmla="*/ 11099 h 705725"/>
                <a:gd name="connsiteX134" fmla="*/ 968093 w 2186529"/>
                <a:gd name="connsiteY134" fmla="*/ 11099 h 705725"/>
                <a:gd name="connsiteX135" fmla="*/ 972094 w 2186529"/>
                <a:gd name="connsiteY135" fmla="*/ 11004 h 705725"/>
                <a:gd name="connsiteX136" fmla="*/ 977428 w 2186529"/>
                <a:gd name="connsiteY136" fmla="*/ 10623 h 705725"/>
                <a:gd name="connsiteX137" fmla="*/ 990763 w 2186529"/>
                <a:gd name="connsiteY137" fmla="*/ 8147 h 705725"/>
                <a:gd name="connsiteX138" fmla="*/ 992572 w 2186529"/>
                <a:gd name="connsiteY138" fmla="*/ 8528 h 705725"/>
                <a:gd name="connsiteX139" fmla="*/ 1000192 w 2186529"/>
                <a:gd name="connsiteY139" fmla="*/ 7575 h 705725"/>
                <a:gd name="connsiteX140" fmla="*/ 1002479 w 2186529"/>
                <a:gd name="connsiteY140" fmla="*/ 7861 h 705725"/>
                <a:gd name="connsiteX141" fmla="*/ 1010575 w 2186529"/>
                <a:gd name="connsiteY141" fmla="*/ 8242 h 705725"/>
                <a:gd name="connsiteX142" fmla="*/ 1020385 w 2186529"/>
                <a:gd name="connsiteY142" fmla="*/ 5861 h 705725"/>
                <a:gd name="connsiteX143" fmla="*/ 1031625 w 2186529"/>
                <a:gd name="connsiteY143" fmla="*/ 8051 h 705725"/>
                <a:gd name="connsiteX144" fmla="*/ 1034483 w 2186529"/>
                <a:gd name="connsiteY144" fmla="*/ 6432 h 705725"/>
                <a:gd name="connsiteX145" fmla="*/ 1041150 w 2186529"/>
                <a:gd name="connsiteY145" fmla="*/ 4718 h 705725"/>
                <a:gd name="connsiteX146" fmla="*/ 1042483 w 2186529"/>
                <a:gd name="connsiteY146" fmla="*/ 3575 h 705725"/>
                <a:gd name="connsiteX147" fmla="*/ 1043817 w 2186529"/>
                <a:gd name="connsiteY147" fmla="*/ 1955 h 705725"/>
                <a:gd name="connsiteX148" fmla="*/ 1044388 w 2186529"/>
                <a:gd name="connsiteY148" fmla="*/ 3098 h 705725"/>
                <a:gd name="connsiteX149" fmla="*/ 1047246 w 2186529"/>
                <a:gd name="connsiteY149" fmla="*/ 5384 h 705725"/>
                <a:gd name="connsiteX150" fmla="*/ 1053151 w 2186529"/>
                <a:gd name="connsiteY150" fmla="*/ 5099 h 705725"/>
                <a:gd name="connsiteX151" fmla="*/ 1053914 w 2186529"/>
                <a:gd name="connsiteY151" fmla="*/ 5956 h 705725"/>
                <a:gd name="connsiteX152" fmla="*/ 1059534 w 2186529"/>
                <a:gd name="connsiteY152" fmla="*/ 3384 h 705725"/>
                <a:gd name="connsiteX153" fmla="*/ 1063725 w 2186529"/>
                <a:gd name="connsiteY153" fmla="*/ 2908 h 705725"/>
                <a:gd name="connsiteX154" fmla="*/ 1073059 w 2186529"/>
                <a:gd name="connsiteY154" fmla="*/ 7385 h 705725"/>
                <a:gd name="connsiteX155" fmla="*/ 1078964 w 2186529"/>
                <a:gd name="connsiteY155" fmla="*/ 12528 h 705725"/>
                <a:gd name="connsiteX156" fmla="*/ 1081346 w 2186529"/>
                <a:gd name="connsiteY156" fmla="*/ 11576 h 705725"/>
                <a:gd name="connsiteX157" fmla="*/ 1082965 w 2186529"/>
                <a:gd name="connsiteY157" fmla="*/ 7099 h 705725"/>
                <a:gd name="connsiteX158" fmla="*/ 1083060 w 2186529"/>
                <a:gd name="connsiteY158" fmla="*/ 6813 h 705725"/>
                <a:gd name="connsiteX159" fmla="*/ 1092680 w 2186529"/>
                <a:gd name="connsiteY159" fmla="*/ 4146 h 705725"/>
                <a:gd name="connsiteX160" fmla="*/ 1097347 w 2186529"/>
                <a:gd name="connsiteY160" fmla="*/ 3384 h 705725"/>
                <a:gd name="connsiteX161" fmla="*/ 1102396 w 2186529"/>
                <a:gd name="connsiteY161" fmla="*/ 2622 h 705725"/>
                <a:gd name="connsiteX162" fmla="*/ 1117922 w 2186529"/>
                <a:gd name="connsiteY162" fmla="*/ 50 h 705725"/>
                <a:gd name="connsiteX163" fmla="*/ 1130876 w 2186529"/>
                <a:gd name="connsiteY163" fmla="*/ 2241 h 705725"/>
                <a:gd name="connsiteX164" fmla="*/ 1132399 w 2186529"/>
                <a:gd name="connsiteY164" fmla="*/ 1955 h 705725"/>
                <a:gd name="connsiteX165" fmla="*/ 1134685 w 2186529"/>
                <a:gd name="connsiteY165" fmla="*/ 1574 h 705725"/>
                <a:gd name="connsiteX166" fmla="*/ 1137733 w 2186529"/>
                <a:gd name="connsiteY166" fmla="*/ 3384 h 705725"/>
                <a:gd name="connsiteX167" fmla="*/ 1137448 w 2186529"/>
                <a:gd name="connsiteY167" fmla="*/ 4146 h 705725"/>
                <a:gd name="connsiteX168" fmla="*/ 1137162 w 2186529"/>
                <a:gd name="connsiteY168" fmla="*/ 5003 h 705725"/>
                <a:gd name="connsiteX169" fmla="*/ 1141258 w 2186529"/>
                <a:gd name="connsiteY169" fmla="*/ 7004 h 705725"/>
                <a:gd name="connsiteX170" fmla="*/ 1142115 w 2186529"/>
                <a:gd name="connsiteY170" fmla="*/ 6337 h 705725"/>
                <a:gd name="connsiteX171" fmla="*/ 1147544 w 2186529"/>
                <a:gd name="connsiteY171" fmla="*/ 6432 h 705725"/>
                <a:gd name="connsiteX172" fmla="*/ 1149398 w 2186529"/>
                <a:gd name="connsiteY172" fmla="*/ 10316 h 705725"/>
                <a:gd name="connsiteX173" fmla="*/ 1176566 w 2186529"/>
                <a:gd name="connsiteY173" fmla="*/ 8053 h 705725"/>
                <a:gd name="connsiteX174" fmla="*/ 1259622 w 2186529"/>
                <a:gd name="connsiteY174" fmla="*/ 14696 h 705725"/>
                <a:gd name="connsiteX175" fmla="*/ 1367595 w 2186529"/>
                <a:gd name="connsiteY175" fmla="*/ 23002 h 705725"/>
                <a:gd name="connsiteX176" fmla="*/ 1535370 w 2186529"/>
                <a:gd name="connsiteY176" fmla="*/ 24664 h 705725"/>
                <a:gd name="connsiteX177" fmla="*/ 1771249 w 2186529"/>
                <a:gd name="connsiteY177" fmla="*/ 14696 h 705725"/>
                <a:gd name="connsiteX178" fmla="*/ 1787860 w 2186529"/>
                <a:gd name="connsiteY178" fmla="*/ 14696 h 705725"/>
                <a:gd name="connsiteX179" fmla="*/ 1850983 w 2186529"/>
                <a:gd name="connsiteY179" fmla="*/ 24664 h 705725"/>
                <a:gd name="connsiteX180" fmla="*/ 2027060 w 2186529"/>
                <a:gd name="connsiteY180" fmla="*/ 51240 h 705725"/>
                <a:gd name="connsiteX181" fmla="*/ 2101811 w 2186529"/>
                <a:gd name="connsiteY181" fmla="*/ 79479 h 705725"/>
                <a:gd name="connsiteX182" fmla="*/ 2153307 w 2186529"/>
                <a:gd name="connsiteY182" fmla="*/ 160876 h 705725"/>
                <a:gd name="connsiteX183" fmla="*/ 2186529 w 2186529"/>
                <a:gd name="connsiteY183" fmla="*/ 227321 h 705725"/>
                <a:gd name="connsiteX184" fmla="*/ 2176561 w 2186529"/>
                <a:gd name="connsiteY184" fmla="*/ 270508 h 705725"/>
                <a:gd name="connsiteX185" fmla="*/ 2156628 w 2186529"/>
                <a:gd name="connsiteY185" fmla="*/ 336953 h 705725"/>
                <a:gd name="connsiteX186" fmla="*/ 2146663 w 2186529"/>
                <a:gd name="connsiteY186" fmla="*/ 370176 h 705725"/>
                <a:gd name="connsiteX187" fmla="*/ 2113441 w 2186529"/>
                <a:gd name="connsiteY187" fmla="*/ 433299 h 705725"/>
                <a:gd name="connsiteX188" fmla="*/ 2073572 w 2186529"/>
                <a:gd name="connsiteY188" fmla="*/ 486454 h 705725"/>
                <a:gd name="connsiteX189" fmla="*/ 1963940 w 2186529"/>
                <a:gd name="connsiteY189" fmla="*/ 596089 h 705725"/>
                <a:gd name="connsiteX190" fmla="*/ 1854304 w 2186529"/>
                <a:gd name="connsiteY190" fmla="*/ 705725 h 705725"/>
                <a:gd name="connsiteX191" fmla="*/ 1860948 w 2186529"/>
                <a:gd name="connsiteY191" fmla="*/ 685789 h 705725"/>
                <a:gd name="connsiteX192" fmla="*/ 1885865 w 2186529"/>
                <a:gd name="connsiteY192" fmla="*/ 602733 h 705725"/>
                <a:gd name="connsiteX193" fmla="*/ 1907460 w 2186529"/>
                <a:gd name="connsiteY193" fmla="*/ 486454 h 705725"/>
                <a:gd name="connsiteX194" fmla="*/ 1904138 w 2186529"/>
                <a:gd name="connsiteY194" fmla="*/ 405060 h 705725"/>
                <a:gd name="connsiteX195" fmla="*/ 1887527 w 2186529"/>
                <a:gd name="connsiteY195" fmla="*/ 340278 h 705725"/>
                <a:gd name="connsiteX196" fmla="*/ 1857626 w 2186529"/>
                <a:gd name="connsiteY196" fmla="*/ 317020 h 705725"/>
                <a:gd name="connsiteX197" fmla="*/ 1684871 w 2186529"/>
                <a:gd name="connsiteY197" fmla="*/ 283798 h 705725"/>
                <a:gd name="connsiteX198" fmla="*/ 1382547 w 2186529"/>
                <a:gd name="connsiteY198" fmla="*/ 250575 h 705725"/>
                <a:gd name="connsiteX199" fmla="*/ 973909 w 2186529"/>
                <a:gd name="connsiteY199" fmla="*/ 238948 h 705725"/>
                <a:gd name="connsiteX200" fmla="*/ 611784 w 2186529"/>
                <a:gd name="connsiteY200" fmla="*/ 233964 h 705725"/>
                <a:gd name="connsiteX201" fmla="*/ 452317 w 2186529"/>
                <a:gd name="connsiteY201" fmla="*/ 243932 h 705725"/>
                <a:gd name="connsiteX202" fmla="*/ 348918 w 2186529"/>
                <a:gd name="connsiteY202" fmla="*/ 259231 h 705725"/>
                <a:gd name="connsiteX203" fmla="*/ 216725 w 2186529"/>
                <a:gd name="connsiteY203" fmla="*/ 281174 h 705725"/>
                <a:gd name="connsiteX204" fmla="*/ 194350 w 2186529"/>
                <a:gd name="connsiteY204" fmla="*/ 260173 h 705725"/>
                <a:gd name="connsiteX205" fmla="*/ 230303 w 2186529"/>
                <a:gd name="connsiteY205" fmla="*/ 248440 h 705725"/>
                <a:gd name="connsiteX206" fmla="*/ 152026 w 2186529"/>
                <a:gd name="connsiteY206" fmla="*/ 308381 h 705725"/>
                <a:gd name="connsiteX207" fmla="*/ 1189 w 2186529"/>
                <a:gd name="connsiteY207" fmla="*/ 343846 h 705725"/>
                <a:gd name="connsiteX208" fmla="*/ 58125 w 2186529"/>
                <a:gd name="connsiteY208" fmla="*/ 305450 h 70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2186529" h="705725">
                  <a:moveTo>
                    <a:pt x="58125" y="305450"/>
                  </a:moveTo>
                  <a:lnTo>
                    <a:pt x="34951" y="265051"/>
                  </a:lnTo>
                  <a:lnTo>
                    <a:pt x="9146" y="204471"/>
                  </a:lnTo>
                  <a:cubicBezTo>
                    <a:pt x="13577" y="162390"/>
                    <a:pt x="-7028" y="72495"/>
                    <a:pt x="2586" y="55484"/>
                  </a:cubicBezTo>
                  <a:cubicBezTo>
                    <a:pt x="12200" y="38473"/>
                    <a:pt x="53543" y="131197"/>
                    <a:pt x="66833" y="102405"/>
                  </a:cubicBezTo>
                  <a:cubicBezTo>
                    <a:pt x="77907" y="82472"/>
                    <a:pt x="84383" y="28432"/>
                    <a:pt x="98797" y="14613"/>
                  </a:cubicBezTo>
                  <a:cubicBezTo>
                    <a:pt x="113211" y="794"/>
                    <a:pt x="140028" y="21706"/>
                    <a:pt x="153318" y="19490"/>
                  </a:cubicBezTo>
                  <a:lnTo>
                    <a:pt x="177871" y="43054"/>
                  </a:lnTo>
                  <a:lnTo>
                    <a:pt x="204925" y="19501"/>
                  </a:lnTo>
                  <a:lnTo>
                    <a:pt x="205903" y="19577"/>
                  </a:lnTo>
                  <a:cubicBezTo>
                    <a:pt x="206284" y="18719"/>
                    <a:pt x="209237" y="19005"/>
                    <a:pt x="211713" y="21863"/>
                  </a:cubicBezTo>
                  <a:lnTo>
                    <a:pt x="216095" y="20148"/>
                  </a:lnTo>
                  <a:cubicBezTo>
                    <a:pt x="218285" y="19386"/>
                    <a:pt x="220095" y="17957"/>
                    <a:pt x="222381" y="17291"/>
                  </a:cubicBezTo>
                  <a:lnTo>
                    <a:pt x="223619" y="16910"/>
                  </a:lnTo>
                  <a:cubicBezTo>
                    <a:pt x="225238" y="17291"/>
                    <a:pt x="228001" y="17576"/>
                    <a:pt x="229715" y="17386"/>
                  </a:cubicBezTo>
                  <a:cubicBezTo>
                    <a:pt x="231430" y="17195"/>
                    <a:pt x="236192" y="19672"/>
                    <a:pt x="237240" y="20910"/>
                  </a:cubicBezTo>
                  <a:cubicBezTo>
                    <a:pt x="238193" y="22053"/>
                    <a:pt x="243050" y="23006"/>
                    <a:pt x="245812" y="20243"/>
                  </a:cubicBezTo>
                  <a:lnTo>
                    <a:pt x="250575" y="20624"/>
                  </a:lnTo>
                  <a:cubicBezTo>
                    <a:pt x="251718" y="20720"/>
                    <a:pt x="252956" y="17386"/>
                    <a:pt x="254480" y="17195"/>
                  </a:cubicBezTo>
                  <a:cubicBezTo>
                    <a:pt x="256576" y="16910"/>
                    <a:pt x="258957" y="18434"/>
                    <a:pt x="261338" y="18624"/>
                  </a:cubicBezTo>
                  <a:lnTo>
                    <a:pt x="267339" y="19196"/>
                  </a:lnTo>
                  <a:cubicBezTo>
                    <a:pt x="273054" y="16433"/>
                    <a:pt x="278293" y="15671"/>
                    <a:pt x="279150" y="17576"/>
                  </a:cubicBezTo>
                  <a:cubicBezTo>
                    <a:pt x="279912" y="19481"/>
                    <a:pt x="284294" y="24149"/>
                    <a:pt x="287056" y="23768"/>
                  </a:cubicBezTo>
                  <a:cubicBezTo>
                    <a:pt x="289818" y="23387"/>
                    <a:pt x="296009" y="18910"/>
                    <a:pt x="296962" y="19005"/>
                  </a:cubicBezTo>
                  <a:lnTo>
                    <a:pt x="297628" y="18624"/>
                  </a:lnTo>
                  <a:lnTo>
                    <a:pt x="301248" y="16719"/>
                  </a:lnTo>
                  <a:cubicBezTo>
                    <a:pt x="304105" y="18529"/>
                    <a:pt x="309439" y="19577"/>
                    <a:pt x="312964" y="19100"/>
                  </a:cubicBezTo>
                  <a:lnTo>
                    <a:pt x="316202" y="18719"/>
                  </a:lnTo>
                  <a:cubicBezTo>
                    <a:pt x="317821" y="18529"/>
                    <a:pt x="319631" y="18529"/>
                    <a:pt x="321251" y="18815"/>
                  </a:cubicBezTo>
                  <a:lnTo>
                    <a:pt x="327061" y="19767"/>
                  </a:lnTo>
                  <a:cubicBezTo>
                    <a:pt x="329728" y="17862"/>
                    <a:pt x="332109" y="17481"/>
                    <a:pt x="332490" y="18910"/>
                  </a:cubicBezTo>
                  <a:lnTo>
                    <a:pt x="332776" y="19958"/>
                  </a:lnTo>
                  <a:lnTo>
                    <a:pt x="333062" y="20910"/>
                  </a:lnTo>
                  <a:cubicBezTo>
                    <a:pt x="333443" y="22339"/>
                    <a:pt x="337443" y="21767"/>
                    <a:pt x="341920" y="19672"/>
                  </a:cubicBezTo>
                  <a:lnTo>
                    <a:pt x="345444" y="17672"/>
                  </a:lnTo>
                  <a:cubicBezTo>
                    <a:pt x="346396" y="17100"/>
                    <a:pt x="340586" y="15671"/>
                    <a:pt x="345158" y="14528"/>
                  </a:cubicBezTo>
                  <a:cubicBezTo>
                    <a:pt x="348111" y="13766"/>
                    <a:pt x="348016" y="17291"/>
                    <a:pt x="348492" y="17386"/>
                  </a:cubicBezTo>
                  <a:cubicBezTo>
                    <a:pt x="352207" y="18148"/>
                    <a:pt x="355255" y="23387"/>
                    <a:pt x="360208" y="18719"/>
                  </a:cubicBezTo>
                  <a:cubicBezTo>
                    <a:pt x="360684" y="18243"/>
                    <a:pt x="364494" y="20624"/>
                    <a:pt x="366589" y="20529"/>
                  </a:cubicBezTo>
                  <a:lnTo>
                    <a:pt x="374019" y="20053"/>
                  </a:lnTo>
                  <a:cubicBezTo>
                    <a:pt x="382211" y="19291"/>
                    <a:pt x="391545" y="18719"/>
                    <a:pt x="394879" y="18624"/>
                  </a:cubicBezTo>
                  <a:lnTo>
                    <a:pt x="397165" y="19767"/>
                  </a:lnTo>
                  <a:cubicBezTo>
                    <a:pt x="401261" y="21767"/>
                    <a:pt x="402308" y="20815"/>
                    <a:pt x="402785" y="17481"/>
                  </a:cubicBezTo>
                  <a:cubicBezTo>
                    <a:pt x="402817" y="17386"/>
                    <a:pt x="402848" y="17290"/>
                    <a:pt x="402880" y="17195"/>
                  </a:cubicBezTo>
                  <a:cubicBezTo>
                    <a:pt x="405070" y="17100"/>
                    <a:pt x="410214" y="17672"/>
                    <a:pt x="414214" y="18434"/>
                  </a:cubicBezTo>
                  <a:lnTo>
                    <a:pt x="417834" y="18529"/>
                  </a:lnTo>
                  <a:cubicBezTo>
                    <a:pt x="422501" y="18624"/>
                    <a:pt x="427740" y="18624"/>
                    <a:pt x="430693" y="19481"/>
                  </a:cubicBezTo>
                  <a:lnTo>
                    <a:pt x="432121" y="19862"/>
                  </a:lnTo>
                  <a:cubicBezTo>
                    <a:pt x="433741" y="20148"/>
                    <a:pt x="434598" y="19481"/>
                    <a:pt x="433931" y="18434"/>
                  </a:cubicBezTo>
                  <a:lnTo>
                    <a:pt x="433645" y="17386"/>
                  </a:lnTo>
                  <a:cubicBezTo>
                    <a:pt x="433550" y="17195"/>
                    <a:pt x="435170" y="16338"/>
                    <a:pt x="435551" y="16529"/>
                  </a:cubicBezTo>
                  <a:cubicBezTo>
                    <a:pt x="436979" y="17005"/>
                    <a:pt x="438503" y="17576"/>
                    <a:pt x="439646" y="18529"/>
                  </a:cubicBezTo>
                  <a:cubicBezTo>
                    <a:pt x="441932" y="20339"/>
                    <a:pt x="443837" y="22053"/>
                    <a:pt x="446980" y="19291"/>
                  </a:cubicBezTo>
                  <a:cubicBezTo>
                    <a:pt x="447838" y="18529"/>
                    <a:pt x="450219" y="19100"/>
                    <a:pt x="451648" y="18529"/>
                  </a:cubicBezTo>
                  <a:cubicBezTo>
                    <a:pt x="454124" y="17767"/>
                    <a:pt x="456220" y="16052"/>
                    <a:pt x="458411" y="18910"/>
                  </a:cubicBezTo>
                  <a:lnTo>
                    <a:pt x="459744" y="20624"/>
                  </a:lnTo>
                  <a:cubicBezTo>
                    <a:pt x="461935" y="22148"/>
                    <a:pt x="464983" y="22815"/>
                    <a:pt x="466412" y="22053"/>
                  </a:cubicBezTo>
                  <a:lnTo>
                    <a:pt x="467269" y="21386"/>
                  </a:lnTo>
                  <a:cubicBezTo>
                    <a:pt x="471841" y="17957"/>
                    <a:pt x="476889" y="17005"/>
                    <a:pt x="483080" y="18529"/>
                  </a:cubicBezTo>
                  <a:cubicBezTo>
                    <a:pt x="486890" y="19481"/>
                    <a:pt x="490700" y="21958"/>
                    <a:pt x="495272" y="18815"/>
                  </a:cubicBezTo>
                  <a:cubicBezTo>
                    <a:pt x="497082" y="17576"/>
                    <a:pt x="501559" y="17862"/>
                    <a:pt x="503940" y="18815"/>
                  </a:cubicBezTo>
                  <a:cubicBezTo>
                    <a:pt x="506226" y="19672"/>
                    <a:pt x="508131" y="21291"/>
                    <a:pt x="510703" y="20624"/>
                  </a:cubicBezTo>
                  <a:lnTo>
                    <a:pt x="513370" y="19958"/>
                  </a:lnTo>
                  <a:cubicBezTo>
                    <a:pt x="515751" y="18815"/>
                    <a:pt x="517370" y="17100"/>
                    <a:pt x="516989" y="16052"/>
                  </a:cubicBezTo>
                  <a:cubicBezTo>
                    <a:pt x="516703" y="15005"/>
                    <a:pt x="517465" y="12338"/>
                    <a:pt x="519561" y="12338"/>
                  </a:cubicBezTo>
                  <a:lnTo>
                    <a:pt x="520513" y="13100"/>
                  </a:lnTo>
                  <a:lnTo>
                    <a:pt x="522419" y="14624"/>
                  </a:lnTo>
                  <a:cubicBezTo>
                    <a:pt x="523943" y="16814"/>
                    <a:pt x="527276" y="18910"/>
                    <a:pt x="529753" y="19291"/>
                  </a:cubicBezTo>
                  <a:cubicBezTo>
                    <a:pt x="532229" y="19672"/>
                    <a:pt x="540230" y="17386"/>
                    <a:pt x="542612" y="16624"/>
                  </a:cubicBezTo>
                  <a:cubicBezTo>
                    <a:pt x="544897" y="15862"/>
                    <a:pt x="551660" y="19481"/>
                    <a:pt x="552803" y="20624"/>
                  </a:cubicBezTo>
                  <a:cubicBezTo>
                    <a:pt x="553946" y="21767"/>
                    <a:pt x="559376" y="19958"/>
                    <a:pt x="560995" y="21005"/>
                  </a:cubicBezTo>
                  <a:lnTo>
                    <a:pt x="563567" y="18910"/>
                  </a:lnTo>
                  <a:lnTo>
                    <a:pt x="565281" y="17481"/>
                  </a:lnTo>
                  <a:cubicBezTo>
                    <a:pt x="568615" y="19005"/>
                    <a:pt x="572901" y="20243"/>
                    <a:pt x="574711" y="20148"/>
                  </a:cubicBezTo>
                  <a:cubicBezTo>
                    <a:pt x="576616" y="20053"/>
                    <a:pt x="580045" y="17576"/>
                    <a:pt x="581188" y="19196"/>
                  </a:cubicBezTo>
                  <a:cubicBezTo>
                    <a:pt x="582331" y="20815"/>
                    <a:pt x="588998" y="19862"/>
                    <a:pt x="591665" y="19196"/>
                  </a:cubicBezTo>
                  <a:cubicBezTo>
                    <a:pt x="594332" y="18624"/>
                    <a:pt x="603381" y="21767"/>
                    <a:pt x="606238" y="21863"/>
                  </a:cubicBezTo>
                  <a:cubicBezTo>
                    <a:pt x="609096" y="21958"/>
                    <a:pt x="615001" y="19291"/>
                    <a:pt x="616430" y="18529"/>
                  </a:cubicBezTo>
                  <a:cubicBezTo>
                    <a:pt x="616462" y="18561"/>
                    <a:pt x="616494" y="18592"/>
                    <a:pt x="616526" y="18624"/>
                  </a:cubicBezTo>
                  <a:cubicBezTo>
                    <a:pt x="619383" y="21386"/>
                    <a:pt x="622240" y="18338"/>
                    <a:pt x="624717" y="18719"/>
                  </a:cubicBezTo>
                  <a:lnTo>
                    <a:pt x="627670" y="19196"/>
                  </a:lnTo>
                  <a:cubicBezTo>
                    <a:pt x="630718" y="21005"/>
                    <a:pt x="633385" y="20148"/>
                    <a:pt x="633385" y="17195"/>
                  </a:cubicBezTo>
                  <a:lnTo>
                    <a:pt x="638242" y="18434"/>
                  </a:lnTo>
                  <a:cubicBezTo>
                    <a:pt x="641100" y="19196"/>
                    <a:pt x="644243" y="19100"/>
                    <a:pt x="647100" y="19672"/>
                  </a:cubicBezTo>
                  <a:cubicBezTo>
                    <a:pt x="653101" y="20720"/>
                    <a:pt x="658531" y="21863"/>
                    <a:pt x="663008" y="17195"/>
                  </a:cubicBezTo>
                  <a:lnTo>
                    <a:pt x="663579" y="16529"/>
                  </a:lnTo>
                  <a:cubicBezTo>
                    <a:pt x="665008" y="16433"/>
                    <a:pt x="670056" y="16052"/>
                    <a:pt x="674628" y="15671"/>
                  </a:cubicBezTo>
                  <a:lnTo>
                    <a:pt x="678819" y="18148"/>
                  </a:lnTo>
                  <a:lnTo>
                    <a:pt x="682153" y="20148"/>
                  </a:lnTo>
                  <a:cubicBezTo>
                    <a:pt x="683486" y="16719"/>
                    <a:pt x="685106" y="14624"/>
                    <a:pt x="685773" y="15576"/>
                  </a:cubicBezTo>
                  <a:cubicBezTo>
                    <a:pt x="686534" y="16529"/>
                    <a:pt x="689773" y="19767"/>
                    <a:pt x="691487" y="21005"/>
                  </a:cubicBezTo>
                  <a:lnTo>
                    <a:pt x="693488" y="18815"/>
                  </a:lnTo>
                  <a:lnTo>
                    <a:pt x="700345" y="16624"/>
                  </a:lnTo>
                  <a:cubicBezTo>
                    <a:pt x="703108" y="17862"/>
                    <a:pt x="705965" y="19100"/>
                    <a:pt x="708728" y="20434"/>
                  </a:cubicBezTo>
                  <a:cubicBezTo>
                    <a:pt x="712442" y="22339"/>
                    <a:pt x="715585" y="23101"/>
                    <a:pt x="719205" y="19672"/>
                  </a:cubicBezTo>
                  <a:lnTo>
                    <a:pt x="721396" y="17576"/>
                  </a:lnTo>
                  <a:cubicBezTo>
                    <a:pt x="725682" y="17957"/>
                    <a:pt x="730444" y="18719"/>
                    <a:pt x="732159" y="19196"/>
                  </a:cubicBezTo>
                  <a:cubicBezTo>
                    <a:pt x="733778" y="19672"/>
                    <a:pt x="737112" y="16148"/>
                    <a:pt x="738255" y="15957"/>
                  </a:cubicBezTo>
                  <a:lnTo>
                    <a:pt x="738541" y="16243"/>
                  </a:lnTo>
                  <a:lnTo>
                    <a:pt x="739398" y="17291"/>
                  </a:lnTo>
                  <a:cubicBezTo>
                    <a:pt x="740065" y="18815"/>
                    <a:pt x="742637" y="19005"/>
                    <a:pt x="745208" y="17767"/>
                  </a:cubicBezTo>
                  <a:lnTo>
                    <a:pt x="747685" y="17386"/>
                  </a:lnTo>
                  <a:cubicBezTo>
                    <a:pt x="749590" y="17100"/>
                    <a:pt x="751971" y="18624"/>
                    <a:pt x="753685" y="18148"/>
                  </a:cubicBezTo>
                  <a:cubicBezTo>
                    <a:pt x="756162" y="17481"/>
                    <a:pt x="757972" y="14433"/>
                    <a:pt x="761020" y="17576"/>
                  </a:cubicBezTo>
                  <a:cubicBezTo>
                    <a:pt x="762544" y="19100"/>
                    <a:pt x="764735" y="14719"/>
                    <a:pt x="766640" y="17767"/>
                  </a:cubicBezTo>
                  <a:cubicBezTo>
                    <a:pt x="766830" y="18053"/>
                    <a:pt x="770640" y="17576"/>
                    <a:pt x="770735" y="17195"/>
                  </a:cubicBezTo>
                  <a:cubicBezTo>
                    <a:pt x="771592" y="12052"/>
                    <a:pt x="773783" y="14528"/>
                    <a:pt x="777212" y="15767"/>
                  </a:cubicBezTo>
                  <a:lnTo>
                    <a:pt x="781117" y="17100"/>
                  </a:lnTo>
                  <a:cubicBezTo>
                    <a:pt x="786357" y="16719"/>
                    <a:pt x="793310" y="17386"/>
                    <a:pt x="796643" y="18529"/>
                  </a:cubicBezTo>
                  <a:lnTo>
                    <a:pt x="799882" y="16148"/>
                  </a:lnTo>
                  <a:cubicBezTo>
                    <a:pt x="800073" y="16052"/>
                    <a:pt x="801787" y="16814"/>
                    <a:pt x="801787" y="17100"/>
                  </a:cubicBezTo>
                  <a:cubicBezTo>
                    <a:pt x="801787" y="18053"/>
                    <a:pt x="801596" y="19291"/>
                    <a:pt x="800834" y="19862"/>
                  </a:cubicBezTo>
                  <a:lnTo>
                    <a:pt x="800073" y="20434"/>
                  </a:lnTo>
                  <a:lnTo>
                    <a:pt x="798674" y="21911"/>
                  </a:lnTo>
                  <a:lnTo>
                    <a:pt x="800589" y="21894"/>
                  </a:lnTo>
                  <a:lnTo>
                    <a:pt x="809883" y="20434"/>
                  </a:lnTo>
                  <a:cubicBezTo>
                    <a:pt x="814455" y="17386"/>
                    <a:pt x="824361" y="7766"/>
                    <a:pt x="824647" y="9194"/>
                  </a:cubicBezTo>
                  <a:cubicBezTo>
                    <a:pt x="824933" y="10528"/>
                    <a:pt x="829600" y="13290"/>
                    <a:pt x="834553" y="13195"/>
                  </a:cubicBezTo>
                  <a:lnTo>
                    <a:pt x="838839" y="13195"/>
                  </a:lnTo>
                  <a:cubicBezTo>
                    <a:pt x="843316" y="13195"/>
                    <a:pt x="847698" y="10623"/>
                    <a:pt x="852079" y="13957"/>
                  </a:cubicBezTo>
                  <a:lnTo>
                    <a:pt x="852555" y="14338"/>
                  </a:lnTo>
                  <a:cubicBezTo>
                    <a:pt x="853603" y="14147"/>
                    <a:pt x="860175" y="13576"/>
                    <a:pt x="867128" y="12909"/>
                  </a:cubicBezTo>
                  <a:lnTo>
                    <a:pt x="873319" y="11861"/>
                  </a:lnTo>
                  <a:cubicBezTo>
                    <a:pt x="875987" y="11385"/>
                    <a:pt x="878654" y="10052"/>
                    <a:pt x="881320" y="9956"/>
                  </a:cubicBezTo>
                  <a:cubicBezTo>
                    <a:pt x="883511" y="9956"/>
                    <a:pt x="885892" y="11957"/>
                    <a:pt x="887988" y="11766"/>
                  </a:cubicBezTo>
                  <a:lnTo>
                    <a:pt x="890655" y="11480"/>
                  </a:lnTo>
                  <a:cubicBezTo>
                    <a:pt x="893798" y="9956"/>
                    <a:pt x="898942" y="8718"/>
                    <a:pt x="902085" y="8718"/>
                  </a:cubicBezTo>
                  <a:cubicBezTo>
                    <a:pt x="905228" y="8813"/>
                    <a:pt x="913610" y="11766"/>
                    <a:pt x="916277" y="9099"/>
                  </a:cubicBezTo>
                  <a:lnTo>
                    <a:pt x="921040" y="9671"/>
                  </a:lnTo>
                  <a:lnTo>
                    <a:pt x="923707" y="9956"/>
                  </a:lnTo>
                  <a:cubicBezTo>
                    <a:pt x="926755" y="8909"/>
                    <a:pt x="930946" y="7670"/>
                    <a:pt x="933137" y="7099"/>
                  </a:cubicBezTo>
                  <a:lnTo>
                    <a:pt x="933994" y="7766"/>
                  </a:lnTo>
                  <a:cubicBezTo>
                    <a:pt x="938470" y="10909"/>
                    <a:pt x="943900" y="8718"/>
                    <a:pt x="948472" y="9956"/>
                  </a:cubicBezTo>
                  <a:lnTo>
                    <a:pt x="952853" y="11099"/>
                  </a:lnTo>
                  <a:cubicBezTo>
                    <a:pt x="957235" y="10147"/>
                    <a:pt x="964188" y="10242"/>
                    <a:pt x="968093" y="11099"/>
                  </a:cubicBezTo>
                  <a:lnTo>
                    <a:pt x="972094" y="11004"/>
                  </a:lnTo>
                  <a:cubicBezTo>
                    <a:pt x="973904" y="11004"/>
                    <a:pt x="975713" y="12242"/>
                    <a:pt x="977428" y="10623"/>
                  </a:cubicBezTo>
                  <a:lnTo>
                    <a:pt x="990763" y="8147"/>
                  </a:lnTo>
                  <a:cubicBezTo>
                    <a:pt x="991334" y="8242"/>
                    <a:pt x="992001" y="8432"/>
                    <a:pt x="992572" y="8528"/>
                  </a:cubicBezTo>
                  <a:cubicBezTo>
                    <a:pt x="992668" y="8528"/>
                    <a:pt x="1000002" y="7575"/>
                    <a:pt x="1000192" y="7575"/>
                  </a:cubicBezTo>
                  <a:lnTo>
                    <a:pt x="1002479" y="7861"/>
                  </a:lnTo>
                  <a:cubicBezTo>
                    <a:pt x="1005145" y="7575"/>
                    <a:pt x="1008765" y="7766"/>
                    <a:pt x="1010575" y="8242"/>
                  </a:cubicBezTo>
                  <a:cubicBezTo>
                    <a:pt x="1012385" y="8718"/>
                    <a:pt x="1018766" y="6527"/>
                    <a:pt x="1020385" y="5861"/>
                  </a:cubicBezTo>
                  <a:cubicBezTo>
                    <a:pt x="1022005" y="5194"/>
                    <a:pt x="1028767" y="7289"/>
                    <a:pt x="1031625" y="8051"/>
                  </a:cubicBezTo>
                  <a:lnTo>
                    <a:pt x="1034483" y="6432"/>
                  </a:lnTo>
                  <a:cubicBezTo>
                    <a:pt x="1036292" y="5384"/>
                    <a:pt x="1039721" y="5861"/>
                    <a:pt x="1041150" y="4718"/>
                  </a:cubicBezTo>
                  <a:lnTo>
                    <a:pt x="1042483" y="3575"/>
                  </a:lnTo>
                  <a:cubicBezTo>
                    <a:pt x="1043245" y="1193"/>
                    <a:pt x="1043817" y="527"/>
                    <a:pt x="1043817" y="1955"/>
                  </a:cubicBezTo>
                  <a:lnTo>
                    <a:pt x="1044388" y="3098"/>
                  </a:lnTo>
                  <a:cubicBezTo>
                    <a:pt x="1044865" y="4051"/>
                    <a:pt x="1046103" y="5194"/>
                    <a:pt x="1047246" y="5384"/>
                  </a:cubicBezTo>
                  <a:cubicBezTo>
                    <a:pt x="1049056" y="5765"/>
                    <a:pt x="1050485" y="2051"/>
                    <a:pt x="1053151" y="5099"/>
                  </a:cubicBezTo>
                  <a:lnTo>
                    <a:pt x="1053914" y="5956"/>
                  </a:lnTo>
                  <a:cubicBezTo>
                    <a:pt x="1056771" y="5765"/>
                    <a:pt x="1059343" y="4622"/>
                    <a:pt x="1059534" y="3384"/>
                  </a:cubicBezTo>
                  <a:cubicBezTo>
                    <a:pt x="1059819" y="2146"/>
                    <a:pt x="1061819" y="1098"/>
                    <a:pt x="1063725" y="2908"/>
                  </a:cubicBezTo>
                  <a:cubicBezTo>
                    <a:pt x="1065629" y="4718"/>
                    <a:pt x="1071630" y="8432"/>
                    <a:pt x="1073059" y="7385"/>
                  </a:cubicBezTo>
                  <a:cubicBezTo>
                    <a:pt x="1074488" y="6337"/>
                    <a:pt x="1078107" y="10528"/>
                    <a:pt x="1078964" y="12528"/>
                  </a:cubicBezTo>
                  <a:lnTo>
                    <a:pt x="1081346" y="11576"/>
                  </a:lnTo>
                  <a:cubicBezTo>
                    <a:pt x="1082489" y="11099"/>
                    <a:pt x="1082489" y="8718"/>
                    <a:pt x="1082965" y="7099"/>
                  </a:cubicBezTo>
                  <a:cubicBezTo>
                    <a:pt x="1082997" y="7004"/>
                    <a:pt x="1083028" y="6908"/>
                    <a:pt x="1083060" y="6813"/>
                  </a:cubicBezTo>
                  <a:cubicBezTo>
                    <a:pt x="1083251" y="6432"/>
                    <a:pt x="1087537" y="5289"/>
                    <a:pt x="1092680" y="4146"/>
                  </a:cubicBezTo>
                  <a:lnTo>
                    <a:pt x="1097347" y="3384"/>
                  </a:lnTo>
                  <a:lnTo>
                    <a:pt x="1102396" y="2622"/>
                  </a:lnTo>
                  <a:lnTo>
                    <a:pt x="1117922" y="50"/>
                  </a:lnTo>
                  <a:cubicBezTo>
                    <a:pt x="1120969" y="-426"/>
                    <a:pt x="1129351" y="2717"/>
                    <a:pt x="1130876" y="2241"/>
                  </a:cubicBezTo>
                  <a:lnTo>
                    <a:pt x="1132399" y="1955"/>
                  </a:lnTo>
                  <a:lnTo>
                    <a:pt x="1134685" y="1574"/>
                  </a:lnTo>
                  <a:cubicBezTo>
                    <a:pt x="1138019" y="1193"/>
                    <a:pt x="1139353" y="2051"/>
                    <a:pt x="1137733" y="3384"/>
                  </a:cubicBezTo>
                  <a:lnTo>
                    <a:pt x="1137448" y="4146"/>
                  </a:lnTo>
                  <a:cubicBezTo>
                    <a:pt x="1137353" y="4432"/>
                    <a:pt x="1137257" y="4717"/>
                    <a:pt x="1137162" y="5003"/>
                  </a:cubicBezTo>
                  <a:cubicBezTo>
                    <a:pt x="1137543" y="6051"/>
                    <a:pt x="1139353" y="7004"/>
                    <a:pt x="1141258" y="7004"/>
                  </a:cubicBezTo>
                  <a:lnTo>
                    <a:pt x="1142115" y="6337"/>
                  </a:lnTo>
                  <a:cubicBezTo>
                    <a:pt x="1145735" y="3479"/>
                    <a:pt x="1145639" y="3289"/>
                    <a:pt x="1147544" y="6432"/>
                  </a:cubicBezTo>
                  <a:lnTo>
                    <a:pt x="1149398" y="10316"/>
                  </a:lnTo>
                  <a:lnTo>
                    <a:pt x="1176566" y="8053"/>
                  </a:lnTo>
                  <a:cubicBezTo>
                    <a:pt x="1183212" y="8053"/>
                    <a:pt x="1210897" y="10265"/>
                    <a:pt x="1259622" y="14696"/>
                  </a:cubicBezTo>
                  <a:cubicBezTo>
                    <a:pt x="1288416" y="19127"/>
                    <a:pt x="1324407" y="21895"/>
                    <a:pt x="1367595" y="23002"/>
                  </a:cubicBezTo>
                  <a:cubicBezTo>
                    <a:pt x="1410785" y="24108"/>
                    <a:pt x="1466709" y="24664"/>
                    <a:pt x="1535370" y="24664"/>
                  </a:cubicBezTo>
                  <a:cubicBezTo>
                    <a:pt x="1679334" y="20233"/>
                    <a:pt x="1757959" y="16912"/>
                    <a:pt x="1771249" y="14696"/>
                  </a:cubicBezTo>
                  <a:lnTo>
                    <a:pt x="1787860" y="14696"/>
                  </a:lnTo>
                  <a:cubicBezTo>
                    <a:pt x="1805578" y="14696"/>
                    <a:pt x="1826620" y="18018"/>
                    <a:pt x="1850983" y="24664"/>
                  </a:cubicBezTo>
                  <a:cubicBezTo>
                    <a:pt x="1919643" y="40166"/>
                    <a:pt x="1978336" y="49025"/>
                    <a:pt x="2027060" y="51240"/>
                  </a:cubicBezTo>
                  <a:cubicBezTo>
                    <a:pt x="2060283" y="55671"/>
                    <a:pt x="2085200" y="65083"/>
                    <a:pt x="2101811" y="79479"/>
                  </a:cubicBezTo>
                  <a:cubicBezTo>
                    <a:pt x="2118422" y="93878"/>
                    <a:pt x="2135589" y="121010"/>
                    <a:pt x="2153307" y="160876"/>
                  </a:cubicBezTo>
                  <a:lnTo>
                    <a:pt x="2186529" y="227321"/>
                  </a:lnTo>
                  <a:lnTo>
                    <a:pt x="2176561" y="270508"/>
                  </a:lnTo>
                  <a:cubicBezTo>
                    <a:pt x="2172133" y="301518"/>
                    <a:pt x="2165487" y="323666"/>
                    <a:pt x="2156628" y="336953"/>
                  </a:cubicBezTo>
                  <a:cubicBezTo>
                    <a:pt x="2149985" y="350243"/>
                    <a:pt x="2146663" y="361317"/>
                    <a:pt x="2146663" y="370176"/>
                  </a:cubicBezTo>
                  <a:cubicBezTo>
                    <a:pt x="2146663" y="376822"/>
                    <a:pt x="2135589" y="397861"/>
                    <a:pt x="2113441" y="433299"/>
                  </a:cubicBezTo>
                  <a:cubicBezTo>
                    <a:pt x="2091293" y="468737"/>
                    <a:pt x="2078003" y="486454"/>
                    <a:pt x="2073572" y="486454"/>
                  </a:cubicBezTo>
                  <a:cubicBezTo>
                    <a:pt x="2069144" y="486454"/>
                    <a:pt x="2032597" y="523001"/>
                    <a:pt x="1963940" y="596089"/>
                  </a:cubicBezTo>
                  <a:lnTo>
                    <a:pt x="1854304" y="705725"/>
                  </a:lnTo>
                  <a:cubicBezTo>
                    <a:pt x="1854304" y="699079"/>
                    <a:pt x="1856520" y="692435"/>
                    <a:pt x="1860948" y="685789"/>
                  </a:cubicBezTo>
                  <a:cubicBezTo>
                    <a:pt x="1867594" y="674718"/>
                    <a:pt x="1875900" y="647030"/>
                    <a:pt x="1885865" y="602733"/>
                  </a:cubicBezTo>
                  <a:cubicBezTo>
                    <a:pt x="1895833" y="558436"/>
                    <a:pt x="1903032" y="519677"/>
                    <a:pt x="1907460" y="486454"/>
                  </a:cubicBezTo>
                  <a:cubicBezTo>
                    <a:pt x="1909675" y="462093"/>
                    <a:pt x="1908569" y="434961"/>
                    <a:pt x="1904138" y="405060"/>
                  </a:cubicBezTo>
                  <a:cubicBezTo>
                    <a:pt x="1899707" y="375159"/>
                    <a:pt x="1894170" y="353564"/>
                    <a:pt x="1887527" y="340278"/>
                  </a:cubicBezTo>
                  <a:cubicBezTo>
                    <a:pt x="1874237" y="326988"/>
                    <a:pt x="1864272" y="319236"/>
                    <a:pt x="1857626" y="317020"/>
                  </a:cubicBezTo>
                  <a:cubicBezTo>
                    <a:pt x="1842124" y="308161"/>
                    <a:pt x="1784538" y="297087"/>
                    <a:pt x="1684871" y="283798"/>
                  </a:cubicBezTo>
                  <a:cubicBezTo>
                    <a:pt x="1585203" y="270508"/>
                    <a:pt x="1484427" y="259437"/>
                    <a:pt x="1382547" y="250575"/>
                  </a:cubicBezTo>
                  <a:cubicBezTo>
                    <a:pt x="1276233" y="246147"/>
                    <a:pt x="1140022" y="242270"/>
                    <a:pt x="973909" y="238948"/>
                  </a:cubicBezTo>
                  <a:lnTo>
                    <a:pt x="611784" y="233964"/>
                  </a:lnTo>
                  <a:cubicBezTo>
                    <a:pt x="611784" y="236179"/>
                    <a:pt x="496128" y="239721"/>
                    <a:pt x="452317" y="243932"/>
                  </a:cubicBezTo>
                  <a:cubicBezTo>
                    <a:pt x="408506" y="248143"/>
                    <a:pt x="388183" y="253024"/>
                    <a:pt x="348918" y="259231"/>
                  </a:cubicBezTo>
                  <a:cubicBezTo>
                    <a:pt x="309653" y="265438"/>
                    <a:pt x="232229" y="272312"/>
                    <a:pt x="216725" y="281174"/>
                  </a:cubicBezTo>
                  <a:cubicBezTo>
                    <a:pt x="205650" y="287817"/>
                    <a:pt x="192087" y="265629"/>
                    <a:pt x="194350" y="260173"/>
                  </a:cubicBezTo>
                  <a:cubicBezTo>
                    <a:pt x="196613" y="254717"/>
                    <a:pt x="256669" y="236543"/>
                    <a:pt x="230303" y="248440"/>
                  </a:cubicBezTo>
                  <a:cubicBezTo>
                    <a:pt x="203937" y="260337"/>
                    <a:pt x="190212" y="292480"/>
                    <a:pt x="152026" y="308381"/>
                  </a:cubicBezTo>
                  <a:cubicBezTo>
                    <a:pt x="113840" y="324282"/>
                    <a:pt x="16067" y="345107"/>
                    <a:pt x="1189" y="343846"/>
                  </a:cubicBezTo>
                  <a:lnTo>
                    <a:pt x="58125" y="305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77812E4-22AA-DFB0-4E67-89D7DB36DE90}"/>
                </a:ext>
              </a:extLst>
            </p:cNvPr>
            <p:cNvSpPr/>
            <p:nvPr/>
          </p:nvSpPr>
          <p:spPr>
            <a:xfrm rot="5400000">
              <a:off x="6433101" y="1426495"/>
              <a:ext cx="13800" cy="7402"/>
            </a:xfrm>
            <a:custGeom>
              <a:avLst/>
              <a:gdLst>
                <a:gd name="connsiteX0" fmla="*/ 0 w 26860"/>
                <a:gd name="connsiteY0" fmla="*/ 4502 h 14408"/>
                <a:gd name="connsiteX1" fmla="*/ 7620 w 26860"/>
                <a:gd name="connsiteY1" fmla="*/ 787 h 14408"/>
                <a:gd name="connsiteX2" fmla="*/ 11430 w 26860"/>
                <a:gd name="connsiteY2" fmla="*/ 25 h 14408"/>
                <a:gd name="connsiteX3" fmla="*/ 14097 w 26860"/>
                <a:gd name="connsiteY3" fmla="*/ 1358 h 14408"/>
                <a:gd name="connsiteX4" fmla="*/ 15812 w 26860"/>
                <a:gd name="connsiteY4" fmla="*/ 2787 h 14408"/>
                <a:gd name="connsiteX5" fmla="*/ 26575 w 26860"/>
                <a:gd name="connsiteY5" fmla="*/ 215 h 14408"/>
                <a:gd name="connsiteX6" fmla="*/ 26289 w 26860"/>
                <a:gd name="connsiteY6" fmla="*/ 5168 h 14408"/>
                <a:gd name="connsiteX7" fmla="*/ 26194 w 26860"/>
                <a:gd name="connsiteY7" fmla="*/ 7169 h 14408"/>
                <a:gd name="connsiteX8" fmla="*/ 22479 w 26860"/>
                <a:gd name="connsiteY8" fmla="*/ 14408 h 14408"/>
                <a:gd name="connsiteX9" fmla="*/ 20764 w 26860"/>
                <a:gd name="connsiteY9" fmla="*/ 9550 h 14408"/>
                <a:gd name="connsiteX10" fmla="*/ 18859 w 26860"/>
                <a:gd name="connsiteY10" fmla="*/ 4216 h 14408"/>
                <a:gd name="connsiteX11" fmla="*/ 8001 w 26860"/>
                <a:gd name="connsiteY11" fmla="*/ 8978 h 14408"/>
                <a:gd name="connsiteX12" fmla="*/ 2667 w 26860"/>
                <a:gd name="connsiteY12" fmla="*/ 6883 h 14408"/>
                <a:gd name="connsiteX13" fmla="*/ 476 w 26860"/>
                <a:gd name="connsiteY13" fmla="*/ 4883 h 14408"/>
                <a:gd name="connsiteX14" fmla="*/ 0 w 26860"/>
                <a:gd name="connsiteY14" fmla="*/ 4502 h 1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860" h="14408">
                  <a:moveTo>
                    <a:pt x="0" y="4502"/>
                  </a:moveTo>
                  <a:cubicBezTo>
                    <a:pt x="95" y="3549"/>
                    <a:pt x="3524" y="1835"/>
                    <a:pt x="7620" y="787"/>
                  </a:cubicBezTo>
                  <a:lnTo>
                    <a:pt x="11430" y="25"/>
                  </a:lnTo>
                  <a:cubicBezTo>
                    <a:pt x="12192" y="-166"/>
                    <a:pt x="13335" y="787"/>
                    <a:pt x="14097" y="1358"/>
                  </a:cubicBezTo>
                  <a:lnTo>
                    <a:pt x="15812" y="2787"/>
                  </a:lnTo>
                  <a:cubicBezTo>
                    <a:pt x="18002" y="2311"/>
                    <a:pt x="22765" y="1168"/>
                    <a:pt x="26575" y="215"/>
                  </a:cubicBezTo>
                  <a:lnTo>
                    <a:pt x="26289" y="5168"/>
                  </a:lnTo>
                  <a:lnTo>
                    <a:pt x="26194" y="7169"/>
                  </a:lnTo>
                  <a:cubicBezTo>
                    <a:pt x="27908" y="9836"/>
                    <a:pt x="26194" y="13074"/>
                    <a:pt x="22479" y="14408"/>
                  </a:cubicBezTo>
                  <a:lnTo>
                    <a:pt x="20764" y="9550"/>
                  </a:lnTo>
                  <a:lnTo>
                    <a:pt x="18859" y="4216"/>
                  </a:lnTo>
                  <a:cubicBezTo>
                    <a:pt x="11621" y="3549"/>
                    <a:pt x="7429" y="7359"/>
                    <a:pt x="8001" y="8978"/>
                  </a:cubicBezTo>
                  <a:cubicBezTo>
                    <a:pt x="8572" y="10598"/>
                    <a:pt x="6191" y="9645"/>
                    <a:pt x="2667" y="6883"/>
                  </a:cubicBezTo>
                  <a:lnTo>
                    <a:pt x="476" y="4883"/>
                  </a:lnTo>
                  <a:lnTo>
                    <a:pt x="0" y="45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1023DEB-817B-5AA2-5DC3-BC728219BA30}"/>
                </a:ext>
              </a:extLst>
            </p:cNvPr>
            <p:cNvSpPr/>
            <p:nvPr/>
          </p:nvSpPr>
          <p:spPr>
            <a:xfrm rot="5400000">
              <a:off x="6437956" y="1592900"/>
              <a:ext cx="10053" cy="4751"/>
            </a:xfrm>
            <a:custGeom>
              <a:avLst/>
              <a:gdLst>
                <a:gd name="connsiteX0" fmla="*/ 40 w 19566"/>
                <a:gd name="connsiteY0" fmla="*/ 7342 h 9247"/>
                <a:gd name="connsiteX1" fmla="*/ 4326 w 19566"/>
                <a:gd name="connsiteY1" fmla="*/ 1532 h 9247"/>
                <a:gd name="connsiteX2" fmla="*/ 6803 w 19566"/>
                <a:gd name="connsiteY2" fmla="*/ 865 h 9247"/>
                <a:gd name="connsiteX3" fmla="*/ 10137 w 19566"/>
                <a:gd name="connsiteY3" fmla="*/ 8 h 9247"/>
                <a:gd name="connsiteX4" fmla="*/ 19566 w 19566"/>
                <a:gd name="connsiteY4" fmla="*/ 6295 h 9247"/>
                <a:gd name="connsiteX5" fmla="*/ 13947 w 19566"/>
                <a:gd name="connsiteY5" fmla="*/ 4675 h 9247"/>
                <a:gd name="connsiteX6" fmla="*/ 9089 w 19566"/>
                <a:gd name="connsiteY6" fmla="*/ 3247 h 9247"/>
                <a:gd name="connsiteX7" fmla="*/ 3945 w 19566"/>
                <a:gd name="connsiteY7" fmla="*/ 8581 h 9247"/>
                <a:gd name="connsiteX8" fmla="*/ 2897 w 19566"/>
                <a:gd name="connsiteY8" fmla="*/ 9057 h 9247"/>
                <a:gd name="connsiteX9" fmla="*/ 2517 w 19566"/>
                <a:gd name="connsiteY9" fmla="*/ 9247 h 9247"/>
                <a:gd name="connsiteX10" fmla="*/ 40 w 19566"/>
                <a:gd name="connsiteY10" fmla="*/ 7342 h 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66" h="9247">
                  <a:moveTo>
                    <a:pt x="40" y="7342"/>
                  </a:moveTo>
                  <a:cubicBezTo>
                    <a:pt x="-341" y="6390"/>
                    <a:pt x="2135" y="3247"/>
                    <a:pt x="4326" y="1532"/>
                  </a:cubicBezTo>
                  <a:lnTo>
                    <a:pt x="6803" y="865"/>
                  </a:lnTo>
                  <a:lnTo>
                    <a:pt x="10137" y="8"/>
                  </a:lnTo>
                  <a:cubicBezTo>
                    <a:pt x="14518" y="-182"/>
                    <a:pt x="18709" y="2675"/>
                    <a:pt x="19566" y="6295"/>
                  </a:cubicBezTo>
                  <a:lnTo>
                    <a:pt x="13947" y="4675"/>
                  </a:lnTo>
                  <a:lnTo>
                    <a:pt x="9089" y="3247"/>
                  </a:lnTo>
                  <a:cubicBezTo>
                    <a:pt x="7374" y="5533"/>
                    <a:pt x="4993" y="8009"/>
                    <a:pt x="3945" y="8581"/>
                  </a:cubicBezTo>
                  <a:lnTo>
                    <a:pt x="2897" y="9057"/>
                  </a:lnTo>
                  <a:lnTo>
                    <a:pt x="2517" y="9247"/>
                  </a:lnTo>
                  <a:cubicBezTo>
                    <a:pt x="1564" y="9152"/>
                    <a:pt x="421" y="8295"/>
                    <a:pt x="40" y="7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B91363-93F1-587F-C0A9-63AB72201FE4}"/>
                </a:ext>
              </a:extLst>
            </p:cNvPr>
            <p:cNvSpPr/>
            <p:nvPr/>
          </p:nvSpPr>
          <p:spPr>
            <a:xfrm rot="5400000">
              <a:off x="6407010" y="1747281"/>
              <a:ext cx="5832" cy="1970"/>
            </a:xfrm>
            <a:custGeom>
              <a:avLst/>
              <a:gdLst>
                <a:gd name="connsiteX0" fmla="*/ 0 w 11352"/>
                <a:gd name="connsiteY0" fmla="*/ 3835 h 3835"/>
                <a:gd name="connsiteX1" fmla="*/ 1336 w 11352"/>
                <a:gd name="connsiteY1" fmla="*/ 19 h 3835"/>
                <a:gd name="connsiteX2" fmla="*/ 4574 w 11352"/>
                <a:gd name="connsiteY2" fmla="*/ 400 h 3835"/>
                <a:gd name="connsiteX3" fmla="*/ 11352 w 11352"/>
                <a:gd name="connsiteY3" fmla="*/ 3835 h 3835"/>
                <a:gd name="connsiteX4" fmla="*/ 0 w 11352"/>
                <a:gd name="connsiteY4" fmla="*/ 3835 h 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" h="3835">
                  <a:moveTo>
                    <a:pt x="0" y="3835"/>
                  </a:moveTo>
                  <a:lnTo>
                    <a:pt x="1336" y="19"/>
                  </a:lnTo>
                  <a:cubicBezTo>
                    <a:pt x="1336" y="-76"/>
                    <a:pt x="4478" y="210"/>
                    <a:pt x="4574" y="400"/>
                  </a:cubicBezTo>
                  <a:lnTo>
                    <a:pt x="11352" y="3835"/>
                  </a:lnTo>
                  <a:lnTo>
                    <a:pt x="0" y="38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387AC9D-410E-CCEB-F2D8-10B06B859AEE}"/>
                </a:ext>
              </a:extLst>
            </p:cNvPr>
            <p:cNvSpPr/>
            <p:nvPr/>
          </p:nvSpPr>
          <p:spPr>
            <a:xfrm rot="5400000">
              <a:off x="6408332" y="1753167"/>
              <a:ext cx="1320" cy="101"/>
            </a:xfrm>
            <a:custGeom>
              <a:avLst/>
              <a:gdLst>
                <a:gd name="connsiteX0" fmla="*/ 0 w 2570"/>
                <a:gd name="connsiteY0" fmla="*/ 196 h 196"/>
                <a:gd name="connsiteX1" fmla="*/ 2450 w 2570"/>
                <a:gd name="connsiteY1" fmla="*/ 0 h 196"/>
                <a:gd name="connsiteX2" fmla="*/ 2570 w 2570"/>
                <a:gd name="connsiteY2" fmla="*/ 196 h 196"/>
                <a:gd name="connsiteX3" fmla="*/ 0 w 2570"/>
                <a:gd name="connsiteY3" fmla="*/ 196 h 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" h="196">
                  <a:moveTo>
                    <a:pt x="0" y="196"/>
                  </a:moveTo>
                  <a:lnTo>
                    <a:pt x="2450" y="0"/>
                  </a:lnTo>
                  <a:lnTo>
                    <a:pt x="2570" y="196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FAE4FCF-D972-B588-DB9A-F8B0C01068DB}"/>
                </a:ext>
              </a:extLst>
            </p:cNvPr>
            <p:cNvSpPr/>
            <p:nvPr/>
          </p:nvSpPr>
          <p:spPr>
            <a:xfrm rot="5400000">
              <a:off x="6437336" y="1755753"/>
              <a:ext cx="7853" cy="5444"/>
            </a:xfrm>
            <a:custGeom>
              <a:avLst/>
              <a:gdLst>
                <a:gd name="connsiteX0" fmla="*/ 5 w 15284"/>
                <a:gd name="connsiteY0" fmla="*/ 2955 h 10597"/>
                <a:gd name="connsiteX1" fmla="*/ 2100 w 15284"/>
                <a:gd name="connsiteY1" fmla="*/ 288 h 10597"/>
                <a:gd name="connsiteX2" fmla="*/ 7624 w 15284"/>
                <a:gd name="connsiteY2" fmla="*/ 2479 h 10597"/>
                <a:gd name="connsiteX3" fmla="*/ 7624 w 15284"/>
                <a:gd name="connsiteY3" fmla="*/ 3051 h 10597"/>
                <a:gd name="connsiteX4" fmla="*/ 10196 w 15284"/>
                <a:gd name="connsiteY4" fmla="*/ 2860 h 10597"/>
                <a:gd name="connsiteX5" fmla="*/ 14577 w 15284"/>
                <a:gd name="connsiteY5" fmla="*/ 669 h 10597"/>
                <a:gd name="connsiteX6" fmla="*/ 13149 w 15284"/>
                <a:gd name="connsiteY6" fmla="*/ 8099 h 10597"/>
                <a:gd name="connsiteX7" fmla="*/ 10006 w 15284"/>
                <a:gd name="connsiteY7" fmla="*/ 9432 h 10597"/>
                <a:gd name="connsiteX8" fmla="*/ 7529 w 15284"/>
                <a:gd name="connsiteY8" fmla="*/ 10575 h 10597"/>
                <a:gd name="connsiteX9" fmla="*/ 4100 w 15284"/>
                <a:gd name="connsiteY9" fmla="*/ 5241 h 10597"/>
                <a:gd name="connsiteX10" fmla="*/ 5 w 15284"/>
                <a:gd name="connsiteY10" fmla="*/ 2955 h 1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4" h="10597">
                  <a:moveTo>
                    <a:pt x="5" y="2955"/>
                  </a:moveTo>
                  <a:cubicBezTo>
                    <a:pt x="-91" y="2955"/>
                    <a:pt x="1338" y="288"/>
                    <a:pt x="2100" y="288"/>
                  </a:cubicBezTo>
                  <a:cubicBezTo>
                    <a:pt x="4100" y="193"/>
                    <a:pt x="7434" y="-1045"/>
                    <a:pt x="7624" y="2479"/>
                  </a:cubicBezTo>
                  <a:lnTo>
                    <a:pt x="7624" y="3051"/>
                  </a:lnTo>
                  <a:cubicBezTo>
                    <a:pt x="8387" y="3908"/>
                    <a:pt x="9530" y="3813"/>
                    <a:pt x="10196" y="2860"/>
                  </a:cubicBezTo>
                  <a:cubicBezTo>
                    <a:pt x="10958" y="1812"/>
                    <a:pt x="13625" y="-188"/>
                    <a:pt x="14577" y="669"/>
                  </a:cubicBezTo>
                  <a:cubicBezTo>
                    <a:pt x="15530" y="1431"/>
                    <a:pt x="15911" y="5718"/>
                    <a:pt x="13149" y="8099"/>
                  </a:cubicBezTo>
                  <a:lnTo>
                    <a:pt x="10006" y="9432"/>
                  </a:lnTo>
                  <a:lnTo>
                    <a:pt x="7529" y="10575"/>
                  </a:lnTo>
                  <a:cubicBezTo>
                    <a:pt x="3719" y="10861"/>
                    <a:pt x="2195" y="8385"/>
                    <a:pt x="4100" y="5241"/>
                  </a:cubicBezTo>
                  <a:lnTo>
                    <a:pt x="5" y="2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B45D553-5FAC-8D14-3927-DD49BAE24713}"/>
                </a:ext>
              </a:extLst>
            </p:cNvPr>
            <p:cNvSpPr/>
            <p:nvPr/>
          </p:nvSpPr>
          <p:spPr>
            <a:xfrm flipV="1">
              <a:off x="6571061" y="673260"/>
              <a:ext cx="891008" cy="1224685"/>
            </a:xfrm>
            <a:custGeom>
              <a:avLst/>
              <a:gdLst>
                <a:gd name="connsiteX0" fmla="*/ 212633 w 829199"/>
                <a:gd name="connsiteY0" fmla="*/ 1127809 h 1139729"/>
                <a:gd name="connsiteX1" fmla="*/ 225388 w 829199"/>
                <a:gd name="connsiteY1" fmla="*/ 1099748 h 1139729"/>
                <a:gd name="connsiteX2" fmla="*/ 243246 w 829199"/>
                <a:gd name="connsiteY2" fmla="*/ 1040222 h 1139729"/>
                <a:gd name="connsiteX3" fmla="*/ 256001 w 829199"/>
                <a:gd name="connsiteY3" fmla="*/ 984098 h 1139729"/>
                <a:gd name="connsiteX4" fmla="*/ 249199 w 829199"/>
                <a:gd name="connsiteY4" fmla="*/ 937328 h 1139729"/>
                <a:gd name="connsiteX5" fmla="*/ 221137 w 829199"/>
                <a:gd name="connsiteY5" fmla="*/ 922022 h 1139729"/>
                <a:gd name="connsiteX6" fmla="*/ 180319 w 829199"/>
                <a:gd name="connsiteY6" fmla="*/ 900763 h 1139729"/>
                <a:gd name="connsiteX7" fmla="*/ 136951 w 829199"/>
                <a:gd name="connsiteY7" fmla="*/ 904164 h 1139729"/>
                <a:gd name="connsiteX8" fmla="*/ 107188 w 829199"/>
                <a:gd name="connsiteY8" fmla="*/ 917770 h 1139729"/>
                <a:gd name="connsiteX9" fmla="*/ 96984 w 829199"/>
                <a:gd name="connsiteY9" fmla="*/ 895661 h 1139729"/>
                <a:gd name="connsiteX10" fmla="*/ 168414 w 829199"/>
                <a:gd name="connsiteY10" fmla="*/ 828482 h 1139729"/>
                <a:gd name="connsiteX11" fmla="*/ 155659 w 829199"/>
                <a:gd name="connsiteY11" fmla="*/ 758753 h 1139729"/>
                <a:gd name="connsiteX12" fmla="*/ 125896 w 829199"/>
                <a:gd name="connsiteY12" fmla="*/ 676268 h 1139729"/>
                <a:gd name="connsiteX13" fmla="*/ 177768 w 829199"/>
                <a:gd name="connsiteY13" fmla="*/ 632899 h 1139729"/>
                <a:gd name="connsiteX14" fmla="*/ 40860 w 829199"/>
                <a:gd name="connsiteY14" fmla="*/ 460276 h 1139729"/>
                <a:gd name="connsiteX15" fmla="*/ 43 w 829199"/>
                <a:gd name="connsiteY15" fmla="*/ 372688 h 1139729"/>
                <a:gd name="connsiteX16" fmla="*/ 22152 w 829199"/>
                <a:gd name="connsiteY16" fmla="*/ 331021 h 1139729"/>
                <a:gd name="connsiteX17" fmla="*/ 37459 w 829199"/>
                <a:gd name="connsiteY17" fmla="*/ 341225 h 1139729"/>
                <a:gd name="connsiteX18" fmla="*/ 40860 w 829199"/>
                <a:gd name="connsiteY18" fmla="*/ 344627 h 1139729"/>
                <a:gd name="connsiteX19" fmla="*/ 206680 w 829199"/>
                <a:gd name="connsiteY19" fmla="*/ 454323 h 1139729"/>
                <a:gd name="connsiteX20" fmla="*/ 276410 w 829199"/>
                <a:gd name="connsiteY20" fmla="*/ 509597 h 1139729"/>
                <a:gd name="connsiteX21" fmla="*/ 280662 w 829199"/>
                <a:gd name="connsiteY21" fmla="*/ 474732 h 1139729"/>
                <a:gd name="connsiteX22" fmla="*/ 204129 w 829199"/>
                <a:gd name="connsiteY22" fmla="*/ 359083 h 1139729"/>
                <a:gd name="connsiteX23" fmla="*/ 91031 w 829199"/>
                <a:gd name="connsiteY23" fmla="*/ 186459 h 1139729"/>
                <a:gd name="connsiteX24" fmla="*/ 191374 w 829199"/>
                <a:gd name="connsiteY24" fmla="*/ 175405 h 1139729"/>
                <a:gd name="connsiteX25" fmla="*/ 309574 w 829199"/>
                <a:gd name="connsiteY25" fmla="*/ 161799 h 1139729"/>
                <a:gd name="connsiteX26" fmla="*/ 338486 w 829199"/>
                <a:gd name="connsiteY26" fmla="*/ 156697 h 1139729"/>
                <a:gd name="connsiteX27" fmla="*/ 343589 w 829199"/>
                <a:gd name="connsiteY27" fmla="*/ 302109 h 1139729"/>
                <a:gd name="connsiteX28" fmla="*/ 344439 w 829199"/>
                <a:gd name="connsiteY28" fmla="*/ 443268 h 1139729"/>
                <a:gd name="connsiteX29" fmla="*/ 382705 w 829199"/>
                <a:gd name="connsiteY29" fmla="*/ 477283 h 1139729"/>
                <a:gd name="connsiteX30" fmla="*/ 552778 w 829199"/>
                <a:gd name="connsiteY30" fmla="*/ 602286 h 1139729"/>
                <a:gd name="connsiteX31" fmla="*/ 582540 w 829199"/>
                <a:gd name="connsiteY31" fmla="*/ 619293 h 1139729"/>
                <a:gd name="connsiteX32" fmla="*/ 579139 w 829199"/>
                <a:gd name="connsiteY32" fmla="*/ 550414 h 1139729"/>
                <a:gd name="connsiteX33" fmla="*/ 585942 w 829199"/>
                <a:gd name="connsiteY33" fmla="*/ 449221 h 1139729"/>
                <a:gd name="connsiteX34" fmla="*/ 685434 w 829199"/>
                <a:gd name="connsiteY34" fmla="*/ 364185 h 1139729"/>
                <a:gd name="connsiteX35" fmla="*/ 722850 w 829199"/>
                <a:gd name="connsiteY35" fmla="*/ 329320 h 1139729"/>
                <a:gd name="connsiteX36" fmla="*/ 602099 w 829199"/>
                <a:gd name="connsiteY36" fmla="*/ 124383 h 1139729"/>
                <a:gd name="connsiteX37" fmla="*/ 574887 w 829199"/>
                <a:gd name="connsiteY37" fmla="*/ 82715 h 1139729"/>
                <a:gd name="connsiteX38" fmla="*/ 587642 w 829199"/>
                <a:gd name="connsiteY38" fmla="*/ 81015 h 1139729"/>
                <a:gd name="connsiteX39" fmla="*/ 590193 w 829199"/>
                <a:gd name="connsiteY39" fmla="*/ 94620 h 1139729"/>
                <a:gd name="connsiteX40" fmla="*/ 594445 w 829199"/>
                <a:gd name="connsiteY40" fmla="*/ 98022 h 1139729"/>
                <a:gd name="connsiteX41" fmla="*/ 564683 w 829199"/>
                <a:gd name="connsiteY41" fmla="*/ 64858 h 1139729"/>
                <a:gd name="connsiteX42" fmla="*/ 552778 w 829199"/>
                <a:gd name="connsiteY42" fmla="*/ 59755 h 1139729"/>
                <a:gd name="connsiteX43" fmla="*/ 542573 w 829199"/>
                <a:gd name="connsiteY43" fmla="*/ 49551 h 1139729"/>
                <a:gd name="connsiteX44" fmla="*/ 497504 w 829199"/>
                <a:gd name="connsiteY44" fmla="*/ -620 h 1139729"/>
                <a:gd name="connsiteX45" fmla="*/ 602949 w 829199"/>
                <a:gd name="connsiteY45" fmla="*/ 58905 h 1139729"/>
                <a:gd name="connsiteX46" fmla="*/ 626759 w 829199"/>
                <a:gd name="connsiteY46" fmla="*/ 70810 h 1139729"/>
                <a:gd name="connsiteX47" fmla="*/ 632712 w 829199"/>
                <a:gd name="connsiteY47" fmla="*/ 61456 h 1139729"/>
                <a:gd name="connsiteX48" fmla="*/ 639514 w 829199"/>
                <a:gd name="connsiteY48" fmla="*/ 74212 h 1139729"/>
                <a:gd name="connsiteX49" fmla="*/ 643766 w 829199"/>
                <a:gd name="connsiteY49" fmla="*/ 81865 h 1139729"/>
                <a:gd name="connsiteX50" fmla="*/ 667576 w 829199"/>
                <a:gd name="connsiteY50" fmla="*/ 92920 h 1139729"/>
                <a:gd name="connsiteX51" fmla="*/ 694788 w 829199"/>
                <a:gd name="connsiteY51" fmla="*/ 109927 h 1139729"/>
                <a:gd name="connsiteX52" fmla="*/ 705843 w 829199"/>
                <a:gd name="connsiteY52" fmla="*/ 119281 h 1139729"/>
                <a:gd name="connsiteX53" fmla="*/ 718598 w 829199"/>
                <a:gd name="connsiteY53" fmla="*/ 123533 h 1139729"/>
                <a:gd name="connsiteX54" fmla="*/ 729653 w 829199"/>
                <a:gd name="connsiteY54" fmla="*/ 125233 h 1139729"/>
                <a:gd name="connsiteX55" fmla="*/ 761116 w 829199"/>
                <a:gd name="connsiteY55" fmla="*/ 165200 h 1139729"/>
                <a:gd name="connsiteX56" fmla="*/ 828295 w 829199"/>
                <a:gd name="connsiteY56" fmla="*/ 312313 h 1139729"/>
                <a:gd name="connsiteX57" fmla="*/ 718598 w 829199"/>
                <a:gd name="connsiteY57" fmla="*/ 390546 h 1139729"/>
                <a:gd name="connsiteX58" fmla="*/ 640365 w 829199"/>
                <a:gd name="connsiteY58" fmla="*/ 428812 h 1139729"/>
                <a:gd name="connsiteX59" fmla="*/ 613153 w 829199"/>
                <a:gd name="connsiteY59" fmla="*/ 519801 h 1139729"/>
                <a:gd name="connsiteX60" fmla="*/ 623358 w 829199"/>
                <a:gd name="connsiteY60" fmla="*/ 615892 h 1139729"/>
                <a:gd name="connsiteX61" fmla="*/ 666726 w 829199"/>
                <a:gd name="connsiteY61" fmla="*/ 655859 h 1139729"/>
                <a:gd name="connsiteX62" fmla="*/ 755164 w 829199"/>
                <a:gd name="connsiteY62" fmla="*/ 665213 h 1139729"/>
                <a:gd name="connsiteX63" fmla="*/ 801933 w 829199"/>
                <a:gd name="connsiteY63" fmla="*/ 691574 h 1139729"/>
                <a:gd name="connsiteX64" fmla="*/ 696489 w 829199"/>
                <a:gd name="connsiteY64" fmla="*/ 699227 h 1139729"/>
                <a:gd name="connsiteX65" fmla="*/ 675230 w 829199"/>
                <a:gd name="connsiteY65" fmla="*/ 683070 h 1139729"/>
                <a:gd name="connsiteX66" fmla="*/ 640365 w 829199"/>
                <a:gd name="connsiteY66" fmla="*/ 673716 h 1139729"/>
                <a:gd name="connsiteX67" fmla="*/ 654821 w 829199"/>
                <a:gd name="connsiteY67" fmla="*/ 739194 h 1139729"/>
                <a:gd name="connsiteX68" fmla="*/ 673529 w 829199"/>
                <a:gd name="connsiteY68" fmla="*/ 845489 h 1139729"/>
                <a:gd name="connsiteX69" fmla="*/ 654821 w 829199"/>
                <a:gd name="connsiteY69" fmla="*/ 898212 h 1139729"/>
                <a:gd name="connsiteX70" fmla="*/ 573186 w 829199"/>
                <a:gd name="connsiteY70" fmla="*/ 902464 h 1139729"/>
                <a:gd name="connsiteX71" fmla="*/ 554478 w 829199"/>
                <a:gd name="connsiteY71" fmla="*/ 878654 h 1139729"/>
                <a:gd name="connsiteX72" fmla="*/ 561281 w 829199"/>
                <a:gd name="connsiteY72" fmla="*/ 845489 h 1139729"/>
                <a:gd name="connsiteX73" fmla="*/ 591044 w 829199"/>
                <a:gd name="connsiteY73" fmla="*/ 844639 h 1139729"/>
                <a:gd name="connsiteX74" fmla="*/ 618255 w 829199"/>
                <a:gd name="connsiteY74" fmla="*/ 815727 h 1139729"/>
                <a:gd name="connsiteX75" fmla="*/ 577438 w 829199"/>
                <a:gd name="connsiteY75" fmla="*/ 637151 h 1139729"/>
                <a:gd name="connsiteX76" fmla="*/ 395461 w 829199"/>
                <a:gd name="connsiteY76" fmla="*/ 530005 h 1139729"/>
                <a:gd name="connsiteX77" fmla="*/ 353793 w 829199"/>
                <a:gd name="connsiteY77" fmla="*/ 501093 h 1139729"/>
                <a:gd name="connsiteX78" fmla="*/ 359745 w 829199"/>
                <a:gd name="connsiteY78" fmla="*/ 533407 h 1139729"/>
                <a:gd name="connsiteX79" fmla="*/ 430325 w 829199"/>
                <a:gd name="connsiteY79" fmla="*/ 599735 h 1139729"/>
                <a:gd name="connsiteX80" fmla="*/ 432877 w 829199"/>
                <a:gd name="connsiteY80" fmla="*/ 642253 h 1139729"/>
                <a:gd name="connsiteX81" fmla="*/ 380154 w 829199"/>
                <a:gd name="connsiteY81" fmla="*/ 686472 h 1139729"/>
                <a:gd name="connsiteX82" fmla="*/ 368249 w 829199"/>
                <a:gd name="connsiteY82" fmla="*/ 734092 h 1139729"/>
                <a:gd name="connsiteX83" fmla="*/ 382705 w 829199"/>
                <a:gd name="connsiteY83" fmla="*/ 757052 h 1139729"/>
                <a:gd name="connsiteX84" fmla="*/ 351242 w 829199"/>
                <a:gd name="connsiteY84" fmla="*/ 795318 h 1139729"/>
                <a:gd name="connsiteX85" fmla="*/ 333384 w 829199"/>
                <a:gd name="connsiteY85" fmla="*/ 819979 h 1139729"/>
                <a:gd name="connsiteX86" fmla="*/ 357194 w 829199"/>
                <a:gd name="connsiteY86" fmla="*/ 836986 h 1139729"/>
                <a:gd name="connsiteX87" fmla="*/ 368249 w 829199"/>
                <a:gd name="connsiteY87" fmla="*/ 848891 h 1139729"/>
                <a:gd name="connsiteX88" fmla="*/ 397161 w 829199"/>
                <a:gd name="connsiteY88" fmla="*/ 870150 h 1139729"/>
                <a:gd name="connsiteX89" fmla="*/ 400563 w 829199"/>
                <a:gd name="connsiteY89" fmla="*/ 925423 h 1139729"/>
                <a:gd name="connsiteX90" fmla="*/ 387807 w 829199"/>
                <a:gd name="connsiteY90" fmla="*/ 952635 h 1139729"/>
                <a:gd name="connsiteX91" fmla="*/ 396311 w 829199"/>
                <a:gd name="connsiteY91" fmla="*/ 1063182 h 1139729"/>
                <a:gd name="connsiteX92" fmla="*/ 212633 w 829199"/>
                <a:gd name="connsiteY92" fmla="*/ 1127809 h 1139729"/>
                <a:gd name="connsiteX93" fmla="*/ 294268 w 829199"/>
                <a:gd name="connsiteY93" fmla="*/ 652457 h 1139729"/>
                <a:gd name="connsiteX94" fmla="*/ 181170 w 829199"/>
                <a:gd name="connsiteY94" fmla="*/ 490889 h 1139729"/>
                <a:gd name="connsiteX95" fmla="*/ 42561 w 829199"/>
                <a:gd name="connsiteY95" fmla="*/ 408404 h 1139729"/>
                <a:gd name="connsiteX96" fmla="*/ 194775 w 829199"/>
                <a:gd name="connsiteY96" fmla="*/ 582728 h 1139729"/>
                <a:gd name="connsiteX97" fmla="*/ 295968 w 829199"/>
                <a:gd name="connsiteY97" fmla="*/ 679669 h 1139729"/>
                <a:gd name="connsiteX98" fmla="*/ 294268 w 829199"/>
                <a:gd name="connsiteY98" fmla="*/ 652457 h 1139729"/>
                <a:gd name="connsiteX99" fmla="*/ 292567 w 829199"/>
                <a:gd name="connsiteY99" fmla="*/ 276598 h 1139729"/>
                <a:gd name="connsiteX100" fmla="*/ 290016 w 829199"/>
                <a:gd name="connsiteY100" fmla="*/ 216222 h 1139729"/>
                <a:gd name="connsiteX101" fmla="*/ 230491 w 829199"/>
                <a:gd name="connsiteY101" fmla="*/ 206868 h 1139729"/>
                <a:gd name="connsiteX102" fmla="*/ 178619 w 829199"/>
                <a:gd name="connsiteY102" fmla="*/ 217923 h 1139729"/>
                <a:gd name="connsiteX103" fmla="*/ 246647 w 829199"/>
                <a:gd name="connsiteY103" fmla="*/ 337824 h 1139729"/>
                <a:gd name="connsiteX104" fmla="*/ 281512 w 829199"/>
                <a:gd name="connsiteY104" fmla="*/ 351429 h 1139729"/>
                <a:gd name="connsiteX105" fmla="*/ 292567 w 829199"/>
                <a:gd name="connsiteY105" fmla="*/ 276598 h 1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829199" h="1139729">
                  <a:moveTo>
                    <a:pt x="212633" y="1127809"/>
                  </a:moveTo>
                  <a:cubicBezTo>
                    <a:pt x="212633" y="1121857"/>
                    <a:pt x="218585" y="1109102"/>
                    <a:pt x="225388" y="1099748"/>
                  </a:cubicBezTo>
                  <a:cubicBezTo>
                    <a:pt x="231341" y="1089543"/>
                    <a:pt x="239845" y="1063182"/>
                    <a:pt x="243246" y="1040222"/>
                  </a:cubicBezTo>
                  <a:cubicBezTo>
                    <a:pt x="245797" y="1017262"/>
                    <a:pt x="251750" y="991752"/>
                    <a:pt x="256001" y="984098"/>
                  </a:cubicBezTo>
                  <a:cubicBezTo>
                    <a:pt x="267906" y="961989"/>
                    <a:pt x="265355" y="943281"/>
                    <a:pt x="249199" y="937328"/>
                  </a:cubicBezTo>
                  <a:cubicBezTo>
                    <a:pt x="240695" y="934777"/>
                    <a:pt x="227939" y="927974"/>
                    <a:pt x="221137" y="922022"/>
                  </a:cubicBezTo>
                  <a:cubicBezTo>
                    <a:pt x="214334" y="916920"/>
                    <a:pt x="195626" y="906715"/>
                    <a:pt x="180319" y="900763"/>
                  </a:cubicBezTo>
                  <a:cubicBezTo>
                    <a:pt x="156509" y="891409"/>
                    <a:pt x="150557" y="892259"/>
                    <a:pt x="136951" y="904164"/>
                  </a:cubicBezTo>
                  <a:cubicBezTo>
                    <a:pt x="129298" y="911818"/>
                    <a:pt x="114841" y="917770"/>
                    <a:pt x="107188" y="917770"/>
                  </a:cubicBezTo>
                  <a:cubicBezTo>
                    <a:pt x="94433" y="917770"/>
                    <a:pt x="92732" y="913518"/>
                    <a:pt x="96984" y="895661"/>
                  </a:cubicBezTo>
                  <a:cubicBezTo>
                    <a:pt x="103787" y="870150"/>
                    <a:pt x="126746" y="848041"/>
                    <a:pt x="168414" y="828482"/>
                  </a:cubicBezTo>
                  <a:cubicBezTo>
                    <a:pt x="199027" y="813176"/>
                    <a:pt x="197326" y="804672"/>
                    <a:pt x="155659" y="758753"/>
                  </a:cubicBezTo>
                  <a:cubicBezTo>
                    <a:pt x="131849" y="732391"/>
                    <a:pt x="127597" y="721337"/>
                    <a:pt x="125896" y="676268"/>
                  </a:cubicBezTo>
                  <a:cubicBezTo>
                    <a:pt x="124195" y="646505"/>
                    <a:pt x="148856" y="626096"/>
                    <a:pt x="177768" y="632899"/>
                  </a:cubicBezTo>
                  <a:cubicBezTo>
                    <a:pt x="198177" y="638001"/>
                    <a:pt x="186272" y="623545"/>
                    <a:pt x="40860" y="460276"/>
                  </a:cubicBezTo>
                  <a:cubicBezTo>
                    <a:pt x="3444" y="418608"/>
                    <a:pt x="43" y="410955"/>
                    <a:pt x="43" y="372688"/>
                  </a:cubicBezTo>
                  <a:cubicBezTo>
                    <a:pt x="43" y="333572"/>
                    <a:pt x="1743" y="331021"/>
                    <a:pt x="22152" y="331021"/>
                  </a:cubicBezTo>
                  <a:cubicBezTo>
                    <a:pt x="35758" y="331021"/>
                    <a:pt x="41710" y="334422"/>
                    <a:pt x="37459" y="341225"/>
                  </a:cubicBezTo>
                  <a:cubicBezTo>
                    <a:pt x="34057" y="347178"/>
                    <a:pt x="34907" y="348028"/>
                    <a:pt x="40860" y="344627"/>
                  </a:cubicBezTo>
                  <a:cubicBezTo>
                    <a:pt x="53615" y="336973"/>
                    <a:pt x="123345" y="382893"/>
                    <a:pt x="206680" y="454323"/>
                  </a:cubicBezTo>
                  <a:cubicBezTo>
                    <a:pt x="242396" y="484936"/>
                    <a:pt x="273859" y="509597"/>
                    <a:pt x="276410" y="509597"/>
                  </a:cubicBezTo>
                  <a:cubicBezTo>
                    <a:pt x="278961" y="509597"/>
                    <a:pt x="280662" y="493440"/>
                    <a:pt x="280662" y="474732"/>
                  </a:cubicBezTo>
                  <a:cubicBezTo>
                    <a:pt x="280662" y="441568"/>
                    <a:pt x="275560" y="433915"/>
                    <a:pt x="204129" y="359083"/>
                  </a:cubicBezTo>
                  <a:cubicBezTo>
                    <a:pt x="130148" y="281700"/>
                    <a:pt x="76575" y="200065"/>
                    <a:pt x="91031" y="186459"/>
                  </a:cubicBezTo>
                  <a:cubicBezTo>
                    <a:pt x="94433" y="183058"/>
                    <a:pt x="140352" y="177956"/>
                    <a:pt x="191374" y="175405"/>
                  </a:cubicBezTo>
                  <a:cubicBezTo>
                    <a:pt x="243246" y="172854"/>
                    <a:pt x="295968" y="166901"/>
                    <a:pt x="309574" y="161799"/>
                  </a:cubicBezTo>
                  <a:cubicBezTo>
                    <a:pt x="323180" y="155846"/>
                    <a:pt x="335935" y="154146"/>
                    <a:pt x="338486" y="156697"/>
                  </a:cubicBezTo>
                  <a:cubicBezTo>
                    <a:pt x="341038" y="158397"/>
                    <a:pt x="342738" y="223875"/>
                    <a:pt x="343589" y="302109"/>
                  </a:cubicBezTo>
                  <a:lnTo>
                    <a:pt x="344439" y="443268"/>
                  </a:lnTo>
                  <a:lnTo>
                    <a:pt x="382705" y="477283"/>
                  </a:lnTo>
                  <a:cubicBezTo>
                    <a:pt x="424373" y="514699"/>
                    <a:pt x="506008" y="574224"/>
                    <a:pt x="552778" y="602286"/>
                  </a:cubicBezTo>
                  <a:lnTo>
                    <a:pt x="582540" y="619293"/>
                  </a:lnTo>
                  <a:lnTo>
                    <a:pt x="579139" y="550414"/>
                  </a:lnTo>
                  <a:cubicBezTo>
                    <a:pt x="577438" y="512148"/>
                    <a:pt x="580839" y="467079"/>
                    <a:pt x="585942" y="449221"/>
                  </a:cubicBezTo>
                  <a:cubicBezTo>
                    <a:pt x="597847" y="409254"/>
                    <a:pt x="636113" y="376090"/>
                    <a:pt x="685434" y="364185"/>
                  </a:cubicBezTo>
                  <a:cubicBezTo>
                    <a:pt x="718598" y="355681"/>
                    <a:pt x="722850" y="352280"/>
                    <a:pt x="722850" y="329320"/>
                  </a:cubicBezTo>
                  <a:cubicBezTo>
                    <a:pt x="722850" y="287652"/>
                    <a:pt x="670978" y="200065"/>
                    <a:pt x="602099" y="124383"/>
                  </a:cubicBezTo>
                  <a:cubicBezTo>
                    <a:pt x="585091" y="105675"/>
                    <a:pt x="572336" y="86967"/>
                    <a:pt x="574887" y="82715"/>
                  </a:cubicBezTo>
                  <a:cubicBezTo>
                    <a:pt x="577438" y="78463"/>
                    <a:pt x="583391" y="77613"/>
                    <a:pt x="587642" y="81015"/>
                  </a:cubicBezTo>
                  <a:cubicBezTo>
                    <a:pt x="591894" y="83566"/>
                    <a:pt x="592745" y="89518"/>
                    <a:pt x="590193" y="94620"/>
                  </a:cubicBezTo>
                  <a:cubicBezTo>
                    <a:pt x="585942" y="100573"/>
                    <a:pt x="588493" y="101423"/>
                    <a:pt x="594445" y="98022"/>
                  </a:cubicBezTo>
                  <a:cubicBezTo>
                    <a:pt x="608901" y="88668"/>
                    <a:pt x="580839" y="58055"/>
                    <a:pt x="564683" y="64858"/>
                  </a:cubicBezTo>
                  <a:cubicBezTo>
                    <a:pt x="557880" y="67409"/>
                    <a:pt x="552778" y="64858"/>
                    <a:pt x="552778" y="59755"/>
                  </a:cubicBezTo>
                  <a:cubicBezTo>
                    <a:pt x="552778" y="54653"/>
                    <a:pt x="547675" y="50402"/>
                    <a:pt x="542573" y="49551"/>
                  </a:cubicBezTo>
                  <a:cubicBezTo>
                    <a:pt x="531519" y="49551"/>
                    <a:pt x="487300" y="-620"/>
                    <a:pt x="497504" y="-620"/>
                  </a:cubicBezTo>
                  <a:cubicBezTo>
                    <a:pt x="506858" y="-620"/>
                    <a:pt x="571485" y="35095"/>
                    <a:pt x="602949" y="58905"/>
                  </a:cubicBezTo>
                  <a:cubicBezTo>
                    <a:pt x="619106" y="70810"/>
                    <a:pt x="630160" y="75912"/>
                    <a:pt x="626759" y="70810"/>
                  </a:cubicBezTo>
                  <a:cubicBezTo>
                    <a:pt x="624208" y="65708"/>
                    <a:pt x="626759" y="61456"/>
                    <a:pt x="632712" y="61456"/>
                  </a:cubicBezTo>
                  <a:cubicBezTo>
                    <a:pt x="639514" y="61456"/>
                    <a:pt x="642916" y="67409"/>
                    <a:pt x="639514" y="74212"/>
                  </a:cubicBezTo>
                  <a:cubicBezTo>
                    <a:pt x="636963" y="81865"/>
                    <a:pt x="638664" y="85266"/>
                    <a:pt x="643766" y="81865"/>
                  </a:cubicBezTo>
                  <a:cubicBezTo>
                    <a:pt x="648868" y="78463"/>
                    <a:pt x="659073" y="83566"/>
                    <a:pt x="667576" y="92920"/>
                  </a:cubicBezTo>
                  <a:cubicBezTo>
                    <a:pt x="676080" y="102274"/>
                    <a:pt x="687985" y="109927"/>
                    <a:pt x="694788" y="109927"/>
                  </a:cubicBezTo>
                  <a:cubicBezTo>
                    <a:pt x="700740" y="109927"/>
                    <a:pt x="705843" y="114179"/>
                    <a:pt x="705843" y="119281"/>
                  </a:cubicBezTo>
                  <a:cubicBezTo>
                    <a:pt x="705843" y="124383"/>
                    <a:pt x="711795" y="126934"/>
                    <a:pt x="718598" y="123533"/>
                  </a:cubicBezTo>
                  <a:cubicBezTo>
                    <a:pt x="725401" y="120982"/>
                    <a:pt x="730503" y="121832"/>
                    <a:pt x="729653" y="125233"/>
                  </a:cubicBezTo>
                  <a:cubicBezTo>
                    <a:pt x="728802" y="128635"/>
                    <a:pt x="742408" y="146492"/>
                    <a:pt x="761116" y="165200"/>
                  </a:cubicBezTo>
                  <a:cubicBezTo>
                    <a:pt x="804485" y="210269"/>
                    <a:pt x="835098" y="277448"/>
                    <a:pt x="828295" y="312313"/>
                  </a:cubicBezTo>
                  <a:cubicBezTo>
                    <a:pt x="820641" y="348878"/>
                    <a:pt x="779824" y="377791"/>
                    <a:pt x="718598" y="390546"/>
                  </a:cubicBezTo>
                  <a:cubicBezTo>
                    <a:pt x="681182" y="398199"/>
                    <a:pt x="660773" y="408404"/>
                    <a:pt x="640365" y="428812"/>
                  </a:cubicBezTo>
                  <a:cubicBezTo>
                    <a:pt x="613153" y="456024"/>
                    <a:pt x="612303" y="459425"/>
                    <a:pt x="613153" y="519801"/>
                  </a:cubicBezTo>
                  <a:cubicBezTo>
                    <a:pt x="613153" y="553815"/>
                    <a:pt x="618255" y="597184"/>
                    <a:pt x="623358" y="615892"/>
                  </a:cubicBezTo>
                  <a:cubicBezTo>
                    <a:pt x="632712" y="644804"/>
                    <a:pt x="637814" y="649906"/>
                    <a:pt x="666726" y="655859"/>
                  </a:cubicBezTo>
                  <a:cubicBezTo>
                    <a:pt x="684584" y="659260"/>
                    <a:pt x="723700" y="663512"/>
                    <a:pt x="755164" y="665213"/>
                  </a:cubicBezTo>
                  <a:cubicBezTo>
                    <a:pt x="808736" y="666914"/>
                    <a:pt x="835098" y="681370"/>
                    <a:pt x="801933" y="691574"/>
                  </a:cubicBezTo>
                  <a:cubicBezTo>
                    <a:pt x="779824" y="697527"/>
                    <a:pt x="682032" y="705180"/>
                    <a:pt x="696489" y="699227"/>
                  </a:cubicBezTo>
                  <a:cubicBezTo>
                    <a:pt x="704142" y="696676"/>
                    <a:pt x="695638" y="689873"/>
                    <a:pt x="675230" y="683070"/>
                  </a:cubicBezTo>
                  <a:cubicBezTo>
                    <a:pt x="657372" y="677118"/>
                    <a:pt x="642065" y="672866"/>
                    <a:pt x="640365" y="673716"/>
                  </a:cubicBezTo>
                  <a:cubicBezTo>
                    <a:pt x="639514" y="675417"/>
                    <a:pt x="645467" y="704329"/>
                    <a:pt x="654821" y="739194"/>
                  </a:cubicBezTo>
                  <a:cubicBezTo>
                    <a:pt x="663325" y="774059"/>
                    <a:pt x="671828" y="821679"/>
                    <a:pt x="673529" y="845489"/>
                  </a:cubicBezTo>
                  <a:cubicBezTo>
                    <a:pt x="676080" y="882905"/>
                    <a:pt x="673529" y="888858"/>
                    <a:pt x="654821" y="898212"/>
                  </a:cubicBezTo>
                  <a:cubicBezTo>
                    <a:pt x="631011" y="910117"/>
                    <a:pt x="587642" y="912668"/>
                    <a:pt x="573186" y="902464"/>
                  </a:cubicBezTo>
                  <a:cubicBezTo>
                    <a:pt x="568084" y="899062"/>
                    <a:pt x="559580" y="888008"/>
                    <a:pt x="554478" y="878654"/>
                  </a:cubicBezTo>
                  <a:cubicBezTo>
                    <a:pt x="546825" y="863347"/>
                    <a:pt x="547675" y="857395"/>
                    <a:pt x="561281" y="845489"/>
                  </a:cubicBezTo>
                  <a:cubicBezTo>
                    <a:pt x="576588" y="831884"/>
                    <a:pt x="578288" y="831884"/>
                    <a:pt x="591044" y="844639"/>
                  </a:cubicBezTo>
                  <a:cubicBezTo>
                    <a:pt x="615704" y="869300"/>
                    <a:pt x="623358" y="860796"/>
                    <a:pt x="618255" y="815727"/>
                  </a:cubicBezTo>
                  <a:cubicBezTo>
                    <a:pt x="610602" y="751099"/>
                    <a:pt x="585091" y="637151"/>
                    <a:pt x="577438" y="637151"/>
                  </a:cubicBezTo>
                  <a:cubicBezTo>
                    <a:pt x="566383" y="637151"/>
                    <a:pt x="433727" y="559768"/>
                    <a:pt x="395461" y="530005"/>
                  </a:cubicBezTo>
                  <a:cubicBezTo>
                    <a:pt x="374202" y="513848"/>
                    <a:pt x="355494" y="501093"/>
                    <a:pt x="353793" y="501093"/>
                  </a:cubicBezTo>
                  <a:cubicBezTo>
                    <a:pt x="352092" y="501093"/>
                    <a:pt x="354643" y="515549"/>
                    <a:pt x="359745" y="533407"/>
                  </a:cubicBezTo>
                  <a:cubicBezTo>
                    <a:pt x="371651" y="572523"/>
                    <a:pt x="392910" y="592932"/>
                    <a:pt x="430325" y="599735"/>
                  </a:cubicBezTo>
                  <a:cubicBezTo>
                    <a:pt x="468592" y="606538"/>
                    <a:pt x="469442" y="632049"/>
                    <a:pt x="432877" y="642253"/>
                  </a:cubicBezTo>
                  <a:cubicBezTo>
                    <a:pt x="416720" y="647355"/>
                    <a:pt x="396311" y="664362"/>
                    <a:pt x="380154" y="686472"/>
                  </a:cubicBezTo>
                  <a:cubicBezTo>
                    <a:pt x="354643" y="721337"/>
                    <a:pt x="353793" y="724738"/>
                    <a:pt x="368249" y="734092"/>
                  </a:cubicBezTo>
                  <a:cubicBezTo>
                    <a:pt x="375902" y="740045"/>
                    <a:pt x="382705" y="750249"/>
                    <a:pt x="382705" y="757052"/>
                  </a:cubicBezTo>
                  <a:cubicBezTo>
                    <a:pt x="381855" y="772358"/>
                    <a:pt x="363997" y="794468"/>
                    <a:pt x="351242" y="795318"/>
                  </a:cubicBezTo>
                  <a:cubicBezTo>
                    <a:pt x="314676" y="797869"/>
                    <a:pt x="314676" y="797869"/>
                    <a:pt x="333384" y="819979"/>
                  </a:cubicBezTo>
                  <a:cubicBezTo>
                    <a:pt x="342738" y="831033"/>
                    <a:pt x="353793" y="838687"/>
                    <a:pt x="357194" y="836986"/>
                  </a:cubicBezTo>
                  <a:cubicBezTo>
                    <a:pt x="360596" y="834435"/>
                    <a:pt x="365698" y="840387"/>
                    <a:pt x="368249" y="848891"/>
                  </a:cubicBezTo>
                  <a:cubicBezTo>
                    <a:pt x="369950" y="858245"/>
                    <a:pt x="382705" y="867599"/>
                    <a:pt x="397161" y="870150"/>
                  </a:cubicBezTo>
                  <a:cubicBezTo>
                    <a:pt x="428625" y="877803"/>
                    <a:pt x="430325" y="903314"/>
                    <a:pt x="400563" y="925423"/>
                  </a:cubicBezTo>
                  <a:cubicBezTo>
                    <a:pt x="386957" y="936478"/>
                    <a:pt x="382705" y="944982"/>
                    <a:pt x="387807" y="952635"/>
                  </a:cubicBezTo>
                  <a:cubicBezTo>
                    <a:pt x="400563" y="973894"/>
                    <a:pt x="404815" y="1030868"/>
                    <a:pt x="396311" y="1063182"/>
                  </a:cubicBezTo>
                  <a:cubicBezTo>
                    <a:pt x="385256" y="1103999"/>
                    <a:pt x="212633" y="1164375"/>
                    <a:pt x="212633" y="1127809"/>
                  </a:cubicBezTo>
                  <a:close/>
                  <a:moveTo>
                    <a:pt x="294268" y="652457"/>
                  </a:moveTo>
                  <a:cubicBezTo>
                    <a:pt x="279812" y="555516"/>
                    <a:pt x="288315" y="567421"/>
                    <a:pt x="181170" y="490889"/>
                  </a:cubicBezTo>
                  <a:cubicBezTo>
                    <a:pt x="62119" y="406703"/>
                    <a:pt x="42561" y="394798"/>
                    <a:pt x="42561" y="408404"/>
                  </a:cubicBezTo>
                  <a:cubicBezTo>
                    <a:pt x="42561" y="424561"/>
                    <a:pt x="92732" y="481535"/>
                    <a:pt x="194775" y="582728"/>
                  </a:cubicBezTo>
                  <a:cubicBezTo>
                    <a:pt x="249199" y="636301"/>
                    <a:pt x="294268" y="679669"/>
                    <a:pt x="295968" y="679669"/>
                  </a:cubicBezTo>
                  <a:cubicBezTo>
                    <a:pt x="297669" y="679669"/>
                    <a:pt x="296819" y="666914"/>
                    <a:pt x="294268" y="652457"/>
                  </a:cubicBezTo>
                  <a:close/>
                  <a:moveTo>
                    <a:pt x="292567" y="276598"/>
                  </a:moveTo>
                  <a:cubicBezTo>
                    <a:pt x="295118" y="246835"/>
                    <a:pt x="294268" y="219623"/>
                    <a:pt x="290016" y="216222"/>
                  </a:cubicBezTo>
                  <a:cubicBezTo>
                    <a:pt x="285764" y="213671"/>
                    <a:pt x="258552" y="209419"/>
                    <a:pt x="230491" y="206868"/>
                  </a:cubicBezTo>
                  <a:cubicBezTo>
                    <a:pt x="182870" y="201766"/>
                    <a:pt x="178619" y="202616"/>
                    <a:pt x="178619" y="217923"/>
                  </a:cubicBezTo>
                  <a:cubicBezTo>
                    <a:pt x="178619" y="241733"/>
                    <a:pt x="211783" y="299557"/>
                    <a:pt x="246647" y="337824"/>
                  </a:cubicBezTo>
                  <a:cubicBezTo>
                    <a:pt x="275560" y="368437"/>
                    <a:pt x="276410" y="369287"/>
                    <a:pt x="281512" y="351429"/>
                  </a:cubicBezTo>
                  <a:cubicBezTo>
                    <a:pt x="284914" y="341225"/>
                    <a:pt x="290016" y="307211"/>
                    <a:pt x="292567" y="27659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Freeform 7">
            <a:extLst>
              <a:ext uri="{FF2B5EF4-FFF2-40B4-BE49-F238E27FC236}">
                <a16:creationId xmlns:a16="http://schemas.microsoft.com/office/drawing/2014/main" id="{5CBCC7D3-0071-6B0C-6B2F-555F20610BFF}"/>
              </a:ext>
            </a:extLst>
          </p:cNvPr>
          <p:cNvSpPr>
            <a:spLocks/>
          </p:cNvSpPr>
          <p:nvPr/>
        </p:nvSpPr>
        <p:spPr bwMode="auto">
          <a:xfrm>
            <a:off x="5737966" y="1042828"/>
            <a:ext cx="174030" cy="164952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gradFill>
            <a:gsLst>
              <a:gs pos="0">
                <a:srgbClr val="F56F15"/>
              </a:gs>
              <a:gs pos="100000">
                <a:srgbClr val="C10001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" name="图片 14" descr="D:\51PPT模板网\51pptmoban.com\图片.jpg">
            <a:extLst>
              <a:ext uri="{FF2B5EF4-FFF2-40B4-BE49-F238E27FC236}">
                <a16:creationId xmlns:a16="http://schemas.microsoft.com/office/drawing/2014/main" id="{2EAED7F1-85A0-A6D9-142A-654A88EA0B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477" y="2691247"/>
            <a:ext cx="1727403" cy="1126567"/>
          </a:xfrm>
          <a:prstGeom prst="rect">
            <a:avLst/>
          </a:prstGeom>
        </p:spPr>
      </p:pic>
      <p:pic>
        <p:nvPicPr>
          <p:cNvPr id="21" name="图片 20" descr="D:\51PPT模板网\51pptmoban.com\图片.jpg">
            <a:extLst>
              <a:ext uri="{FF2B5EF4-FFF2-40B4-BE49-F238E27FC236}">
                <a16:creationId xmlns:a16="http://schemas.microsoft.com/office/drawing/2014/main" id="{0F752FAD-F04A-A490-752B-4FCA2EB2CB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11441" y="793236"/>
            <a:ext cx="1877886" cy="1252731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C227B802-4F14-6F15-1442-D818369703ED}"/>
              </a:ext>
            </a:extLst>
          </p:cNvPr>
          <p:cNvGrpSpPr/>
          <p:nvPr/>
        </p:nvGrpSpPr>
        <p:grpSpPr>
          <a:xfrm>
            <a:off x="2087389" y="5355732"/>
            <a:ext cx="7989931" cy="234000"/>
            <a:chOff x="3424884" y="5354944"/>
            <a:chExt cx="7989931" cy="234000"/>
          </a:xfrm>
        </p:grpSpPr>
        <p:sp>
          <p:nvSpPr>
            <p:cNvPr id="177" name="图形 175">
              <a:extLst>
                <a:ext uri="{FF2B5EF4-FFF2-40B4-BE49-F238E27FC236}">
                  <a16:creationId xmlns:a16="http://schemas.microsoft.com/office/drawing/2014/main" id="{4C6DB710-4669-C704-FB86-BB6709EF887C}"/>
                </a:ext>
              </a:extLst>
            </p:cNvPr>
            <p:cNvSpPr/>
            <p:nvPr/>
          </p:nvSpPr>
          <p:spPr>
            <a:xfrm rot="5400000">
              <a:off x="10488192" y="4662321"/>
              <a:ext cx="234000" cy="1619246"/>
            </a:xfrm>
            <a:custGeom>
              <a:avLst/>
              <a:gdLst>
                <a:gd name="connsiteX0" fmla="*/ 493776 w 914495"/>
                <a:gd name="connsiteY0" fmla="*/ 5372576 h 6328219"/>
                <a:gd name="connsiteX1" fmla="*/ 493776 w 914495"/>
                <a:gd name="connsiteY1" fmla="*/ 6328220 h 6328219"/>
                <a:gd name="connsiteX2" fmla="*/ 420624 w 914495"/>
                <a:gd name="connsiteY2" fmla="*/ 6328220 h 6328219"/>
                <a:gd name="connsiteX3" fmla="*/ 420624 w 914495"/>
                <a:gd name="connsiteY3" fmla="*/ 5372576 h 6328219"/>
                <a:gd name="connsiteX4" fmla="*/ 493776 w 914495"/>
                <a:gd name="connsiteY4" fmla="*/ 5372576 h 6328219"/>
                <a:gd name="connsiteX5" fmla="*/ 909923 w 914495"/>
                <a:gd name="connsiteY5" fmla="*/ 4732497 h 6328219"/>
                <a:gd name="connsiteX6" fmla="*/ 914495 w 914495"/>
                <a:gd name="connsiteY6" fmla="*/ 4814792 h 6328219"/>
                <a:gd name="connsiteX7" fmla="*/ 900779 w 914495"/>
                <a:gd name="connsiteY7" fmla="*/ 4892517 h 6328219"/>
                <a:gd name="connsiteX8" fmla="*/ 557879 w 914495"/>
                <a:gd name="connsiteY8" fmla="*/ 5267421 h 6328219"/>
                <a:gd name="connsiteX9" fmla="*/ 502920 w 914495"/>
                <a:gd name="connsiteY9" fmla="*/ 5285708 h 6328219"/>
                <a:gd name="connsiteX10" fmla="*/ 484632 w 914495"/>
                <a:gd name="connsiteY10" fmla="*/ 5285708 h 6328219"/>
                <a:gd name="connsiteX11" fmla="*/ 484632 w 914495"/>
                <a:gd name="connsiteY11" fmla="*/ 5175980 h 6328219"/>
                <a:gd name="connsiteX12" fmla="*/ 502920 w 914495"/>
                <a:gd name="connsiteY12" fmla="*/ 5079969 h 6328219"/>
                <a:gd name="connsiteX13" fmla="*/ 896207 w 914495"/>
                <a:gd name="connsiteY13" fmla="*/ 4732497 h 6328219"/>
                <a:gd name="connsiteX14" fmla="*/ 909923 w 914495"/>
                <a:gd name="connsiteY14" fmla="*/ 4732497 h 6328219"/>
                <a:gd name="connsiteX15" fmla="*/ 18288 w 914495"/>
                <a:gd name="connsiteY15" fmla="*/ 4732497 h 6328219"/>
                <a:gd name="connsiteX16" fmla="*/ 429768 w 914495"/>
                <a:gd name="connsiteY16" fmla="*/ 5185124 h 6328219"/>
                <a:gd name="connsiteX17" fmla="*/ 429768 w 914495"/>
                <a:gd name="connsiteY17" fmla="*/ 5281137 h 6328219"/>
                <a:gd name="connsiteX18" fmla="*/ 416052 w 914495"/>
                <a:gd name="connsiteY18" fmla="*/ 5285708 h 6328219"/>
                <a:gd name="connsiteX19" fmla="*/ 306324 w 914495"/>
                <a:gd name="connsiteY19" fmla="*/ 5249133 h 6328219"/>
                <a:gd name="connsiteX20" fmla="*/ 0 w 914495"/>
                <a:gd name="connsiteY20" fmla="*/ 4791932 h 6328219"/>
                <a:gd name="connsiteX21" fmla="*/ 0 w 914495"/>
                <a:gd name="connsiteY21" fmla="*/ 4732497 h 6328219"/>
                <a:gd name="connsiteX22" fmla="*/ 18288 w 914495"/>
                <a:gd name="connsiteY22" fmla="*/ 4732497 h 6328219"/>
                <a:gd name="connsiteX23" fmla="*/ 914495 w 914495"/>
                <a:gd name="connsiteY23" fmla="*/ 4339209 h 6328219"/>
                <a:gd name="connsiteX24" fmla="*/ 489204 w 914495"/>
                <a:gd name="connsiteY24" fmla="*/ 4846797 h 6328219"/>
                <a:gd name="connsiteX25" fmla="*/ 484632 w 914495"/>
                <a:gd name="connsiteY25" fmla="*/ 4732497 h 6328219"/>
                <a:gd name="connsiteX26" fmla="*/ 493776 w 914495"/>
                <a:gd name="connsiteY26" fmla="*/ 4672965 h 6328219"/>
                <a:gd name="connsiteX27" fmla="*/ 850487 w 914495"/>
                <a:gd name="connsiteY27" fmla="*/ 4302633 h 6328219"/>
                <a:gd name="connsiteX28" fmla="*/ 909923 w 914495"/>
                <a:gd name="connsiteY28" fmla="*/ 4288917 h 6328219"/>
                <a:gd name="connsiteX29" fmla="*/ 914495 w 914495"/>
                <a:gd name="connsiteY29" fmla="*/ 4339209 h 6328219"/>
                <a:gd name="connsiteX30" fmla="*/ 82296 w 914495"/>
                <a:gd name="connsiteY30" fmla="*/ 4307205 h 6328219"/>
                <a:gd name="connsiteX31" fmla="*/ 429768 w 914495"/>
                <a:gd name="connsiteY31" fmla="*/ 4746213 h 6328219"/>
                <a:gd name="connsiteX32" fmla="*/ 429768 w 914495"/>
                <a:gd name="connsiteY32" fmla="*/ 4846797 h 6328219"/>
                <a:gd name="connsiteX33" fmla="*/ 0 w 914495"/>
                <a:gd name="connsiteY33" fmla="*/ 4352925 h 6328219"/>
                <a:gd name="connsiteX34" fmla="*/ 4572 w 914495"/>
                <a:gd name="connsiteY34" fmla="*/ 4288917 h 6328219"/>
                <a:gd name="connsiteX35" fmla="*/ 82296 w 914495"/>
                <a:gd name="connsiteY35" fmla="*/ 4307205 h 6328219"/>
                <a:gd name="connsiteX36" fmla="*/ 914495 w 914495"/>
                <a:gd name="connsiteY36" fmla="*/ 3900297 h 6328219"/>
                <a:gd name="connsiteX37" fmla="*/ 489204 w 914495"/>
                <a:gd name="connsiteY37" fmla="*/ 4407789 h 6328219"/>
                <a:gd name="connsiteX38" fmla="*/ 484632 w 914495"/>
                <a:gd name="connsiteY38" fmla="*/ 4293489 h 6328219"/>
                <a:gd name="connsiteX39" fmla="*/ 493776 w 914495"/>
                <a:gd name="connsiteY39" fmla="*/ 4234053 h 6328219"/>
                <a:gd name="connsiteX40" fmla="*/ 845915 w 914495"/>
                <a:gd name="connsiteY40" fmla="*/ 3863721 h 6328219"/>
                <a:gd name="connsiteX41" fmla="*/ 909923 w 914495"/>
                <a:gd name="connsiteY41" fmla="*/ 3850005 h 6328219"/>
                <a:gd name="connsiteX42" fmla="*/ 914495 w 914495"/>
                <a:gd name="connsiteY42" fmla="*/ 3900297 h 6328219"/>
                <a:gd name="connsiteX43" fmla="*/ 68580 w 914495"/>
                <a:gd name="connsiteY43" fmla="*/ 3863721 h 6328219"/>
                <a:gd name="connsiteX44" fmla="*/ 420624 w 914495"/>
                <a:gd name="connsiteY44" fmla="*/ 4266057 h 6328219"/>
                <a:gd name="connsiteX45" fmla="*/ 429768 w 914495"/>
                <a:gd name="connsiteY45" fmla="*/ 4311777 h 6328219"/>
                <a:gd name="connsiteX46" fmla="*/ 425196 w 914495"/>
                <a:gd name="connsiteY46" fmla="*/ 4407789 h 6328219"/>
                <a:gd name="connsiteX47" fmla="*/ 0 w 914495"/>
                <a:gd name="connsiteY47" fmla="*/ 3909441 h 6328219"/>
                <a:gd name="connsiteX48" fmla="*/ 4572 w 914495"/>
                <a:gd name="connsiteY48" fmla="*/ 3850005 h 6328219"/>
                <a:gd name="connsiteX49" fmla="*/ 68580 w 914495"/>
                <a:gd name="connsiteY49" fmla="*/ 3863721 h 6328219"/>
                <a:gd name="connsiteX50" fmla="*/ 909923 w 914495"/>
                <a:gd name="connsiteY50" fmla="*/ 3415570 h 6328219"/>
                <a:gd name="connsiteX51" fmla="*/ 914495 w 914495"/>
                <a:gd name="connsiteY51" fmla="*/ 3461290 h 6328219"/>
                <a:gd name="connsiteX52" fmla="*/ 489204 w 914495"/>
                <a:gd name="connsiteY52" fmla="*/ 3968877 h 6328219"/>
                <a:gd name="connsiteX53" fmla="*/ 484632 w 914495"/>
                <a:gd name="connsiteY53" fmla="*/ 3854577 h 6328219"/>
                <a:gd name="connsiteX54" fmla="*/ 507492 w 914495"/>
                <a:gd name="connsiteY54" fmla="*/ 3744849 h 6328219"/>
                <a:gd name="connsiteX55" fmla="*/ 896207 w 914495"/>
                <a:gd name="connsiteY55" fmla="*/ 3415570 h 6328219"/>
                <a:gd name="connsiteX56" fmla="*/ 909923 w 914495"/>
                <a:gd name="connsiteY56" fmla="*/ 3415570 h 6328219"/>
                <a:gd name="connsiteX57" fmla="*/ 13716 w 914495"/>
                <a:gd name="connsiteY57" fmla="*/ 3415570 h 6328219"/>
                <a:gd name="connsiteX58" fmla="*/ 64008 w 914495"/>
                <a:gd name="connsiteY58" fmla="*/ 3424714 h 6328219"/>
                <a:gd name="connsiteX59" fmla="*/ 429768 w 914495"/>
                <a:gd name="connsiteY59" fmla="*/ 3872865 h 6328219"/>
                <a:gd name="connsiteX60" fmla="*/ 425196 w 914495"/>
                <a:gd name="connsiteY60" fmla="*/ 3968877 h 6328219"/>
                <a:gd name="connsiteX61" fmla="*/ 0 w 914495"/>
                <a:gd name="connsiteY61" fmla="*/ 3475006 h 6328219"/>
                <a:gd name="connsiteX62" fmla="*/ 0 w 914495"/>
                <a:gd name="connsiteY62" fmla="*/ 3415570 h 6328219"/>
                <a:gd name="connsiteX63" fmla="*/ 13716 w 914495"/>
                <a:gd name="connsiteY63" fmla="*/ 3415570 h 6328219"/>
                <a:gd name="connsiteX64" fmla="*/ 909923 w 914495"/>
                <a:gd name="connsiteY64" fmla="*/ 2976658 h 6328219"/>
                <a:gd name="connsiteX65" fmla="*/ 914495 w 914495"/>
                <a:gd name="connsiteY65" fmla="*/ 3022378 h 6328219"/>
                <a:gd name="connsiteX66" fmla="*/ 617315 w 914495"/>
                <a:gd name="connsiteY66" fmla="*/ 3488722 h 6328219"/>
                <a:gd name="connsiteX67" fmla="*/ 502920 w 914495"/>
                <a:gd name="connsiteY67" fmla="*/ 3525298 h 6328219"/>
                <a:gd name="connsiteX68" fmla="*/ 484632 w 914495"/>
                <a:gd name="connsiteY68" fmla="*/ 3525298 h 6328219"/>
                <a:gd name="connsiteX69" fmla="*/ 484632 w 914495"/>
                <a:gd name="connsiteY69" fmla="*/ 3415570 h 6328219"/>
                <a:gd name="connsiteX70" fmla="*/ 832199 w 914495"/>
                <a:gd name="connsiteY70" fmla="*/ 2990374 h 6328219"/>
                <a:gd name="connsiteX71" fmla="*/ 891635 w 914495"/>
                <a:gd name="connsiteY71" fmla="*/ 2976658 h 6328219"/>
                <a:gd name="connsiteX72" fmla="*/ 909923 w 914495"/>
                <a:gd name="connsiteY72" fmla="*/ 2976658 h 6328219"/>
                <a:gd name="connsiteX73" fmla="*/ 18288 w 914495"/>
                <a:gd name="connsiteY73" fmla="*/ 2976658 h 6328219"/>
                <a:gd name="connsiteX74" fmla="*/ 109728 w 914495"/>
                <a:gd name="connsiteY74" fmla="*/ 2999518 h 6328219"/>
                <a:gd name="connsiteX75" fmla="*/ 420624 w 914495"/>
                <a:gd name="connsiteY75" fmla="*/ 3383566 h 6328219"/>
                <a:gd name="connsiteX76" fmla="*/ 429768 w 914495"/>
                <a:gd name="connsiteY76" fmla="*/ 3424714 h 6328219"/>
                <a:gd name="connsiteX77" fmla="*/ 429768 w 914495"/>
                <a:gd name="connsiteY77" fmla="*/ 3520726 h 6328219"/>
                <a:gd name="connsiteX78" fmla="*/ 416052 w 914495"/>
                <a:gd name="connsiteY78" fmla="*/ 3525298 h 6328219"/>
                <a:gd name="connsiteX79" fmla="*/ 118872 w 914495"/>
                <a:gd name="connsiteY79" fmla="*/ 3360706 h 6328219"/>
                <a:gd name="connsiteX80" fmla="*/ 13716 w 914495"/>
                <a:gd name="connsiteY80" fmla="*/ 3159538 h 6328219"/>
                <a:gd name="connsiteX81" fmla="*/ 0 w 914495"/>
                <a:gd name="connsiteY81" fmla="*/ 3036094 h 6328219"/>
                <a:gd name="connsiteX82" fmla="*/ 0 w 914495"/>
                <a:gd name="connsiteY82" fmla="*/ 2976658 h 6328219"/>
                <a:gd name="connsiteX83" fmla="*/ 18288 w 914495"/>
                <a:gd name="connsiteY83" fmla="*/ 2976658 h 6328219"/>
                <a:gd name="connsiteX84" fmla="*/ 909923 w 914495"/>
                <a:gd name="connsiteY84" fmla="*/ 2537746 h 6328219"/>
                <a:gd name="connsiteX85" fmla="*/ 914495 w 914495"/>
                <a:gd name="connsiteY85" fmla="*/ 2583466 h 6328219"/>
                <a:gd name="connsiteX86" fmla="*/ 502920 w 914495"/>
                <a:gd name="connsiteY86" fmla="*/ 3086386 h 6328219"/>
                <a:gd name="connsiteX87" fmla="*/ 484632 w 914495"/>
                <a:gd name="connsiteY87" fmla="*/ 3086386 h 6328219"/>
                <a:gd name="connsiteX88" fmla="*/ 484632 w 914495"/>
                <a:gd name="connsiteY88" fmla="*/ 2972086 h 6328219"/>
                <a:gd name="connsiteX89" fmla="*/ 502920 w 914495"/>
                <a:gd name="connsiteY89" fmla="*/ 2880646 h 6328219"/>
                <a:gd name="connsiteX90" fmla="*/ 845915 w 914495"/>
                <a:gd name="connsiteY90" fmla="*/ 2546890 h 6328219"/>
                <a:gd name="connsiteX91" fmla="*/ 887063 w 914495"/>
                <a:gd name="connsiteY91" fmla="*/ 2537746 h 6328219"/>
                <a:gd name="connsiteX92" fmla="*/ 909923 w 914495"/>
                <a:gd name="connsiteY92" fmla="*/ 2537746 h 6328219"/>
                <a:gd name="connsiteX93" fmla="*/ 32004 w 914495"/>
                <a:gd name="connsiteY93" fmla="*/ 2537746 h 6328219"/>
                <a:gd name="connsiteX94" fmla="*/ 411480 w 914495"/>
                <a:gd name="connsiteY94" fmla="*/ 2903506 h 6328219"/>
                <a:gd name="connsiteX95" fmla="*/ 429768 w 914495"/>
                <a:gd name="connsiteY95" fmla="*/ 2985802 h 6328219"/>
                <a:gd name="connsiteX96" fmla="*/ 429768 w 914495"/>
                <a:gd name="connsiteY96" fmla="*/ 3081814 h 6328219"/>
                <a:gd name="connsiteX97" fmla="*/ 416052 w 914495"/>
                <a:gd name="connsiteY97" fmla="*/ 3086386 h 6328219"/>
                <a:gd name="connsiteX98" fmla="*/ 123444 w 914495"/>
                <a:gd name="connsiteY98" fmla="*/ 2926366 h 6328219"/>
                <a:gd name="connsiteX99" fmla="*/ 13716 w 914495"/>
                <a:gd name="connsiteY99" fmla="*/ 2720626 h 6328219"/>
                <a:gd name="connsiteX100" fmla="*/ 0 w 914495"/>
                <a:gd name="connsiteY100" fmla="*/ 2597182 h 6328219"/>
                <a:gd name="connsiteX101" fmla="*/ 4572 w 914495"/>
                <a:gd name="connsiteY101" fmla="*/ 2533174 h 6328219"/>
                <a:gd name="connsiteX102" fmla="*/ 32004 w 914495"/>
                <a:gd name="connsiteY102" fmla="*/ 2537746 h 6328219"/>
                <a:gd name="connsiteX103" fmla="*/ 914495 w 914495"/>
                <a:gd name="connsiteY103" fmla="*/ 2144459 h 6328219"/>
                <a:gd name="connsiteX104" fmla="*/ 489204 w 914495"/>
                <a:gd name="connsiteY104" fmla="*/ 2647474 h 6328219"/>
                <a:gd name="connsiteX105" fmla="*/ 484632 w 914495"/>
                <a:gd name="connsiteY105" fmla="*/ 2537746 h 6328219"/>
                <a:gd name="connsiteX106" fmla="*/ 489204 w 914495"/>
                <a:gd name="connsiteY106" fmla="*/ 2496598 h 6328219"/>
                <a:gd name="connsiteX107" fmla="*/ 841343 w 914495"/>
                <a:gd name="connsiteY107" fmla="*/ 2107883 h 6328219"/>
                <a:gd name="connsiteX108" fmla="*/ 909923 w 914495"/>
                <a:gd name="connsiteY108" fmla="*/ 2094167 h 6328219"/>
                <a:gd name="connsiteX109" fmla="*/ 914495 w 914495"/>
                <a:gd name="connsiteY109" fmla="*/ 2144459 h 6328219"/>
                <a:gd name="connsiteX110" fmla="*/ 429768 w 914495"/>
                <a:gd name="connsiteY110" fmla="*/ 2546890 h 6328219"/>
                <a:gd name="connsiteX111" fmla="*/ 429768 w 914495"/>
                <a:gd name="connsiteY111" fmla="*/ 2642902 h 6328219"/>
                <a:gd name="connsiteX112" fmla="*/ 420624 w 914495"/>
                <a:gd name="connsiteY112" fmla="*/ 2647474 h 6328219"/>
                <a:gd name="connsiteX113" fmla="*/ 301752 w 914495"/>
                <a:gd name="connsiteY113" fmla="*/ 2610898 h 6328219"/>
                <a:gd name="connsiteX114" fmla="*/ 0 w 914495"/>
                <a:gd name="connsiteY114" fmla="*/ 2153603 h 6328219"/>
                <a:gd name="connsiteX115" fmla="*/ 4572 w 914495"/>
                <a:gd name="connsiteY115" fmla="*/ 2094167 h 6328219"/>
                <a:gd name="connsiteX116" fmla="*/ 429768 w 914495"/>
                <a:gd name="connsiteY116" fmla="*/ 2546890 h 6328219"/>
                <a:gd name="connsiteX117" fmla="*/ 914495 w 914495"/>
                <a:gd name="connsiteY117" fmla="*/ 1737551 h 6328219"/>
                <a:gd name="connsiteX118" fmla="*/ 905351 w 914495"/>
                <a:gd name="connsiteY118" fmla="*/ 1787843 h 6328219"/>
                <a:gd name="connsiteX119" fmla="*/ 557879 w 914495"/>
                <a:gd name="connsiteY119" fmla="*/ 2190179 h 6328219"/>
                <a:gd name="connsiteX120" fmla="*/ 489204 w 914495"/>
                <a:gd name="connsiteY120" fmla="*/ 2208467 h 6328219"/>
                <a:gd name="connsiteX121" fmla="*/ 484632 w 914495"/>
                <a:gd name="connsiteY121" fmla="*/ 2094167 h 6328219"/>
                <a:gd name="connsiteX122" fmla="*/ 493776 w 914495"/>
                <a:gd name="connsiteY122" fmla="*/ 2034731 h 6328219"/>
                <a:gd name="connsiteX123" fmla="*/ 855059 w 914495"/>
                <a:gd name="connsiteY123" fmla="*/ 1664399 h 6328219"/>
                <a:gd name="connsiteX124" fmla="*/ 909923 w 914495"/>
                <a:gd name="connsiteY124" fmla="*/ 1655255 h 6328219"/>
                <a:gd name="connsiteX125" fmla="*/ 914495 w 914495"/>
                <a:gd name="connsiteY125" fmla="*/ 1737551 h 6328219"/>
                <a:gd name="connsiteX126" fmla="*/ 77724 w 914495"/>
                <a:gd name="connsiteY126" fmla="*/ 1668971 h 6328219"/>
                <a:gd name="connsiteX127" fmla="*/ 429768 w 914495"/>
                <a:gd name="connsiteY127" fmla="*/ 2117027 h 6328219"/>
                <a:gd name="connsiteX128" fmla="*/ 425196 w 914495"/>
                <a:gd name="connsiteY128" fmla="*/ 2208467 h 6328219"/>
                <a:gd name="connsiteX129" fmla="*/ 0 w 914495"/>
                <a:gd name="connsiteY129" fmla="*/ 1714691 h 6328219"/>
                <a:gd name="connsiteX130" fmla="*/ 4572 w 914495"/>
                <a:gd name="connsiteY130" fmla="*/ 1655255 h 6328219"/>
                <a:gd name="connsiteX131" fmla="*/ 77724 w 914495"/>
                <a:gd name="connsiteY131" fmla="*/ 1668971 h 6328219"/>
                <a:gd name="connsiteX132" fmla="*/ 599027 w 914495"/>
                <a:gd name="connsiteY132" fmla="*/ 1545527 h 6328219"/>
                <a:gd name="connsiteX133" fmla="*/ 599027 w 914495"/>
                <a:gd name="connsiteY133" fmla="*/ 1632395 h 6328219"/>
                <a:gd name="connsiteX134" fmla="*/ 457200 w 914495"/>
                <a:gd name="connsiteY134" fmla="*/ 1934147 h 6328219"/>
                <a:gd name="connsiteX135" fmla="*/ 315468 w 914495"/>
                <a:gd name="connsiteY135" fmla="*/ 1586675 h 6328219"/>
                <a:gd name="connsiteX136" fmla="*/ 452628 w 914495"/>
                <a:gd name="connsiteY136" fmla="*/ 1243679 h 6328219"/>
                <a:gd name="connsiteX137" fmla="*/ 599027 w 914495"/>
                <a:gd name="connsiteY137" fmla="*/ 1545527 h 6328219"/>
                <a:gd name="connsiteX138" fmla="*/ 470916 w 914495"/>
                <a:gd name="connsiteY138" fmla="*/ 411575 h 6328219"/>
                <a:gd name="connsiteX139" fmla="*/ 470916 w 914495"/>
                <a:gd name="connsiteY139" fmla="*/ 1175099 h 6328219"/>
                <a:gd name="connsiteX140" fmla="*/ 452628 w 914495"/>
                <a:gd name="connsiteY140" fmla="*/ 1161383 h 6328219"/>
                <a:gd name="connsiteX141" fmla="*/ 438912 w 914495"/>
                <a:gd name="connsiteY141" fmla="*/ 1175099 h 6328219"/>
                <a:gd name="connsiteX142" fmla="*/ 438912 w 914495"/>
                <a:gd name="connsiteY142" fmla="*/ 411575 h 6328219"/>
                <a:gd name="connsiteX143" fmla="*/ 470916 w 914495"/>
                <a:gd name="connsiteY143" fmla="*/ 411575 h 6328219"/>
                <a:gd name="connsiteX144" fmla="*/ 621887 w 914495"/>
                <a:gd name="connsiteY144" fmla="*/ 278892 h 6328219"/>
                <a:gd name="connsiteX145" fmla="*/ 621887 w 914495"/>
                <a:gd name="connsiteY145" fmla="*/ 1390079 h 6328219"/>
                <a:gd name="connsiteX146" fmla="*/ 589883 w 914495"/>
                <a:gd name="connsiteY146" fmla="*/ 1312259 h 6328219"/>
                <a:gd name="connsiteX147" fmla="*/ 589883 w 914495"/>
                <a:gd name="connsiteY147" fmla="*/ 278892 h 6328219"/>
                <a:gd name="connsiteX148" fmla="*/ 621887 w 914495"/>
                <a:gd name="connsiteY148" fmla="*/ 278892 h 6328219"/>
                <a:gd name="connsiteX149" fmla="*/ 324612 w 914495"/>
                <a:gd name="connsiteY149" fmla="*/ 278892 h 6328219"/>
                <a:gd name="connsiteX150" fmla="*/ 324612 w 914495"/>
                <a:gd name="connsiteY150" fmla="*/ 1321403 h 6328219"/>
                <a:gd name="connsiteX151" fmla="*/ 292608 w 914495"/>
                <a:gd name="connsiteY151" fmla="*/ 1385411 h 6328219"/>
                <a:gd name="connsiteX152" fmla="*/ 292608 w 914495"/>
                <a:gd name="connsiteY152" fmla="*/ 278892 h 6328219"/>
                <a:gd name="connsiteX153" fmla="*/ 324612 w 914495"/>
                <a:gd name="connsiteY153" fmla="*/ 278892 h 6328219"/>
                <a:gd name="connsiteX154" fmla="*/ 768191 w 914495"/>
                <a:gd name="connsiteY154" fmla="*/ 137160 h 6328219"/>
                <a:gd name="connsiteX155" fmla="*/ 768191 w 914495"/>
                <a:gd name="connsiteY155" fmla="*/ 1627823 h 6328219"/>
                <a:gd name="connsiteX156" fmla="*/ 736187 w 914495"/>
                <a:gd name="connsiteY156" fmla="*/ 1650683 h 6328219"/>
                <a:gd name="connsiteX157" fmla="*/ 736187 w 914495"/>
                <a:gd name="connsiteY157" fmla="*/ 137160 h 6328219"/>
                <a:gd name="connsiteX158" fmla="*/ 768191 w 914495"/>
                <a:gd name="connsiteY158" fmla="*/ 137160 h 6328219"/>
                <a:gd name="connsiteX159" fmla="*/ 178308 w 914495"/>
                <a:gd name="connsiteY159" fmla="*/ 137160 h 6328219"/>
                <a:gd name="connsiteX160" fmla="*/ 178308 w 914495"/>
                <a:gd name="connsiteY160" fmla="*/ 1641539 h 6328219"/>
                <a:gd name="connsiteX161" fmla="*/ 169164 w 914495"/>
                <a:gd name="connsiteY161" fmla="*/ 1646111 h 6328219"/>
                <a:gd name="connsiteX162" fmla="*/ 146304 w 914495"/>
                <a:gd name="connsiteY162" fmla="*/ 1636967 h 6328219"/>
                <a:gd name="connsiteX163" fmla="*/ 146304 w 914495"/>
                <a:gd name="connsiteY163" fmla="*/ 137160 h 6328219"/>
                <a:gd name="connsiteX164" fmla="*/ 178308 w 914495"/>
                <a:gd name="connsiteY164" fmla="*/ 137160 h 6328219"/>
                <a:gd name="connsiteX165" fmla="*/ 914495 w 914495"/>
                <a:gd name="connsiteY165" fmla="*/ 0 h 6328219"/>
                <a:gd name="connsiteX166" fmla="*/ 914495 w 914495"/>
                <a:gd name="connsiteY166" fmla="*/ 1595818 h 6328219"/>
                <a:gd name="connsiteX167" fmla="*/ 882491 w 914495"/>
                <a:gd name="connsiteY167" fmla="*/ 1600391 h 6328219"/>
                <a:gd name="connsiteX168" fmla="*/ 882491 w 914495"/>
                <a:gd name="connsiteY168" fmla="*/ 0 h 6328219"/>
                <a:gd name="connsiteX169" fmla="*/ 914495 w 914495"/>
                <a:gd name="connsiteY169" fmla="*/ 0 h 6328219"/>
                <a:gd name="connsiteX170" fmla="*/ 32004 w 914495"/>
                <a:gd name="connsiteY170" fmla="*/ 0 h 6328219"/>
                <a:gd name="connsiteX171" fmla="*/ 32004 w 914495"/>
                <a:gd name="connsiteY171" fmla="*/ 1600391 h 6328219"/>
                <a:gd name="connsiteX172" fmla="*/ 0 w 914495"/>
                <a:gd name="connsiteY172" fmla="*/ 1595818 h 6328219"/>
                <a:gd name="connsiteX173" fmla="*/ 0 w 914495"/>
                <a:gd name="connsiteY173" fmla="*/ 0 h 6328219"/>
                <a:gd name="connsiteX174" fmla="*/ 32004 w 914495"/>
                <a:gd name="connsiteY174" fmla="*/ 0 h 632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914495" h="6328219">
                  <a:moveTo>
                    <a:pt x="493776" y="5372576"/>
                  </a:moveTo>
                  <a:lnTo>
                    <a:pt x="493776" y="6328220"/>
                  </a:lnTo>
                  <a:lnTo>
                    <a:pt x="420624" y="6328220"/>
                  </a:lnTo>
                  <a:lnTo>
                    <a:pt x="420624" y="5372576"/>
                  </a:lnTo>
                  <a:lnTo>
                    <a:pt x="493776" y="5372576"/>
                  </a:lnTo>
                  <a:close/>
                  <a:moveTo>
                    <a:pt x="909923" y="4732497"/>
                  </a:moveTo>
                  <a:cubicBezTo>
                    <a:pt x="909923" y="4737068"/>
                    <a:pt x="914495" y="4746213"/>
                    <a:pt x="914495" y="4814792"/>
                  </a:cubicBezTo>
                  <a:cubicBezTo>
                    <a:pt x="914495" y="4837653"/>
                    <a:pt x="900779" y="4865084"/>
                    <a:pt x="900779" y="4892517"/>
                  </a:cubicBezTo>
                  <a:cubicBezTo>
                    <a:pt x="896207" y="5020533"/>
                    <a:pt x="704183" y="5239989"/>
                    <a:pt x="557879" y="5267421"/>
                  </a:cubicBezTo>
                  <a:cubicBezTo>
                    <a:pt x="534924" y="5267421"/>
                    <a:pt x="521208" y="5281137"/>
                    <a:pt x="502920" y="5285708"/>
                  </a:cubicBezTo>
                  <a:lnTo>
                    <a:pt x="484632" y="5285708"/>
                  </a:lnTo>
                  <a:cubicBezTo>
                    <a:pt x="489204" y="5276564"/>
                    <a:pt x="484632" y="5262849"/>
                    <a:pt x="484632" y="5175980"/>
                  </a:cubicBezTo>
                  <a:cubicBezTo>
                    <a:pt x="489204" y="5143976"/>
                    <a:pt x="498348" y="5107401"/>
                    <a:pt x="502920" y="5079969"/>
                  </a:cubicBezTo>
                  <a:cubicBezTo>
                    <a:pt x="534924" y="4919949"/>
                    <a:pt x="745331" y="4746213"/>
                    <a:pt x="896207" y="4732497"/>
                  </a:cubicBezTo>
                  <a:lnTo>
                    <a:pt x="909923" y="4732497"/>
                  </a:lnTo>
                  <a:close/>
                  <a:moveTo>
                    <a:pt x="18288" y="4732497"/>
                  </a:moveTo>
                  <a:cubicBezTo>
                    <a:pt x="256032" y="4764500"/>
                    <a:pt x="429768" y="5015960"/>
                    <a:pt x="429768" y="5185124"/>
                  </a:cubicBezTo>
                  <a:lnTo>
                    <a:pt x="429768" y="5281137"/>
                  </a:lnTo>
                  <a:cubicBezTo>
                    <a:pt x="425196" y="5285708"/>
                    <a:pt x="429768" y="5285708"/>
                    <a:pt x="416052" y="5285708"/>
                  </a:cubicBezTo>
                  <a:cubicBezTo>
                    <a:pt x="406908" y="5285708"/>
                    <a:pt x="338328" y="5262849"/>
                    <a:pt x="306324" y="5249133"/>
                  </a:cubicBezTo>
                  <a:cubicBezTo>
                    <a:pt x="73152" y="5143976"/>
                    <a:pt x="0" y="4956524"/>
                    <a:pt x="0" y="4791932"/>
                  </a:cubicBezTo>
                  <a:cubicBezTo>
                    <a:pt x="0" y="4782789"/>
                    <a:pt x="4572" y="4750784"/>
                    <a:pt x="0" y="4732497"/>
                  </a:cubicBezTo>
                  <a:lnTo>
                    <a:pt x="18288" y="4732497"/>
                  </a:lnTo>
                  <a:close/>
                  <a:moveTo>
                    <a:pt x="914495" y="4339209"/>
                  </a:moveTo>
                  <a:cubicBezTo>
                    <a:pt x="914495" y="4554093"/>
                    <a:pt x="781907" y="4787360"/>
                    <a:pt x="489204" y="4846797"/>
                  </a:cubicBezTo>
                  <a:cubicBezTo>
                    <a:pt x="489204" y="4833081"/>
                    <a:pt x="484632" y="4819365"/>
                    <a:pt x="484632" y="4732497"/>
                  </a:cubicBezTo>
                  <a:cubicBezTo>
                    <a:pt x="489204" y="4714208"/>
                    <a:pt x="493776" y="4686776"/>
                    <a:pt x="493776" y="4672965"/>
                  </a:cubicBezTo>
                  <a:cubicBezTo>
                    <a:pt x="507492" y="4526661"/>
                    <a:pt x="704183" y="4334637"/>
                    <a:pt x="850487" y="4302633"/>
                  </a:cubicBezTo>
                  <a:cubicBezTo>
                    <a:pt x="868775" y="4298061"/>
                    <a:pt x="891635" y="4293489"/>
                    <a:pt x="909923" y="4288917"/>
                  </a:cubicBezTo>
                  <a:cubicBezTo>
                    <a:pt x="909923" y="4307205"/>
                    <a:pt x="914495" y="4330065"/>
                    <a:pt x="914495" y="4339209"/>
                  </a:cubicBezTo>
                  <a:close/>
                  <a:moveTo>
                    <a:pt x="82296" y="4307205"/>
                  </a:moveTo>
                  <a:cubicBezTo>
                    <a:pt x="274320" y="4348353"/>
                    <a:pt x="429768" y="4599813"/>
                    <a:pt x="429768" y="4746213"/>
                  </a:cubicBezTo>
                  <a:lnTo>
                    <a:pt x="429768" y="4846797"/>
                  </a:lnTo>
                  <a:cubicBezTo>
                    <a:pt x="137160" y="4791932"/>
                    <a:pt x="0" y="4563237"/>
                    <a:pt x="0" y="4352925"/>
                  </a:cubicBezTo>
                  <a:cubicBezTo>
                    <a:pt x="0" y="4339209"/>
                    <a:pt x="4572" y="4311777"/>
                    <a:pt x="4572" y="4288917"/>
                  </a:cubicBezTo>
                  <a:cubicBezTo>
                    <a:pt x="27432" y="4293489"/>
                    <a:pt x="54864" y="4302633"/>
                    <a:pt x="82296" y="4307205"/>
                  </a:cubicBezTo>
                  <a:close/>
                  <a:moveTo>
                    <a:pt x="914495" y="3900297"/>
                  </a:moveTo>
                  <a:cubicBezTo>
                    <a:pt x="914495" y="4115181"/>
                    <a:pt x="781907" y="4348353"/>
                    <a:pt x="489204" y="4407789"/>
                  </a:cubicBezTo>
                  <a:cubicBezTo>
                    <a:pt x="489204" y="4394073"/>
                    <a:pt x="484632" y="4380357"/>
                    <a:pt x="484632" y="4293489"/>
                  </a:cubicBezTo>
                  <a:cubicBezTo>
                    <a:pt x="489204" y="4275201"/>
                    <a:pt x="493776" y="4252341"/>
                    <a:pt x="493776" y="4234053"/>
                  </a:cubicBezTo>
                  <a:cubicBezTo>
                    <a:pt x="498348" y="4096893"/>
                    <a:pt x="708755" y="3886581"/>
                    <a:pt x="845915" y="3863721"/>
                  </a:cubicBezTo>
                  <a:cubicBezTo>
                    <a:pt x="864203" y="3863721"/>
                    <a:pt x="887063" y="3854577"/>
                    <a:pt x="909923" y="3850005"/>
                  </a:cubicBezTo>
                  <a:cubicBezTo>
                    <a:pt x="909923" y="3868293"/>
                    <a:pt x="914495" y="3891153"/>
                    <a:pt x="914495" y="3900297"/>
                  </a:cubicBezTo>
                  <a:close/>
                  <a:moveTo>
                    <a:pt x="68580" y="3863721"/>
                  </a:moveTo>
                  <a:cubicBezTo>
                    <a:pt x="219456" y="3882009"/>
                    <a:pt x="420624" y="4128897"/>
                    <a:pt x="420624" y="4266057"/>
                  </a:cubicBezTo>
                  <a:cubicBezTo>
                    <a:pt x="420624" y="4279773"/>
                    <a:pt x="425196" y="4298061"/>
                    <a:pt x="429768" y="4311777"/>
                  </a:cubicBezTo>
                  <a:cubicBezTo>
                    <a:pt x="429768" y="4403217"/>
                    <a:pt x="425196" y="4403217"/>
                    <a:pt x="425196" y="4407789"/>
                  </a:cubicBezTo>
                  <a:cubicBezTo>
                    <a:pt x="123444" y="4343781"/>
                    <a:pt x="0" y="4119753"/>
                    <a:pt x="0" y="3909441"/>
                  </a:cubicBezTo>
                  <a:cubicBezTo>
                    <a:pt x="0" y="3900297"/>
                    <a:pt x="4572" y="3868293"/>
                    <a:pt x="4572" y="3850005"/>
                  </a:cubicBezTo>
                  <a:cubicBezTo>
                    <a:pt x="22860" y="3854577"/>
                    <a:pt x="41148" y="3863721"/>
                    <a:pt x="68580" y="3863721"/>
                  </a:cubicBezTo>
                  <a:close/>
                  <a:moveTo>
                    <a:pt x="909923" y="3415570"/>
                  </a:moveTo>
                  <a:cubicBezTo>
                    <a:pt x="909923" y="3429286"/>
                    <a:pt x="914495" y="3447574"/>
                    <a:pt x="914495" y="3461290"/>
                  </a:cubicBezTo>
                  <a:cubicBezTo>
                    <a:pt x="914495" y="3676269"/>
                    <a:pt x="781907" y="3909441"/>
                    <a:pt x="489204" y="3968877"/>
                  </a:cubicBezTo>
                  <a:cubicBezTo>
                    <a:pt x="489204" y="3955161"/>
                    <a:pt x="484632" y="3941445"/>
                    <a:pt x="484632" y="3854577"/>
                  </a:cubicBezTo>
                  <a:cubicBezTo>
                    <a:pt x="489204" y="3818001"/>
                    <a:pt x="498348" y="3781425"/>
                    <a:pt x="507492" y="3744849"/>
                  </a:cubicBezTo>
                  <a:cubicBezTo>
                    <a:pt x="548735" y="3589401"/>
                    <a:pt x="754475" y="3424714"/>
                    <a:pt x="896207" y="3415570"/>
                  </a:cubicBezTo>
                  <a:lnTo>
                    <a:pt x="909923" y="3415570"/>
                  </a:lnTo>
                  <a:close/>
                  <a:moveTo>
                    <a:pt x="13716" y="3415570"/>
                  </a:moveTo>
                  <a:cubicBezTo>
                    <a:pt x="32004" y="3420142"/>
                    <a:pt x="50292" y="3424714"/>
                    <a:pt x="64008" y="3424714"/>
                  </a:cubicBezTo>
                  <a:cubicBezTo>
                    <a:pt x="251460" y="3456718"/>
                    <a:pt x="429768" y="3712845"/>
                    <a:pt x="429768" y="3872865"/>
                  </a:cubicBezTo>
                  <a:cubicBezTo>
                    <a:pt x="429768" y="3964305"/>
                    <a:pt x="425196" y="3964305"/>
                    <a:pt x="425196" y="3968877"/>
                  </a:cubicBezTo>
                  <a:cubicBezTo>
                    <a:pt x="132588" y="3914013"/>
                    <a:pt x="0" y="3685413"/>
                    <a:pt x="0" y="3475006"/>
                  </a:cubicBezTo>
                  <a:cubicBezTo>
                    <a:pt x="0" y="3461290"/>
                    <a:pt x="4572" y="3433858"/>
                    <a:pt x="0" y="3415570"/>
                  </a:cubicBezTo>
                  <a:lnTo>
                    <a:pt x="13716" y="3415570"/>
                  </a:lnTo>
                  <a:close/>
                  <a:moveTo>
                    <a:pt x="909923" y="2976658"/>
                  </a:moveTo>
                  <a:cubicBezTo>
                    <a:pt x="909923" y="2990374"/>
                    <a:pt x="914495" y="3013234"/>
                    <a:pt x="914495" y="3022378"/>
                  </a:cubicBezTo>
                  <a:cubicBezTo>
                    <a:pt x="914495" y="3182398"/>
                    <a:pt x="836771" y="3397282"/>
                    <a:pt x="617315" y="3488722"/>
                  </a:cubicBezTo>
                  <a:cubicBezTo>
                    <a:pt x="580739" y="3502438"/>
                    <a:pt x="516636" y="3525298"/>
                    <a:pt x="502920" y="3525298"/>
                  </a:cubicBezTo>
                  <a:lnTo>
                    <a:pt x="484632" y="3525298"/>
                  </a:lnTo>
                  <a:cubicBezTo>
                    <a:pt x="489204" y="3516154"/>
                    <a:pt x="484632" y="3502438"/>
                    <a:pt x="484632" y="3415570"/>
                  </a:cubicBezTo>
                  <a:cubicBezTo>
                    <a:pt x="484632" y="3255550"/>
                    <a:pt x="667607" y="3026950"/>
                    <a:pt x="832199" y="2990374"/>
                  </a:cubicBezTo>
                  <a:cubicBezTo>
                    <a:pt x="850487" y="2985802"/>
                    <a:pt x="873347" y="2981230"/>
                    <a:pt x="891635" y="2976658"/>
                  </a:cubicBezTo>
                  <a:lnTo>
                    <a:pt x="909923" y="2976658"/>
                  </a:lnTo>
                  <a:close/>
                  <a:moveTo>
                    <a:pt x="18288" y="2976658"/>
                  </a:moveTo>
                  <a:cubicBezTo>
                    <a:pt x="50292" y="2985802"/>
                    <a:pt x="77724" y="2994946"/>
                    <a:pt x="109728" y="2999518"/>
                  </a:cubicBezTo>
                  <a:cubicBezTo>
                    <a:pt x="256032" y="3036094"/>
                    <a:pt x="411480" y="3260122"/>
                    <a:pt x="420624" y="3383566"/>
                  </a:cubicBezTo>
                  <a:cubicBezTo>
                    <a:pt x="420624" y="3397282"/>
                    <a:pt x="429768" y="3410998"/>
                    <a:pt x="429768" y="3424714"/>
                  </a:cubicBezTo>
                  <a:lnTo>
                    <a:pt x="429768" y="3520726"/>
                  </a:lnTo>
                  <a:cubicBezTo>
                    <a:pt x="425196" y="3525298"/>
                    <a:pt x="425196" y="3525298"/>
                    <a:pt x="416052" y="3525298"/>
                  </a:cubicBezTo>
                  <a:cubicBezTo>
                    <a:pt x="342900" y="3525298"/>
                    <a:pt x="173736" y="3429286"/>
                    <a:pt x="118872" y="3360706"/>
                  </a:cubicBezTo>
                  <a:cubicBezTo>
                    <a:pt x="68580" y="3296698"/>
                    <a:pt x="27432" y="3223546"/>
                    <a:pt x="13716" y="3159538"/>
                  </a:cubicBezTo>
                  <a:cubicBezTo>
                    <a:pt x="4572" y="3118390"/>
                    <a:pt x="0" y="3045238"/>
                    <a:pt x="0" y="3036094"/>
                  </a:cubicBezTo>
                  <a:cubicBezTo>
                    <a:pt x="0" y="3022378"/>
                    <a:pt x="4572" y="2994946"/>
                    <a:pt x="0" y="2976658"/>
                  </a:cubicBezTo>
                  <a:lnTo>
                    <a:pt x="18288" y="2976658"/>
                  </a:lnTo>
                  <a:close/>
                  <a:moveTo>
                    <a:pt x="909923" y="2537746"/>
                  </a:moveTo>
                  <a:cubicBezTo>
                    <a:pt x="909923" y="2551462"/>
                    <a:pt x="914495" y="2569750"/>
                    <a:pt x="914495" y="2583466"/>
                  </a:cubicBezTo>
                  <a:cubicBezTo>
                    <a:pt x="914495" y="2789206"/>
                    <a:pt x="786479" y="3026950"/>
                    <a:pt x="502920" y="3086386"/>
                  </a:cubicBezTo>
                  <a:lnTo>
                    <a:pt x="484632" y="3086386"/>
                  </a:lnTo>
                  <a:cubicBezTo>
                    <a:pt x="489204" y="3077242"/>
                    <a:pt x="484632" y="3063526"/>
                    <a:pt x="484632" y="2972086"/>
                  </a:cubicBezTo>
                  <a:cubicBezTo>
                    <a:pt x="489204" y="2944654"/>
                    <a:pt x="498348" y="2912650"/>
                    <a:pt x="502920" y="2880646"/>
                  </a:cubicBezTo>
                  <a:cubicBezTo>
                    <a:pt x="530352" y="2743486"/>
                    <a:pt x="708755" y="2565178"/>
                    <a:pt x="845915" y="2546890"/>
                  </a:cubicBezTo>
                  <a:cubicBezTo>
                    <a:pt x="855059" y="2546890"/>
                    <a:pt x="873347" y="2542318"/>
                    <a:pt x="887063" y="2537746"/>
                  </a:cubicBezTo>
                  <a:lnTo>
                    <a:pt x="909923" y="2537746"/>
                  </a:lnTo>
                  <a:close/>
                  <a:moveTo>
                    <a:pt x="32004" y="2537746"/>
                  </a:moveTo>
                  <a:cubicBezTo>
                    <a:pt x="173736" y="2542318"/>
                    <a:pt x="393192" y="2752630"/>
                    <a:pt x="411480" y="2903506"/>
                  </a:cubicBezTo>
                  <a:cubicBezTo>
                    <a:pt x="416052" y="2930938"/>
                    <a:pt x="429768" y="2972086"/>
                    <a:pt x="429768" y="2985802"/>
                  </a:cubicBezTo>
                  <a:lnTo>
                    <a:pt x="429768" y="3081814"/>
                  </a:lnTo>
                  <a:cubicBezTo>
                    <a:pt x="425196" y="3086386"/>
                    <a:pt x="429768" y="3086386"/>
                    <a:pt x="416052" y="3086386"/>
                  </a:cubicBezTo>
                  <a:cubicBezTo>
                    <a:pt x="342900" y="3086386"/>
                    <a:pt x="173736" y="2990374"/>
                    <a:pt x="123444" y="2926366"/>
                  </a:cubicBezTo>
                  <a:cubicBezTo>
                    <a:pt x="68580" y="2853214"/>
                    <a:pt x="27432" y="2784634"/>
                    <a:pt x="13716" y="2720626"/>
                  </a:cubicBezTo>
                  <a:cubicBezTo>
                    <a:pt x="4572" y="2679478"/>
                    <a:pt x="0" y="2606326"/>
                    <a:pt x="0" y="2597182"/>
                  </a:cubicBezTo>
                  <a:cubicBezTo>
                    <a:pt x="0" y="2583466"/>
                    <a:pt x="4572" y="2556034"/>
                    <a:pt x="4572" y="2533174"/>
                  </a:cubicBezTo>
                  <a:cubicBezTo>
                    <a:pt x="13716" y="2537746"/>
                    <a:pt x="22860" y="2537746"/>
                    <a:pt x="32004" y="2537746"/>
                  </a:cubicBezTo>
                  <a:close/>
                  <a:moveTo>
                    <a:pt x="914495" y="2144459"/>
                  </a:moveTo>
                  <a:cubicBezTo>
                    <a:pt x="914495" y="2354771"/>
                    <a:pt x="781907" y="2597182"/>
                    <a:pt x="489204" y="2647474"/>
                  </a:cubicBezTo>
                  <a:cubicBezTo>
                    <a:pt x="489204" y="2633758"/>
                    <a:pt x="484632" y="2620042"/>
                    <a:pt x="484632" y="2537746"/>
                  </a:cubicBezTo>
                  <a:cubicBezTo>
                    <a:pt x="489204" y="2524030"/>
                    <a:pt x="489204" y="2510314"/>
                    <a:pt x="489204" y="2496598"/>
                  </a:cubicBezTo>
                  <a:cubicBezTo>
                    <a:pt x="493776" y="2359343"/>
                    <a:pt x="681323" y="2135315"/>
                    <a:pt x="841343" y="2107883"/>
                  </a:cubicBezTo>
                  <a:lnTo>
                    <a:pt x="909923" y="2094167"/>
                  </a:lnTo>
                  <a:cubicBezTo>
                    <a:pt x="909923" y="2112455"/>
                    <a:pt x="914495" y="2135315"/>
                    <a:pt x="914495" y="2144459"/>
                  </a:cubicBezTo>
                  <a:close/>
                  <a:moveTo>
                    <a:pt x="429768" y="2546890"/>
                  </a:moveTo>
                  <a:lnTo>
                    <a:pt x="429768" y="2642902"/>
                  </a:lnTo>
                  <a:cubicBezTo>
                    <a:pt x="429768" y="2642902"/>
                    <a:pt x="429768" y="2647474"/>
                    <a:pt x="420624" y="2647474"/>
                  </a:cubicBezTo>
                  <a:cubicBezTo>
                    <a:pt x="406908" y="2647474"/>
                    <a:pt x="338328" y="2629186"/>
                    <a:pt x="301752" y="2610898"/>
                  </a:cubicBezTo>
                  <a:cubicBezTo>
                    <a:pt x="73152" y="2505742"/>
                    <a:pt x="0" y="2318195"/>
                    <a:pt x="0" y="2153603"/>
                  </a:cubicBezTo>
                  <a:cubicBezTo>
                    <a:pt x="0" y="2144459"/>
                    <a:pt x="4572" y="2112455"/>
                    <a:pt x="4572" y="2094167"/>
                  </a:cubicBezTo>
                  <a:cubicBezTo>
                    <a:pt x="246888" y="2107883"/>
                    <a:pt x="429768" y="2377631"/>
                    <a:pt x="429768" y="2546890"/>
                  </a:cubicBezTo>
                  <a:close/>
                  <a:moveTo>
                    <a:pt x="914495" y="1737551"/>
                  </a:moveTo>
                  <a:cubicBezTo>
                    <a:pt x="909923" y="1751267"/>
                    <a:pt x="905351" y="1769555"/>
                    <a:pt x="905351" y="1787843"/>
                  </a:cubicBezTo>
                  <a:cubicBezTo>
                    <a:pt x="896207" y="1970723"/>
                    <a:pt x="695039" y="2167319"/>
                    <a:pt x="557879" y="2190179"/>
                  </a:cubicBezTo>
                  <a:cubicBezTo>
                    <a:pt x="530352" y="2194751"/>
                    <a:pt x="512064" y="2203895"/>
                    <a:pt x="489204" y="2208467"/>
                  </a:cubicBezTo>
                  <a:cubicBezTo>
                    <a:pt x="489204" y="2194751"/>
                    <a:pt x="484632" y="2181035"/>
                    <a:pt x="484632" y="2094167"/>
                  </a:cubicBezTo>
                  <a:cubicBezTo>
                    <a:pt x="489204" y="2075879"/>
                    <a:pt x="493776" y="2053018"/>
                    <a:pt x="493776" y="2034731"/>
                  </a:cubicBezTo>
                  <a:cubicBezTo>
                    <a:pt x="502920" y="1888427"/>
                    <a:pt x="708755" y="1682687"/>
                    <a:pt x="855059" y="1664399"/>
                  </a:cubicBezTo>
                  <a:cubicBezTo>
                    <a:pt x="868775" y="1664399"/>
                    <a:pt x="891635" y="1659827"/>
                    <a:pt x="909923" y="1655255"/>
                  </a:cubicBezTo>
                  <a:cubicBezTo>
                    <a:pt x="909923" y="1659827"/>
                    <a:pt x="914495" y="1668971"/>
                    <a:pt x="914495" y="1737551"/>
                  </a:cubicBezTo>
                  <a:close/>
                  <a:moveTo>
                    <a:pt x="77724" y="1668971"/>
                  </a:moveTo>
                  <a:cubicBezTo>
                    <a:pt x="256032" y="1700975"/>
                    <a:pt x="434340" y="1961579"/>
                    <a:pt x="429768" y="2117027"/>
                  </a:cubicBezTo>
                  <a:cubicBezTo>
                    <a:pt x="429768" y="2203895"/>
                    <a:pt x="425196" y="2203895"/>
                    <a:pt x="425196" y="2208467"/>
                  </a:cubicBezTo>
                  <a:cubicBezTo>
                    <a:pt x="132588" y="2153603"/>
                    <a:pt x="0" y="1925003"/>
                    <a:pt x="0" y="1714691"/>
                  </a:cubicBezTo>
                  <a:cubicBezTo>
                    <a:pt x="0" y="1705547"/>
                    <a:pt x="4572" y="1673543"/>
                    <a:pt x="4572" y="1655255"/>
                  </a:cubicBezTo>
                  <a:cubicBezTo>
                    <a:pt x="27432" y="1659827"/>
                    <a:pt x="50292" y="1664399"/>
                    <a:pt x="77724" y="1668971"/>
                  </a:cubicBezTo>
                  <a:close/>
                  <a:moveTo>
                    <a:pt x="599027" y="1545527"/>
                  </a:moveTo>
                  <a:lnTo>
                    <a:pt x="599027" y="1632395"/>
                  </a:lnTo>
                  <a:cubicBezTo>
                    <a:pt x="585311" y="1732979"/>
                    <a:pt x="553307" y="1833563"/>
                    <a:pt x="457200" y="1934147"/>
                  </a:cubicBezTo>
                  <a:cubicBezTo>
                    <a:pt x="356616" y="1847279"/>
                    <a:pt x="315468" y="1691831"/>
                    <a:pt x="315468" y="1586675"/>
                  </a:cubicBezTo>
                  <a:cubicBezTo>
                    <a:pt x="315468" y="1476947"/>
                    <a:pt x="356616" y="1344263"/>
                    <a:pt x="452628" y="1243679"/>
                  </a:cubicBezTo>
                  <a:cubicBezTo>
                    <a:pt x="548735" y="1330547"/>
                    <a:pt x="585311" y="1449514"/>
                    <a:pt x="599027" y="1545527"/>
                  </a:cubicBezTo>
                  <a:close/>
                  <a:moveTo>
                    <a:pt x="470916" y="411575"/>
                  </a:moveTo>
                  <a:lnTo>
                    <a:pt x="470916" y="1175099"/>
                  </a:lnTo>
                  <a:cubicBezTo>
                    <a:pt x="466344" y="1170527"/>
                    <a:pt x="466344" y="1161383"/>
                    <a:pt x="452628" y="1161383"/>
                  </a:cubicBezTo>
                  <a:cubicBezTo>
                    <a:pt x="443484" y="1161383"/>
                    <a:pt x="443484" y="1170527"/>
                    <a:pt x="438912" y="1175099"/>
                  </a:cubicBezTo>
                  <a:lnTo>
                    <a:pt x="438912" y="411575"/>
                  </a:lnTo>
                  <a:lnTo>
                    <a:pt x="470916" y="411575"/>
                  </a:lnTo>
                  <a:close/>
                  <a:moveTo>
                    <a:pt x="621887" y="278892"/>
                  </a:moveTo>
                  <a:lnTo>
                    <a:pt x="621887" y="1390079"/>
                  </a:lnTo>
                  <a:cubicBezTo>
                    <a:pt x="612743" y="1367123"/>
                    <a:pt x="589883" y="1321403"/>
                    <a:pt x="589883" y="1312259"/>
                  </a:cubicBezTo>
                  <a:lnTo>
                    <a:pt x="589883" y="278892"/>
                  </a:lnTo>
                  <a:lnTo>
                    <a:pt x="621887" y="278892"/>
                  </a:lnTo>
                  <a:close/>
                  <a:moveTo>
                    <a:pt x="324612" y="278892"/>
                  </a:moveTo>
                  <a:lnTo>
                    <a:pt x="324612" y="1321403"/>
                  </a:lnTo>
                  <a:cubicBezTo>
                    <a:pt x="315468" y="1344263"/>
                    <a:pt x="301752" y="1367123"/>
                    <a:pt x="292608" y="1385411"/>
                  </a:cubicBezTo>
                  <a:lnTo>
                    <a:pt x="292608" y="278892"/>
                  </a:lnTo>
                  <a:lnTo>
                    <a:pt x="324612" y="278892"/>
                  </a:lnTo>
                  <a:close/>
                  <a:moveTo>
                    <a:pt x="768191" y="137160"/>
                  </a:moveTo>
                  <a:lnTo>
                    <a:pt x="768191" y="1627823"/>
                  </a:lnTo>
                  <a:cubicBezTo>
                    <a:pt x="763619" y="1636967"/>
                    <a:pt x="749903" y="1646111"/>
                    <a:pt x="736187" y="1650683"/>
                  </a:cubicBezTo>
                  <a:lnTo>
                    <a:pt x="736187" y="137160"/>
                  </a:lnTo>
                  <a:lnTo>
                    <a:pt x="768191" y="137160"/>
                  </a:lnTo>
                  <a:close/>
                  <a:moveTo>
                    <a:pt x="178308" y="137160"/>
                  </a:moveTo>
                  <a:lnTo>
                    <a:pt x="178308" y="1641539"/>
                  </a:lnTo>
                  <a:cubicBezTo>
                    <a:pt x="178308" y="1641539"/>
                    <a:pt x="178308" y="1646111"/>
                    <a:pt x="169164" y="1646111"/>
                  </a:cubicBezTo>
                  <a:cubicBezTo>
                    <a:pt x="155448" y="1646111"/>
                    <a:pt x="155448" y="1641539"/>
                    <a:pt x="146304" y="1636967"/>
                  </a:cubicBezTo>
                  <a:lnTo>
                    <a:pt x="146304" y="137160"/>
                  </a:lnTo>
                  <a:lnTo>
                    <a:pt x="178308" y="137160"/>
                  </a:lnTo>
                  <a:close/>
                  <a:moveTo>
                    <a:pt x="914495" y="0"/>
                  </a:moveTo>
                  <a:lnTo>
                    <a:pt x="914495" y="1595818"/>
                  </a:lnTo>
                  <a:cubicBezTo>
                    <a:pt x="905351" y="1595818"/>
                    <a:pt x="896207" y="1600391"/>
                    <a:pt x="882491" y="1600391"/>
                  </a:cubicBezTo>
                  <a:lnTo>
                    <a:pt x="882491" y="0"/>
                  </a:lnTo>
                  <a:lnTo>
                    <a:pt x="914495" y="0"/>
                  </a:lnTo>
                  <a:close/>
                  <a:moveTo>
                    <a:pt x="32004" y="0"/>
                  </a:moveTo>
                  <a:lnTo>
                    <a:pt x="32004" y="1600391"/>
                  </a:lnTo>
                  <a:cubicBezTo>
                    <a:pt x="18288" y="1600391"/>
                    <a:pt x="9144" y="1595818"/>
                    <a:pt x="0" y="1595818"/>
                  </a:cubicBezTo>
                  <a:lnTo>
                    <a:pt x="0" y="0"/>
                  </a:lnTo>
                  <a:lnTo>
                    <a:pt x="3200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85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75">
              <a:extLst>
                <a:ext uri="{FF2B5EF4-FFF2-40B4-BE49-F238E27FC236}">
                  <a16:creationId xmlns:a16="http://schemas.microsoft.com/office/drawing/2014/main" id="{B31A6F2E-4F86-7B7A-67F3-1686D2E7D3C2}"/>
                </a:ext>
              </a:extLst>
            </p:cNvPr>
            <p:cNvSpPr/>
            <p:nvPr/>
          </p:nvSpPr>
          <p:spPr>
            <a:xfrm rot="16200000">
              <a:off x="4117507" y="4662321"/>
              <a:ext cx="234000" cy="1619246"/>
            </a:xfrm>
            <a:custGeom>
              <a:avLst/>
              <a:gdLst>
                <a:gd name="connsiteX0" fmla="*/ 493776 w 914495"/>
                <a:gd name="connsiteY0" fmla="*/ 5372576 h 6328219"/>
                <a:gd name="connsiteX1" fmla="*/ 493776 w 914495"/>
                <a:gd name="connsiteY1" fmla="*/ 6328220 h 6328219"/>
                <a:gd name="connsiteX2" fmla="*/ 420624 w 914495"/>
                <a:gd name="connsiteY2" fmla="*/ 6328220 h 6328219"/>
                <a:gd name="connsiteX3" fmla="*/ 420624 w 914495"/>
                <a:gd name="connsiteY3" fmla="*/ 5372576 h 6328219"/>
                <a:gd name="connsiteX4" fmla="*/ 493776 w 914495"/>
                <a:gd name="connsiteY4" fmla="*/ 5372576 h 6328219"/>
                <a:gd name="connsiteX5" fmla="*/ 909923 w 914495"/>
                <a:gd name="connsiteY5" fmla="*/ 4732497 h 6328219"/>
                <a:gd name="connsiteX6" fmla="*/ 914495 w 914495"/>
                <a:gd name="connsiteY6" fmla="*/ 4814792 h 6328219"/>
                <a:gd name="connsiteX7" fmla="*/ 900779 w 914495"/>
                <a:gd name="connsiteY7" fmla="*/ 4892517 h 6328219"/>
                <a:gd name="connsiteX8" fmla="*/ 557879 w 914495"/>
                <a:gd name="connsiteY8" fmla="*/ 5267421 h 6328219"/>
                <a:gd name="connsiteX9" fmla="*/ 502920 w 914495"/>
                <a:gd name="connsiteY9" fmla="*/ 5285708 h 6328219"/>
                <a:gd name="connsiteX10" fmla="*/ 484632 w 914495"/>
                <a:gd name="connsiteY10" fmla="*/ 5285708 h 6328219"/>
                <a:gd name="connsiteX11" fmla="*/ 484632 w 914495"/>
                <a:gd name="connsiteY11" fmla="*/ 5175980 h 6328219"/>
                <a:gd name="connsiteX12" fmla="*/ 502920 w 914495"/>
                <a:gd name="connsiteY12" fmla="*/ 5079969 h 6328219"/>
                <a:gd name="connsiteX13" fmla="*/ 896207 w 914495"/>
                <a:gd name="connsiteY13" fmla="*/ 4732497 h 6328219"/>
                <a:gd name="connsiteX14" fmla="*/ 909923 w 914495"/>
                <a:gd name="connsiteY14" fmla="*/ 4732497 h 6328219"/>
                <a:gd name="connsiteX15" fmla="*/ 18288 w 914495"/>
                <a:gd name="connsiteY15" fmla="*/ 4732497 h 6328219"/>
                <a:gd name="connsiteX16" fmla="*/ 429768 w 914495"/>
                <a:gd name="connsiteY16" fmla="*/ 5185124 h 6328219"/>
                <a:gd name="connsiteX17" fmla="*/ 429768 w 914495"/>
                <a:gd name="connsiteY17" fmla="*/ 5281137 h 6328219"/>
                <a:gd name="connsiteX18" fmla="*/ 416052 w 914495"/>
                <a:gd name="connsiteY18" fmla="*/ 5285708 h 6328219"/>
                <a:gd name="connsiteX19" fmla="*/ 306324 w 914495"/>
                <a:gd name="connsiteY19" fmla="*/ 5249133 h 6328219"/>
                <a:gd name="connsiteX20" fmla="*/ 0 w 914495"/>
                <a:gd name="connsiteY20" fmla="*/ 4791932 h 6328219"/>
                <a:gd name="connsiteX21" fmla="*/ 0 w 914495"/>
                <a:gd name="connsiteY21" fmla="*/ 4732497 h 6328219"/>
                <a:gd name="connsiteX22" fmla="*/ 18288 w 914495"/>
                <a:gd name="connsiteY22" fmla="*/ 4732497 h 6328219"/>
                <a:gd name="connsiteX23" fmla="*/ 914495 w 914495"/>
                <a:gd name="connsiteY23" fmla="*/ 4339209 h 6328219"/>
                <a:gd name="connsiteX24" fmla="*/ 489204 w 914495"/>
                <a:gd name="connsiteY24" fmla="*/ 4846797 h 6328219"/>
                <a:gd name="connsiteX25" fmla="*/ 484632 w 914495"/>
                <a:gd name="connsiteY25" fmla="*/ 4732497 h 6328219"/>
                <a:gd name="connsiteX26" fmla="*/ 493776 w 914495"/>
                <a:gd name="connsiteY26" fmla="*/ 4672965 h 6328219"/>
                <a:gd name="connsiteX27" fmla="*/ 850487 w 914495"/>
                <a:gd name="connsiteY27" fmla="*/ 4302633 h 6328219"/>
                <a:gd name="connsiteX28" fmla="*/ 909923 w 914495"/>
                <a:gd name="connsiteY28" fmla="*/ 4288917 h 6328219"/>
                <a:gd name="connsiteX29" fmla="*/ 914495 w 914495"/>
                <a:gd name="connsiteY29" fmla="*/ 4339209 h 6328219"/>
                <a:gd name="connsiteX30" fmla="*/ 82296 w 914495"/>
                <a:gd name="connsiteY30" fmla="*/ 4307205 h 6328219"/>
                <a:gd name="connsiteX31" fmla="*/ 429768 w 914495"/>
                <a:gd name="connsiteY31" fmla="*/ 4746213 h 6328219"/>
                <a:gd name="connsiteX32" fmla="*/ 429768 w 914495"/>
                <a:gd name="connsiteY32" fmla="*/ 4846797 h 6328219"/>
                <a:gd name="connsiteX33" fmla="*/ 0 w 914495"/>
                <a:gd name="connsiteY33" fmla="*/ 4352925 h 6328219"/>
                <a:gd name="connsiteX34" fmla="*/ 4572 w 914495"/>
                <a:gd name="connsiteY34" fmla="*/ 4288917 h 6328219"/>
                <a:gd name="connsiteX35" fmla="*/ 82296 w 914495"/>
                <a:gd name="connsiteY35" fmla="*/ 4307205 h 6328219"/>
                <a:gd name="connsiteX36" fmla="*/ 914495 w 914495"/>
                <a:gd name="connsiteY36" fmla="*/ 3900297 h 6328219"/>
                <a:gd name="connsiteX37" fmla="*/ 489204 w 914495"/>
                <a:gd name="connsiteY37" fmla="*/ 4407789 h 6328219"/>
                <a:gd name="connsiteX38" fmla="*/ 484632 w 914495"/>
                <a:gd name="connsiteY38" fmla="*/ 4293489 h 6328219"/>
                <a:gd name="connsiteX39" fmla="*/ 493776 w 914495"/>
                <a:gd name="connsiteY39" fmla="*/ 4234053 h 6328219"/>
                <a:gd name="connsiteX40" fmla="*/ 845915 w 914495"/>
                <a:gd name="connsiteY40" fmla="*/ 3863721 h 6328219"/>
                <a:gd name="connsiteX41" fmla="*/ 909923 w 914495"/>
                <a:gd name="connsiteY41" fmla="*/ 3850005 h 6328219"/>
                <a:gd name="connsiteX42" fmla="*/ 914495 w 914495"/>
                <a:gd name="connsiteY42" fmla="*/ 3900297 h 6328219"/>
                <a:gd name="connsiteX43" fmla="*/ 68580 w 914495"/>
                <a:gd name="connsiteY43" fmla="*/ 3863721 h 6328219"/>
                <a:gd name="connsiteX44" fmla="*/ 420624 w 914495"/>
                <a:gd name="connsiteY44" fmla="*/ 4266057 h 6328219"/>
                <a:gd name="connsiteX45" fmla="*/ 429768 w 914495"/>
                <a:gd name="connsiteY45" fmla="*/ 4311777 h 6328219"/>
                <a:gd name="connsiteX46" fmla="*/ 425196 w 914495"/>
                <a:gd name="connsiteY46" fmla="*/ 4407789 h 6328219"/>
                <a:gd name="connsiteX47" fmla="*/ 0 w 914495"/>
                <a:gd name="connsiteY47" fmla="*/ 3909441 h 6328219"/>
                <a:gd name="connsiteX48" fmla="*/ 4572 w 914495"/>
                <a:gd name="connsiteY48" fmla="*/ 3850005 h 6328219"/>
                <a:gd name="connsiteX49" fmla="*/ 68580 w 914495"/>
                <a:gd name="connsiteY49" fmla="*/ 3863721 h 6328219"/>
                <a:gd name="connsiteX50" fmla="*/ 909923 w 914495"/>
                <a:gd name="connsiteY50" fmla="*/ 3415570 h 6328219"/>
                <a:gd name="connsiteX51" fmla="*/ 914495 w 914495"/>
                <a:gd name="connsiteY51" fmla="*/ 3461290 h 6328219"/>
                <a:gd name="connsiteX52" fmla="*/ 489204 w 914495"/>
                <a:gd name="connsiteY52" fmla="*/ 3968877 h 6328219"/>
                <a:gd name="connsiteX53" fmla="*/ 484632 w 914495"/>
                <a:gd name="connsiteY53" fmla="*/ 3854577 h 6328219"/>
                <a:gd name="connsiteX54" fmla="*/ 507492 w 914495"/>
                <a:gd name="connsiteY54" fmla="*/ 3744849 h 6328219"/>
                <a:gd name="connsiteX55" fmla="*/ 896207 w 914495"/>
                <a:gd name="connsiteY55" fmla="*/ 3415570 h 6328219"/>
                <a:gd name="connsiteX56" fmla="*/ 909923 w 914495"/>
                <a:gd name="connsiteY56" fmla="*/ 3415570 h 6328219"/>
                <a:gd name="connsiteX57" fmla="*/ 13716 w 914495"/>
                <a:gd name="connsiteY57" fmla="*/ 3415570 h 6328219"/>
                <a:gd name="connsiteX58" fmla="*/ 64008 w 914495"/>
                <a:gd name="connsiteY58" fmla="*/ 3424714 h 6328219"/>
                <a:gd name="connsiteX59" fmla="*/ 429768 w 914495"/>
                <a:gd name="connsiteY59" fmla="*/ 3872865 h 6328219"/>
                <a:gd name="connsiteX60" fmla="*/ 425196 w 914495"/>
                <a:gd name="connsiteY60" fmla="*/ 3968877 h 6328219"/>
                <a:gd name="connsiteX61" fmla="*/ 0 w 914495"/>
                <a:gd name="connsiteY61" fmla="*/ 3475006 h 6328219"/>
                <a:gd name="connsiteX62" fmla="*/ 0 w 914495"/>
                <a:gd name="connsiteY62" fmla="*/ 3415570 h 6328219"/>
                <a:gd name="connsiteX63" fmla="*/ 13716 w 914495"/>
                <a:gd name="connsiteY63" fmla="*/ 3415570 h 6328219"/>
                <a:gd name="connsiteX64" fmla="*/ 909923 w 914495"/>
                <a:gd name="connsiteY64" fmla="*/ 2976658 h 6328219"/>
                <a:gd name="connsiteX65" fmla="*/ 914495 w 914495"/>
                <a:gd name="connsiteY65" fmla="*/ 3022378 h 6328219"/>
                <a:gd name="connsiteX66" fmla="*/ 617315 w 914495"/>
                <a:gd name="connsiteY66" fmla="*/ 3488722 h 6328219"/>
                <a:gd name="connsiteX67" fmla="*/ 502920 w 914495"/>
                <a:gd name="connsiteY67" fmla="*/ 3525298 h 6328219"/>
                <a:gd name="connsiteX68" fmla="*/ 484632 w 914495"/>
                <a:gd name="connsiteY68" fmla="*/ 3525298 h 6328219"/>
                <a:gd name="connsiteX69" fmla="*/ 484632 w 914495"/>
                <a:gd name="connsiteY69" fmla="*/ 3415570 h 6328219"/>
                <a:gd name="connsiteX70" fmla="*/ 832199 w 914495"/>
                <a:gd name="connsiteY70" fmla="*/ 2990374 h 6328219"/>
                <a:gd name="connsiteX71" fmla="*/ 891635 w 914495"/>
                <a:gd name="connsiteY71" fmla="*/ 2976658 h 6328219"/>
                <a:gd name="connsiteX72" fmla="*/ 909923 w 914495"/>
                <a:gd name="connsiteY72" fmla="*/ 2976658 h 6328219"/>
                <a:gd name="connsiteX73" fmla="*/ 18288 w 914495"/>
                <a:gd name="connsiteY73" fmla="*/ 2976658 h 6328219"/>
                <a:gd name="connsiteX74" fmla="*/ 109728 w 914495"/>
                <a:gd name="connsiteY74" fmla="*/ 2999518 h 6328219"/>
                <a:gd name="connsiteX75" fmla="*/ 420624 w 914495"/>
                <a:gd name="connsiteY75" fmla="*/ 3383566 h 6328219"/>
                <a:gd name="connsiteX76" fmla="*/ 429768 w 914495"/>
                <a:gd name="connsiteY76" fmla="*/ 3424714 h 6328219"/>
                <a:gd name="connsiteX77" fmla="*/ 429768 w 914495"/>
                <a:gd name="connsiteY77" fmla="*/ 3520726 h 6328219"/>
                <a:gd name="connsiteX78" fmla="*/ 416052 w 914495"/>
                <a:gd name="connsiteY78" fmla="*/ 3525298 h 6328219"/>
                <a:gd name="connsiteX79" fmla="*/ 118872 w 914495"/>
                <a:gd name="connsiteY79" fmla="*/ 3360706 h 6328219"/>
                <a:gd name="connsiteX80" fmla="*/ 13716 w 914495"/>
                <a:gd name="connsiteY80" fmla="*/ 3159538 h 6328219"/>
                <a:gd name="connsiteX81" fmla="*/ 0 w 914495"/>
                <a:gd name="connsiteY81" fmla="*/ 3036094 h 6328219"/>
                <a:gd name="connsiteX82" fmla="*/ 0 w 914495"/>
                <a:gd name="connsiteY82" fmla="*/ 2976658 h 6328219"/>
                <a:gd name="connsiteX83" fmla="*/ 18288 w 914495"/>
                <a:gd name="connsiteY83" fmla="*/ 2976658 h 6328219"/>
                <a:gd name="connsiteX84" fmla="*/ 909923 w 914495"/>
                <a:gd name="connsiteY84" fmla="*/ 2537746 h 6328219"/>
                <a:gd name="connsiteX85" fmla="*/ 914495 w 914495"/>
                <a:gd name="connsiteY85" fmla="*/ 2583466 h 6328219"/>
                <a:gd name="connsiteX86" fmla="*/ 502920 w 914495"/>
                <a:gd name="connsiteY86" fmla="*/ 3086386 h 6328219"/>
                <a:gd name="connsiteX87" fmla="*/ 484632 w 914495"/>
                <a:gd name="connsiteY87" fmla="*/ 3086386 h 6328219"/>
                <a:gd name="connsiteX88" fmla="*/ 484632 w 914495"/>
                <a:gd name="connsiteY88" fmla="*/ 2972086 h 6328219"/>
                <a:gd name="connsiteX89" fmla="*/ 502920 w 914495"/>
                <a:gd name="connsiteY89" fmla="*/ 2880646 h 6328219"/>
                <a:gd name="connsiteX90" fmla="*/ 845915 w 914495"/>
                <a:gd name="connsiteY90" fmla="*/ 2546890 h 6328219"/>
                <a:gd name="connsiteX91" fmla="*/ 887063 w 914495"/>
                <a:gd name="connsiteY91" fmla="*/ 2537746 h 6328219"/>
                <a:gd name="connsiteX92" fmla="*/ 909923 w 914495"/>
                <a:gd name="connsiteY92" fmla="*/ 2537746 h 6328219"/>
                <a:gd name="connsiteX93" fmla="*/ 32004 w 914495"/>
                <a:gd name="connsiteY93" fmla="*/ 2537746 h 6328219"/>
                <a:gd name="connsiteX94" fmla="*/ 411480 w 914495"/>
                <a:gd name="connsiteY94" fmla="*/ 2903506 h 6328219"/>
                <a:gd name="connsiteX95" fmla="*/ 429768 w 914495"/>
                <a:gd name="connsiteY95" fmla="*/ 2985802 h 6328219"/>
                <a:gd name="connsiteX96" fmla="*/ 429768 w 914495"/>
                <a:gd name="connsiteY96" fmla="*/ 3081814 h 6328219"/>
                <a:gd name="connsiteX97" fmla="*/ 416052 w 914495"/>
                <a:gd name="connsiteY97" fmla="*/ 3086386 h 6328219"/>
                <a:gd name="connsiteX98" fmla="*/ 123444 w 914495"/>
                <a:gd name="connsiteY98" fmla="*/ 2926366 h 6328219"/>
                <a:gd name="connsiteX99" fmla="*/ 13716 w 914495"/>
                <a:gd name="connsiteY99" fmla="*/ 2720626 h 6328219"/>
                <a:gd name="connsiteX100" fmla="*/ 0 w 914495"/>
                <a:gd name="connsiteY100" fmla="*/ 2597182 h 6328219"/>
                <a:gd name="connsiteX101" fmla="*/ 4572 w 914495"/>
                <a:gd name="connsiteY101" fmla="*/ 2533174 h 6328219"/>
                <a:gd name="connsiteX102" fmla="*/ 32004 w 914495"/>
                <a:gd name="connsiteY102" fmla="*/ 2537746 h 6328219"/>
                <a:gd name="connsiteX103" fmla="*/ 914495 w 914495"/>
                <a:gd name="connsiteY103" fmla="*/ 2144459 h 6328219"/>
                <a:gd name="connsiteX104" fmla="*/ 489204 w 914495"/>
                <a:gd name="connsiteY104" fmla="*/ 2647474 h 6328219"/>
                <a:gd name="connsiteX105" fmla="*/ 484632 w 914495"/>
                <a:gd name="connsiteY105" fmla="*/ 2537746 h 6328219"/>
                <a:gd name="connsiteX106" fmla="*/ 489204 w 914495"/>
                <a:gd name="connsiteY106" fmla="*/ 2496598 h 6328219"/>
                <a:gd name="connsiteX107" fmla="*/ 841343 w 914495"/>
                <a:gd name="connsiteY107" fmla="*/ 2107883 h 6328219"/>
                <a:gd name="connsiteX108" fmla="*/ 909923 w 914495"/>
                <a:gd name="connsiteY108" fmla="*/ 2094167 h 6328219"/>
                <a:gd name="connsiteX109" fmla="*/ 914495 w 914495"/>
                <a:gd name="connsiteY109" fmla="*/ 2144459 h 6328219"/>
                <a:gd name="connsiteX110" fmla="*/ 429768 w 914495"/>
                <a:gd name="connsiteY110" fmla="*/ 2546890 h 6328219"/>
                <a:gd name="connsiteX111" fmla="*/ 429768 w 914495"/>
                <a:gd name="connsiteY111" fmla="*/ 2642902 h 6328219"/>
                <a:gd name="connsiteX112" fmla="*/ 420624 w 914495"/>
                <a:gd name="connsiteY112" fmla="*/ 2647474 h 6328219"/>
                <a:gd name="connsiteX113" fmla="*/ 301752 w 914495"/>
                <a:gd name="connsiteY113" fmla="*/ 2610898 h 6328219"/>
                <a:gd name="connsiteX114" fmla="*/ 0 w 914495"/>
                <a:gd name="connsiteY114" fmla="*/ 2153603 h 6328219"/>
                <a:gd name="connsiteX115" fmla="*/ 4572 w 914495"/>
                <a:gd name="connsiteY115" fmla="*/ 2094167 h 6328219"/>
                <a:gd name="connsiteX116" fmla="*/ 429768 w 914495"/>
                <a:gd name="connsiteY116" fmla="*/ 2546890 h 6328219"/>
                <a:gd name="connsiteX117" fmla="*/ 914495 w 914495"/>
                <a:gd name="connsiteY117" fmla="*/ 1737551 h 6328219"/>
                <a:gd name="connsiteX118" fmla="*/ 905351 w 914495"/>
                <a:gd name="connsiteY118" fmla="*/ 1787843 h 6328219"/>
                <a:gd name="connsiteX119" fmla="*/ 557879 w 914495"/>
                <a:gd name="connsiteY119" fmla="*/ 2190179 h 6328219"/>
                <a:gd name="connsiteX120" fmla="*/ 489204 w 914495"/>
                <a:gd name="connsiteY120" fmla="*/ 2208467 h 6328219"/>
                <a:gd name="connsiteX121" fmla="*/ 484632 w 914495"/>
                <a:gd name="connsiteY121" fmla="*/ 2094167 h 6328219"/>
                <a:gd name="connsiteX122" fmla="*/ 493776 w 914495"/>
                <a:gd name="connsiteY122" fmla="*/ 2034731 h 6328219"/>
                <a:gd name="connsiteX123" fmla="*/ 855059 w 914495"/>
                <a:gd name="connsiteY123" fmla="*/ 1664399 h 6328219"/>
                <a:gd name="connsiteX124" fmla="*/ 909923 w 914495"/>
                <a:gd name="connsiteY124" fmla="*/ 1655255 h 6328219"/>
                <a:gd name="connsiteX125" fmla="*/ 914495 w 914495"/>
                <a:gd name="connsiteY125" fmla="*/ 1737551 h 6328219"/>
                <a:gd name="connsiteX126" fmla="*/ 77724 w 914495"/>
                <a:gd name="connsiteY126" fmla="*/ 1668971 h 6328219"/>
                <a:gd name="connsiteX127" fmla="*/ 429768 w 914495"/>
                <a:gd name="connsiteY127" fmla="*/ 2117027 h 6328219"/>
                <a:gd name="connsiteX128" fmla="*/ 425196 w 914495"/>
                <a:gd name="connsiteY128" fmla="*/ 2208467 h 6328219"/>
                <a:gd name="connsiteX129" fmla="*/ 0 w 914495"/>
                <a:gd name="connsiteY129" fmla="*/ 1714691 h 6328219"/>
                <a:gd name="connsiteX130" fmla="*/ 4572 w 914495"/>
                <a:gd name="connsiteY130" fmla="*/ 1655255 h 6328219"/>
                <a:gd name="connsiteX131" fmla="*/ 77724 w 914495"/>
                <a:gd name="connsiteY131" fmla="*/ 1668971 h 6328219"/>
                <a:gd name="connsiteX132" fmla="*/ 599027 w 914495"/>
                <a:gd name="connsiteY132" fmla="*/ 1545527 h 6328219"/>
                <a:gd name="connsiteX133" fmla="*/ 599027 w 914495"/>
                <a:gd name="connsiteY133" fmla="*/ 1632395 h 6328219"/>
                <a:gd name="connsiteX134" fmla="*/ 457200 w 914495"/>
                <a:gd name="connsiteY134" fmla="*/ 1934147 h 6328219"/>
                <a:gd name="connsiteX135" fmla="*/ 315468 w 914495"/>
                <a:gd name="connsiteY135" fmla="*/ 1586675 h 6328219"/>
                <a:gd name="connsiteX136" fmla="*/ 452628 w 914495"/>
                <a:gd name="connsiteY136" fmla="*/ 1243679 h 6328219"/>
                <a:gd name="connsiteX137" fmla="*/ 599027 w 914495"/>
                <a:gd name="connsiteY137" fmla="*/ 1545527 h 6328219"/>
                <a:gd name="connsiteX138" fmla="*/ 470916 w 914495"/>
                <a:gd name="connsiteY138" fmla="*/ 411575 h 6328219"/>
                <a:gd name="connsiteX139" fmla="*/ 470916 w 914495"/>
                <a:gd name="connsiteY139" fmla="*/ 1175099 h 6328219"/>
                <a:gd name="connsiteX140" fmla="*/ 452628 w 914495"/>
                <a:gd name="connsiteY140" fmla="*/ 1161383 h 6328219"/>
                <a:gd name="connsiteX141" fmla="*/ 438912 w 914495"/>
                <a:gd name="connsiteY141" fmla="*/ 1175099 h 6328219"/>
                <a:gd name="connsiteX142" fmla="*/ 438912 w 914495"/>
                <a:gd name="connsiteY142" fmla="*/ 411575 h 6328219"/>
                <a:gd name="connsiteX143" fmla="*/ 470916 w 914495"/>
                <a:gd name="connsiteY143" fmla="*/ 411575 h 6328219"/>
                <a:gd name="connsiteX144" fmla="*/ 621887 w 914495"/>
                <a:gd name="connsiteY144" fmla="*/ 278892 h 6328219"/>
                <a:gd name="connsiteX145" fmla="*/ 621887 w 914495"/>
                <a:gd name="connsiteY145" fmla="*/ 1390079 h 6328219"/>
                <a:gd name="connsiteX146" fmla="*/ 589883 w 914495"/>
                <a:gd name="connsiteY146" fmla="*/ 1312259 h 6328219"/>
                <a:gd name="connsiteX147" fmla="*/ 589883 w 914495"/>
                <a:gd name="connsiteY147" fmla="*/ 278892 h 6328219"/>
                <a:gd name="connsiteX148" fmla="*/ 621887 w 914495"/>
                <a:gd name="connsiteY148" fmla="*/ 278892 h 6328219"/>
                <a:gd name="connsiteX149" fmla="*/ 324612 w 914495"/>
                <a:gd name="connsiteY149" fmla="*/ 278892 h 6328219"/>
                <a:gd name="connsiteX150" fmla="*/ 324612 w 914495"/>
                <a:gd name="connsiteY150" fmla="*/ 1321403 h 6328219"/>
                <a:gd name="connsiteX151" fmla="*/ 292608 w 914495"/>
                <a:gd name="connsiteY151" fmla="*/ 1385411 h 6328219"/>
                <a:gd name="connsiteX152" fmla="*/ 292608 w 914495"/>
                <a:gd name="connsiteY152" fmla="*/ 278892 h 6328219"/>
                <a:gd name="connsiteX153" fmla="*/ 324612 w 914495"/>
                <a:gd name="connsiteY153" fmla="*/ 278892 h 6328219"/>
                <a:gd name="connsiteX154" fmla="*/ 768191 w 914495"/>
                <a:gd name="connsiteY154" fmla="*/ 137160 h 6328219"/>
                <a:gd name="connsiteX155" fmla="*/ 768191 w 914495"/>
                <a:gd name="connsiteY155" fmla="*/ 1627823 h 6328219"/>
                <a:gd name="connsiteX156" fmla="*/ 736187 w 914495"/>
                <a:gd name="connsiteY156" fmla="*/ 1650683 h 6328219"/>
                <a:gd name="connsiteX157" fmla="*/ 736187 w 914495"/>
                <a:gd name="connsiteY157" fmla="*/ 137160 h 6328219"/>
                <a:gd name="connsiteX158" fmla="*/ 768191 w 914495"/>
                <a:gd name="connsiteY158" fmla="*/ 137160 h 6328219"/>
                <a:gd name="connsiteX159" fmla="*/ 178308 w 914495"/>
                <a:gd name="connsiteY159" fmla="*/ 137160 h 6328219"/>
                <a:gd name="connsiteX160" fmla="*/ 178308 w 914495"/>
                <a:gd name="connsiteY160" fmla="*/ 1641539 h 6328219"/>
                <a:gd name="connsiteX161" fmla="*/ 169164 w 914495"/>
                <a:gd name="connsiteY161" fmla="*/ 1646111 h 6328219"/>
                <a:gd name="connsiteX162" fmla="*/ 146304 w 914495"/>
                <a:gd name="connsiteY162" fmla="*/ 1636967 h 6328219"/>
                <a:gd name="connsiteX163" fmla="*/ 146304 w 914495"/>
                <a:gd name="connsiteY163" fmla="*/ 137160 h 6328219"/>
                <a:gd name="connsiteX164" fmla="*/ 178308 w 914495"/>
                <a:gd name="connsiteY164" fmla="*/ 137160 h 6328219"/>
                <a:gd name="connsiteX165" fmla="*/ 914495 w 914495"/>
                <a:gd name="connsiteY165" fmla="*/ 0 h 6328219"/>
                <a:gd name="connsiteX166" fmla="*/ 914495 w 914495"/>
                <a:gd name="connsiteY166" fmla="*/ 1595818 h 6328219"/>
                <a:gd name="connsiteX167" fmla="*/ 882491 w 914495"/>
                <a:gd name="connsiteY167" fmla="*/ 1600391 h 6328219"/>
                <a:gd name="connsiteX168" fmla="*/ 882491 w 914495"/>
                <a:gd name="connsiteY168" fmla="*/ 0 h 6328219"/>
                <a:gd name="connsiteX169" fmla="*/ 914495 w 914495"/>
                <a:gd name="connsiteY169" fmla="*/ 0 h 6328219"/>
                <a:gd name="connsiteX170" fmla="*/ 32004 w 914495"/>
                <a:gd name="connsiteY170" fmla="*/ 0 h 6328219"/>
                <a:gd name="connsiteX171" fmla="*/ 32004 w 914495"/>
                <a:gd name="connsiteY171" fmla="*/ 1600391 h 6328219"/>
                <a:gd name="connsiteX172" fmla="*/ 0 w 914495"/>
                <a:gd name="connsiteY172" fmla="*/ 1595818 h 6328219"/>
                <a:gd name="connsiteX173" fmla="*/ 0 w 914495"/>
                <a:gd name="connsiteY173" fmla="*/ 0 h 6328219"/>
                <a:gd name="connsiteX174" fmla="*/ 32004 w 914495"/>
                <a:gd name="connsiteY174" fmla="*/ 0 h 632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914495" h="6328219">
                  <a:moveTo>
                    <a:pt x="493776" y="5372576"/>
                  </a:moveTo>
                  <a:lnTo>
                    <a:pt x="493776" y="6328220"/>
                  </a:lnTo>
                  <a:lnTo>
                    <a:pt x="420624" y="6328220"/>
                  </a:lnTo>
                  <a:lnTo>
                    <a:pt x="420624" y="5372576"/>
                  </a:lnTo>
                  <a:lnTo>
                    <a:pt x="493776" y="5372576"/>
                  </a:lnTo>
                  <a:close/>
                  <a:moveTo>
                    <a:pt x="909923" y="4732497"/>
                  </a:moveTo>
                  <a:cubicBezTo>
                    <a:pt x="909923" y="4737068"/>
                    <a:pt x="914495" y="4746213"/>
                    <a:pt x="914495" y="4814792"/>
                  </a:cubicBezTo>
                  <a:cubicBezTo>
                    <a:pt x="914495" y="4837653"/>
                    <a:pt x="900779" y="4865084"/>
                    <a:pt x="900779" y="4892517"/>
                  </a:cubicBezTo>
                  <a:cubicBezTo>
                    <a:pt x="896207" y="5020533"/>
                    <a:pt x="704183" y="5239989"/>
                    <a:pt x="557879" y="5267421"/>
                  </a:cubicBezTo>
                  <a:cubicBezTo>
                    <a:pt x="534924" y="5267421"/>
                    <a:pt x="521208" y="5281137"/>
                    <a:pt x="502920" y="5285708"/>
                  </a:cubicBezTo>
                  <a:lnTo>
                    <a:pt x="484632" y="5285708"/>
                  </a:lnTo>
                  <a:cubicBezTo>
                    <a:pt x="489204" y="5276564"/>
                    <a:pt x="484632" y="5262849"/>
                    <a:pt x="484632" y="5175980"/>
                  </a:cubicBezTo>
                  <a:cubicBezTo>
                    <a:pt x="489204" y="5143976"/>
                    <a:pt x="498348" y="5107401"/>
                    <a:pt x="502920" y="5079969"/>
                  </a:cubicBezTo>
                  <a:cubicBezTo>
                    <a:pt x="534924" y="4919949"/>
                    <a:pt x="745331" y="4746213"/>
                    <a:pt x="896207" y="4732497"/>
                  </a:cubicBezTo>
                  <a:lnTo>
                    <a:pt x="909923" y="4732497"/>
                  </a:lnTo>
                  <a:close/>
                  <a:moveTo>
                    <a:pt x="18288" y="4732497"/>
                  </a:moveTo>
                  <a:cubicBezTo>
                    <a:pt x="256032" y="4764500"/>
                    <a:pt x="429768" y="5015960"/>
                    <a:pt x="429768" y="5185124"/>
                  </a:cubicBezTo>
                  <a:lnTo>
                    <a:pt x="429768" y="5281137"/>
                  </a:lnTo>
                  <a:cubicBezTo>
                    <a:pt x="425196" y="5285708"/>
                    <a:pt x="429768" y="5285708"/>
                    <a:pt x="416052" y="5285708"/>
                  </a:cubicBezTo>
                  <a:cubicBezTo>
                    <a:pt x="406908" y="5285708"/>
                    <a:pt x="338328" y="5262849"/>
                    <a:pt x="306324" y="5249133"/>
                  </a:cubicBezTo>
                  <a:cubicBezTo>
                    <a:pt x="73152" y="5143976"/>
                    <a:pt x="0" y="4956524"/>
                    <a:pt x="0" y="4791932"/>
                  </a:cubicBezTo>
                  <a:cubicBezTo>
                    <a:pt x="0" y="4782789"/>
                    <a:pt x="4572" y="4750784"/>
                    <a:pt x="0" y="4732497"/>
                  </a:cubicBezTo>
                  <a:lnTo>
                    <a:pt x="18288" y="4732497"/>
                  </a:lnTo>
                  <a:close/>
                  <a:moveTo>
                    <a:pt x="914495" y="4339209"/>
                  </a:moveTo>
                  <a:cubicBezTo>
                    <a:pt x="914495" y="4554093"/>
                    <a:pt x="781907" y="4787360"/>
                    <a:pt x="489204" y="4846797"/>
                  </a:cubicBezTo>
                  <a:cubicBezTo>
                    <a:pt x="489204" y="4833081"/>
                    <a:pt x="484632" y="4819365"/>
                    <a:pt x="484632" y="4732497"/>
                  </a:cubicBezTo>
                  <a:cubicBezTo>
                    <a:pt x="489204" y="4714208"/>
                    <a:pt x="493776" y="4686776"/>
                    <a:pt x="493776" y="4672965"/>
                  </a:cubicBezTo>
                  <a:cubicBezTo>
                    <a:pt x="507492" y="4526661"/>
                    <a:pt x="704183" y="4334637"/>
                    <a:pt x="850487" y="4302633"/>
                  </a:cubicBezTo>
                  <a:cubicBezTo>
                    <a:pt x="868775" y="4298061"/>
                    <a:pt x="891635" y="4293489"/>
                    <a:pt x="909923" y="4288917"/>
                  </a:cubicBezTo>
                  <a:cubicBezTo>
                    <a:pt x="909923" y="4307205"/>
                    <a:pt x="914495" y="4330065"/>
                    <a:pt x="914495" y="4339209"/>
                  </a:cubicBezTo>
                  <a:close/>
                  <a:moveTo>
                    <a:pt x="82296" y="4307205"/>
                  </a:moveTo>
                  <a:cubicBezTo>
                    <a:pt x="274320" y="4348353"/>
                    <a:pt x="429768" y="4599813"/>
                    <a:pt x="429768" y="4746213"/>
                  </a:cubicBezTo>
                  <a:lnTo>
                    <a:pt x="429768" y="4846797"/>
                  </a:lnTo>
                  <a:cubicBezTo>
                    <a:pt x="137160" y="4791932"/>
                    <a:pt x="0" y="4563237"/>
                    <a:pt x="0" y="4352925"/>
                  </a:cubicBezTo>
                  <a:cubicBezTo>
                    <a:pt x="0" y="4339209"/>
                    <a:pt x="4572" y="4311777"/>
                    <a:pt x="4572" y="4288917"/>
                  </a:cubicBezTo>
                  <a:cubicBezTo>
                    <a:pt x="27432" y="4293489"/>
                    <a:pt x="54864" y="4302633"/>
                    <a:pt x="82296" y="4307205"/>
                  </a:cubicBezTo>
                  <a:close/>
                  <a:moveTo>
                    <a:pt x="914495" y="3900297"/>
                  </a:moveTo>
                  <a:cubicBezTo>
                    <a:pt x="914495" y="4115181"/>
                    <a:pt x="781907" y="4348353"/>
                    <a:pt x="489204" y="4407789"/>
                  </a:cubicBezTo>
                  <a:cubicBezTo>
                    <a:pt x="489204" y="4394073"/>
                    <a:pt x="484632" y="4380357"/>
                    <a:pt x="484632" y="4293489"/>
                  </a:cubicBezTo>
                  <a:cubicBezTo>
                    <a:pt x="489204" y="4275201"/>
                    <a:pt x="493776" y="4252341"/>
                    <a:pt x="493776" y="4234053"/>
                  </a:cubicBezTo>
                  <a:cubicBezTo>
                    <a:pt x="498348" y="4096893"/>
                    <a:pt x="708755" y="3886581"/>
                    <a:pt x="845915" y="3863721"/>
                  </a:cubicBezTo>
                  <a:cubicBezTo>
                    <a:pt x="864203" y="3863721"/>
                    <a:pt x="887063" y="3854577"/>
                    <a:pt x="909923" y="3850005"/>
                  </a:cubicBezTo>
                  <a:cubicBezTo>
                    <a:pt x="909923" y="3868293"/>
                    <a:pt x="914495" y="3891153"/>
                    <a:pt x="914495" y="3900297"/>
                  </a:cubicBezTo>
                  <a:close/>
                  <a:moveTo>
                    <a:pt x="68580" y="3863721"/>
                  </a:moveTo>
                  <a:cubicBezTo>
                    <a:pt x="219456" y="3882009"/>
                    <a:pt x="420624" y="4128897"/>
                    <a:pt x="420624" y="4266057"/>
                  </a:cubicBezTo>
                  <a:cubicBezTo>
                    <a:pt x="420624" y="4279773"/>
                    <a:pt x="425196" y="4298061"/>
                    <a:pt x="429768" y="4311777"/>
                  </a:cubicBezTo>
                  <a:cubicBezTo>
                    <a:pt x="429768" y="4403217"/>
                    <a:pt x="425196" y="4403217"/>
                    <a:pt x="425196" y="4407789"/>
                  </a:cubicBezTo>
                  <a:cubicBezTo>
                    <a:pt x="123444" y="4343781"/>
                    <a:pt x="0" y="4119753"/>
                    <a:pt x="0" y="3909441"/>
                  </a:cubicBezTo>
                  <a:cubicBezTo>
                    <a:pt x="0" y="3900297"/>
                    <a:pt x="4572" y="3868293"/>
                    <a:pt x="4572" y="3850005"/>
                  </a:cubicBezTo>
                  <a:cubicBezTo>
                    <a:pt x="22860" y="3854577"/>
                    <a:pt x="41148" y="3863721"/>
                    <a:pt x="68580" y="3863721"/>
                  </a:cubicBezTo>
                  <a:close/>
                  <a:moveTo>
                    <a:pt x="909923" y="3415570"/>
                  </a:moveTo>
                  <a:cubicBezTo>
                    <a:pt x="909923" y="3429286"/>
                    <a:pt x="914495" y="3447574"/>
                    <a:pt x="914495" y="3461290"/>
                  </a:cubicBezTo>
                  <a:cubicBezTo>
                    <a:pt x="914495" y="3676269"/>
                    <a:pt x="781907" y="3909441"/>
                    <a:pt x="489204" y="3968877"/>
                  </a:cubicBezTo>
                  <a:cubicBezTo>
                    <a:pt x="489204" y="3955161"/>
                    <a:pt x="484632" y="3941445"/>
                    <a:pt x="484632" y="3854577"/>
                  </a:cubicBezTo>
                  <a:cubicBezTo>
                    <a:pt x="489204" y="3818001"/>
                    <a:pt x="498348" y="3781425"/>
                    <a:pt x="507492" y="3744849"/>
                  </a:cubicBezTo>
                  <a:cubicBezTo>
                    <a:pt x="548735" y="3589401"/>
                    <a:pt x="754475" y="3424714"/>
                    <a:pt x="896207" y="3415570"/>
                  </a:cubicBezTo>
                  <a:lnTo>
                    <a:pt x="909923" y="3415570"/>
                  </a:lnTo>
                  <a:close/>
                  <a:moveTo>
                    <a:pt x="13716" y="3415570"/>
                  </a:moveTo>
                  <a:cubicBezTo>
                    <a:pt x="32004" y="3420142"/>
                    <a:pt x="50292" y="3424714"/>
                    <a:pt x="64008" y="3424714"/>
                  </a:cubicBezTo>
                  <a:cubicBezTo>
                    <a:pt x="251460" y="3456718"/>
                    <a:pt x="429768" y="3712845"/>
                    <a:pt x="429768" y="3872865"/>
                  </a:cubicBezTo>
                  <a:cubicBezTo>
                    <a:pt x="429768" y="3964305"/>
                    <a:pt x="425196" y="3964305"/>
                    <a:pt x="425196" y="3968877"/>
                  </a:cubicBezTo>
                  <a:cubicBezTo>
                    <a:pt x="132588" y="3914013"/>
                    <a:pt x="0" y="3685413"/>
                    <a:pt x="0" y="3475006"/>
                  </a:cubicBezTo>
                  <a:cubicBezTo>
                    <a:pt x="0" y="3461290"/>
                    <a:pt x="4572" y="3433858"/>
                    <a:pt x="0" y="3415570"/>
                  </a:cubicBezTo>
                  <a:lnTo>
                    <a:pt x="13716" y="3415570"/>
                  </a:lnTo>
                  <a:close/>
                  <a:moveTo>
                    <a:pt x="909923" y="2976658"/>
                  </a:moveTo>
                  <a:cubicBezTo>
                    <a:pt x="909923" y="2990374"/>
                    <a:pt x="914495" y="3013234"/>
                    <a:pt x="914495" y="3022378"/>
                  </a:cubicBezTo>
                  <a:cubicBezTo>
                    <a:pt x="914495" y="3182398"/>
                    <a:pt x="836771" y="3397282"/>
                    <a:pt x="617315" y="3488722"/>
                  </a:cubicBezTo>
                  <a:cubicBezTo>
                    <a:pt x="580739" y="3502438"/>
                    <a:pt x="516636" y="3525298"/>
                    <a:pt x="502920" y="3525298"/>
                  </a:cubicBezTo>
                  <a:lnTo>
                    <a:pt x="484632" y="3525298"/>
                  </a:lnTo>
                  <a:cubicBezTo>
                    <a:pt x="489204" y="3516154"/>
                    <a:pt x="484632" y="3502438"/>
                    <a:pt x="484632" y="3415570"/>
                  </a:cubicBezTo>
                  <a:cubicBezTo>
                    <a:pt x="484632" y="3255550"/>
                    <a:pt x="667607" y="3026950"/>
                    <a:pt x="832199" y="2990374"/>
                  </a:cubicBezTo>
                  <a:cubicBezTo>
                    <a:pt x="850487" y="2985802"/>
                    <a:pt x="873347" y="2981230"/>
                    <a:pt x="891635" y="2976658"/>
                  </a:cubicBezTo>
                  <a:lnTo>
                    <a:pt x="909923" y="2976658"/>
                  </a:lnTo>
                  <a:close/>
                  <a:moveTo>
                    <a:pt x="18288" y="2976658"/>
                  </a:moveTo>
                  <a:cubicBezTo>
                    <a:pt x="50292" y="2985802"/>
                    <a:pt x="77724" y="2994946"/>
                    <a:pt x="109728" y="2999518"/>
                  </a:cubicBezTo>
                  <a:cubicBezTo>
                    <a:pt x="256032" y="3036094"/>
                    <a:pt x="411480" y="3260122"/>
                    <a:pt x="420624" y="3383566"/>
                  </a:cubicBezTo>
                  <a:cubicBezTo>
                    <a:pt x="420624" y="3397282"/>
                    <a:pt x="429768" y="3410998"/>
                    <a:pt x="429768" y="3424714"/>
                  </a:cubicBezTo>
                  <a:lnTo>
                    <a:pt x="429768" y="3520726"/>
                  </a:lnTo>
                  <a:cubicBezTo>
                    <a:pt x="425196" y="3525298"/>
                    <a:pt x="425196" y="3525298"/>
                    <a:pt x="416052" y="3525298"/>
                  </a:cubicBezTo>
                  <a:cubicBezTo>
                    <a:pt x="342900" y="3525298"/>
                    <a:pt x="173736" y="3429286"/>
                    <a:pt x="118872" y="3360706"/>
                  </a:cubicBezTo>
                  <a:cubicBezTo>
                    <a:pt x="68580" y="3296698"/>
                    <a:pt x="27432" y="3223546"/>
                    <a:pt x="13716" y="3159538"/>
                  </a:cubicBezTo>
                  <a:cubicBezTo>
                    <a:pt x="4572" y="3118390"/>
                    <a:pt x="0" y="3045238"/>
                    <a:pt x="0" y="3036094"/>
                  </a:cubicBezTo>
                  <a:cubicBezTo>
                    <a:pt x="0" y="3022378"/>
                    <a:pt x="4572" y="2994946"/>
                    <a:pt x="0" y="2976658"/>
                  </a:cubicBezTo>
                  <a:lnTo>
                    <a:pt x="18288" y="2976658"/>
                  </a:lnTo>
                  <a:close/>
                  <a:moveTo>
                    <a:pt x="909923" y="2537746"/>
                  </a:moveTo>
                  <a:cubicBezTo>
                    <a:pt x="909923" y="2551462"/>
                    <a:pt x="914495" y="2569750"/>
                    <a:pt x="914495" y="2583466"/>
                  </a:cubicBezTo>
                  <a:cubicBezTo>
                    <a:pt x="914495" y="2789206"/>
                    <a:pt x="786479" y="3026950"/>
                    <a:pt x="502920" y="3086386"/>
                  </a:cubicBezTo>
                  <a:lnTo>
                    <a:pt x="484632" y="3086386"/>
                  </a:lnTo>
                  <a:cubicBezTo>
                    <a:pt x="489204" y="3077242"/>
                    <a:pt x="484632" y="3063526"/>
                    <a:pt x="484632" y="2972086"/>
                  </a:cubicBezTo>
                  <a:cubicBezTo>
                    <a:pt x="489204" y="2944654"/>
                    <a:pt x="498348" y="2912650"/>
                    <a:pt x="502920" y="2880646"/>
                  </a:cubicBezTo>
                  <a:cubicBezTo>
                    <a:pt x="530352" y="2743486"/>
                    <a:pt x="708755" y="2565178"/>
                    <a:pt x="845915" y="2546890"/>
                  </a:cubicBezTo>
                  <a:cubicBezTo>
                    <a:pt x="855059" y="2546890"/>
                    <a:pt x="873347" y="2542318"/>
                    <a:pt x="887063" y="2537746"/>
                  </a:cubicBezTo>
                  <a:lnTo>
                    <a:pt x="909923" y="2537746"/>
                  </a:lnTo>
                  <a:close/>
                  <a:moveTo>
                    <a:pt x="32004" y="2537746"/>
                  </a:moveTo>
                  <a:cubicBezTo>
                    <a:pt x="173736" y="2542318"/>
                    <a:pt x="393192" y="2752630"/>
                    <a:pt x="411480" y="2903506"/>
                  </a:cubicBezTo>
                  <a:cubicBezTo>
                    <a:pt x="416052" y="2930938"/>
                    <a:pt x="429768" y="2972086"/>
                    <a:pt x="429768" y="2985802"/>
                  </a:cubicBezTo>
                  <a:lnTo>
                    <a:pt x="429768" y="3081814"/>
                  </a:lnTo>
                  <a:cubicBezTo>
                    <a:pt x="425196" y="3086386"/>
                    <a:pt x="429768" y="3086386"/>
                    <a:pt x="416052" y="3086386"/>
                  </a:cubicBezTo>
                  <a:cubicBezTo>
                    <a:pt x="342900" y="3086386"/>
                    <a:pt x="173736" y="2990374"/>
                    <a:pt x="123444" y="2926366"/>
                  </a:cubicBezTo>
                  <a:cubicBezTo>
                    <a:pt x="68580" y="2853214"/>
                    <a:pt x="27432" y="2784634"/>
                    <a:pt x="13716" y="2720626"/>
                  </a:cubicBezTo>
                  <a:cubicBezTo>
                    <a:pt x="4572" y="2679478"/>
                    <a:pt x="0" y="2606326"/>
                    <a:pt x="0" y="2597182"/>
                  </a:cubicBezTo>
                  <a:cubicBezTo>
                    <a:pt x="0" y="2583466"/>
                    <a:pt x="4572" y="2556034"/>
                    <a:pt x="4572" y="2533174"/>
                  </a:cubicBezTo>
                  <a:cubicBezTo>
                    <a:pt x="13716" y="2537746"/>
                    <a:pt x="22860" y="2537746"/>
                    <a:pt x="32004" y="2537746"/>
                  </a:cubicBezTo>
                  <a:close/>
                  <a:moveTo>
                    <a:pt x="914495" y="2144459"/>
                  </a:moveTo>
                  <a:cubicBezTo>
                    <a:pt x="914495" y="2354771"/>
                    <a:pt x="781907" y="2597182"/>
                    <a:pt x="489204" y="2647474"/>
                  </a:cubicBezTo>
                  <a:cubicBezTo>
                    <a:pt x="489204" y="2633758"/>
                    <a:pt x="484632" y="2620042"/>
                    <a:pt x="484632" y="2537746"/>
                  </a:cubicBezTo>
                  <a:cubicBezTo>
                    <a:pt x="489204" y="2524030"/>
                    <a:pt x="489204" y="2510314"/>
                    <a:pt x="489204" y="2496598"/>
                  </a:cubicBezTo>
                  <a:cubicBezTo>
                    <a:pt x="493776" y="2359343"/>
                    <a:pt x="681323" y="2135315"/>
                    <a:pt x="841343" y="2107883"/>
                  </a:cubicBezTo>
                  <a:lnTo>
                    <a:pt x="909923" y="2094167"/>
                  </a:lnTo>
                  <a:cubicBezTo>
                    <a:pt x="909923" y="2112455"/>
                    <a:pt x="914495" y="2135315"/>
                    <a:pt x="914495" y="2144459"/>
                  </a:cubicBezTo>
                  <a:close/>
                  <a:moveTo>
                    <a:pt x="429768" y="2546890"/>
                  </a:moveTo>
                  <a:lnTo>
                    <a:pt x="429768" y="2642902"/>
                  </a:lnTo>
                  <a:cubicBezTo>
                    <a:pt x="429768" y="2642902"/>
                    <a:pt x="429768" y="2647474"/>
                    <a:pt x="420624" y="2647474"/>
                  </a:cubicBezTo>
                  <a:cubicBezTo>
                    <a:pt x="406908" y="2647474"/>
                    <a:pt x="338328" y="2629186"/>
                    <a:pt x="301752" y="2610898"/>
                  </a:cubicBezTo>
                  <a:cubicBezTo>
                    <a:pt x="73152" y="2505742"/>
                    <a:pt x="0" y="2318195"/>
                    <a:pt x="0" y="2153603"/>
                  </a:cubicBezTo>
                  <a:cubicBezTo>
                    <a:pt x="0" y="2144459"/>
                    <a:pt x="4572" y="2112455"/>
                    <a:pt x="4572" y="2094167"/>
                  </a:cubicBezTo>
                  <a:cubicBezTo>
                    <a:pt x="246888" y="2107883"/>
                    <a:pt x="429768" y="2377631"/>
                    <a:pt x="429768" y="2546890"/>
                  </a:cubicBezTo>
                  <a:close/>
                  <a:moveTo>
                    <a:pt x="914495" y="1737551"/>
                  </a:moveTo>
                  <a:cubicBezTo>
                    <a:pt x="909923" y="1751267"/>
                    <a:pt x="905351" y="1769555"/>
                    <a:pt x="905351" y="1787843"/>
                  </a:cubicBezTo>
                  <a:cubicBezTo>
                    <a:pt x="896207" y="1970723"/>
                    <a:pt x="695039" y="2167319"/>
                    <a:pt x="557879" y="2190179"/>
                  </a:cubicBezTo>
                  <a:cubicBezTo>
                    <a:pt x="530352" y="2194751"/>
                    <a:pt x="512064" y="2203895"/>
                    <a:pt x="489204" y="2208467"/>
                  </a:cubicBezTo>
                  <a:cubicBezTo>
                    <a:pt x="489204" y="2194751"/>
                    <a:pt x="484632" y="2181035"/>
                    <a:pt x="484632" y="2094167"/>
                  </a:cubicBezTo>
                  <a:cubicBezTo>
                    <a:pt x="489204" y="2075879"/>
                    <a:pt x="493776" y="2053018"/>
                    <a:pt x="493776" y="2034731"/>
                  </a:cubicBezTo>
                  <a:cubicBezTo>
                    <a:pt x="502920" y="1888427"/>
                    <a:pt x="708755" y="1682687"/>
                    <a:pt x="855059" y="1664399"/>
                  </a:cubicBezTo>
                  <a:cubicBezTo>
                    <a:pt x="868775" y="1664399"/>
                    <a:pt x="891635" y="1659827"/>
                    <a:pt x="909923" y="1655255"/>
                  </a:cubicBezTo>
                  <a:cubicBezTo>
                    <a:pt x="909923" y="1659827"/>
                    <a:pt x="914495" y="1668971"/>
                    <a:pt x="914495" y="1737551"/>
                  </a:cubicBezTo>
                  <a:close/>
                  <a:moveTo>
                    <a:pt x="77724" y="1668971"/>
                  </a:moveTo>
                  <a:cubicBezTo>
                    <a:pt x="256032" y="1700975"/>
                    <a:pt x="434340" y="1961579"/>
                    <a:pt x="429768" y="2117027"/>
                  </a:cubicBezTo>
                  <a:cubicBezTo>
                    <a:pt x="429768" y="2203895"/>
                    <a:pt x="425196" y="2203895"/>
                    <a:pt x="425196" y="2208467"/>
                  </a:cubicBezTo>
                  <a:cubicBezTo>
                    <a:pt x="132588" y="2153603"/>
                    <a:pt x="0" y="1925003"/>
                    <a:pt x="0" y="1714691"/>
                  </a:cubicBezTo>
                  <a:cubicBezTo>
                    <a:pt x="0" y="1705547"/>
                    <a:pt x="4572" y="1673543"/>
                    <a:pt x="4572" y="1655255"/>
                  </a:cubicBezTo>
                  <a:cubicBezTo>
                    <a:pt x="27432" y="1659827"/>
                    <a:pt x="50292" y="1664399"/>
                    <a:pt x="77724" y="1668971"/>
                  </a:cubicBezTo>
                  <a:close/>
                  <a:moveTo>
                    <a:pt x="599027" y="1545527"/>
                  </a:moveTo>
                  <a:lnTo>
                    <a:pt x="599027" y="1632395"/>
                  </a:lnTo>
                  <a:cubicBezTo>
                    <a:pt x="585311" y="1732979"/>
                    <a:pt x="553307" y="1833563"/>
                    <a:pt x="457200" y="1934147"/>
                  </a:cubicBezTo>
                  <a:cubicBezTo>
                    <a:pt x="356616" y="1847279"/>
                    <a:pt x="315468" y="1691831"/>
                    <a:pt x="315468" y="1586675"/>
                  </a:cubicBezTo>
                  <a:cubicBezTo>
                    <a:pt x="315468" y="1476947"/>
                    <a:pt x="356616" y="1344263"/>
                    <a:pt x="452628" y="1243679"/>
                  </a:cubicBezTo>
                  <a:cubicBezTo>
                    <a:pt x="548735" y="1330547"/>
                    <a:pt x="585311" y="1449514"/>
                    <a:pt x="599027" y="1545527"/>
                  </a:cubicBezTo>
                  <a:close/>
                  <a:moveTo>
                    <a:pt x="470916" y="411575"/>
                  </a:moveTo>
                  <a:lnTo>
                    <a:pt x="470916" y="1175099"/>
                  </a:lnTo>
                  <a:cubicBezTo>
                    <a:pt x="466344" y="1170527"/>
                    <a:pt x="466344" y="1161383"/>
                    <a:pt x="452628" y="1161383"/>
                  </a:cubicBezTo>
                  <a:cubicBezTo>
                    <a:pt x="443484" y="1161383"/>
                    <a:pt x="443484" y="1170527"/>
                    <a:pt x="438912" y="1175099"/>
                  </a:cubicBezTo>
                  <a:lnTo>
                    <a:pt x="438912" y="411575"/>
                  </a:lnTo>
                  <a:lnTo>
                    <a:pt x="470916" y="411575"/>
                  </a:lnTo>
                  <a:close/>
                  <a:moveTo>
                    <a:pt x="621887" y="278892"/>
                  </a:moveTo>
                  <a:lnTo>
                    <a:pt x="621887" y="1390079"/>
                  </a:lnTo>
                  <a:cubicBezTo>
                    <a:pt x="612743" y="1367123"/>
                    <a:pt x="589883" y="1321403"/>
                    <a:pt x="589883" y="1312259"/>
                  </a:cubicBezTo>
                  <a:lnTo>
                    <a:pt x="589883" y="278892"/>
                  </a:lnTo>
                  <a:lnTo>
                    <a:pt x="621887" y="278892"/>
                  </a:lnTo>
                  <a:close/>
                  <a:moveTo>
                    <a:pt x="324612" y="278892"/>
                  </a:moveTo>
                  <a:lnTo>
                    <a:pt x="324612" y="1321403"/>
                  </a:lnTo>
                  <a:cubicBezTo>
                    <a:pt x="315468" y="1344263"/>
                    <a:pt x="301752" y="1367123"/>
                    <a:pt x="292608" y="1385411"/>
                  </a:cubicBezTo>
                  <a:lnTo>
                    <a:pt x="292608" y="278892"/>
                  </a:lnTo>
                  <a:lnTo>
                    <a:pt x="324612" y="278892"/>
                  </a:lnTo>
                  <a:close/>
                  <a:moveTo>
                    <a:pt x="768191" y="137160"/>
                  </a:moveTo>
                  <a:lnTo>
                    <a:pt x="768191" y="1627823"/>
                  </a:lnTo>
                  <a:cubicBezTo>
                    <a:pt x="763619" y="1636967"/>
                    <a:pt x="749903" y="1646111"/>
                    <a:pt x="736187" y="1650683"/>
                  </a:cubicBezTo>
                  <a:lnTo>
                    <a:pt x="736187" y="137160"/>
                  </a:lnTo>
                  <a:lnTo>
                    <a:pt x="768191" y="137160"/>
                  </a:lnTo>
                  <a:close/>
                  <a:moveTo>
                    <a:pt x="178308" y="137160"/>
                  </a:moveTo>
                  <a:lnTo>
                    <a:pt x="178308" y="1641539"/>
                  </a:lnTo>
                  <a:cubicBezTo>
                    <a:pt x="178308" y="1641539"/>
                    <a:pt x="178308" y="1646111"/>
                    <a:pt x="169164" y="1646111"/>
                  </a:cubicBezTo>
                  <a:cubicBezTo>
                    <a:pt x="155448" y="1646111"/>
                    <a:pt x="155448" y="1641539"/>
                    <a:pt x="146304" y="1636967"/>
                  </a:cubicBezTo>
                  <a:lnTo>
                    <a:pt x="146304" y="137160"/>
                  </a:lnTo>
                  <a:lnTo>
                    <a:pt x="178308" y="137160"/>
                  </a:lnTo>
                  <a:close/>
                  <a:moveTo>
                    <a:pt x="914495" y="0"/>
                  </a:moveTo>
                  <a:lnTo>
                    <a:pt x="914495" y="1595818"/>
                  </a:lnTo>
                  <a:cubicBezTo>
                    <a:pt x="905351" y="1595818"/>
                    <a:pt x="896207" y="1600391"/>
                    <a:pt x="882491" y="1600391"/>
                  </a:cubicBezTo>
                  <a:lnTo>
                    <a:pt x="882491" y="0"/>
                  </a:lnTo>
                  <a:lnTo>
                    <a:pt x="914495" y="0"/>
                  </a:lnTo>
                  <a:close/>
                  <a:moveTo>
                    <a:pt x="32004" y="0"/>
                  </a:moveTo>
                  <a:lnTo>
                    <a:pt x="32004" y="1600391"/>
                  </a:lnTo>
                  <a:cubicBezTo>
                    <a:pt x="18288" y="1600391"/>
                    <a:pt x="9144" y="1595818"/>
                    <a:pt x="0" y="1595818"/>
                  </a:cubicBezTo>
                  <a:lnTo>
                    <a:pt x="0" y="0"/>
                  </a:lnTo>
                  <a:lnTo>
                    <a:pt x="3200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85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839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8DB0B8DE-9604-4DF2-8E90-934950440FA9}"/>
              </a:ext>
            </a:extLst>
          </p:cNvPr>
          <p:cNvSpPr/>
          <p:nvPr/>
        </p:nvSpPr>
        <p:spPr>
          <a:xfrm>
            <a:off x="3975099" y="1357312"/>
            <a:ext cx="7089775" cy="1148297"/>
          </a:xfrm>
          <a:prstGeom prst="roundRect">
            <a:avLst>
              <a:gd name="adj" fmla="val 4463"/>
            </a:avLst>
          </a:pr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C8E1D013-AAE5-EF05-5894-E4A31F0E47DD}"/>
              </a:ext>
            </a:extLst>
          </p:cNvPr>
          <p:cNvSpPr/>
          <p:nvPr/>
        </p:nvSpPr>
        <p:spPr>
          <a:xfrm flipH="1">
            <a:off x="1127125" y="2854851"/>
            <a:ext cx="7089775" cy="1148297"/>
          </a:xfrm>
          <a:prstGeom prst="roundRect">
            <a:avLst>
              <a:gd name="adj" fmla="val 4463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AD7C55E5-1C7E-04D3-8FFB-E4F9D816757B}"/>
              </a:ext>
            </a:extLst>
          </p:cNvPr>
          <p:cNvSpPr/>
          <p:nvPr/>
        </p:nvSpPr>
        <p:spPr>
          <a:xfrm>
            <a:off x="3975099" y="4352390"/>
            <a:ext cx="7089775" cy="1148297"/>
          </a:xfrm>
          <a:prstGeom prst="roundRect">
            <a:avLst>
              <a:gd name="adj" fmla="val 4463"/>
            </a:avLst>
          </a:pr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CAAB5C79-AA68-F297-66CB-C7AAA81BEDC0}"/>
              </a:ext>
            </a:extLst>
          </p:cNvPr>
          <p:cNvSpPr/>
          <p:nvPr/>
        </p:nvSpPr>
        <p:spPr>
          <a:xfrm>
            <a:off x="8106461" y="2854851"/>
            <a:ext cx="101601" cy="114829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40764E8-21A5-DE7A-8877-8EE59F7E8F44}"/>
              </a:ext>
            </a:extLst>
          </p:cNvPr>
          <p:cNvSpPr/>
          <p:nvPr/>
        </p:nvSpPr>
        <p:spPr>
          <a:xfrm>
            <a:off x="3975099" y="1357312"/>
            <a:ext cx="101601" cy="1148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064C2C52-11B6-4E44-99D5-025C9E229E8B}"/>
              </a:ext>
            </a:extLst>
          </p:cNvPr>
          <p:cNvSpPr/>
          <p:nvPr/>
        </p:nvSpPr>
        <p:spPr>
          <a:xfrm>
            <a:off x="3975099" y="4352390"/>
            <a:ext cx="101601" cy="1148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BFFA9189-F61A-8CB0-11AA-0F26B94FEB0E}"/>
              </a:ext>
            </a:extLst>
          </p:cNvPr>
          <p:cNvSpPr txBox="1"/>
          <p:nvPr/>
        </p:nvSpPr>
        <p:spPr>
          <a:xfrm>
            <a:off x="4299768" y="1438412"/>
            <a:ext cx="287611" cy="226218"/>
          </a:xfrm>
          <a:custGeom>
            <a:avLst/>
            <a:gdLst>
              <a:gd name="connsiteX0" fmla="*/ 267147 w 287611"/>
              <a:gd name="connsiteY0" fmla="*/ 0 h 226218"/>
              <a:gd name="connsiteX1" fmla="*/ 287611 w 287611"/>
              <a:gd name="connsiteY1" fmla="*/ 43160 h 226218"/>
              <a:gd name="connsiteX2" fmla="*/ 242776 w 287611"/>
              <a:gd name="connsiteY2" fmla="*/ 72181 h 226218"/>
              <a:gd name="connsiteX3" fmla="*/ 228452 w 287611"/>
              <a:gd name="connsiteY3" fmla="*/ 121667 h 226218"/>
              <a:gd name="connsiteX4" fmla="*/ 279053 w 287611"/>
              <a:gd name="connsiteY4" fmla="*/ 121667 h 226218"/>
              <a:gd name="connsiteX5" fmla="*/ 279053 w 287611"/>
              <a:gd name="connsiteY5" fmla="*/ 226218 h 226218"/>
              <a:gd name="connsiteX6" fmla="*/ 174501 w 287611"/>
              <a:gd name="connsiteY6" fmla="*/ 226218 h 226218"/>
              <a:gd name="connsiteX7" fmla="*/ 174501 w 287611"/>
              <a:gd name="connsiteY7" fmla="*/ 151432 h 226218"/>
              <a:gd name="connsiteX8" fmla="*/ 182501 w 287611"/>
              <a:gd name="connsiteY8" fmla="*/ 79623 h 226218"/>
              <a:gd name="connsiteX9" fmla="*/ 212267 w 287611"/>
              <a:gd name="connsiteY9" fmla="*/ 32742 h 226218"/>
              <a:gd name="connsiteX10" fmla="*/ 267147 w 287611"/>
              <a:gd name="connsiteY10" fmla="*/ 0 h 226218"/>
              <a:gd name="connsiteX11" fmla="*/ 92646 w 287611"/>
              <a:gd name="connsiteY11" fmla="*/ 0 h 226218"/>
              <a:gd name="connsiteX12" fmla="*/ 113110 w 287611"/>
              <a:gd name="connsiteY12" fmla="*/ 43160 h 226218"/>
              <a:gd name="connsiteX13" fmla="*/ 68275 w 287611"/>
              <a:gd name="connsiteY13" fmla="*/ 72181 h 226218"/>
              <a:gd name="connsiteX14" fmla="*/ 53951 w 287611"/>
              <a:gd name="connsiteY14" fmla="*/ 121667 h 226218"/>
              <a:gd name="connsiteX15" fmla="*/ 104552 w 287611"/>
              <a:gd name="connsiteY15" fmla="*/ 121667 h 226218"/>
              <a:gd name="connsiteX16" fmla="*/ 104552 w 287611"/>
              <a:gd name="connsiteY16" fmla="*/ 226218 h 226218"/>
              <a:gd name="connsiteX17" fmla="*/ 0 w 287611"/>
              <a:gd name="connsiteY17" fmla="*/ 226218 h 226218"/>
              <a:gd name="connsiteX18" fmla="*/ 0 w 287611"/>
              <a:gd name="connsiteY18" fmla="*/ 151432 h 226218"/>
              <a:gd name="connsiteX19" fmla="*/ 8000 w 287611"/>
              <a:gd name="connsiteY19" fmla="*/ 79809 h 226218"/>
              <a:gd name="connsiteX20" fmla="*/ 37579 w 287611"/>
              <a:gd name="connsiteY20" fmla="*/ 32742 h 226218"/>
              <a:gd name="connsiteX21" fmla="*/ 92646 w 287611"/>
              <a:gd name="connsiteY21" fmla="*/ 0 h 22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7611" h="226218">
                <a:moveTo>
                  <a:pt x="267147" y="0"/>
                </a:moveTo>
                <a:lnTo>
                  <a:pt x="287611" y="43160"/>
                </a:lnTo>
                <a:cubicBezTo>
                  <a:pt x="266775" y="50105"/>
                  <a:pt x="251830" y="59779"/>
                  <a:pt x="242776" y="72181"/>
                </a:cubicBezTo>
                <a:cubicBezTo>
                  <a:pt x="233723" y="84584"/>
                  <a:pt x="228948" y="101079"/>
                  <a:pt x="228452" y="121667"/>
                </a:cubicBezTo>
                <a:lnTo>
                  <a:pt x="279053" y="121667"/>
                </a:lnTo>
                <a:lnTo>
                  <a:pt x="279053" y="226218"/>
                </a:lnTo>
                <a:lnTo>
                  <a:pt x="174501" y="226218"/>
                </a:lnTo>
                <a:lnTo>
                  <a:pt x="174501" y="151432"/>
                </a:lnTo>
                <a:cubicBezTo>
                  <a:pt x="174501" y="120922"/>
                  <a:pt x="177168" y="96986"/>
                  <a:pt x="182501" y="79623"/>
                </a:cubicBezTo>
                <a:cubicBezTo>
                  <a:pt x="187834" y="62259"/>
                  <a:pt x="197756" y="46632"/>
                  <a:pt x="212267" y="32742"/>
                </a:cubicBezTo>
                <a:cubicBezTo>
                  <a:pt x="226777" y="18851"/>
                  <a:pt x="245071" y="7937"/>
                  <a:pt x="267147" y="0"/>
                </a:cubicBezTo>
                <a:close/>
                <a:moveTo>
                  <a:pt x="92646" y="0"/>
                </a:moveTo>
                <a:lnTo>
                  <a:pt x="113110" y="43160"/>
                </a:lnTo>
                <a:cubicBezTo>
                  <a:pt x="92274" y="50105"/>
                  <a:pt x="77329" y="59779"/>
                  <a:pt x="68275" y="72181"/>
                </a:cubicBezTo>
                <a:cubicBezTo>
                  <a:pt x="59222" y="84584"/>
                  <a:pt x="54447" y="101079"/>
                  <a:pt x="53951" y="121667"/>
                </a:cubicBezTo>
                <a:lnTo>
                  <a:pt x="104552" y="121667"/>
                </a:lnTo>
                <a:lnTo>
                  <a:pt x="104552" y="226218"/>
                </a:lnTo>
                <a:lnTo>
                  <a:pt x="0" y="226218"/>
                </a:lnTo>
                <a:lnTo>
                  <a:pt x="0" y="151432"/>
                </a:lnTo>
                <a:cubicBezTo>
                  <a:pt x="0" y="121170"/>
                  <a:pt x="2667" y="97296"/>
                  <a:pt x="8000" y="79809"/>
                </a:cubicBezTo>
                <a:cubicBezTo>
                  <a:pt x="13333" y="62321"/>
                  <a:pt x="23193" y="46632"/>
                  <a:pt x="37579" y="32742"/>
                </a:cubicBezTo>
                <a:cubicBezTo>
                  <a:pt x="51966" y="18851"/>
                  <a:pt x="70322" y="7937"/>
                  <a:pt x="9264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/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Arial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7932227-DF39-8ED2-EAC7-0D0399AA1D22}"/>
              </a:ext>
            </a:extLst>
          </p:cNvPr>
          <p:cNvSpPr txBox="1"/>
          <p:nvPr/>
        </p:nvSpPr>
        <p:spPr>
          <a:xfrm rot="10800000">
            <a:off x="10529119" y="2168662"/>
            <a:ext cx="287611" cy="226218"/>
          </a:xfrm>
          <a:custGeom>
            <a:avLst/>
            <a:gdLst>
              <a:gd name="connsiteX0" fmla="*/ 104552 w 287611"/>
              <a:gd name="connsiteY0" fmla="*/ 226218 h 226218"/>
              <a:gd name="connsiteX1" fmla="*/ 0 w 287611"/>
              <a:gd name="connsiteY1" fmla="*/ 226218 h 226218"/>
              <a:gd name="connsiteX2" fmla="*/ 0 w 287611"/>
              <a:gd name="connsiteY2" fmla="*/ 151432 h 226218"/>
              <a:gd name="connsiteX3" fmla="*/ 8000 w 287611"/>
              <a:gd name="connsiteY3" fmla="*/ 79809 h 226218"/>
              <a:gd name="connsiteX4" fmla="*/ 37579 w 287611"/>
              <a:gd name="connsiteY4" fmla="*/ 32742 h 226218"/>
              <a:gd name="connsiteX5" fmla="*/ 92646 w 287611"/>
              <a:gd name="connsiteY5" fmla="*/ 0 h 226218"/>
              <a:gd name="connsiteX6" fmla="*/ 113110 w 287611"/>
              <a:gd name="connsiteY6" fmla="*/ 43160 h 226218"/>
              <a:gd name="connsiteX7" fmla="*/ 68275 w 287611"/>
              <a:gd name="connsiteY7" fmla="*/ 72181 h 226218"/>
              <a:gd name="connsiteX8" fmla="*/ 53951 w 287611"/>
              <a:gd name="connsiteY8" fmla="*/ 121667 h 226218"/>
              <a:gd name="connsiteX9" fmla="*/ 104552 w 287611"/>
              <a:gd name="connsiteY9" fmla="*/ 121667 h 226218"/>
              <a:gd name="connsiteX10" fmla="*/ 279053 w 287611"/>
              <a:gd name="connsiteY10" fmla="*/ 226218 h 226218"/>
              <a:gd name="connsiteX11" fmla="*/ 174501 w 287611"/>
              <a:gd name="connsiteY11" fmla="*/ 226218 h 226218"/>
              <a:gd name="connsiteX12" fmla="*/ 174501 w 287611"/>
              <a:gd name="connsiteY12" fmla="*/ 151432 h 226218"/>
              <a:gd name="connsiteX13" fmla="*/ 182501 w 287611"/>
              <a:gd name="connsiteY13" fmla="*/ 79623 h 226218"/>
              <a:gd name="connsiteX14" fmla="*/ 212267 w 287611"/>
              <a:gd name="connsiteY14" fmla="*/ 32742 h 226218"/>
              <a:gd name="connsiteX15" fmla="*/ 267147 w 287611"/>
              <a:gd name="connsiteY15" fmla="*/ 0 h 226218"/>
              <a:gd name="connsiteX16" fmla="*/ 287611 w 287611"/>
              <a:gd name="connsiteY16" fmla="*/ 43160 h 226218"/>
              <a:gd name="connsiteX17" fmla="*/ 242776 w 287611"/>
              <a:gd name="connsiteY17" fmla="*/ 72181 h 226218"/>
              <a:gd name="connsiteX18" fmla="*/ 228452 w 287611"/>
              <a:gd name="connsiteY18" fmla="*/ 121667 h 226218"/>
              <a:gd name="connsiteX19" fmla="*/ 279053 w 287611"/>
              <a:gd name="connsiteY19" fmla="*/ 121667 h 22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7611" h="226218">
                <a:moveTo>
                  <a:pt x="104552" y="226218"/>
                </a:moveTo>
                <a:lnTo>
                  <a:pt x="0" y="226218"/>
                </a:lnTo>
                <a:lnTo>
                  <a:pt x="0" y="151432"/>
                </a:lnTo>
                <a:cubicBezTo>
                  <a:pt x="0" y="121170"/>
                  <a:pt x="2667" y="97296"/>
                  <a:pt x="8000" y="79809"/>
                </a:cubicBezTo>
                <a:cubicBezTo>
                  <a:pt x="13333" y="62321"/>
                  <a:pt x="23193" y="46632"/>
                  <a:pt x="37579" y="32742"/>
                </a:cubicBezTo>
                <a:cubicBezTo>
                  <a:pt x="51966" y="18851"/>
                  <a:pt x="70322" y="7937"/>
                  <a:pt x="92646" y="0"/>
                </a:cubicBezTo>
                <a:lnTo>
                  <a:pt x="113110" y="43160"/>
                </a:lnTo>
                <a:cubicBezTo>
                  <a:pt x="92274" y="50105"/>
                  <a:pt x="77329" y="59779"/>
                  <a:pt x="68275" y="72181"/>
                </a:cubicBezTo>
                <a:cubicBezTo>
                  <a:pt x="59222" y="84584"/>
                  <a:pt x="54447" y="101079"/>
                  <a:pt x="53951" y="121667"/>
                </a:cubicBezTo>
                <a:lnTo>
                  <a:pt x="104552" y="121667"/>
                </a:lnTo>
                <a:close/>
                <a:moveTo>
                  <a:pt x="279053" y="226218"/>
                </a:moveTo>
                <a:lnTo>
                  <a:pt x="174501" y="226218"/>
                </a:lnTo>
                <a:lnTo>
                  <a:pt x="174501" y="151432"/>
                </a:lnTo>
                <a:cubicBezTo>
                  <a:pt x="174501" y="120922"/>
                  <a:pt x="177168" y="96986"/>
                  <a:pt x="182501" y="79623"/>
                </a:cubicBezTo>
                <a:cubicBezTo>
                  <a:pt x="187834" y="62259"/>
                  <a:pt x="197756" y="46632"/>
                  <a:pt x="212267" y="32742"/>
                </a:cubicBezTo>
                <a:cubicBezTo>
                  <a:pt x="226777" y="18851"/>
                  <a:pt x="245071" y="7937"/>
                  <a:pt x="267147" y="0"/>
                </a:cubicBezTo>
                <a:lnTo>
                  <a:pt x="287611" y="43160"/>
                </a:lnTo>
                <a:cubicBezTo>
                  <a:pt x="266775" y="50105"/>
                  <a:pt x="251830" y="59779"/>
                  <a:pt x="242776" y="72181"/>
                </a:cubicBezTo>
                <a:cubicBezTo>
                  <a:pt x="233723" y="84584"/>
                  <a:pt x="228948" y="101079"/>
                  <a:pt x="228452" y="121667"/>
                </a:cubicBezTo>
                <a:lnTo>
                  <a:pt x="279053" y="121667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Arial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F8D2AD3-5014-5421-4EB4-8F9EF8DE2EB6}"/>
              </a:ext>
            </a:extLst>
          </p:cNvPr>
          <p:cNvGrpSpPr/>
          <p:nvPr/>
        </p:nvGrpSpPr>
        <p:grpSpPr>
          <a:xfrm>
            <a:off x="1396548" y="2962412"/>
            <a:ext cx="287611" cy="226218"/>
            <a:chOff x="1956618" y="2687947"/>
            <a:chExt cx="287611" cy="226218"/>
          </a:xfrm>
          <a:solidFill>
            <a:schemeClr val="bg1"/>
          </a:solidFill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034FB97-2B92-8138-5EFA-2E979C4C6322}"/>
                </a:ext>
              </a:extLst>
            </p:cNvPr>
            <p:cNvSpPr txBox="1"/>
            <p:nvPr/>
          </p:nvSpPr>
          <p:spPr>
            <a:xfrm>
              <a:off x="1956618" y="2687947"/>
              <a:ext cx="113110" cy="226218"/>
            </a:xfrm>
            <a:custGeom>
              <a:avLst/>
              <a:gdLst/>
              <a:ahLst/>
              <a:cxnLst/>
              <a:rect l="l" t="t" r="r" b="b"/>
              <a:pathLst>
                <a:path w="113110" h="226218">
                  <a:moveTo>
                    <a:pt x="92646" y="0"/>
                  </a:moveTo>
                  <a:lnTo>
                    <a:pt x="113110" y="43160"/>
                  </a:lnTo>
                  <a:cubicBezTo>
                    <a:pt x="92274" y="50105"/>
                    <a:pt x="77329" y="59779"/>
                    <a:pt x="68275" y="72181"/>
                  </a:cubicBezTo>
                  <a:cubicBezTo>
                    <a:pt x="59222" y="84584"/>
                    <a:pt x="54447" y="101079"/>
                    <a:pt x="53951" y="121667"/>
                  </a:cubicBezTo>
                  <a:lnTo>
                    <a:pt x="104552" y="121667"/>
                  </a:lnTo>
                  <a:lnTo>
                    <a:pt x="104552" y="226218"/>
                  </a:lnTo>
                  <a:lnTo>
                    <a:pt x="0" y="226218"/>
                  </a:lnTo>
                  <a:lnTo>
                    <a:pt x="0" y="151432"/>
                  </a:lnTo>
                  <a:cubicBezTo>
                    <a:pt x="0" y="121170"/>
                    <a:pt x="2667" y="97296"/>
                    <a:pt x="8000" y="79809"/>
                  </a:cubicBezTo>
                  <a:cubicBezTo>
                    <a:pt x="13333" y="62321"/>
                    <a:pt x="23193" y="46632"/>
                    <a:pt x="37579" y="32742"/>
                  </a:cubicBezTo>
                  <a:cubicBezTo>
                    <a:pt x="51966" y="18851"/>
                    <a:pt x="70322" y="7937"/>
                    <a:pt x="9264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6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/>
                <a:ea typeface="微软雅黑"/>
                <a:cs typeface="阿里巴巴普惠体" panose="00020600040101010101" pitchFamily="18" charset="-122"/>
                <a:sym typeface="Arial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D0B3963-00AE-CDDB-683A-BCD49DCF3BCF}"/>
                </a:ext>
              </a:extLst>
            </p:cNvPr>
            <p:cNvSpPr txBox="1"/>
            <p:nvPr/>
          </p:nvSpPr>
          <p:spPr>
            <a:xfrm>
              <a:off x="2131119" y="2687947"/>
              <a:ext cx="113110" cy="226218"/>
            </a:xfrm>
            <a:custGeom>
              <a:avLst/>
              <a:gdLst/>
              <a:ahLst/>
              <a:cxnLst/>
              <a:rect l="l" t="t" r="r" b="b"/>
              <a:pathLst>
                <a:path w="113110" h="226218">
                  <a:moveTo>
                    <a:pt x="92646" y="0"/>
                  </a:moveTo>
                  <a:lnTo>
                    <a:pt x="113110" y="43160"/>
                  </a:lnTo>
                  <a:cubicBezTo>
                    <a:pt x="92274" y="50105"/>
                    <a:pt x="77329" y="59779"/>
                    <a:pt x="68275" y="72181"/>
                  </a:cubicBezTo>
                  <a:cubicBezTo>
                    <a:pt x="59222" y="84584"/>
                    <a:pt x="54447" y="101079"/>
                    <a:pt x="53951" y="121667"/>
                  </a:cubicBezTo>
                  <a:lnTo>
                    <a:pt x="104552" y="121667"/>
                  </a:lnTo>
                  <a:lnTo>
                    <a:pt x="104552" y="226218"/>
                  </a:lnTo>
                  <a:lnTo>
                    <a:pt x="0" y="226218"/>
                  </a:lnTo>
                  <a:lnTo>
                    <a:pt x="0" y="151432"/>
                  </a:lnTo>
                  <a:cubicBezTo>
                    <a:pt x="0" y="120922"/>
                    <a:pt x="2667" y="96986"/>
                    <a:pt x="8000" y="79623"/>
                  </a:cubicBezTo>
                  <a:cubicBezTo>
                    <a:pt x="13333" y="62259"/>
                    <a:pt x="23255" y="46632"/>
                    <a:pt x="37766" y="32742"/>
                  </a:cubicBezTo>
                  <a:cubicBezTo>
                    <a:pt x="52276" y="18851"/>
                    <a:pt x="70570" y="7937"/>
                    <a:pt x="9264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endParaRPr lang="zh-CN" altLang="en-US" sz="60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atin typeface="Arial"/>
                <a:ea typeface="微软雅黑"/>
                <a:cs typeface="阿里巴巴普惠体" panose="00020600040101010101" pitchFamily="18" charset="-122"/>
                <a:sym typeface="Arial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674271B-C9E2-0C17-E6D2-A6F43A7FAA3F}"/>
              </a:ext>
            </a:extLst>
          </p:cNvPr>
          <p:cNvGrpSpPr/>
          <p:nvPr/>
        </p:nvGrpSpPr>
        <p:grpSpPr>
          <a:xfrm rot="10800000">
            <a:off x="7625898" y="3692662"/>
            <a:ext cx="287611" cy="226218"/>
            <a:chOff x="1956618" y="2687947"/>
            <a:chExt cx="287611" cy="226218"/>
          </a:xfrm>
          <a:solidFill>
            <a:schemeClr val="bg1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30CEE3E-C6DD-5A32-EFE8-791C7E7AE748}"/>
                </a:ext>
              </a:extLst>
            </p:cNvPr>
            <p:cNvSpPr txBox="1"/>
            <p:nvPr/>
          </p:nvSpPr>
          <p:spPr>
            <a:xfrm>
              <a:off x="1956618" y="2687947"/>
              <a:ext cx="113110" cy="226218"/>
            </a:xfrm>
            <a:custGeom>
              <a:avLst/>
              <a:gdLst/>
              <a:ahLst/>
              <a:cxnLst/>
              <a:rect l="l" t="t" r="r" b="b"/>
              <a:pathLst>
                <a:path w="113110" h="226218">
                  <a:moveTo>
                    <a:pt x="92646" y="0"/>
                  </a:moveTo>
                  <a:lnTo>
                    <a:pt x="113110" y="43160"/>
                  </a:lnTo>
                  <a:cubicBezTo>
                    <a:pt x="92274" y="50105"/>
                    <a:pt x="77329" y="59779"/>
                    <a:pt x="68275" y="72181"/>
                  </a:cubicBezTo>
                  <a:cubicBezTo>
                    <a:pt x="59222" y="84584"/>
                    <a:pt x="54447" y="101079"/>
                    <a:pt x="53951" y="121667"/>
                  </a:cubicBezTo>
                  <a:lnTo>
                    <a:pt x="104552" y="121667"/>
                  </a:lnTo>
                  <a:lnTo>
                    <a:pt x="104552" y="226218"/>
                  </a:lnTo>
                  <a:lnTo>
                    <a:pt x="0" y="226218"/>
                  </a:lnTo>
                  <a:lnTo>
                    <a:pt x="0" y="151432"/>
                  </a:lnTo>
                  <a:cubicBezTo>
                    <a:pt x="0" y="121170"/>
                    <a:pt x="2667" y="97296"/>
                    <a:pt x="8000" y="79809"/>
                  </a:cubicBezTo>
                  <a:cubicBezTo>
                    <a:pt x="13333" y="62321"/>
                    <a:pt x="23193" y="46632"/>
                    <a:pt x="37579" y="32742"/>
                  </a:cubicBezTo>
                  <a:cubicBezTo>
                    <a:pt x="51966" y="18851"/>
                    <a:pt x="70322" y="7937"/>
                    <a:pt x="92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Arial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9A941EB-CCE4-1720-6843-172F73FDE8F3}"/>
                </a:ext>
              </a:extLst>
            </p:cNvPr>
            <p:cNvSpPr txBox="1"/>
            <p:nvPr/>
          </p:nvSpPr>
          <p:spPr>
            <a:xfrm>
              <a:off x="2131119" y="2687947"/>
              <a:ext cx="113110" cy="226218"/>
            </a:xfrm>
            <a:custGeom>
              <a:avLst/>
              <a:gdLst/>
              <a:ahLst/>
              <a:cxnLst/>
              <a:rect l="l" t="t" r="r" b="b"/>
              <a:pathLst>
                <a:path w="113110" h="226218">
                  <a:moveTo>
                    <a:pt x="92646" y="0"/>
                  </a:moveTo>
                  <a:lnTo>
                    <a:pt x="113110" y="43160"/>
                  </a:lnTo>
                  <a:cubicBezTo>
                    <a:pt x="92274" y="50105"/>
                    <a:pt x="77329" y="59779"/>
                    <a:pt x="68275" y="72181"/>
                  </a:cubicBezTo>
                  <a:cubicBezTo>
                    <a:pt x="59222" y="84584"/>
                    <a:pt x="54447" y="101079"/>
                    <a:pt x="53951" y="121667"/>
                  </a:cubicBezTo>
                  <a:lnTo>
                    <a:pt x="104552" y="121667"/>
                  </a:lnTo>
                  <a:lnTo>
                    <a:pt x="104552" y="226218"/>
                  </a:lnTo>
                  <a:lnTo>
                    <a:pt x="0" y="226218"/>
                  </a:lnTo>
                  <a:lnTo>
                    <a:pt x="0" y="151432"/>
                  </a:lnTo>
                  <a:cubicBezTo>
                    <a:pt x="0" y="120922"/>
                    <a:pt x="2667" y="96986"/>
                    <a:pt x="8000" y="79623"/>
                  </a:cubicBezTo>
                  <a:cubicBezTo>
                    <a:pt x="13333" y="62259"/>
                    <a:pt x="23255" y="46632"/>
                    <a:pt x="37766" y="32742"/>
                  </a:cubicBezTo>
                  <a:cubicBezTo>
                    <a:pt x="52276" y="18851"/>
                    <a:pt x="70570" y="7937"/>
                    <a:pt x="9264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>
                <a:sym typeface="Arial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CA1CB6B2-DEE9-ABF2-1B65-E037BBFE05CE}"/>
              </a:ext>
            </a:extLst>
          </p:cNvPr>
          <p:cNvSpPr txBox="1"/>
          <p:nvPr/>
        </p:nvSpPr>
        <p:spPr>
          <a:xfrm>
            <a:off x="4299768" y="4476887"/>
            <a:ext cx="287611" cy="226218"/>
          </a:xfrm>
          <a:custGeom>
            <a:avLst/>
            <a:gdLst>
              <a:gd name="connsiteX0" fmla="*/ 267147 w 287611"/>
              <a:gd name="connsiteY0" fmla="*/ 0 h 226218"/>
              <a:gd name="connsiteX1" fmla="*/ 287611 w 287611"/>
              <a:gd name="connsiteY1" fmla="*/ 43160 h 226218"/>
              <a:gd name="connsiteX2" fmla="*/ 242776 w 287611"/>
              <a:gd name="connsiteY2" fmla="*/ 72181 h 226218"/>
              <a:gd name="connsiteX3" fmla="*/ 228452 w 287611"/>
              <a:gd name="connsiteY3" fmla="*/ 121667 h 226218"/>
              <a:gd name="connsiteX4" fmla="*/ 279053 w 287611"/>
              <a:gd name="connsiteY4" fmla="*/ 121667 h 226218"/>
              <a:gd name="connsiteX5" fmla="*/ 279053 w 287611"/>
              <a:gd name="connsiteY5" fmla="*/ 226218 h 226218"/>
              <a:gd name="connsiteX6" fmla="*/ 174501 w 287611"/>
              <a:gd name="connsiteY6" fmla="*/ 226218 h 226218"/>
              <a:gd name="connsiteX7" fmla="*/ 174501 w 287611"/>
              <a:gd name="connsiteY7" fmla="*/ 151432 h 226218"/>
              <a:gd name="connsiteX8" fmla="*/ 182501 w 287611"/>
              <a:gd name="connsiteY8" fmla="*/ 79623 h 226218"/>
              <a:gd name="connsiteX9" fmla="*/ 212267 w 287611"/>
              <a:gd name="connsiteY9" fmla="*/ 32742 h 226218"/>
              <a:gd name="connsiteX10" fmla="*/ 267147 w 287611"/>
              <a:gd name="connsiteY10" fmla="*/ 0 h 226218"/>
              <a:gd name="connsiteX11" fmla="*/ 92646 w 287611"/>
              <a:gd name="connsiteY11" fmla="*/ 0 h 226218"/>
              <a:gd name="connsiteX12" fmla="*/ 113110 w 287611"/>
              <a:gd name="connsiteY12" fmla="*/ 43160 h 226218"/>
              <a:gd name="connsiteX13" fmla="*/ 68275 w 287611"/>
              <a:gd name="connsiteY13" fmla="*/ 72181 h 226218"/>
              <a:gd name="connsiteX14" fmla="*/ 53951 w 287611"/>
              <a:gd name="connsiteY14" fmla="*/ 121667 h 226218"/>
              <a:gd name="connsiteX15" fmla="*/ 104552 w 287611"/>
              <a:gd name="connsiteY15" fmla="*/ 121667 h 226218"/>
              <a:gd name="connsiteX16" fmla="*/ 104552 w 287611"/>
              <a:gd name="connsiteY16" fmla="*/ 226218 h 226218"/>
              <a:gd name="connsiteX17" fmla="*/ 0 w 287611"/>
              <a:gd name="connsiteY17" fmla="*/ 226218 h 226218"/>
              <a:gd name="connsiteX18" fmla="*/ 0 w 287611"/>
              <a:gd name="connsiteY18" fmla="*/ 151432 h 226218"/>
              <a:gd name="connsiteX19" fmla="*/ 8000 w 287611"/>
              <a:gd name="connsiteY19" fmla="*/ 79809 h 226218"/>
              <a:gd name="connsiteX20" fmla="*/ 37579 w 287611"/>
              <a:gd name="connsiteY20" fmla="*/ 32742 h 226218"/>
              <a:gd name="connsiteX21" fmla="*/ 92646 w 287611"/>
              <a:gd name="connsiteY21" fmla="*/ 0 h 22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87611" h="226218">
                <a:moveTo>
                  <a:pt x="267147" y="0"/>
                </a:moveTo>
                <a:lnTo>
                  <a:pt x="287611" y="43160"/>
                </a:lnTo>
                <a:cubicBezTo>
                  <a:pt x="266775" y="50105"/>
                  <a:pt x="251830" y="59779"/>
                  <a:pt x="242776" y="72181"/>
                </a:cubicBezTo>
                <a:cubicBezTo>
                  <a:pt x="233723" y="84584"/>
                  <a:pt x="228948" y="101079"/>
                  <a:pt x="228452" y="121667"/>
                </a:cubicBezTo>
                <a:lnTo>
                  <a:pt x="279053" y="121667"/>
                </a:lnTo>
                <a:lnTo>
                  <a:pt x="279053" y="226218"/>
                </a:lnTo>
                <a:lnTo>
                  <a:pt x="174501" y="226218"/>
                </a:lnTo>
                <a:lnTo>
                  <a:pt x="174501" y="151432"/>
                </a:lnTo>
                <a:cubicBezTo>
                  <a:pt x="174501" y="120922"/>
                  <a:pt x="177168" y="96986"/>
                  <a:pt x="182501" y="79623"/>
                </a:cubicBezTo>
                <a:cubicBezTo>
                  <a:pt x="187834" y="62259"/>
                  <a:pt x="197756" y="46632"/>
                  <a:pt x="212267" y="32742"/>
                </a:cubicBezTo>
                <a:cubicBezTo>
                  <a:pt x="226777" y="18851"/>
                  <a:pt x="245071" y="7937"/>
                  <a:pt x="267147" y="0"/>
                </a:cubicBezTo>
                <a:close/>
                <a:moveTo>
                  <a:pt x="92646" y="0"/>
                </a:moveTo>
                <a:lnTo>
                  <a:pt x="113110" y="43160"/>
                </a:lnTo>
                <a:cubicBezTo>
                  <a:pt x="92274" y="50105"/>
                  <a:pt x="77329" y="59779"/>
                  <a:pt x="68275" y="72181"/>
                </a:cubicBezTo>
                <a:cubicBezTo>
                  <a:pt x="59222" y="84584"/>
                  <a:pt x="54447" y="101079"/>
                  <a:pt x="53951" y="121667"/>
                </a:cubicBezTo>
                <a:lnTo>
                  <a:pt x="104552" y="121667"/>
                </a:lnTo>
                <a:lnTo>
                  <a:pt x="104552" y="226218"/>
                </a:lnTo>
                <a:lnTo>
                  <a:pt x="0" y="226218"/>
                </a:lnTo>
                <a:lnTo>
                  <a:pt x="0" y="151432"/>
                </a:lnTo>
                <a:cubicBezTo>
                  <a:pt x="0" y="121170"/>
                  <a:pt x="2667" y="97296"/>
                  <a:pt x="8000" y="79809"/>
                </a:cubicBezTo>
                <a:cubicBezTo>
                  <a:pt x="13333" y="62321"/>
                  <a:pt x="23193" y="46632"/>
                  <a:pt x="37579" y="32742"/>
                </a:cubicBezTo>
                <a:cubicBezTo>
                  <a:pt x="51966" y="18851"/>
                  <a:pt x="70322" y="7937"/>
                  <a:pt x="92646" y="0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Arial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0089F59D-6E7A-2877-5F80-E12A447FCD6B}"/>
              </a:ext>
            </a:extLst>
          </p:cNvPr>
          <p:cNvSpPr txBox="1"/>
          <p:nvPr/>
        </p:nvSpPr>
        <p:spPr>
          <a:xfrm rot="10800000">
            <a:off x="10529119" y="5207137"/>
            <a:ext cx="287611" cy="226218"/>
          </a:xfrm>
          <a:custGeom>
            <a:avLst/>
            <a:gdLst>
              <a:gd name="connsiteX0" fmla="*/ 104552 w 287611"/>
              <a:gd name="connsiteY0" fmla="*/ 226218 h 226218"/>
              <a:gd name="connsiteX1" fmla="*/ 0 w 287611"/>
              <a:gd name="connsiteY1" fmla="*/ 226218 h 226218"/>
              <a:gd name="connsiteX2" fmla="*/ 0 w 287611"/>
              <a:gd name="connsiteY2" fmla="*/ 151432 h 226218"/>
              <a:gd name="connsiteX3" fmla="*/ 8000 w 287611"/>
              <a:gd name="connsiteY3" fmla="*/ 79809 h 226218"/>
              <a:gd name="connsiteX4" fmla="*/ 37579 w 287611"/>
              <a:gd name="connsiteY4" fmla="*/ 32742 h 226218"/>
              <a:gd name="connsiteX5" fmla="*/ 92646 w 287611"/>
              <a:gd name="connsiteY5" fmla="*/ 0 h 226218"/>
              <a:gd name="connsiteX6" fmla="*/ 113110 w 287611"/>
              <a:gd name="connsiteY6" fmla="*/ 43160 h 226218"/>
              <a:gd name="connsiteX7" fmla="*/ 68275 w 287611"/>
              <a:gd name="connsiteY7" fmla="*/ 72181 h 226218"/>
              <a:gd name="connsiteX8" fmla="*/ 53951 w 287611"/>
              <a:gd name="connsiteY8" fmla="*/ 121667 h 226218"/>
              <a:gd name="connsiteX9" fmla="*/ 104552 w 287611"/>
              <a:gd name="connsiteY9" fmla="*/ 121667 h 226218"/>
              <a:gd name="connsiteX10" fmla="*/ 279053 w 287611"/>
              <a:gd name="connsiteY10" fmla="*/ 226218 h 226218"/>
              <a:gd name="connsiteX11" fmla="*/ 174501 w 287611"/>
              <a:gd name="connsiteY11" fmla="*/ 226218 h 226218"/>
              <a:gd name="connsiteX12" fmla="*/ 174501 w 287611"/>
              <a:gd name="connsiteY12" fmla="*/ 151432 h 226218"/>
              <a:gd name="connsiteX13" fmla="*/ 182501 w 287611"/>
              <a:gd name="connsiteY13" fmla="*/ 79623 h 226218"/>
              <a:gd name="connsiteX14" fmla="*/ 212267 w 287611"/>
              <a:gd name="connsiteY14" fmla="*/ 32742 h 226218"/>
              <a:gd name="connsiteX15" fmla="*/ 267147 w 287611"/>
              <a:gd name="connsiteY15" fmla="*/ 0 h 226218"/>
              <a:gd name="connsiteX16" fmla="*/ 287611 w 287611"/>
              <a:gd name="connsiteY16" fmla="*/ 43160 h 226218"/>
              <a:gd name="connsiteX17" fmla="*/ 242776 w 287611"/>
              <a:gd name="connsiteY17" fmla="*/ 72181 h 226218"/>
              <a:gd name="connsiteX18" fmla="*/ 228452 w 287611"/>
              <a:gd name="connsiteY18" fmla="*/ 121667 h 226218"/>
              <a:gd name="connsiteX19" fmla="*/ 279053 w 287611"/>
              <a:gd name="connsiteY19" fmla="*/ 121667 h 226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7611" h="226218">
                <a:moveTo>
                  <a:pt x="104552" y="226218"/>
                </a:moveTo>
                <a:lnTo>
                  <a:pt x="0" y="226218"/>
                </a:lnTo>
                <a:lnTo>
                  <a:pt x="0" y="151432"/>
                </a:lnTo>
                <a:cubicBezTo>
                  <a:pt x="0" y="121170"/>
                  <a:pt x="2667" y="97296"/>
                  <a:pt x="8000" y="79809"/>
                </a:cubicBezTo>
                <a:cubicBezTo>
                  <a:pt x="13333" y="62321"/>
                  <a:pt x="23193" y="46632"/>
                  <a:pt x="37579" y="32742"/>
                </a:cubicBezTo>
                <a:cubicBezTo>
                  <a:pt x="51966" y="18851"/>
                  <a:pt x="70322" y="7937"/>
                  <a:pt x="92646" y="0"/>
                </a:cubicBezTo>
                <a:lnTo>
                  <a:pt x="113110" y="43160"/>
                </a:lnTo>
                <a:cubicBezTo>
                  <a:pt x="92274" y="50105"/>
                  <a:pt x="77329" y="59779"/>
                  <a:pt x="68275" y="72181"/>
                </a:cubicBezTo>
                <a:cubicBezTo>
                  <a:pt x="59222" y="84584"/>
                  <a:pt x="54447" y="101079"/>
                  <a:pt x="53951" y="121667"/>
                </a:cubicBezTo>
                <a:lnTo>
                  <a:pt x="104552" y="121667"/>
                </a:lnTo>
                <a:close/>
                <a:moveTo>
                  <a:pt x="279053" y="226218"/>
                </a:moveTo>
                <a:lnTo>
                  <a:pt x="174501" y="226218"/>
                </a:lnTo>
                <a:lnTo>
                  <a:pt x="174501" y="151432"/>
                </a:lnTo>
                <a:cubicBezTo>
                  <a:pt x="174501" y="120922"/>
                  <a:pt x="177168" y="96986"/>
                  <a:pt x="182501" y="79623"/>
                </a:cubicBezTo>
                <a:cubicBezTo>
                  <a:pt x="187834" y="62259"/>
                  <a:pt x="197756" y="46632"/>
                  <a:pt x="212267" y="32742"/>
                </a:cubicBezTo>
                <a:cubicBezTo>
                  <a:pt x="226777" y="18851"/>
                  <a:pt x="245071" y="7937"/>
                  <a:pt x="267147" y="0"/>
                </a:cubicBezTo>
                <a:lnTo>
                  <a:pt x="287611" y="43160"/>
                </a:lnTo>
                <a:cubicBezTo>
                  <a:pt x="266775" y="50105"/>
                  <a:pt x="251830" y="59779"/>
                  <a:pt x="242776" y="72181"/>
                </a:cubicBezTo>
                <a:cubicBezTo>
                  <a:pt x="233723" y="84584"/>
                  <a:pt x="228948" y="101079"/>
                  <a:pt x="228452" y="121667"/>
                </a:cubicBezTo>
                <a:lnTo>
                  <a:pt x="279053" y="121667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>
              <a:sym typeface="Arial"/>
            </a:endParaRPr>
          </a:p>
        </p:txBody>
      </p:sp>
      <p:sp>
        <p:nvSpPr>
          <p:cNvPr id="35" name="箭头: 五边形 34">
            <a:extLst>
              <a:ext uri="{FF2B5EF4-FFF2-40B4-BE49-F238E27FC236}">
                <a16:creationId xmlns:a16="http://schemas.microsoft.com/office/drawing/2014/main" id="{A04DB4F5-8234-77FE-D87D-7CB0FD3F133B}"/>
              </a:ext>
            </a:extLst>
          </p:cNvPr>
          <p:cNvSpPr/>
          <p:nvPr/>
        </p:nvSpPr>
        <p:spPr>
          <a:xfrm rot="5400000">
            <a:off x="9883743" y="1281779"/>
            <a:ext cx="395385" cy="333656"/>
          </a:xfrm>
          <a:prstGeom prst="homePlate">
            <a:avLst>
              <a:gd name="adj" fmla="val 26913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36" name="星形: 五角 35">
            <a:extLst>
              <a:ext uri="{FF2B5EF4-FFF2-40B4-BE49-F238E27FC236}">
                <a16:creationId xmlns:a16="http://schemas.microsoft.com/office/drawing/2014/main" id="{F0A11817-CD22-3475-ED8D-A538F56DA936}"/>
              </a:ext>
            </a:extLst>
          </p:cNvPr>
          <p:cNvSpPr/>
          <p:nvPr/>
        </p:nvSpPr>
        <p:spPr>
          <a:xfrm>
            <a:off x="9954435" y="1298747"/>
            <a:ext cx="254000" cy="25400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阿里巴巴普惠体" panose="00020600040101010101" pitchFamily="18" charset="-122"/>
              <a:sym typeface="Arial"/>
            </a:endParaRPr>
          </a:p>
        </p:txBody>
      </p:sp>
      <p:sp>
        <p:nvSpPr>
          <p:cNvPr id="37" name="箭头: 五边形 36">
            <a:extLst>
              <a:ext uri="{FF2B5EF4-FFF2-40B4-BE49-F238E27FC236}">
                <a16:creationId xmlns:a16="http://schemas.microsoft.com/office/drawing/2014/main" id="{7FAC0732-6D10-44D6-04C5-FCECBEB9C7D0}"/>
              </a:ext>
            </a:extLst>
          </p:cNvPr>
          <p:cNvSpPr/>
          <p:nvPr/>
        </p:nvSpPr>
        <p:spPr>
          <a:xfrm rot="5400000">
            <a:off x="9883743" y="4262867"/>
            <a:ext cx="395385" cy="333656"/>
          </a:xfrm>
          <a:prstGeom prst="homePlate">
            <a:avLst>
              <a:gd name="adj" fmla="val 26913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Arial"/>
            </a:endParaRPr>
          </a:p>
        </p:txBody>
      </p:sp>
      <p:sp>
        <p:nvSpPr>
          <p:cNvPr id="38" name="星形: 五角 37">
            <a:extLst>
              <a:ext uri="{FF2B5EF4-FFF2-40B4-BE49-F238E27FC236}">
                <a16:creationId xmlns:a16="http://schemas.microsoft.com/office/drawing/2014/main" id="{24E22318-775E-1FD4-D0B5-6E4451CF2F55}"/>
              </a:ext>
            </a:extLst>
          </p:cNvPr>
          <p:cNvSpPr/>
          <p:nvPr/>
        </p:nvSpPr>
        <p:spPr>
          <a:xfrm>
            <a:off x="9954435" y="4279835"/>
            <a:ext cx="254000" cy="25400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cs typeface="阿里巴巴普惠体" panose="00020600040101010101" pitchFamily="18" charset="-122"/>
              <a:sym typeface="Arial"/>
            </a:endParaRPr>
          </a:p>
        </p:txBody>
      </p:sp>
      <p:sp>
        <p:nvSpPr>
          <p:cNvPr id="39" name="矩形: 圆角 38" descr="D:\51PPT模板网\51pptmoban.com\图片.jpg">
            <a:extLst>
              <a:ext uri="{FF2B5EF4-FFF2-40B4-BE49-F238E27FC236}">
                <a16:creationId xmlns:a16="http://schemas.microsoft.com/office/drawing/2014/main" id="{89088815-6915-C6CE-1A22-E56B3BA9C925}"/>
              </a:ext>
            </a:extLst>
          </p:cNvPr>
          <p:cNvSpPr/>
          <p:nvPr/>
        </p:nvSpPr>
        <p:spPr>
          <a:xfrm>
            <a:off x="1127125" y="1357312"/>
            <a:ext cx="2755265" cy="1148296"/>
          </a:xfrm>
          <a:prstGeom prst="roundRect">
            <a:avLst>
              <a:gd name="adj" fmla="val 8541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84A5FFB8-EC9F-D443-FC06-E7FEF3934CC4}"/>
              </a:ext>
            </a:extLst>
          </p:cNvPr>
          <p:cNvSpPr/>
          <p:nvPr/>
        </p:nvSpPr>
        <p:spPr>
          <a:xfrm>
            <a:off x="8311122" y="2831626"/>
            <a:ext cx="2755265" cy="1148296"/>
          </a:xfrm>
          <a:prstGeom prst="roundRect">
            <a:avLst>
              <a:gd name="adj" fmla="val 8541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sp>
        <p:nvSpPr>
          <p:cNvPr id="41" name="矩形: 圆角 40" descr="D:\51PPT模板网\51pptmoban.com\图片.jpg">
            <a:extLst>
              <a:ext uri="{FF2B5EF4-FFF2-40B4-BE49-F238E27FC236}">
                <a16:creationId xmlns:a16="http://schemas.microsoft.com/office/drawing/2014/main" id="{11A04810-EF96-DEF4-5DCF-276CC2C31000}"/>
              </a:ext>
            </a:extLst>
          </p:cNvPr>
          <p:cNvSpPr/>
          <p:nvPr/>
        </p:nvSpPr>
        <p:spPr>
          <a:xfrm>
            <a:off x="1147704" y="4352389"/>
            <a:ext cx="2755265" cy="1148296"/>
          </a:xfrm>
          <a:prstGeom prst="roundRect">
            <a:avLst>
              <a:gd name="adj" fmla="val 8541"/>
            </a:avLst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"/>
              <a:ea typeface="微软雅黑"/>
              <a:sym typeface="Arial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9E2D9A0-2A68-5B72-7D92-EA5FB2F623C6}"/>
              </a:ext>
            </a:extLst>
          </p:cNvPr>
          <p:cNvGrpSpPr/>
          <p:nvPr/>
        </p:nvGrpSpPr>
        <p:grpSpPr>
          <a:xfrm>
            <a:off x="4734485" y="1523199"/>
            <a:ext cx="5600323" cy="816522"/>
            <a:chOff x="283598" y="1906534"/>
            <a:chExt cx="5600323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36FE448-A60A-CE4E-CA3E-5AFEABB3D6D1}"/>
                </a:ext>
              </a:extLst>
            </p:cNvPr>
            <p:cNvSpPr txBox="1"/>
            <p:nvPr/>
          </p:nvSpPr>
          <p:spPr>
            <a:xfrm>
              <a:off x="283598" y="2190603"/>
              <a:ext cx="56003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A1F6633-0C2B-BAF7-6E18-91A3207C1C4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FE313A5-12D1-9B25-E28F-FDD317B72F75}"/>
              </a:ext>
            </a:extLst>
          </p:cNvPr>
          <p:cNvGrpSpPr/>
          <p:nvPr/>
        </p:nvGrpSpPr>
        <p:grpSpPr>
          <a:xfrm>
            <a:off x="4734485" y="4518276"/>
            <a:ext cx="5600323" cy="816522"/>
            <a:chOff x="283598" y="1906534"/>
            <a:chExt cx="5600323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644FA67-7DA9-772F-903E-D5A75B8FEE7A}"/>
                </a:ext>
              </a:extLst>
            </p:cNvPr>
            <p:cNvSpPr txBox="1"/>
            <p:nvPr/>
          </p:nvSpPr>
          <p:spPr>
            <a:xfrm>
              <a:off x="283598" y="2190603"/>
              <a:ext cx="56003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8D57B2B-41D6-B9AB-DA96-751B1381984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F991CD1-9C1D-012C-F4A2-F957FAEBE9D3}"/>
              </a:ext>
            </a:extLst>
          </p:cNvPr>
          <p:cNvGrpSpPr/>
          <p:nvPr/>
        </p:nvGrpSpPr>
        <p:grpSpPr>
          <a:xfrm>
            <a:off x="1787219" y="3007038"/>
            <a:ext cx="5600323" cy="816522"/>
            <a:chOff x="283598" y="1906534"/>
            <a:chExt cx="5600323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271C5DA-E9A5-E910-1C8D-0EEB77242565}"/>
                </a:ext>
              </a:extLst>
            </p:cNvPr>
            <p:cNvSpPr txBox="1"/>
            <p:nvPr/>
          </p:nvSpPr>
          <p:spPr>
            <a:xfrm>
              <a:off x="283598" y="2190603"/>
              <a:ext cx="560032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813BDBD-CE5B-EC75-8D49-54B45636F55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797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 descr="D:\51PPT模板网\51pptmoban.com\图片.jpg">
            <a:extLst>
              <a:ext uri="{FF2B5EF4-FFF2-40B4-BE49-F238E27FC236}">
                <a16:creationId xmlns:a16="http://schemas.microsoft.com/office/drawing/2014/main" id="{0FB14C71-0629-814B-D3AF-1AB9D741C345}"/>
              </a:ext>
            </a:extLst>
          </p:cNvPr>
          <p:cNvSpPr/>
          <p:nvPr/>
        </p:nvSpPr>
        <p:spPr bwMode="auto">
          <a:xfrm>
            <a:off x="3931767" y="1264767"/>
            <a:ext cx="4328466" cy="4328466"/>
          </a:xfrm>
          <a:prstGeom prst="ellipse">
            <a:avLst/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11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cxnSp>
        <p:nvCxnSpPr>
          <p:cNvPr id="3" name="Straight Connector 37">
            <a:extLst>
              <a:ext uri="{FF2B5EF4-FFF2-40B4-BE49-F238E27FC236}">
                <a16:creationId xmlns:a16="http://schemas.microsoft.com/office/drawing/2014/main" id="{51B65FA6-6672-60BE-96F6-A12F6BD68E4E}"/>
              </a:ext>
            </a:extLst>
          </p:cNvPr>
          <p:cNvCxnSpPr>
            <a:cxnSpLocks/>
          </p:cNvCxnSpPr>
          <p:nvPr/>
        </p:nvCxnSpPr>
        <p:spPr>
          <a:xfrm flipH="1">
            <a:off x="8255000" y="3429000"/>
            <a:ext cx="3133725" cy="0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C2329"/>
                </a:gs>
                <a:gs pos="0">
                  <a:srgbClr val="FBC398"/>
                </a:gs>
              </a:gsLst>
              <a:lin ang="10800000" scaled="1"/>
              <a:tileRect/>
            </a:gra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Arc 39">
            <a:extLst>
              <a:ext uri="{FF2B5EF4-FFF2-40B4-BE49-F238E27FC236}">
                <a16:creationId xmlns:a16="http://schemas.microsoft.com/office/drawing/2014/main" id="{67ED25A6-149B-330E-B19C-7C0D9DF41A12}"/>
              </a:ext>
            </a:extLst>
          </p:cNvPr>
          <p:cNvSpPr/>
          <p:nvPr/>
        </p:nvSpPr>
        <p:spPr>
          <a:xfrm>
            <a:off x="3953574" y="1270000"/>
            <a:ext cx="4318000" cy="4318000"/>
          </a:xfrm>
          <a:prstGeom prst="arc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cxnSp>
        <p:nvCxnSpPr>
          <p:cNvPr id="5" name="Straight Connector 36">
            <a:extLst>
              <a:ext uri="{FF2B5EF4-FFF2-40B4-BE49-F238E27FC236}">
                <a16:creationId xmlns:a16="http://schemas.microsoft.com/office/drawing/2014/main" id="{58C25823-6732-F248-F82B-9D07D3AE12F1}"/>
              </a:ext>
            </a:extLst>
          </p:cNvPr>
          <p:cNvCxnSpPr>
            <a:cxnSpLocks/>
          </p:cNvCxnSpPr>
          <p:nvPr/>
        </p:nvCxnSpPr>
        <p:spPr>
          <a:xfrm>
            <a:off x="803275" y="3429000"/>
            <a:ext cx="3133725" cy="0"/>
          </a:xfrm>
          <a:prstGeom prst="line">
            <a:avLst/>
          </a:prstGeom>
          <a:ln w="25400">
            <a:gradFill flip="none" rotWithShape="1">
              <a:gsLst>
                <a:gs pos="100000">
                  <a:srgbClr val="EC2329"/>
                </a:gs>
                <a:gs pos="0">
                  <a:srgbClr val="FBC398"/>
                </a:gs>
              </a:gsLst>
              <a:lin ang="10800000" scaled="1"/>
              <a:tileRect/>
            </a:gradFill>
            <a:headEnd type="stealt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c 40">
            <a:extLst>
              <a:ext uri="{FF2B5EF4-FFF2-40B4-BE49-F238E27FC236}">
                <a16:creationId xmlns:a16="http://schemas.microsoft.com/office/drawing/2014/main" id="{4B83F863-517A-E4FB-0862-FEAAB0120C29}"/>
              </a:ext>
            </a:extLst>
          </p:cNvPr>
          <p:cNvSpPr/>
          <p:nvPr/>
        </p:nvSpPr>
        <p:spPr>
          <a:xfrm flipH="1" flipV="1">
            <a:off x="3937000" y="1270000"/>
            <a:ext cx="4318000" cy="4318000"/>
          </a:xfrm>
          <a:prstGeom prst="arc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Oval 3">
            <a:extLst>
              <a:ext uri="{FF2B5EF4-FFF2-40B4-BE49-F238E27FC236}">
                <a16:creationId xmlns:a16="http://schemas.microsoft.com/office/drawing/2014/main" id="{73EA558F-E783-18C5-20B3-99712C01FB0B}"/>
              </a:ext>
            </a:extLst>
          </p:cNvPr>
          <p:cNvSpPr/>
          <p:nvPr/>
        </p:nvSpPr>
        <p:spPr>
          <a:xfrm>
            <a:off x="5336481" y="2669481"/>
            <a:ext cx="1519039" cy="1519038"/>
          </a:xfrm>
          <a:prstGeom prst="ellipse">
            <a:avLst/>
          </a:prstGeom>
          <a:gradFill flip="none" rotWithShape="1">
            <a:gsLst>
              <a:gs pos="0">
                <a:srgbClr val="EC2329">
                  <a:alpha val="50000"/>
                </a:srgbClr>
              </a:gs>
              <a:gs pos="100000">
                <a:srgbClr val="FBC398">
                  <a:alpha val="50000"/>
                </a:srgbClr>
              </a:gs>
            </a:gsLst>
            <a:lin ang="108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>
              <a:sym typeface="+mn-lt"/>
            </a:endParaRPr>
          </a:p>
        </p:txBody>
      </p:sp>
      <p:grpSp>
        <p:nvGrpSpPr>
          <p:cNvPr id="9" name="Group 31" descr="D:\51PPT模板网\51pptmoban.com\图片.jpg">
            <a:extLst>
              <a:ext uri="{FF2B5EF4-FFF2-40B4-BE49-F238E27FC236}">
                <a16:creationId xmlns:a16="http://schemas.microsoft.com/office/drawing/2014/main" id="{4DCFD1CC-39F5-CCDC-745B-9DB7068745C7}"/>
              </a:ext>
            </a:extLst>
          </p:cNvPr>
          <p:cNvGrpSpPr/>
          <p:nvPr/>
        </p:nvGrpSpPr>
        <p:grpSpPr>
          <a:xfrm>
            <a:off x="5782965" y="3115965"/>
            <a:ext cx="626070" cy="626070"/>
            <a:chOff x="8204317" y="2115665"/>
            <a:chExt cx="464344" cy="464344"/>
          </a:xfrm>
          <a:solidFill>
            <a:schemeClr val="bg1"/>
          </a:solidFill>
        </p:grpSpPr>
        <p:sp>
          <p:nvSpPr>
            <p:cNvPr id="10" name="AutoShape 81">
              <a:extLst>
                <a:ext uri="{FF2B5EF4-FFF2-40B4-BE49-F238E27FC236}">
                  <a16:creationId xmlns:a16="http://schemas.microsoft.com/office/drawing/2014/main" id="{9222CCE6-F2C2-2289-C03B-A0B98556C4D4}"/>
                </a:ext>
              </a:extLst>
            </p:cNvPr>
            <p:cNvSpPr/>
            <p:nvPr/>
          </p:nvSpPr>
          <p:spPr bwMode="auto">
            <a:xfrm>
              <a:off x="8204317" y="211566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21" tIns="19021" rIns="19021" bIns="19021" anchor="ctr"/>
            <a:lstStyle/>
            <a:p>
              <a:pPr algn="ctr" defTabSz="2279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1" name="AutoShape 82">
              <a:extLst>
                <a:ext uri="{FF2B5EF4-FFF2-40B4-BE49-F238E27FC236}">
                  <a16:creationId xmlns:a16="http://schemas.microsoft.com/office/drawing/2014/main" id="{E0961EC7-7398-C7FC-38A2-3CC5733EBE8C}"/>
                </a:ext>
              </a:extLst>
            </p:cNvPr>
            <p:cNvSpPr/>
            <p:nvPr/>
          </p:nvSpPr>
          <p:spPr bwMode="auto">
            <a:xfrm>
              <a:off x="8247973" y="249269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21" tIns="19021" rIns="19021" bIns="19021" anchor="ctr"/>
            <a:lstStyle/>
            <a:p>
              <a:pPr algn="ctr" defTabSz="227965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04FC396-5B6A-020D-FA09-55878520694A}"/>
              </a:ext>
            </a:extLst>
          </p:cNvPr>
          <p:cNvGrpSpPr/>
          <p:nvPr/>
        </p:nvGrpSpPr>
        <p:grpSpPr>
          <a:xfrm>
            <a:off x="942979" y="1619955"/>
            <a:ext cx="3172268" cy="1548737"/>
            <a:chOff x="771278" y="1725890"/>
            <a:chExt cx="3172268" cy="154873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D060687-61FF-500E-5FD7-ACC48A0D239D}"/>
                </a:ext>
              </a:extLst>
            </p:cNvPr>
            <p:cNvSpPr txBox="1"/>
            <p:nvPr/>
          </p:nvSpPr>
          <p:spPr>
            <a:xfrm>
              <a:off x="771278" y="172589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bg1"/>
                      </a:gs>
                      <a:gs pos="100000">
                        <a:srgbClr val="F67713"/>
                      </a:gs>
                    </a:gsLst>
                    <a:lin ang="54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C2329"/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0F27C22-0A39-CCFF-8F79-D673D6B19F60}"/>
                </a:ext>
              </a:extLst>
            </p:cNvPr>
            <p:cNvCxnSpPr>
              <a:cxnSpLocks/>
            </p:cNvCxnSpPr>
            <p:nvPr/>
          </p:nvCxnSpPr>
          <p:spPr>
            <a:xfrm>
              <a:off x="815054" y="2170387"/>
              <a:ext cx="312849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0CA1A36-7191-9E4D-4AEA-8789AB72A185}"/>
                </a:ext>
              </a:extLst>
            </p:cNvPr>
            <p:cNvSpPr/>
            <p:nvPr/>
          </p:nvSpPr>
          <p:spPr>
            <a:xfrm>
              <a:off x="815054" y="2160960"/>
              <a:ext cx="1192855" cy="107000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010AC7C-81B3-F269-0EB3-2EAE61918F71}"/>
                </a:ext>
              </a:extLst>
            </p:cNvPr>
            <p:cNvSpPr txBox="1"/>
            <p:nvPr/>
          </p:nvSpPr>
          <p:spPr>
            <a:xfrm>
              <a:off x="771278" y="2370725"/>
              <a:ext cx="263125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948C26B-E8BC-8360-4013-77030632EDAA}"/>
              </a:ext>
            </a:extLst>
          </p:cNvPr>
          <p:cNvGrpSpPr/>
          <p:nvPr/>
        </p:nvGrpSpPr>
        <p:grpSpPr>
          <a:xfrm>
            <a:off x="8260232" y="1619955"/>
            <a:ext cx="3216476" cy="1548737"/>
            <a:chOff x="815054" y="1725890"/>
            <a:chExt cx="3216476" cy="1548737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480BC4D-B126-8E6B-F421-50CD17D4B702}"/>
                </a:ext>
              </a:extLst>
            </p:cNvPr>
            <p:cNvSpPr txBox="1"/>
            <p:nvPr/>
          </p:nvSpPr>
          <p:spPr>
            <a:xfrm>
              <a:off x="1827080" y="172589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bg1"/>
                      </a:gs>
                      <a:gs pos="100000">
                        <a:srgbClr val="F67713"/>
                      </a:gs>
                    </a:gsLst>
                    <a:lin ang="54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C2329"/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F641156E-4AD9-5AC5-76E4-C727E654F699}"/>
                </a:ext>
              </a:extLst>
            </p:cNvPr>
            <p:cNvCxnSpPr>
              <a:cxnSpLocks/>
            </p:cNvCxnSpPr>
            <p:nvPr/>
          </p:nvCxnSpPr>
          <p:spPr>
            <a:xfrm>
              <a:off x="815054" y="2170387"/>
              <a:ext cx="312849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8A078DBD-9635-3993-E13B-DE9491CDACCD}"/>
                </a:ext>
              </a:extLst>
            </p:cNvPr>
            <p:cNvSpPr/>
            <p:nvPr/>
          </p:nvSpPr>
          <p:spPr>
            <a:xfrm flipH="1">
              <a:off x="2750691" y="2160960"/>
              <a:ext cx="1192856" cy="107000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BAD0BA8-D1C5-C649-317C-433A498FAC61}"/>
                </a:ext>
              </a:extLst>
            </p:cNvPr>
            <p:cNvSpPr txBox="1"/>
            <p:nvPr/>
          </p:nvSpPr>
          <p:spPr>
            <a:xfrm>
              <a:off x="1400278" y="2370725"/>
              <a:ext cx="263125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C65DFF6A-88C9-5BE9-76A1-ECE2FF325D4E}"/>
              </a:ext>
            </a:extLst>
          </p:cNvPr>
          <p:cNvGrpSpPr/>
          <p:nvPr/>
        </p:nvGrpSpPr>
        <p:grpSpPr>
          <a:xfrm>
            <a:off x="942979" y="3683174"/>
            <a:ext cx="3172268" cy="1548737"/>
            <a:chOff x="771278" y="1725890"/>
            <a:chExt cx="3172268" cy="1548737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B597CDA-C301-9D23-6C3F-6343A0695184}"/>
                </a:ext>
              </a:extLst>
            </p:cNvPr>
            <p:cNvSpPr txBox="1"/>
            <p:nvPr/>
          </p:nvSpPr>
          <p:spPr>
            <a:xfrm>
              <a:off x="771278" y="172589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bg1"/>
                      </a:gs>
                      <a:gs pos="100000">
                        <a:srgbClr val="F67713"/>
                      </a:gs>
                    </a:gsLst>
                    <a:lin ang="54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C2329"/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6C38391E-8812-D073-26C7-2394516C5376}"/>
                </a:ext>
              </a:extLst>
            </p:cNvPr>
            <p:cNvCxnSpPr>
              <a:cxnSpLocks/>
            </p:cNvCxnSpPr>
            <p:nvPr/>
          </p:nvCxnSpPr>
          <p:spPr>
            <a:xfrm>
              <a:off x="815054" y="2170387"/>
              <a:ext cx="312849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D32B875-70BF-6F35-43B7-574A50279526}"/>
                </a:ext>
              </a:extLst>
            </p:cNvPr>
            <p:cNvSpPr/>
            <p:nvPr/>
          </p:nvSpPr>
          <p:spPr>
            <a:xfrm>
              <a:off x="815054" y="2160960"/>
              <a:ext cx="1192855" cy="107000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ED74D02D-FE9C-BD5F-E269-6C1691E44325}"/>
                </a:ext>
              </a:extLst>
            </p:cNvPr>
            <p:cNvSpPr txBox="1"/>
            <p:nvPr/>
          </p:nvSpPr>
          <p:spPr>
            <a:xfrm>
              <a:off x="771278" y="2370725"/>
              <a:ext cx="263125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56EC9455-F6DA-63DD-E354-2CFEFAF0F9BD}"/>
              </a:ext>
            </a:extLst>
          </p:cNvPr>
          <p:cNvGrpSpPr/>
          <p:nvPr/>
        </p:nvGrpSpPr>
        <p:grpSpPr>
          <a:xfrm>
            <a:off x="8260232" y="3683174"/>
            <a:ext cx="3216476" cy="1548737"/>
            <a:chOff x="815054" y="1725890"/>
            <a:chExt cx="3216476" cy="154873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1399144-4E7E-C18F-6F62-252F3177640F}"/>
                </a:ext>
              </a:extLst>
            </p:cNvPr>
            <p:cNvSpPr txBox="1"/>
            <p:nvPr/>
          </p:nvSpPr>
          <p:spPr>
            <a:xfrm>
              <a:off x="1827080" y="172589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bg1"/>
                      </a:gs>
                      <a:gs pos="100000">
                        <a:srgbClr val="F67713"/>
                      </a:gs>
                    </a:gsLst>
                    <a:lin ang="54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rgbClr val="EC2329"/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8C519829-7263-82E1-21E9-8972513FDF01}"/>
                </a:ext>
              </a:extLst>
            </p:cNvPr>
            <p:cNvCxnSpPr>
              <a:cxnSpLocks/>
            </p:cNvCxnSpPr>
            <p:nvPr/>
          </p:nvCxnSpPr>
          <p:spPr>
            <a:xfrm>
              <a:off x="815054" y="2170387"/>
              <a:ext cx="3128492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9789B886-C7D1-4DA0-652B-2F74CEDD0AA0}"/>
                </a:ext>
              </a:extLst>
            </p:cNvPr>
            <p:cNvSpPr/>
            <p:nvPr/>
          </p:nvSpPr>
          <p:spPr>
            <a:xfrm flipH="1">
              <a:off x="2750691" y="2160960"/>
              <a:ext cx="1192856" cy="107000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ED7FA86B-7D9F-A67E-B10A-18433B18D634}"/>
                </a:ext>
              </a:extLst>
            </p:cNvPr>
            <p:cNvSpPr txBox="1"/>
            <p:nvPr/>
          </p:nvSpPr>
          <p:spPr>
            <a:xfrm>
              <a:off x="1400278" y="2370725"/>
              <a:ext cx="2631252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7507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3" name="矩形: 圆角 6">
            <a:extLst>
              <a:ext uri="{FF2B5EF4-FFF2-40B4-BE49-F238E27FC236}">
                <a16:creationId xmlns:a16="http://schemas.microsoft.com/office/drawing/2014/main" id="{8B2DE137-7511-F8BA-3767-E70073544759}"/>
              </a:ext>
            </a:extLst>
          </p:cNvPr>
          <p:cNvSpPr/>
          <p:nvPr/>
        </p:nvSpPr>
        <p:spPr>
          <a:xfrm>
            <a:off x="803275" y="1577260"/>
            <a:ext cx="4835525" cy="1642819"/>
          </a:xfrm>
          <a:prstGeom prst="roundRect">
            <a:avLst>
              <a:gd name="adj" fmla="val 11333"/>
            </a:avLst>
          </a:pr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4" name="矩形: 对角圆角 7">
            <a:extLst>
              <a:ext uri="{FF2B5EF4-FFF2-40B4-BE49-F238E27FC236}">
                <a16:creationId xmlns:a16="http://schemas.microsoft.com/office/drawing/2014/main" id="{7AAA88CB-0A30-0290-745D-35D35BF6F653}"/>
              </a:ext>
            </a:extLst>
          </p:cNvPr>
          <p:cNvSpPr/>
          <p:nvPr/>
        </p:nvSpPr>
        <p:spPr>
          <a:xfrm>
            <a:off x="790576" y="1386511"/>
            <a:ext cx="2638424" cy="4314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latin typeface="+mn-ea"/>
                <a:sym typeface="Arial"/>
              </a:rPr>
              <a:t>添加标题文本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8FE8125-6482-5CBB-D23F-67E76F01726E}"/>
              </a:ext>
            </a:extLst>
          </p:cNvPr>
          <p:cNvSpPr txBox="1"/>
          <p:nvPr/>
        </p:nvSpPr>
        <p:spPr>
          <a:xfrm>
            <a:off x="1049226" y="2038067"/>
            <a:ext cx="433557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22" name="矩形: 圆角 6">
            <a:extLst>
              <a:ext uri="{FF2B5EF4-FFF2-40B4-BE49-F238E27FC236}">
                <a16:creationId xmlns:a16="http://schemas.microsoft.com/office/drawing/2014/main" id="{E341602B-68CA-91F8-28E1-883BECE1C21C}"/>
              </a:ext>
            </a:extLst>
          </p:cNvPr>
          <p:cNvSpPr/>
          <p:nvPr/>
        </p:nvSpPr>
        <p:spPr>
          <a:xfrm>
            <a:off x="6553200" y="1577260"/>
            <a:ext cx="4835525" cy="1642819"/>
          </a:xfrm>
          <a:prstGeom prst="roundRect">
            <a:avLst>
              <a:gd name="adj" fmla="val 11333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Arial"/>
            </a:endParaRPr>
          </a:p>
        </p:txBody>
      </p:sp>
      <p:sp>
        <p:nvSpPr>
          <p:cNvPr id="23" name="矩形: 对角圆角 7">
            <a:extLst>
              <a:ext uri="{FF2B5EF4-FFF2-40B4-BE49-F238E27FC236}">
                <a16:creationId xmlns:a16="http://schemas.microsoft.com/office/drawing/2014/main" id="{2659D15B-6517-5F51-41AC-BAF52AA5DF04}"/>
              </a:ext>
            </a:extLst>
          </p:cNvPr>
          <p:cNvSpPr/>
          <p:nvPr/>
        </p:nvSpPr>
        <p:spPr>
          <a:xfrm>
            <a:off x="6565901" y="1386511"/>
            <a:ext cx="2638424" cy="43149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/>
              </a:rPr>
              <a:t>添加标题文本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45EF61-5C26-8B42-5ECB-45DBB127596B}"/>
              </a:ext>
            </a:extLst>
          </p:cNvPr>
          <p:cNvSpPr txBox="1"/>
          <p:nvPr/>
        </p:nvSpPr>
        <p:spPr>
          <a:xfrm>
            <a:off x="6799151" y="2038067"/>
            <a:ext cx="433557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25" name="矩形: 圆角 6">
            <a:extLst>
              <a:ext uri="{FF2B5EF4-FFF2-40B4-BE49-F238E27FC236}">
                <a16:creationId xmlns:a16="http://schemas.microsoft.com/office/drawing/2014/main" id="{14050E1D-3D2E-22C7-0354-90D9FC8237EE}"/>
              </a:ext>
            </a:extLst>
          </p:cNvPr>
          <p:cNvSpPr/>
          <p:nvPr/>
        </p:nvSpPr>
        <p:spPr>
          <a:xfrm>
            <a:off x="803275" y="3655890"/>
            <a:ext cx="4835525" cy="1642819"/>
          </a:xfrm>
          <a:prstGeom prst="roundRect">
            <a:avLst>
              <a:gd name="adj" fmla="val 11333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Arial"/>
            </a:endParaRPr>
          </a:p>
        </p:txBody>
      </p:sp>
      <p:sp>
        <p:nvSpPr>
          <p:cNvPr id="26" name="矩形: 对角圆角 7">
            <a:extLst>
              <a:ext uri="{FF2B5EF4-FFF2-40B4-BE49-F238E27FC236}">
                <a16:creationId xmlns:a16="http://schemas.microsoft.com/office/drawing/2014/main" id="{CAFE5673-9263-BA8A-5A75-486EDA9B4874}"/>
              </a:ext>
            </a:extLst>
          </p:cNvPr>
          <p:cNvSpPr/>
          <p:nvPr/>
        </p:nvSpPr>
        <p:spPr>
          <a:xfrm>
            <a:off x="815976" y="3465141"/>
            <a:ext cx="2638424" cy="431490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/>
              </a:rPr>
              <a:t>添加标题文本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AEBB80F-A78C-95E4-EAF0-7A8D4D739408}"/>
              </a:ext>
            </a:extLst>
          </p:cNvPr>
          <p:cNvSpPr txBox="1"/>
          <p:nvPr/>
        </p:nvSpPr>
        <p:spPr>
          <a:xfrm>
            <a:off x="1049226" y="4116697"/>
            <a:ext cx="433557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28" name="矩形: 圆角 6">
            <a:extLst>
              <a:ext uri="{FF2B5EF4-FFF2-40B4-BE49-F238E27FC236}">
                <a16:creationId xmlns:a16="http://schemas.microsoft.com/office/drawing/2014/main" id="{8A46BA0B-210A-DB12-A440-8E1E7D5CDC1F}"/>
              </a:ext>
            </a:extLst>
          </p:cNvPr>
          <p:cNvSpPr/>
          <p:nvPr/>
        </p:nvSpPr>
        <p:spPr>
          <a:xfrm>
            <a:off x="6553200" y="3655890"/>
            <a:ext cx="4835525" cy="1642819"/>
          </a:xfrm>
          <a:prstGeom prst="roundRect">
            <a:avLst>
              <a:gd name="adj" fmla="val 11333"/>
            </a:avLst>
          </a:pr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sym typeface="Arial"/>
            </a:endParaRPr>
          </a:p>
        </p:txBody>
      </p:sp>
      <p:sp>
        <p:nvSpPr>
          <p:cNvPr id="29" name="矩形: 对角圆角 7">
            <a:extLst>
              <a:ext uri="{FF2B5EF4-FFF2-40B4-BE49-F238E27FC236}">
                <a16:creationId xmlns:a16="http://schemas.microsoft.com/office/drawing/2014/main" id="{ADE3CE06-A69A-B9FC-4C60-E847D894B819}"/>
              </a:ext>
            </a:extLst>
          </p:cNvPr>
          <p:cNvSpPr/>
          <p:nvPr/>
        </p:nvSpPr>
        <p:spPr>
          <a:xfrm>
            <a:off x="6540501" y="3465141"/>
            <a:ext cx="2638424" cy="4314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1600" b="1" dirty="0">
                <a:latin typeface="+mn-ea"/>
                <a:sym typeface="Arial"/>
              </a:rPr>
              <a:t>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BCD7D03-FAFD-1509-3D5D-E1B244B5E11D}"/>
              </a:ext>
            </a:extLst>
          </p:cNvPr>
          <p:cNvSpPr txBox="1"/>
          <p:nvPr/>
        </p:nvSpPr>
        <p:spPr>
          <a:xfrm>
            <a:off x="6799151" y="4116697"/>
            <a:ext cx="433557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56209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EAD1AE37-1BCA-E1B1-5164-F82E88C26245}"/>
              </a:ext>
            </a:extLst>
          </p:cNvPr>
          <p:cNvSpPr/>
          <p:nvPr/>
        </p:nvSpPr>
        <p:spPr>
          <a:xfrm>
            <a:off x="5962649" y="2033364"/>
            <a:ext cx="4490409" cy="1007156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4615C5-140D-5879-0B09-054A4B59A550}"/>
              </a:ext>
            </a:extLst>
          </p:cNvPr>
          <p:cNvSpPr/>
          <p:nvPr/>
        </p:nvSpPr>
        <p:spPr>
          <a:xfrm>
            <a:off x="5962650" y="3031497"/>
            <a:ext cx="4490408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698845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175" descr="D:\51PPT模板网\51pptmoban.com\图片.jpg">
            <a:extLst>
              <a:ext uri="{FF2B5EF4-FFF2-40B4-BE49-F238E27FC236}">
                <a16:creationId xmlns:a16="http://schemas.microsoft.com/office/drawing/2014/main" id="{B31A6F2E-4F86-7B7A-67F3-1686D2E7D3C2}"/>
              </a:ext>
            </a:extLst>
          </p:cNvPr>
          <p:cNvSpPr/>
          <p:nvPr/>
        </p:nvSpPr>
        <p:spPr>
          <a:xfrm rot="16200000">
            <a:off x="1755667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3DF453C-E05A-DDD0-D73B-AB27674125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427"/>
          <a:stretch>
            <a:fillRect/>
          </a:stretch>
        </p:blipFill>
        <p:spPr>
          <a:xfrm>
            <a:off x="0" y="4678086"/>
            <a:ext cx="12192000" cy="2179915"/>
          </a:xfrm>
          <a:custGeom>
            <a:avLst/>
            <a:gdLst>
              <a:gd name="connsiteX0" fmla="*/ 0 w 12192000"/>
              <a:gd name="connsiteY0" fmla="*/ 0 h 2179915"/>
              <a:gd name="connsiteX1" fmla="*/ 12192000 w 12192000"/>
              <a:gd name="connsiteY1" fmla="*/ 0 h 2179915"/>
              <a:gd name="connsiteX2" fmla="*/ 12192000 w 12192000"/>
              <a:gd name="connsiteY2" fmla="*/ 2179915 h 2179915"/>
              <a:gd name="connsiteX3" fmla="*/ 0 w 12192000"/>
              <a:gd name="connsiteY3" fmla="*/ 2179915 h 217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79915">
                <a:moveTo>
                  <a:pt x="0" y="0"/>
                </a:moveTo>
                <a:lnTo>
                  <a:pt x="12192000" y="0"/>
                </a:lnTo>
                <a:lnTo>
                  <a:pt x="12192000" y="2179915"/>
                </a:lnTo>
                <a:lnTo>
                  <a:pt x="0" y="2179915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481473-7712-807E-51CF-BC11BA2884A4}"/>
              </a:ext>
            </a:extLst>
          </p:cNvPr>
          <p:cNvSpPr txBox="1"/>
          <p:nvPr/>
        </p:nvSpPr>
        <p:spPr>
          <a:xfrm>
            <a:off x="1112099" y="3077216"/>
            <a:ext cx="1233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>
                  <a:gradFill>
                    <a:gsLst>
                      <a:gs pos="0">
                        <a:srgbClr val="EC2329"/>
                      </a:gs>
                      <a:gs pos="76000">
                        <a:srgbClr val="EC232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05 Heavy" panose="00020600040101010101" pitchFamily="18" charset="-122"/>
              </a:rPr>
              <a:t>PART</a:t>
            </a:r>
            <a:endParaRPr lang="zh-CN" altLang="en-US" sz="2800" b="1" dirty="0">
              <a:ln>
                <a:gradFill>
                  <a:gsLst>
                    <a:gs pos="0">
                      <a:srgbClr val="EC2329"/>
                    </a:gs>
                    <a:gs pos="76000">
                      <a:srgbClr val="EC232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823542" y="1108584"/>
            <a:ext cx="34836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199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6301156" y="2326691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6774829" y="235057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EC2329"/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629EB4D-B192-49BA-E548-C57549C93649}"/>
              </a:ext>
            </a:extLst>
          </p:cNvPr>
          <p:cNvSpPr/>
          <p:nvPr/>
        </p:nvSpPr>
        <p:spPr>
          <a:xfrm>
            <a:off x="5962650" y="2033032"/>
            <a:ext cx="1930154" cy="173137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C518F-E93F-1D16-7EE6-78BA72342D2F}"/>
              </a:ext>
            </a:extLst>
          </p:cNvPr>
          <p:cNvSpPr txBox="1"/>
          <p:nvPr/>
        </p:nvSpPr>
        <p:spPr>
          <a:xfrm>
            <a:off x="5867400" y="3245830"/>
            <a:ext cx="5029200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602215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D:\51PPT模板网\51pptmoban.com\图片.jpg">
            <a:extLst>
              <a:ext uri="{FF2B5EF4-FFF2-40B4-BE49-F238E27FC236}">
                <a16:creationId xmlns:a16="http://schemas.microsoft.com/office/drawing/2014/main" id="{23801EE4-FAFB-516F-C8BC-18F2006D92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344" y="2079027"/>
            <a:ext cx="3429000" cy="3181350"/>
          </a:xfrm>
          <a:prstGeom prst="rect">
            <a:avLst/>
          </a:prstGeom>
        </p:spPr>
      </p:pic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848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" name="Oval 25">
            <a:extLst>
              <a:ext uri="{FF2B5EF4-FFF2-40B4-BE49-F238E27FC236}">
                <a16:creationId xmlns:a16="http://schemas.microsoft.com/office/drawing/2014/main" id="{52976F85-7D2D-97D8-8A5D-06237530485E}"/>
              </a:ext>
            </a:extLst>
          </p:cNvPr>
          <p:cNvSpPr/>
          <p:nvPr/>
        </p:nvSpPr>
        <p:spPr>
          <a:xfrm>
            <a:off x="4045018" y="1378018"/>
            <a:ext cx="4101964" cy="4101964"/>
          </a:xfrm>
          <a:prstGeom prst="ellipse">
            <a:avLst/>
          </a:pr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>
              <a:solidFill>
                <a:srgbClr val="FFFFFF"/>
              </a:solidFill>
              <a:latin typeface="Arial"/>
              <a:ea typeface="微软雅黑"/>
              <a:sym typeface="Arial" panose="020B0604020202020204" pitchFamily="34" charset="0"/>
            </a:endParaRP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C4A83518-193B-0611-6E9B-0F6B9D96E986}"/>
              </a:ext>
            </a:extLst>
          </p:cNvPr>
          <p:cNvGrpSpPr/>
          <p:nvPr/>
        </p:nvGrpSpPr>
        <p:grpSpPr>
          <a:xfrm>
            <a:off x="7260765" y="1626699"/>
            <a:ext cx="904654" cy="904657"/>
            <a:chOff x="8197836" y="1898395"/>
            <a:chExt cx="1017919" cy="1017922"/>
          </a:xfrm>
        </p:grpSpPr>
        <p:sp>
          <p:nvSpPr>
            <p:cNvPr id="7" name="Shape 255">
              <a:extLst>
                <a:ext uri="{FF2B5EF4-FFF2-40B4-BE49-F238E27FC236}">
                  <a16:creationId xmlns:a16="http://schemas.microsoft.com/office/drawing/2014/main" id="{2957487B-17C0-7D8C-CFE7-31091070922D}"/>
                </a:ext>
              </a:extLst>
            </p:cNvPr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>
                <a:solidFill>
                  <a:srgbClr val="FFFFFF"/>
                </a:solidFill>
                <a:latin typeface="Arial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9" name="Shape 256" descr="D:\51PPT模板网\51pptmoban.com\图片.jpg">
              <a:extLst>
                <a:ext uri="{FF2B5EF4-FFF2-40B4-BE49-F238E27FC236}">
                  <a16:creationId xmlns:a16="http://schemas.microsoft.com/office/drawing/2014/main" id="{4B1A16E7-9135-84A2-AF64-79EA4A6A3754}"/>
                </a:ext>
              </a:extLst>
            </p:cNvPr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30">
            <a:extLst>
              <a:ext uri="{FF2B5EF4-FFF2-40B4-BE49-F238E27FC236}">
                <a16:creationId xmlns:a16="http://schemas.microsoft.com/office/drawing/2014/main" id="{4BA82FE6-36BC-0E30-8A88-559D163C4E2B}"/>
              </a:ext>
            </a:extLst>
          </p:cNvPr>
          <p:cNvGrpSpPr/>
          <p:nvPr/>
        </p:nvGrpSpPr>
        <p:grpSpPr>
          <a:xfrm>
            <a:off x="4006329" y="1629795"/>
            <a:ext cx="904654" cy="904657"/>
            <a:chOff x="8197836" y="1898395"/>
            <a:chExt cx="1017919" cy="1017922"/>
          </a:xfrm>
        </p:grpSpPr>
        <p:sp>
          <p:nvSpPr>
            <p:cNvPr id="11" name="Shape 255">
              <a:extLst>
                <a:ext uri="{FF2B5EF4-FFF2-40B4-BE49-F238E27FC236}">
                  <a16:creationId xmlns:a16="http://schemas.microsoft.com/office/drawing/2014/main" id="{52FAE322-389A-8618-68CB-CBC142759DD4}"/>
                </a:ext>
              </a:extLst>
            </p:cNvPr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2" name="Shape 256">
              <a:extLst>
                <a:ext uri="{FF2B5EF4-FFF2-40B4-BE49-F238E27FC236}">
                  <a16:creationId xmlns:a16="http://schemas.microsoft.com/office/drawing/2014/main" id="{498C9E8C-F377-9131-F03B-CD006A133A8C}"/>
                </a:ext>
              </a:extLst>
            </p:cNvPr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chemeClr val="bg1"/>
                  </a:gs>
                  <a:gs pos="100000">
                    <a:srgbClr val="FFECD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9">
            <a:extLst>
              <a:ext uri="{FF2B5EF4-FFF2-40B4-BE49-F238E27FC236}">
                <a16:creationId xmlns:a16="http://schemas.microsoft.com/office/drawing/2014/main" id="{05E4AF70-58DC-D80F-0B8F-09E01730131F}"/>
              </a:ext>
            </a:extLst>
          </p:cNvPr>
          <p:cNvGrpSpPr/>
          <p:nvPr/>
        </p:nvGrpSpPr>
        <p:grpSpPr>
          <a:xfrm>
            <a:off x="7256396" y="4318390"/>
            <a:ext cx="904654" cy="904657"/>
            <a:chOff x="8197836" y="1898395"/>
            <a:chExt cx="1017919" cy="1017922"/>
          </a:xfrm>
        </p:grpSpPr>
        <p:sp>
          <p:nvSpPr>
            <p:cNvPr id="15" name="Shape 255">
              <a:extLst>
                <a:ext uri="{FF2B5EF4-FFF2-40B4-BE49-F238E27FC236}">
                  <a16:creationId xmlns:a16="http://schemas.microsoft.com/office/drawing/2014/main" id="{A7BE3397-1056-2EF6-584C-DB60293F7197}"/>
                </a:ext>
              </a:extLst>
            </p:cNvPr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7" name="Shape 256">
              <a:extLst>
                <a:ext uri="{FF2B5EF4-FFF2-40B4-BE49-F238E27FC236}">
                  <a16:creationId xmlns:a16="http://schemas.microsoft.com/office/drawing/2014/main" id="{A1F60DEF-5FD5-2B32-29D5-0D3576B26416}"/>
                </a:ext>
              </a:extLst>
            </p:cNvPr>
            <p:cNvSpPr/>
            <p:nvPr/>
          </p:nvSpPr>
          <p:spPr>
            <a:xfrm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chemeClr val="bg1"/>
                  </a:gs>
                  <a:gs pos="100000">
                    <a:srgbClr val="FFECDD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42">
            <a:extLst>
              <a:ext uri="{FF2B5EF4-FFF2-40B4-BE49-F238E27FC236}">
                <a16:creationId xmlns:a16="http://schemas.microsoft.com/office/drawing/2014/main" id="{CF3A79D8-DAEB-0D24-3CAC-BF13DD3B4EA5}"/>
              </a:ext>
            </a:extLst>
          </p:cNvPr>
          <p:cNvGrpSpPr/>
          <p:nvPr/>
        </p:nvGrpSpPr>
        <p:grpSpPr>
          <a:xfrm>
            <a:off x="4038885" y="4322572"/>
            <a:ext cx="904654" cy="904657"/>
            <a:chOff x="8197836" y="1898395"/>
            <a:chExt cx="1017919" cy="1017922"/>
          </a:xfrm>
        </p:grpSpPr>
        <p:sp>
          <p:nvSpPr>
            <p:cNvPr id="19" name="Shape 255">
              <a:extLst>
                <a:ext uri="{FF2B5EF4-FFF2-40B4-BE49-F238E27FC236}">
                  <a16:creationId xmlns:a16="http://schemas.microsoft.com/office/drawing/2014/main" id="{5B98A289-DE02-4759-7C20-FA7773F381D4}"/>
                </a:ext>
              </a:extLst>
            </p:cNvPr>
            <p:cNvSpPr/>
            <p:nvPr/>
          </p:nvSpPr>
          <p:spPr>
            <a:xfrm>
              <a:off x="8197836" y="1898395"/>
              <a:ext cx="1017919" cy="1017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>
                <a:solidFill>
                  <a:srgbClr val="FFFFFF"/>
                </a:solidFill>
                <a:latin typeface="Arial"/>
                <a:ea typeface="微软雅黑"/>
                <a:sym typeface="Arial" panose="020B0604020202020204" pitchFamily="34" charset="0"/>
              </a:endParaRPr>
            </a:p>
          </p:txBody>
        </p:sp>
        <p:sp>
          <p:nvSpPr>
            <p:cNvPr id="20" name="Shape 256">
              <a:extLst>
                <a:ext uri="{FF2B5EF4-FFF2-40B4-BE49-F238E27FC236}">
                  <a16:creationId xmlns:a16="http://schemas.microsoft.com/office/drawing/2014/main" id="{E9893AB1-0621-1B05-F5C7-699E42D511A2}"/>
                </a:ext>
              </a:extLst>
            </p:cNvPr>
            <p:cNvSpPr/>
            <p:nvPr/>
          </p:nvSpPr>
          <p:spPr>
            <a:xfrm flipH="1">
              <a:off x="8505560" y="2180961"/>
              <a:ext cx="402470" cy="452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0" extrusionOk="0">
                  <a:moveTo>
                    <a:pt x="4050" y="7519"/>
                  </a:moveTo>
                  <a:cubicBezTo>
                    <a:pt x="3162" y="7519"/>
                    <a:pt x="0" y="7985"/>
                    <a:pt x="0" y="11155"/>
                  </a:cubicBezTo>
                  <a:lnTo>
                    <a:pt x="0" y="16801"/>
                  </a:lnTo>
                  <a:cubicBezTo>
                    <a:pt x="0" y="19969"/>
                    <a:pt x="3162" y="20318"/>
                    <a:pt x="4050" y="20318"/>
                  </a:cubicBezTo>
                  <a:cubicBezTo>
                    <a:pt x="4937" y="20318"/>
                    <a:pt x="2700" y="19652"/>
                    <a:pt x="2700" y="17687"/>
                  </a:cubicBezTo>
                  <a:lnTo>
                    <a:pt x="2700" y="10266"/>
                  </a:lnTo>
                  <a:cubicBezTo>
                    <a:pt x="2700" y="8207"/>
                    <a:pt x="4937" y="7519"/>
                    <a:pt x="4050" y="7519"/>
                  </a:cubicBezTo>
                  <a:close/>
                  <a:moveTo>
                    <a:pt x="15725" y="7408"/>
                  </a:moveTo>
                  <a:cubicBezTo>
                    <a:pt x="15545" y="6995"/>
                    <a:pt x="20503" y="3177"/>
                    <a:pt x="17612" y="83"/>
                  </a:cubicBezTo>
                  <a:cubicBezTo>
                    <a:pt x="16936" y="-640"/>
                    <a:pt x="14641" y="3547"/>
                    <a:pt x="11382" y="5443"/>
                  </a:cubicBezTo>
                  <a:cubicBezTo>
                    <a:pt x="9584" y="6488"/>
                    <a:pt x="5400" y="8715"/>
                    <a:pt x="5400" y="9946"/>
                  </a:cubicBezTo>
                  <a:lnTo>
                    <a:pt x="5400" y="17913"/>
                  </a:lnTo>
                  <a:cubicBezTo>
                    <a:pt x="5400" y="19393"/>
                    <a:pt x="12034" y="20960"/>
                    <a:pt x="17075" y="20960"/>
                  </a:cubicBezTo>
                  <a:cubicBezTo>
                    <a:pt x="18923" y="20960"/>
                    <a:pt x="21600" y="10974"/>
                    <a:pt x="21600" y="9388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CE3B0C2-48FE-CF17-1415-98E5DE63AE70}"/>
              </a:ext>
            </a:extLst>
          </p:cNvPr>
          <p:cNvGrpSpPr/>
          <p:nvPr/>
        </p:nvGrpSpPr>
        <p:grpSpPr>
          <a:xfrm>
            <a:off x="8241493" y="1674574"/>
            <a:ext cx="2966425" cy="816522"/>
            <a:chOff x="283598" y="1906534"/>
            <a:chExt cx="2966425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D10390D-82D6-64E2-EB92-6D0CCF974A6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213D192-99CA-D270-221E-ADDD1060773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18F7163-2A07-8C30-DBAB-1A1B05EE68F6}"/>
              </a:ext>
            </a:extLst>
          </p:cNvPr>
          <p:cNvGrpSpPr/>
          <p:nvPr/>
        </p:nvGrpSpPr>
        <p:grpSpPr>
          <a:xfrm>
            <a:off x="958682" y="1670766"/>
            <a:ext cx="2968939" cy="816522"/>
            <a:chOff x="283598" y="1906534"/>
            <a:chExt cx="2968939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2354213F-9D10-FCB4-3A1D-3E9BDA98402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3909106-0BD8-E420-D1C4-AF15EB0D00C2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3D2CD6D-7A97-95D9-9CE1-1963E9A621B4}"/>
              </a:ext>
            </a:extLst>
          </p:cNvPr>
          <p:cNvGrpSpPr/>
          <p:nvPr/>
        </p:nvGrpSpPr>
        <p:grpSpPr>
          <a:xfrm>
            <a:off x="8241493" y="4382665"/>
            <a:ext cx="2966425" cy="816522"/>
            <a:chOff x="283598" y="1906534"/>
            <a:chExt cx="2966425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07FD0CD-029E-AEB1-7877-35A28A4105F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30828CAD-3DAD-2FD1-CB0A-DBB39B8DDB2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A98C52A6-56AB-DEE5-4526-FD1C3E10C951}"/>
              </a:ext>
            </a:extLst>
          </p:cNvPr>
          <p:cNvGrpSpPr/>
          <p:nvPr/>
        </p:nvGrpSpPr>
        <p:grpSpPr>
          <a:xfrm>
            <a:off x="958682" y="4378857"/>
            <a:ext cx="2968939" cy="816522"/>
            <a:chOff x="283598" y="1906534"/>
            <a:chExt cx="2968939" cy="816522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9E2B3C6-C863-C423-1870-5212B8C60A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F4F6058-28C1-66BC-E88C-3105E9422C87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5890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2" name="Group 185">
            <a:extLst>
              <a:ext uri="{FF2B5EF4-FFF2-40B4-BE49-F238E27FC236}">
                <a16:creationId xmlns:a16="http://schemas.microsoft.com/office/drawing/2014/main" id="{DA54F88F-AA95-6EFA-2665-A42699B5D09F}"/>
              </a:ext>
            </a:extLst>
          </p:cNvPr>
          <p:cNvGrpSpPr/>
          <p:nvPr/>
        </p:nvGrpSpPr>
        <p:grpSpPr>
          <a:xfrm>
            <a:off x="1973572" y="3581275"/>
            <a:ext cx="2863877" cy="2297162"/>
            <a:chOff x="4403517" y="1792834"/>
            <a:chExt cx="3449638" cy="276701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3" name="Freeform 96">
              <a:extLst>
                <a:ext uri="{FF2B5EF4-FFF2-40B4-BE49-F238E27FC236}">
                  <a16:creationId xmlns:a16="http://schemas.microsoft.com/office/drawing/2014/main" id="{1B20AFAB-0699-73E1-C03E-72AC754003AA}"/>
                </a:ext>
              </a:extLst>
            </p:cNvPr>
            <p:cNvSpPr/>
            <p:nvPr/>
          </p:nvSpPr>
          <p:spPr bwMode="auto">
            <a:xfrm>
              <a:off x="4403517" y="1867447"/>
              <a:ext cx="3449638" cy="2692400"/>
            </a:xfrm>
            <a:custGeom>
              <a:avLst/>
              <a:gdLst>
                <a:gd name="T0" fmla="*/ 1087 w 2173"/>
                <a:gd name="T1" fmla="*/ 0 h 1696"/>
                <a:gd name="T2" fmla="*/ 2173 w 2173"/>
                <a:gd name="T3" fmla="*/ 1696 h 1696"/>
                <a:gd name="T4" fmla="*/ 0 w 2173"/>
                <a:gd name="T5" fmla="*/ 1696 h 1696"/>
                <a:gd name="T6" fmla="*/ 1087 w 2173"/>
                <a:gd name="T7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3" h="1696">
                  <a:moveTo>
                    <a:pt x="1087" y="0"/>
                  </a:moveTo>
                  <a:lnTo>
                    <a:pt x="2173" y="1696"/>
                  </a:lnTo>
                  <a:lnTo>
                    <a:pt x="0" y="1696"/>
                  </a:lnTo>
                  <a:lnTo>
                    <a:pt x="108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4" name="Freeform 97">
              <a:extLst>
                <a:ext uri="{FF2B5EF4-FFF2-40B4-BE49-F238E27FC236}">
                  <a16:creationId xmlns:a16="http://schemas.microsoft.com/office/drawing/2014/main" id="{0C8E8734-5C16-15B3-5599-888D559DB831}"/>
                </a:ext>
              </a:extLst>
            </p:cNvPr>
            <p:cNvSpPr/>
            <p:nvPr/>
          </p:nvSpPr>
          <p:spPr bwMode="auto">
            <a:xfrm>
              <a:off x="4403517" y="1867447"/>
              <a:ext cx="3449638" cy="2692400"/>
            </a:xfrm>
            <a:custGeom>
              <a:avLst/>
              <a:gdLst>
                <a:gd name="T0" fmla="*/ 1087 w 2173"/>
                <a:gd name="T1" fmla="*/ 0 h 1696"/>
                <a:gd name="T2" fmla="*/ 2173 w 2173"/>
                <a:gd name="T3" fmla="*/ 1696 h 1696"/>
                <a:gd name="T4" fmla="*/ 0 w 2173"/>
                <a:gd name="T5" fmla="*/ 1696 h 1696"/>
                <a:gd name="T6" fmla="*/ 1087 w 2173"/>
                <a:gd name="T7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3" h="1696">
                  <a:moveTo>
                    <a:pt x="1087" y="0"/>
                  </a:moveTo>
                  <a:lnTo>
                    <a:pt x="2173" y="1696"/>
                  </a:lnTo>
                  <a:lnTo>
                    <a:pt x="0" y="1696"/>
                  </a:lnTo>
                  <a:lnTo>
                    <a:pt x="10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" name="Freeform 99">
              <a:extLst>
                <a:ext uri="{FF2B5EF4-FFF2-40B4-BE49-F238E27FC236}">
                  <a16:creationId xmlns:a16="http://schemas.microsoft.com/office/drawing/2014/main" id="{EA686151-350C-C613-83B9-8DB57ECEA4FE}"/>
                </a:ext>
              </a:extLst>
            </p:cNvPr>
            <p:cNvSpPr/>
            <p:nvPr/>
          </p:nvSpPr>
          <p:spPr bwMode="auto">
            <a:xfrm>
              <a:off x="5975142" y="1867447"/>
              <a:ext cx="1878013" cy="2692400"/>
            </a:xfrm>
            <a:custGeom>
              <a:avLst/>
              <a:gdLst>
                <a:gd name="T0" fmla="*/ 97 w 1183"/>
                <a:gd name="T1" fmla="*/ 0 h 1696"/>
                <a:gd name="T2" fmla="*/ 0 w 1183"/>
                <a:gd name="T3" fmla="*/ 154 h 1696"/>
                <a:gd name="T4" fmla="*/ 987 w 1183"/>
                <a:gd name="T5" fmla="*/ 1696 h 1696"/>
                <a:gd name="T6" fmla="*/ 1183 w 1183"/>
                <a:gd name="T7" fmla="*/ 1696 h 1696"/>
                <a:gd name="T8" fmla="*/ 97 w 1183"/>
                <a:gd name="T9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3" h="1696">
                  <a:moveTo>
                    <a:pt x="97" y="0"/>
                  </a:moveTo>
                  <a:lnTo>
                    <a:pt x="0" y="154"/>
                  </a:lnTo>
                  <a:lnTo>
                    <a:pt x="987" y="1696"/>
                  </a:lnTo>
                  <a:lnTo>
                    <a:pt x="1183" y="1696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" name="Freeform 100">
              <a:extLst>
                <a:ext uri="{FF2B5EF4-FFF2-40B4-BE49-F238E27FC236}">
                  <a16:creationId xmlns:a16="http://schemas.microsoft.com/office/drawing/2014/main" id="{25CA45B9-62EC-BC63-AE33-56BB3893C625}"/>
                </a:ext>
              </a:extLst>
            </p:cNvPr>
            <p:cNvSpPr/>
            <p:nvPr/>
          </p:nvSpPr>
          <p:spPr bwMode="auto">
            <a:xfrm>
              <a:off x="4403517" y="1867447"/>
              <a:ext cx="1838325" cy="2692400"/>
            </a:xfrm>
            <a:custGeom>
              <a:avLst/>
              <a:gdLst>
                <a:gd name="T0" fmla="*/ 1158 w 1158"/>
                <a:gd name="T1" fmla="*/ 112 h 1696"/>
                <a:gd name="T2" fmla="*/ 1087 w 1158"/>
                <a:gd name="T3" fmla="*/ 0 h 1696"/>
                <a:gd name="T4" fmla="*/ 0 w 1158"/>
                <a:gd name="T5" fmla="*/ 1696 h 1696"/>
                <a:gd name="T6" fmla="*/ 142 w 1158"/>
                <a:gd name="T7" fmla="*/ 1696 h 1696"/>
                <a:gd name="T8" fmla="*/ 1158 w 1158"/>
                <a:gd name="T9" fmla="*/ 112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96">
                  <a:moveTo>
                    <a:pt x="1158" y="112"/>
                  </a:moveTo>
                  <a:lnTo>
                    <a:pt x="1087" y="0"/>
                  </a:lnTo>
                  <a:lnTo>
                    <a:pt x="0" y="1696"/>
                  </a:lnTo>
                  <a:lnTo>
                    <a:pt x="142" y="1696"/>
                  </a:lnTo>
                  <a:lnTo>
                    <a:pt x="1158" y="11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7" name="Freeform 101">
              <a:extLst>
                <a:ext uri="{FF2B5EF4-FFF2-40B4-BE49-F238E27FC236}">
                  <a16:creationId xmlns:a16="http://schemas.microsoft.com/office/drawing/2014/main" id="{313318AD-7CEE-4A1C-FC26-E015AA82077C}"/>
                </a:ext>
              </a:extLst>
            </p:cNvPr>
            <p:cNvSpPr/>
            <p:nvPr/>
          </p:nvSpPr>
          <p:spPr bwMode="auto">
            <a:xfrm>
              <a:off x="4403517" y="1867447"/>
              <a:ext cx="1838325" cy="2692400"/>
            </a:xfrm>
            <a:custGeom>
              <a:avLst/>
              <a:gdLst>
                <a:gd name="T0" fmla="*/ 1158 w 1158"/>
                <a:gd name="T1" fmla="*/ 112 h 1696"/>
                <a:gd name="T2" fmla="*/ 1087 w 1158"/>
                <a:gd name="T3" fmla="*/ 0 h 1696"/>
                <a:gd name="T4" fmla="*/ 0 w 1158"/>
                <a:gd name="T5" fmla="*/ 1696 h 1696"/>
                <a:gd name="T6" fmla="*/ 142 w 1158"/>
                <a:gd name="T7" fmla="*/ 1696 h 1696"/>
                <a:gd name="T8" fmla="*/ 1158 w 1158"/>
                <a:gd name="T9" fmla="*/ 112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96">
                  <a:moveTo>
                    <a:pt x="1158" y="112"/>
                  </a:moveTo>
                  <a:lnTo>
                    <a:pt x="1087" y="0"/>
                  </a:lnTo>
                  <a:lnTo>
                    <a:pt x="0" y="1696"/>
                  </a:lnTo>
                  <a:lnTo>
                    <a:pt x="142" y="1696"/>
                  </a:lnTo>
                  <a:lnTo>
                    <a:pt x="1158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" name="Freeform 102">
              <a:extLst>
                <a:ext uri="{FF2B5EF4-FFF2-40B4-BE49-F238E27FC236}">
                  <a16:creationId xmlns:a16="http://schemas.microsoft.com/office/drawing/2014/main" id="{A7542D8D-07DC-8ABA-14F4-30A60E6B2360}"/>
                </a:ext>
              </a:extLst>
            </p:cNvPr>
            <p:cNvSpPr/>
            <p:nvPr/>
          </p:nvSpPr>
          <p:spPr bwMode="auto">
            <a:xfrm>
              <a:off x="5357605" y="1792834"/>
              <a:ext cx="1484313" cy="1638300"/>
            </a:xfrm>
            <a:custGeom>
              <a:avLst/>
              <a:gdLst>
                <a:gd name="T0" fmla="*/ 486 w 935"/>
                <a:gd name="T1" fmla="*/ 0 h 1032"/>
                <a:gd name="T2" fmla="*/ 935 w 935"/>
                <a:gd name="T3" fmla="*/ 706 h 1032"/>
                <a:gd name="T4" fmla="*/ 635 w 935"/>
                <a:gd name="T5" fmla="*/ 1032 h 1032"/>
                <a:gd name="T6" fmla="*/ 280 w 935"/>
                <a:gd name="T7" fmla="*/ 815 h 1032"/>
                <a:gd name="T8" fmla="*/ 45 w 935"/>
                <a:gd name="T9" fmla="*/ 924 h 1032"/>
                <a:gd name="T10" fmla="*/ 0 w 935"/>
                <a:gd name="T11" fmla="*/ 758 h 1032"/>
                <a:gd name="T12" fmla="*/ 486 w 935"/>
                <a:gd name="T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032">
                  <a:moveTo>
                    <a:pt x="486" y="0"/>
                  </a:moveTo>
                  <a:lnTo>
                    <a:pt x="935" y="706"/>
                  </a:lnTo>
                  <a:lnTo>
                    <a:pt x="635" y="1032"/>
                  </a:lnTo>
                  <a:lnTo>
                    <a:pt x="280" y="815"/>
                  </a:lnTo>
                  <a:lnTo>
                    <a:pt x="45" y="924"/>
                  </a:lnTo>
                  <a:lnTo>
                    <a:pt x="0" y="758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FFFFFF">
                <a:alpha val="8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Freeform 103">
              <a:extLst>
                <a:ext uri="{FF2B5EF4-FFF2-40B4-BE49-F238E27FC236}">
                  <a16:creationId xmlns:a16="http://schemas.microsoft.com/office/drawing/2014/main" id="{D980F433-9F01-1F0B-F39F-FBA1DF2B01E4}"/>
                </a:ext>
              </a:extLst>
            </p:cNvPr>
            <p:cNvSpPr/>
            <p:nvPr/>
          </p:nvSpPr>
          <p:spPr bwMode="auto">
            <a:xfrm>
              <a:off x="5357605" y="1792834"/>
              <a:ext cx="1484313" cy="1638300"/>
            </a:xfrm>
            <a:custGeom>
              <a:avLst/>
              <a:gdLst>
                <a:gd name="T0" fmla="*/ 486 w 935"/>
                <a:gd name="T1" fmla="*/ 0 h 1032"/>
                <a:gd name="T2" fmla="*/ 935 w 935"/>
                <a:gd name="T3" fmla="*/ 706 h 1032"/>
                <a:gd name="T4" fmla="*/ 635 w 935"/>
                <a:gd name="T5" fmla="*/ 1032 h 1032"/>
                <a:gd name="T6" fmla="*/ 280 w 935"/>
                <a:gd name="T7" fmla="*/ 815 h 1032"/>
                <a:gd name="T8" fmla="*/ 45 w 935"/>
                <a:gd name="T9" fmla="*/ 924 h 1032"/>
                <a:gd name="T10" fmla="*/ 0 w 935"/>
                <a:gd name="T11" fmla="*/ 758 h 1032"/>
                <a:gd name="T12" fmla="*/ 486 w 935"/>
                <a:gd name="T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032">
                  <a:moveTo>
                    <a:pt x="486" y="0"/>
                  </a:moveTo>
                  <a:lnTo>
                    <a:pt x="935" y="706"/>
                  </a:lnTo>
                  <a:lnTo>
                    <a:pt x="635" y="1032"/>
                  </a:lnTo>
                  <a:lnTo>
                    <a:pt x="280" y="815"/>
                  </a:lnTo>
                  <a:lnTo>
                    <a:pt x="45" y="924"/>
                  </a:lnTo>
                  <a:lnTo>
                    <a:pt x="0" y="758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Freeform 108">
              <a:extLst>
                <a:ext uri="{FF2B5EF4-FFF2-40B4-BE49-F238E27FC236}">
                  <a16:creationId xmlns:a16="http://schemas.microsoft.com/office/drawing/2014/main" id="{1D4258C8-7FF2-3618-6940-753A86915F5D}"/>
                </a:ext>
              </a:extLst>
            </p:cNvPr>
            <p:cNvSpPr/>
            <p:nvPr/>
          </p:nvSpPr>
          <p:spPr bwMode="auto">
            <a:xfrm>
              <a:off x="6121192" y="1792834"/>
              <a:ext cx="720725" cy="1638300"/>
            </a:xfrm>
            <a:custGeom>
              <a:avLst/>
              <a:gdLst>
                <a:gd name="T0" fmla="*/ 5 w 454"/>
                <a:gd name="T1" fmla="*/ 0 h 1032"/>
                <a:gd name="T2" fmla="*/ 0 w 454"/>
                <a:gd name="T3" fmla="*/ 7 h 1032"/>
                <a:gd name="T4" fmla="*/ 0 w 454"/>
                <a:gd name="T5" fmla="*/ 938 h 1032"/>
                <a:gd name="T6" fmla="*/ 154 w 454"/>
                <a:gd name="T7" fmla="*/ 1032 h 1032"/>
                <a:gd name="T8" fmla="*/ 322 w 454"/>
                <a:gd name="T9" fmla="*/ 850 h 1032"/>
                <a:gd name="T10" fmla="*/ 438 w 454"/>
                <a:gd name="T11" fmla="*/ 725 h 1032"/>
                <a:gd name="T12" fmla="*/ 454 w 454"/>
                <a:gd name="T13" fmla="*/ 706 h 1032"/>
                <a:gd name="T14" fmla="*/ 19 w 454"/>
                <a:gd name="T15" fmla="*/ 24 h 1032"/>
                <a:gd name="T16" fmla="*/ 5 w 454"/>
                <a:gd name="T17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" h="1032">
                  <a:moveTo>
                    <a:pt x="5" y="0"/>
                  </a:moveTo>
                  <a:lnTo>
                    <a:pt x="0" y="7"/>
                  </a:lnTo>
                  <a:lnTo>
                    <a:pt x="0" y="938"/>
                  </a:lnTo>
                  <a:lnTo>
                    <a:pt x="154" y="1032"/>
                  </a:lnTo>
                  <a:lnTo>
                    <a:pt x="322" y="850"/>
                  </a:lnTo>
                  <a:lnTo>
                    <a:pt x="438" y="725"/>
                  </a:lnTo>
                  <a:lnTo>
                    <a:pt x="454" y="706"/>
                  </a:lnTo>
                  <a:lnTo>
                    <a:pt x="19" y="2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47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" name="Freeform 109">
              <a:extLst>
                <a:ext uri="{FF2B5EF4-FFF2-40B4-BE49-F238E27FC236}">
                  <a16:creationId xmlns:a16="http://schemas.microsoft.com/office/drawing/2014/main" id="{4BCAD721-8B01-50C3-CF1E-6D879C5D184F}"/>
                </a:ext>
              </a:extLst>
            </p:cNvPr>
            <p:cNvSpPr/>
            <p:nvPr/>
          </p:nvSpPr>
          <p:spPr bwMode="auto">
            <a:xfrm>
              <a:off x="6121192" y="1792834"/>
              <a:ext cx="720725" cy="1638300"/>
            </a:xfrm>
            <a:custGeom>
              <a:avLst/>
              <a:gdLst>
                <a:gd name="T0" fmla="*/ 5 w 454"/>
                <a:gd name="T1" fmla="*/ 0 h 1032"/>
                <a:gd name="T2" fmla="*/ 0 w 454"/>
                <a:gd name="T3" fmla="*/ 7 h 1032"/>
                <a:gd name="T4" fmla="*/ 0 w 454"/>
                <a:gd name="T5" fmla="*/ 938 h 1032"/>
                <a:gd name="T6" fmla="*/ 154 w 454"/>
                <a:gd name="T7" fmla="*/ 1032 h 1032"/>
                <a:gd name="T8" fmla="*/ 322 w 454"/>
                <a:gd name="T9" fmla="*/ 850 h 1032"/>
                <a:gd name="T10" fmla="*/ 438 w 454"/>
                <a:gd name="T11" fmla="*/ 725 h 1032"/>
                <a:gd name="T12" fmla="*/ 454 w 454"/>
                <a:gd name="T13" fmla="*/ 706 h 1032"/>
                <a:gd name="T14" fmla="*/ 19 w 454"/>
                <a:gd name="T15" fmla="*/ 24 h 1032"/>
                <a:gd name="T16" fmla="*/ 5 w 454"/>
                <a:gd name="T17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" h="1032">
                  <a:moveTo>
                    <a:pt x="5" y="0"/>
                  </a:moveTo>
                  <a:lnTo>
                    <a:pt x="0" y="7"/>
                  </a:lnTo>
                  <a:lnTo>
                    <a:pt x="0" y="938"/>
                  </a:lnTo>
                  <a:lnTo>
                    <a:pt x="154" y="1032"/>
                  </a:lnTo>
                  <a:lnTo>
                    <a:pt x="322" y="850"/>
                  </a:lnTo>
                  <a:lnTo>
                    <a:pt x="438" y="725"/>
                  </a:lnTo>
                  <a:lnTo>
                    <a:pt x="454" y="706"/>
                  </a:lnTo>
                  <a:lnTo>
                    <a:pt x="19" y="2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3" name="Group 199">
            <a:extLst>
              <a:ext uri="{FF2B5EF4-FFF2-40B4-BE49-F238E27FC236}">
                <a16:creationId xmlns:a16="http://schemas.microsoft.com/office/drawing/2014/main" id="{384F6CC4-E0EE-EAAB-1DF5-BEDB04198FD9}"/>
              </a:ext>
            </a:extLst>
          </p:cNvPr>
          <p:cNvGrpSpPr/>
          <p:nvPr/>
        </p:nvGrpSpPr>
        <p:grpSpPr>
          <a:xfrm>
            <a:off x="7354550" y="3581275"/>
            <a:ext cx="2863877" cy="2297162"/>
            <a:chOff x="4403517" y="1792834"/>
            <a:chExt cx="3449638" cy="276701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5" name="Freeform 96">
              <a:extLst>
                <a:ext uri="{FF2B5EF4-FFF2-40B4-BE49-F238E27FC236}">
                  <a16:creationId xmlns:a16="http://schemas.microsoft.com/office/drawing/2014/main" id="{5C0C5E71-8A86-2347-EB2E-52603E304A41}"/>
                </a:ext>
              </a:extLst>
            </p:cNvPr>
            <p:cNvSpPr/>
            <p:nvPr/>
          </p:nvSpPr>
          <p:spPr bwMode="auto">
            <a:xfrm>
              <a:off x="4403517" y="1867447"/>
              <a:ext cx="3449638" cy="2692400"/>
            </a:xfrm>
            <a:custGeom>
              <a:avLst/>
              <a:gdLst>
                <a:gd name="T0" fmla="*/ 1087 w 2173"/>
                <a:gd name="T1" fmla="*/ 0 h 1696"/>
                <a:gd name="T2" fmla="*/ 2173 w 2173"/>
                <a:gd name="T3" fmla="*/ 1696 h 1696"/>
                <a:gd name="T4" fmla="*/ 0 w 2173"/>
                <a:gd name="T5" fmla="*/ 1696 h 1696"/>
                <a:gd name="T6" fmla="*/ 1087 w 2173"/>
                <a:gd name="T7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3" h="1696">
                  <a:moveTo>
                    <a:pt x="1087" y="0"/>
                  </a:moveTo>
                  <a:lnTo>
                    <a:pt x="2173" y="1696"/>
                  </a:lnTo>
                  <a:lnTo>
                    <a:pt x="0" y="1696"/>
                  </a:lnTo>
                  <a:lnTo>
                    <a:pt x="108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17" name="Freeform 97">
              <a:extLst>
                <a:ext uri="{FF2B5EF4-FFF2-40B4-BE49-F238E27FC236}">
                  <a16:creationId xmlns:a16="http://schemas.microsoft.com/office/drawing/2014/main" id="{46C32AC2-2ACC-D3D5-C859-5C1E9C50F409}"/>
                </a:ext>
              </a:extLst>
            </p:cNvPr>
            <p:cNvSpPr/>
            <p:nvPr/>
          </p:nvSpPr>
          <p:spPr bwMode="auto">
            <a:xfrm>
              <a:off x="4403517" y="1867447"/>
              <a:ext cx="3449638" cy="2692400"/>
            </a:xfrm>
            <a:custGeom>
              <a:avLst/>
              <a:gdLst>
                <a:gd name="T0" fmla="*/ 1087 w 2173"/>
                <a:gd name="T1" fmla="*/ 0 h 1696"/>
                <a:gd name="T2" fmla="*/ 2173 w 2173"/>
                <a:gd name="T3" fmla="*/ 1696 h 1696"/>
                <a:gd name="T4" fmla="*/ 0 w 2173"/>
                <a:gd name="T5" fmla="*/ 1696 h 1696"/>
                <a:gd name="T6" fmla="*/ 1087 w 2173"/>
                <a:gd name="T7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3" h="1696">
                  <a:moveTo>
                    <a:pt x="1087" y="0"/>
                  </a:moveTo>
                  <a:lnTo>
                    <a:pt x="2173" y="1696"/>
                  </a:lnTo>
                  <a:lnTo>
                    <a:pt x="0" y="1696"/>
                  </a:lnTo>
                  <a:lnTo>
                    <a:pt x="10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8" name="Freeform 99">
              <a:extLst>
                <a:ext uri="{FF2B5EF4-FFF2-40B4-BE49-F238E27FC236}">
                  <a16:creationId xmlns:a16="http://schemas.microsoft.com/office/drawing/2014/main" id="{41ECEB6D-D66F-0053-669B-C44D0AE5FF8A}"/>
                </a:ext>
              </a:extLst>
            </p:cNvPr>
            <p:cNvSpPr/>
            <p:nvPr/>
          </p:nvSpPr>
          <p:spPr bwMode="auto">
            <a:xfrm>
              <a:off x="5975142" y="1867447"/>
              <a:ext cx="1878013" cy="2692400"/>
            </a:xfrm>
            <a:custGeom>
              <a:avLst/>
              <a:gdLst>
                <a:gd name="T0" fmla="*/ 97 w 1183"/>
                <a:gd name="T1" fmla="*/ 0 h 1696"/>
                <a:gd name="T2" fmla="*/ 0 w 1183"/>
                <a:gd name="T3" fmla="*/ 154 h 1696"/>
                <a:gd name="T4" fmla="*/ 987 w 1183"/>
                <a:gd name="T5" fmla="*/ 1696 h 1696"/>
                <a:gd name="T6" fmla="*/ 1183 w 1183"/>
                <a:gd name="T7" fmla="*/ 1696 h 1696"/>
                <a:gd name="T8" fmla="*/ 97 w 1183"/>
                <a:gd name="T9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3" h="1696">
                  <a:moveTo>
                    <a:pt x="97" y="0"/>
                  </a:moveTo>
                  <a:lnTo>
                    <a:pt x="0" y="154"/>
                  </a:lnTo>
                  <a:lnTo>
                    <a:pt x="987" y="1696"/>
                  </a:lnTo>
                  <a:lnTo>
                    <a:pt x="1183" y="1696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9" name="Freeform 100">
              <a:extLst>
                <a:ext uri="{FF2B5EF4-FFF2-40B4-BE49-F238E27FC236}">
                  <a16:creationId xmlns:a16="http://schemas.microsoft.com/office/drawing/2014/main" id="{FFB6540D-1BFC-DF32-9B2B-4171B368C0E5}"/>
                </a:ext>
              </a:extLst>
            </p:cNvPr>
            <p:cNvSpPr/>
            <p:nvPr/>
          </p:nvSpPr>
          <p:spPr bwMode="auto">
            <a:xfrm>
              <a:off x="4403517" y="1867447"/>
              <a:ext cx="1838325" cy="2692400"/>
            </a:xfrm>
            <a:custGeom>
              <a:avLst/>
              <a:gdLst>
                <a:gd name="T0" fmla="*/ 1158 w 1158"/>
                <a:gd name="T1" fmla="*/ 112 h 1696"/>
                <a:gd name="T2" fmla="*/ 1087 w 1158"/>
                <a:gd name="T3" fmla="*/ 0 h 1696"/>
                <a:gd name="T4" fmla="*/ 0 w 1158"/>
                <a:gd name="T5" fmla="*/ 1696 h 1696"/>
                <a:gd name="T6" fmla="*/ 142 w 1158"/>
                <a:gd name="T7" fmla="*/ 1696 h 1696"/>
                <a:gd name="T8" fmla="*/ 1158 w 1158"/>
                <a:gd name="T9" fmla="*/ 112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96">
                  <a:moveTo>
                    <a:pt x="1158" y="112"/>
                  </a:moveTo>
                  <a:lnTo>
                    <a:pt x="1087" y="0"/>
                  </a:lnTo>
                  <a:lnTo>
                    <a:pt x="0" y="1696"/>
                  </a:lnTo>
                  <a:lnTo>
                    <a:pt x="142" y="1696"/>
                  </a:lnTo>
                  <a:lnTo>
                    <a:pt x="1158" y="11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20" name="Freeform 101">
              <a:extLst>
                <a:ext uri="{FF2B5EF4-FFF2-40B4-BE49-F238E27FC236}">
                  <a16:creationId xmlns:a16="http://schemas.microsoft.com/office/drawing/2014/main" id="{DA734DAA-261E-5366-2990-D971F25C615A}"/>
                </a:ext>
              </a:extLst>
            </p:cNvPr>
            <p:cNvSpPr/>
            <p:nvPr/>
          </p:nvSpPr>
          <p:spPr bwMode="auto">
            <a:xfrm>
              <a:off x="4403517" y="1867447"/>
              <a:ext cx="1838325" cy="2692400"/>
            </a:xfrm>
            <a:custGeom>
              <a:avLst/>
              <a:gdLst>
                <a:gd name="T0" fmla="*/ 1158 w 1158"/>
                <a:gd name="T1" fmla="*/ 112 h 1696"/>
                <a:gd name="T2" fmla="*/ 1087 w 1158"/>
                <a:gd name="T3" fmla="*/ 0 h 1696"/>
                <a:gd name="T4" fmla="*/ 0 w 1158"/>
                <a:gd name="T5" fmla="*/ 1696 h 1696"/>
                <a:gd name="T6" fmla="*/ 142 w 1158"/>
                <a:gd name="T7" fmla="*/ 1696 h 1696"/>
                <a:gd name="T8" fmla="*/ 1158 w 1158"/>
                <a:gd name="T9" fmla="*/ 112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96">
                  <a:moveTo>
                    <a:pt x="1158" y="112"/>
                  </a:moveTo>
                  <a:lnTo>
                    <a:pt x="1087" y="0"/>
                  </a:lnTo>
                  <a:lnTo>
                    <a:pt x="0" y="1696"/>
                  </a:lnTo>
                  <a:lnTo>
                    <a:pt x="142" y="1696"/>
                  </a:lnTo>
                  <a:lnTo>
                    <a:pt x="1158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1" name="Freeform 102">
              <a:extLst>
                <a:ext uri="{FF2B5EF4-FFF2-40B4-BE49-F238E27FC236}">
                  <a16:creationId xmlns:a16="http://schemas.microsoft.com/office/drawing/2014/main" id="{5B390907-EA21-1C2D-DEC8-28609C928058}"/>
                </a:ext>
              </a:extLst>
            </p:cNvPr>
            <p:cNvSpPr/>
            <p:nvPr/>
          </p:nvSpPr>
          <p:spPr bwMode="auto">
            <a:xfrm>
              <a:off x="5357605" y="1792834"/>
              <a:ext cx="1484313" cy="1638300"/>
            </a:xfrm>
            <a:custGeom>
              <a:avLst/>
              <a:gdLst>
                <a:gd name="T0" fmla="*/ 486 w 935"/>
                <a:gd name="T1" fmla="*/ 0 h 1032"/>
                <a:gd name="T2" fmla="*/ 935 w 935"/>
                <a:gd name="T3" fmla="*/ 706 h 1032"/>
                <a:gd name="T4" fmla="*/ 635 w 935"/>
                <a:gd name="T5" fmla="*/ 1032 h 1032"/>
                <a:gd name="T6" fmla="*/ 280 w 935"/>
                <a:gd name="T7" fmla="*/ 815 h 1032"/>
                <a:gd name="T8" fmla="*/ 45 w 935"/>
                <a:gd name="T9" fmla="*/ 924 h 1032"/>
                <a:gd name="T10" fmla="*/ 0 w 935"/>
                <a:gd name="T11" fmla="*/ 758 h 1032"/>
                <a:gd name="T12" fmla="*/ 486 w 935"/>
                <a:gd name="T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032">
                  <a:moveTo>
                    <a:pt x="486" y="0"/>
                  </a:moveTo>
                  <a:lnTo>
                    <a:pt x="935" y="706"/>
                  </a:lnTo>
                  <a:lnTo>
                    <a:pt x="635" y="1032"/>
                  </a:lnTo>
                  <a:lnTo>
                    <a:pt x="280" y="815"/>
                  </a:lnTo>
                  <a:lnTo>
                    <a:pt x="45" y="924"/>
                  </a:lnTo>
                  <a:lnTo>
                    <a:pt x="0" y="758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FFFFFF">
                <a:alpha val="8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Freeform 103">
              <a:extLst>
                <a:ext uri="{FF2B5EF4-FFF2-40B4-BE49-F238E27FC236}">
                  <a16:creationId xmlns:a16="http://schemas.microsoft.com/office/drawing/2014/main" id="{FE8740A7-53A3-25EC-C299-DC7C5301980C}"/>
                </a:ext>
              </a:extLst>
            </p:cNvPr>
            <p:cNvSpPr/>
            <p:nvPr/>
          </p:nvSpPr>
          <p:spPr bwMode="auto">
            <a:xfrm>
              <a:off x="5357605" y="1792834"/>
              <a:ext cx="1484313" cy="1638300"/>
            </a:xfrm>
            <a:custGeom>
              <a:avLst/>
              <a:gdLst>
                <a:gd name="T0" fmla="*/ 486 w 935"/>
                <a:gd name="T1" fmla="*/ 0 h 1032"/>
                <a:gd name="T2" fmla="*/ 935 w 935"/>
                <a:gd name="T3" fmla="*/ 706 h 1032"/>
                <a:gd name="T4" fmla="*/ 635 w 935"/>
                <a:gd name="T5" fmla="*/ 1032 h 1032"/>
                <a:gd name="T6" fmla="*/ 280 w 935"/>
                <a:gd name="T7" fmla="*/ 815 h 1032"/>
                <a:gd name="T8" fmla="*/ 45 w 935"/>
                <a:gd name="T9" fmla="*/ 924 h 1032"/>
                <a:gd name="T10" fmla="*/ 0 w 935"/>
                <a:gd name="T11" fmla="*/ 758 h 1032"/>
                <a:gd name="T12" fmla="*/ 486 w 935"/>
                <a:gd name="T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032">
                  <a:moveTo>
                    <a:pt x="486" y="0"/>
                  </a:moveTo>
                  <a:lnTo>
                    <a:pt x="935" y="706"/>
                  </a:lnTo>
                  <a:lnTo>
                    <a:pt x="635" y="1032"/>
                  </a:lnTo>
                  <a:lnTo>
                    <a:pt x="280" y="815"/>
                  </a:lnTo>
                  <a:lnTo>
                    <a:pt x="45" y="924"/>
                  </a:lnTo>
                  <a:lnTo>
                    <a:pt x="0" y="758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Freeform 108">
              <a:extLst>
                <a:ext uri="{FF2B5EF4-FFF2-40B4-BE49-F238E27FC236}">
                  <a16:creationId xmlns:a16="http://schemas.microsoft.com/office/drawing/2014/main" id="{9A9E5E70-2E9B-1533-A11A-C10E57D59AE5}"/>
                </a:ext>
              </a:extLst>
            </p:cNvPr>
            <p:cNvSpPr/>
            <p:nvPr/>
          </p:nvSpPr>
          <p:spPr bwMode="auto">
            <a:xfrm>
              <a:off x="6121192" y="1792834"/>
              <a:ext cx="720725" cy="1638300"/>
            </a:xfrm>
            <a:custGeom>
              <a:avLst/>
              <a:gdLst>
                <a:gd name="T0" fmla="*/ 5 w 454"/>
                <a:gd name="T1" fmla="*/ 0 h 1032"/>
                <a:gd name="T2" fmla="*/ 0 w 454"/>
                <a:gd name="T3" fmla="*/ 7 h 1032"/>
                <a:gd name="T4" fmla="*/ 0 w 454"/>
                <a:gd name="T5" fmla="*/ 938 h 1032"/>
                <a:gd name="T6" fmla="*/ 154 w 454"/>
                <a:gd name="T7" fmla="*/ 1032 h 1032"/>
                <a:gd name="T8" fmla="*/ 322 w 454"/>
                <a:gd name="T9" fmla="*/ 850 h 1032"/>
                <a:gd name="T10" fmla="*/ 438 w 454"/>
                <a:gd name="T11" fmla="*/ 725 h 1032"/>
                <a:gd name="T12" fmla="*/ 454 w 454"/>
                <a:gd name="T13" fmla="*/ 706 h 1032"/>
                <a:gd name="T14" fmla="*/ 19 w 454"/>
                <a:gd name="T15" fmla="*/ 24 h 1032"/>
                <a:gd name="T16" fmla="*/ 5 w 454"/>
                <a:gd name="T17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" h="1032">
                  <a:moveTo>
                    <a:pt x="5" y="0"/>
                  </a:moveTo>
                  <a:lnTo>
                    <a:pt x="0" y="7"/>
                  </a:lnTo>
                  <a:lnTo>
                    <a:pt x="0" y="938"/>
                  </a:lnTo>
                  <a:lnTo>
                    <a:pt x="154" y="1032"/>
                  </a:lnTo>
                  <a:lnTo>
                    <a:pt x="322" y="850"/>
                  </a:lnTo>
                  <a:lnTo>
                    <a:pt x="438" y="725"/>
                  </a:lnTo>
                  <a:lnTo>
                    <a:pt x="454" y="706"/>
                  </a:lnTo>
                  <a:lnTo>
                    <a:pt x="19" y="2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47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Freeform 109">
              <a:extLst>
                <a:ext uri="{FF2B5EF4-FFF2-40B4-BE49-F238E27FC236}">
                  <a16:creationId xmlns:a16="http://schemas.microsoft.com/office/drawing/2014/main" id="{3E53F333-5381-8FFA-8A26-47DE58C8B8F4}"/>
                </a:ext>
              </a:extLst>
            </p:cNvPr>
            <p:cNvSpPr/>
            <p:nvPr/>
          </p:nvSpPr>
          <p:spPr bwMode="auto">
            <a:xfrm>
              <a:off x="6121192" y="1792834"/>
              <a:ext cx="720725" cy="1638300"/>
            </a:xfrm>
            <a:custGeom>
              <a:avLst/>
              <a:gdLst>
                <a:gd name="T0" fmla="*/ 5 w 454"/>
                <a:gd name="T1" fmla="*/ 0 h 1032"/>
                <a:gd name="T2" fmla="*/ 0 w 454"/>
                <a:gd name="T3" fmla="*/ 7 h 1032"/>
                <a:gd name="T4" fmla="*/ 0 w 454"/>
                <a:gd name="T5" fmla="*/ 938 h 1032"/>
                <a:gd name="T6" fmla="*/ 154 w 454"/>
                <a:gd name="T7" fmla="*/ 1032 h 1032"/>
                <a:gd name="T8" fmla="*/ 322 w 454"/>
                <a:gd name="T9" fmla="*/ 850 h 1032"/>
                <a:gd name="T10" fmla="*/ 438 w 454"/>
                <a:gd name="T11" fmla="*/ 725 h 1032"/>
                <a:gd name="T12" fmla="*/ 454 w 454"/>
                <a:gd name="T13" fmla="*/ 706 h 1032"/>
                <a:gd name="T14" fmla="*/ 19 w 454"/>
                <a:gd name="T15" fmla="*/ 24 h 1032"/>
                <a:gd name="T16" fmla="*/ 5 w 454"/>
                <a:gd name="T17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" h="1032">
                  <a:moveTo>
                    <a:pt x="5" y="0"/>
                  </a:moveTo>
                  <a:lnTo>
                    <a:pt x="0" y="7"/>
                  </a:lnTo>
                  <a:lnTo>
                    <a:pt x="0" y="938"/>
                  </a:lnTo>
                  <a:lnTo>
                    <a:pt x="154" y="1032"/>
                  </a:lnTo>
                  <a:lnTo>
                    <a:pt x="322" y="850"/>
                  </a:lnTo>
                  <a:lnTo>
                    <a:pt x="438" y="725"/>
                  </a:lnTo>
                  <a:lnTo>
                    <a:pt x="454" y="706"/>
                  </a:lnTo>
                  <a:lnTo>
                    <a:pt x="19" y="2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25" name="Group 184">
            <a:extLst>
              <a:ext uri="{FF2B5EF4-FFF2-40B4-BE49-F238E27FC236}">
                <a16:creationId xmlns:a16="http://schemas.microsoft.com/office/drawing/2014/main" id="{02CCA77D-E2D4-1A7C-3ABF-D4419B3B7044}"/>
              </a:ext>
            </a:extLst>
          </p:cNvPr>
          <p:cNvGrpSpPr/>
          <p:nvPr/>
        </p:nvGrpSpPr>
        <p:grpSpPr>
          <a:xfrm>
            <a:off x="4006193" y="2325467"/>
            <a:ext cx="4193001" cy="4227733"/>
            <a:chOff x="4403517" y="1081634"/>
            <a:chExt cx="3449638" cy="3478213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6" name="Freeform 92">
              <a:extLst>
                <a:ext uri="{FF2B5EF4-FFF2-40B4-BE49-F238E27FC236}">
                  <a16:creationId xmlns:a16="http://schemas.microsoft.com/office/drawing/2014/main" id="{5F8880D4-6386-ED43-7CDB-DA96B1EE1D02}"/>
                </a:ext>
              </a:extLst>
            </p:cNvPr>
            <p:cNvSpPr/>
            <p:nvPr/>
          </p:nvSpPr>
          <p:spPr bwMode="auto">
            <a:xfrm>
              <a:off x="5181392" y="1232447"/>
              <a:ext cx="717550" cy="420688"/>
            </a:xfrm>
            <a:custGeom>
              <a:avLst/>
              <a:gdLst>
                <a:gd name="T0" fmla="*/ 0 w 452"/>
                <a:gd name="T1" fmla="*/ 265 h 265"/>
                <a:gd name="T2" fmla="*/ 452 w 452"/>
                <a:gd name="T3" fmla="*/ 164 h 265"/>
                <a:gd name="T4" fmla="*/ 452 w 452"/>
                <a:gd name="T5" fmla="*/ 0 h 265"/>
                <a:gd name="T6" fmla="*/ 0 w 452"/>
                <a:gd name="T7" fmla="*/ 102 h 265"/>
                <a:gd name="T8" fmla="*/ 107 w 452"/>
                <a:gd name="T9" fmla="*/ 159 h 265"/>
                <a:gd name="T10" fmla="*/ 0 w 452"/>
                <a:gd name="T11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2" h="265">
                  <a:moveTo>
                    <a:pt x="0" y="265"/>
                  </a:moveTo>
                  <a:lnTo>
                    <a:pt x="452" y="164"/>
                  </a:lnTo>
                  <a:lnTo>
                    <a:pt x="452" y="0"/>
                  </a:lnTo>
                  <a:lnTo>
                    <a:pt x="0" y="102"/>
                  </a:lnTo>
                  <a:lnTo>
                    <a:pt x="107" y="159"/>
                  </a:lnTo>
                  <a:lnTo>
                    <a:pt x="0" y="26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27" name="Freeform 93">
              <a:extLst>
                <a:ext uri="{FF2B5EF4-FFF2-40B4-BE49-F238E27FC236}">
                  <a16:creationId xmlns:a16="http://schemas.microsoft.com/office/drawing/2014/main" id="{5166C474-8674-A39D-B3DE-15ED14641709}"/>
                </a:ext>
              </a:extLst>
            </p:cNvPr>
            <p:cNvSpPr/>
            <p:nvPr/>
          </p:nvSpPr>
          <p:spPr bwMode="auto">
            <a:xfrm>
              <a:off x="6105317" y="1081634"/>
              <a:ext cx="46038" cy="887413"/>
            </a:xfrm>
            <a:custGeom>
              <a:avLst/>
              <a:gdLst>
                <a:gd name="T0" fmla="*/ 12 w 12"/>
                <a:gd name="T1" fmla="*/ 230 h 236"/>
                <a:gd name="T2" fmla="*/ 6 w 12"/>
                <a:gd name="T3" fmla="*/ 236 h 236"/>
                <a:gd name="T4" fmla="*/ 0 w 12"/>
                <a:gd name="T5" fmla="*/ 230 h 236"/>
                <a:gd name="T6" fmla="*/ 0 w 12"/>
                <a:gd name="T7" fmla="*/ 6 h 236"/>
                <a:gd name="T8" fmla="*/ 6 w 12"/>
                <a:gd name="T9" fmla="*/ 0 h 236"/>
                <a:gd name="T10" fmla="*/ 12 w 12"/>
                <a:gd name="T11" fmla="*/ 6 h 236"/>
                <a:gd name="T12" fmla="*/ 12 w 12"/>
                <a:gd name="T13" fmla="*/ 23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36">
                  <a:moveTo>
                    <a:pt x="12" y="230"/>
                  </a:moveTo>
                  <a:cubicBezTo>
                    <a:pt x="12" y="234"/>
                    <a:pt x="9" y="236"/>
                    <a:pt x="6" y="236"/>
                  </a:cubicBezTo>
                  <a:cubicBezTo>
                    <a:pt x="2" y="236"/>
                    <a:pt x="0" y="234"/>
                    <a:pt x="0" y="2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9" y="0"/>
                    <a:pt x="12" y="3"/>
                    <a:pt x="12" y="6"/>
                  </a:cubicBezTo>
                  <a:cubicBezTo>
                    <a:pt x="12" y="230"/>
                    <a:pt x="12" y="230"/>
                    <a:pt x="12" y="230"/>
                  </a:cubicBezTo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28" name="Freeform 94">
              <a:extLst>
                <a:ext uri="{FF2B5EF4-FFF2-40B4-BE49-F238E27FC236}">
                  <a16:creationId xmlns:a16="http://schemas.microsoft.com/office/drawing/2014/main" id="{5E331B77-21FE-B940-3A88-C6D76ED9BE46}"/>
                </a:ext>
              </a:extLst>
            </p:cNvPr>
            <p:cNvSpPr/>
            <p:nvPr/>
          </p:nvSpPr>
          <p:spPr bwMode="auto">
            <a:xfrm>
              <a:off x="5538580" y="1232447"/>
              <a:ext cx="360363" cy="274638"/>
            </a:xfrm>
            <a:custGeom>
              <a:avLst/>
              <a:gdLst>
                <a:gd name="T0" fmla="*/ 0 w 227"/>
                <a:gd name="T1" fmla="*/ 173 h 173"/>
                <a:gd name="T2" fmla="*/ 227 w 227"/>
                <a:gd name="T3" fmla="*/ 164 h 173"/>
                <a:gd name="T4" fmla="*/ 227 w 227"/>
                <a:gd name="T5" fmla="*/ 0 h 173"/>
                <a:gd name="T6" fmla="*/ 0 w 227"/>
                <a:gd name="T7" fmla="*/ 52 h 173"/>
                <a:gd name="T8" fmla="*/ 0 w 227"/>
                <a:gd name="T9" fmla="*/ 17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173">
                  <a:moveTo>
                    <a:pt x="0" y="173"/>
                  </a:moveTo>
                  <a:lnTo>
                    <a:pt x="227" y="164"/>
                  </a:lnTo>
                  <a:lnTo>
                    <a:pt x="227" y="0"/>
                  </a:lnTo>
                  <a:lnTo>
                    <a:pt x="0" y="52"/>
                  </a:lnTo>
                  <a:lnTo>
                    <a:pt x="0" y="17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29" name="Freeform 95">
              <a:extLst>
                <a:ext uri="{FF2B5EF4-FFF2-40B4-BE49-F238E27FC236}">
                  <a16:creationId xmlns:a16="http://schemas.microsoft.com/office/drawing/2014/main" id="{02CB990A-BD73-87E3-A29F-3C62112A36F0}"/>
                </a:ext>
              </a:extLst>
            </p:cNvPr>
            <p:cNvSpPr/>
            <p:nvPr/>
          </p:nvSpPr>
          <p:spPr bwMode="auto">
            <a:xfrm>
              <a:off x="5538580" y="1122909"/>
              <a:ext cx="566738" cy="384175"/>
            </a:xfrm>
            <a:custGeom>
              <a:avLst/>
              <a:gdLst>
                <a:gd name="T0" fmla="*/ 0 w 357"/>
                <a:gd name="T1" fmla="*/ 242 h 242"/>
                <a:gd name="T2" fmla="*/ 357 w 357"/>
                <a:gd name="T3" fmla="*/ 164 h 242"/>
                <a:gd name="T4" fmla="*/ 357 w 357"/>
                <a:gd name="T5" fmla="*/ 0 h 242"/>
                <a:gd name="T6" fmla="*/ 0 w 357"/>
                <a:gd name="T7" fmla="*/ 81 h 242"/>
                <a:gd name="T8" fmla="*/ 0 w 357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7" h="242">
                  <a:moveTo>
                    <a:pt x="0" y="242"/>
                  </a:moveTo>
                  <a:lnTo>
                    <a:pt x="357" y="164"/>
                  </a:lnTo>
                  <a:lnTo>
                    <a:pt x="357" y="0"/>
                  </a:lnTo>
                  <a:lnTo>
                    <a:pt x="0" y="81"/>
                  </a:lnTo>
                  <a:lnTo>
                    <a:pt x="0" y="2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30" name="Freeform 96">
              <a:extLst>
                <a:ext uri="{FF2B5EF4-FFF2-40B4-BE49-F238E27FC236}">
                  <a16:creationId xmlns:a16="http://schemas.microsoft.com/office/drawing/2014/main" id="{D169E4F1-58B8-7558-F108-D9BFDB2A0945}"/>
                </a:ext>
              </a:extLst>
            </p:cNvPr>
            <p:cNvSpPr/>
            <p:nvPr/>
          </p:nvSpPr>
          <p:spPr bwMode="auto">
            <a:xfrm>
              <a:off x="4403517" y="1867447"/>
              <a:ext cx="3449638" cy="2692400"/>
            </a:xfrm>
            <a:custGeom>
              <a:avLst/>
              <a:gdLst>
                <a:gd name="T0" fmla="*/ 1087 w 2173"/>
                <a:gd name="T1" fmla="*/ 0 h 1696"/>
                <a:gd name="T2" fmla="*/ 2173 w 2173"/>
                <a:gd name="T3" fmla="*/ 1696 h 1696"/>
                <a:gd name="T4" fmla="*/ 0 w 2173"/>
                <a:gd name="T5" fmla="*/ 1696 h 1696"/>
                <a:gd name="T6" fmla="*/ 1087 w 2173"/>
                <a:gd name="T7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3" h="1696">
                  <a:moveTo>
                    <a:pt x="1087" y="0"/>
                  </a:moveTo>
                  <a:lnTo>
                    <a:pt x="2173" y="1696"/>
                  </a:lnTo>
                  <a:lnTo>
                    <a:pt x="0" y="1696"/>
                  </a:lnTo>
                  <a:lnTo>
                    <a:pt x="108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31" name="Freeform 97">
              <a:extLst>
                <a:ext uri="{FF2B5EF4-FFF2-40B4-BE49-F238E27FC236}">
                  <a16:creationId xmlns:a16="http://schemas.microsoft.com/office/drawing/2014/main" id="{405CDB11-5090-180A-57BF-84F00EF521D1}"/>
                </a:ext>
              </a:extLst>
            </p:cNvPr>
            <p:cNvSpPr/>
            <p:nvPr/>
          </p:nvSpPr>
          <p:spPr bwMode="auto">
            <a:xfrm>
              <a:off x="4403517" y="1867447"/>
              <a:ext cx="3449638" cy="2692400"/>
            </a:xfrm>
            <a:custGeom>
              <a:avLst/>
              <a:gdLst>
                <a:gd name="T0" fmla="*/ 1087 w 2173"/>
                <a:gd name="T1" fmla="*/ 0 h 1696"/>
                <a:gd name="T2" fmla="*/ 2173 w 2173"/>
                <a:gd name="T3" fmla="*/ 1696 h 1696"/>
                <a:gd name="T4" fmla="*/ 0 w 2173"/>
                <a:gd name="T5" fmla="*/ 1696 h 1696"/>
                <a:gd name="T6" fmla="*/ 1087 w 2173"/>
                <a:gd name="T7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3" h="1696">
                  <a:moveTo>
                    <a:pt x="1087" y="0"/>
                  </a:moveTo>
                  <a:lnTo>
                    <a:pt x="2173" y="1696"/>
                  </a:lnTo>
                  <a:lnTo>
                    <a:pt x="0" y="1696"/>
                  </a:lnTo>
                  <a:lnTo>
                    <a:pt x="10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Freeform 99">
              <a:extLst>
                <a:ext uri="{FF2B5EF4-FFF2-40B4-BE49-F238E27FC236}">
                  <a16:creationId xmlns:a16="http://schemas.microsoft.com/office/drawing/2014/main" id="{9C6CD45B-67FF-F4B8-6CE6-1F0A0EB423E5}"/>
                </a:ext>
              </a:extLst>
            </p:cNvPr>
            <p:cNvSpPr/>
            <p:nvPr/>
          </p:nvSpPr>
          <p:spPr bwMode="auto">
            <a:xfrm>
              <a:off x="5975142" y="1867447"/>
              <a:ext cx="1878013" cy="2692400"/>
            </a:xfrm>
            <a:custGeom>
              <a:avLst/>
              <a:gdLst>
                <a:gd name="T0" fmla="*/ 97 w 1183"/>
                <a:gd name="T1" fmla="*/ 0 h 1696"/>
                <a:gd name="T2" fmla="*/ 0 w 1183"/>
                <a:gd name="T3" fmla="*/ 154 h 1696"/>
                <a:gd name="T4" fmla="*/ 987 w 1183"/>
                <a:gd name="T5" fmla="*/ 1696 h 1696"/>
                <a:gd name="T6" fmla="*/ 1183 w 1183"/>
                <a:gd name="T7" fmla="*/ 1696 h 1696"/>
                <a:gd name="T8" fmla="*/ 97 w 1183"/>
                <a:gd name="T9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3" h="1696">
                  <a:moveTo>
                    <a:pt x="97" y="0"/>
                  </a:moveTo>
                  <a:lnTo>
                    <a:pt x="0" y="154"/>
                  </a:lnTo>
                  <a:lnTo>
                    <a:pt x="987" y="1696"/>
                  </a:lnTo>
                  <a:lnTo>
                    <a:pt x="1183" y="1696"/>
                  </a:lnTo>
                  <a:lnTo>
                    <a:pt x="9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3" name="Freeform 100">
              <a:extLst>
                <a:ext uri="{FF2B5EF4-FFF2-40B4-BE49-F238E27FC236}">
                  <a16:creationId xmlns:a16="http://schemas.microsoft.com/office/drawing/2014/main" id="{6DF2F55C-B028-57AA-2285-495FE26BAE36}"/>
                </a:ext>
              </a:extLst>
            </p:cNvPr>
            <p:cNvSpPr/>
            <p:nvPr/>
          </p:nvSpPr>
          <p:spPr bwMode="auto">
            <a:xfrm>
              <a:off x="4403517" y="1867447"/>
              <a:ext cx="1838325" cy="2692400"/>
            </a:xfrm>
            <a:custGeom>
              <a:avLst/>
              <a:gdLst>
                <a:gd name="T0" fmla="*/ 1158 w 1158"/>
                <a:gd name="T1" fmla="*/ 112 h 1696"/>
                <a:gd name="T2" fmla="*/ 1087 w 1158"/>
                <a:gd name="T3" fmla="*/ 0 h 1696"/>
                <a:gd name="T4" fmla="*/ 0 w 1158"/>
                <a:gd name="T5" fmla="*/ 1696 h 1696"/>
                <a:gd name="T6" fmla="*/ 142 w 1158"/>
                <a:gd name="T7" fmla="*/ 1696 h 1696"/>
                <a:gd name="T8" fmla="*/ 1158 w 1158"/>
                <a:gd name="T9" fmla="*/ 112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96">
                  <a:moveTo>
                    <a:pt x="1158" y="112"/>
                  </a:moveTo>
                  <a:lnTo>
                    <a:pt x="1087" y="0"/>
                  </a:lnTo>
                  <a:lnTo>
                    <a:pt x="0" y="1696"/>
                  </a:lnTo>
                  <a:lnTo>
                    <a:pt x="142" y="1696"/>
                  </a:lnTo>
                  <a:lnTo>
                    <a:pt x="1158" y="11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  <p:sp>
          <p:nvSpPr>
            <p:cNvPr id="34" name="Freeform 101">
              <a:extLst>
                <a:ext uri="{FF2B5EF4-FFF2-40B4-BE49-F238E27FC236}">
                  <a16:creationId xmlns:a16="http://schemas.microsoft.com/office/drawing/2014/main" id="{BEE25A96-A80B-28F7-1048-1DD69C6B0039}"/>
                </a:ext>
              </a:extLst>
            </p:cNvPr>
            <p:cNvSpPr/>
            <p:nvPr/>
          </p:nvSpPr>
          <p:spPr bwMode="auto">
            <a:xfrm>
              <a:off x="4403517" y="1867447"/>
              <a:ext cx="1838325" cy="2692400"/>
            </a:xfrm>
            <a:custGeom>
              <a:avLst/>
              <a:gdLst>
                <a:gd name="T0" fmla="*/ 1158 w 1158"/>
                <a:gd name="T1" fmla="*/ 112 h 1696"/>
                <a:gd name="T2" fmla="*/ 1087 w 1158"/>
                <a:gd name="T3" fmla="*/ 0 h 1696"/>
                <a:gd name="T4" fmla="*/ 0 w 1158"/>
                <a:gd name="T5" fmla="*/ 1696 h 1696"/>
                <a:gd name="T6" fmla="*/ 142 w 1158"/>
                <a:gd name="T7" fmla="*/ 1696 h 1696"/>
                <a:gd name="T8" fmla="*/ 1158 w 1158"/>
                <a:gd name="T9" fmla="*/ 112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8" h="1696">
                  <a:moveTo>
                    <a:pt x="1158" y="112"/>
                  </a:moveTo>
                  <a:lnTo>
                    <a:pt x="1087" y="0"/>
                  </a:lnTo>
                  <a:lnTo>
                    <a:pt x="0" y="1696"/>
                  </a:lnTo>
                  <a:lnTo>
                    <a:pt x="142" y="1696"/>
                  </a:lnTo>
                  <a:lnTo>
                    <a:pt x="1158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5" name="Freeform 102">
              <a:extLst>
                <a:ext uri="{FF2B5EF4-FFF2-40B4-BE49-F238E27FC236}">
                  <a16:creationId xmlns:a16="http://schemas.microsoft.com/office/drawing/2014/main" id="{829B1E42-AF8D-489B-5046-56DF65F25DFE}"/>
                </a:ext>
              </a:extLst>
            </p:cNvPr>
            <p:cNvSpPr/>
            <p:nvPr/>
          </p:nvSpPr>
          <p:spPr bwMode="auto">
            <a:xfrm>
              <a:off x="5357605" y="1792834"/>
              <a:ext cx="1484313" cy="1638300"/>
            </a:xfrm>
            <a:custGeom>
              <a:avLst/>
              <a:gdLst>
                <a:gd name="T0" fmla="*/ 486 w 935"/>
                <a:gd name="T1" fmla="*/ 0 h 1032"/>
                <a:gd name="T2" fmla="*/ 935 w 935"/>
                <a:gd name="T3" fmla="*/ 706 h 1032"/>
                <a:gd name="T4" fmla="*/ 635 w 935"/>
                <a:gd name="T5" fmla="*/ 1032 h 1032"/>
                <a:gd name="T6" fmla="*/ 280 w 935"/>
                <a:gd name="T7" fmla="*/ 815 h 1032"/>
                <a:gd name="T8" fmla="*/ 45 w 935"/>
                <a:gd name="T9" fmla="*/ 924 h 1032"/>
                <a:gd name="T10" fmla="*/ 0 w 935"/>
                <a:gd name="T11" fmla="*/ 758 h 1032"/>
                <a:gd name="T12" fmla="*/ 486 w 935"/>
                <a:gd name="T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032">
                  <a:moveTo>
                    <a:pt x="486" y="0"/>
                  </a:moveTo>
                  <a:lnTo>
                    <a:pt x="935" y="706"/>
                  </a:lnTo>
                  <a:lnTo>
                    <a:pt x="635" y="1032"/>
                  </a:lnTo>
                  <a:lnTo>
                    <a:pt x="280" y="815"/>
                  </a:lnTo>
                  <a:lnTo>
                    <a:pt x="45" y="924"/>
                  </a:lnTo>
                  <a:lnTo>
                    <a:pt x="0" y="758"/>
                  </a:lnTo>
                  <a:lnTo>
                    <a:pt x="486" y="0"/>
                  </a:lnTo>
                  <a:close/>
                </a:path>
              </a:pathLst>
            </a:custGeom>
            <a:solidFill>
              <a:srgbClr val="FFFFFF">
                <a:alpha val="84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6" name="Freeform 103">
              <a:extLst>
                <a:ext uri="{FF2B5EF4-FFF2-40B4-BE49-F238E27FC236}">
                  <a16:creationId xmlns:a16="http://schemas.microsoft.com/office/drawing/2014/main" id="{6F4E0DA5-3039-CF37-4AD7-B435EA27BB3E}"/>
                </a:ext>
              </a:extLst>
            </p:cNvPr>
            <p:cNvSpPr/>
            <p:nvPr/>
          </p:nvSpPr>
          <p:spPr bwMode="auto">
            <a:xfrm>
              <a:off x="5357605" y="1792834"/>
              <a:ext cx="1484313" cy="1638300"/>
            </a:xfrm>
            <a:custGeom>
              <a:avLst/>
              <a:gdLst>
                <a:gd name="T0" fmla="*/ 486 w 935"/>
                <a:gd name="T1" fmla="*/ 0 h 1032"/>
                <a:gd name="T2" fmla="*/ 935 w 935"/>
                <a:gd name="T3" fmla="*/ 706 h 1032"/>
                <a:gd name="T4" fmla="*/ 635 w 935"/>
                <a:gd name="T5" fmla="*/ 1032 h 1032"/>
                <a:gd name="T6" fmla="*/ 280 w 935"/>
                <a:gd name="T7" fmla="*/ 815 h 1032"/>
                <a:gd name="T8" fmla="*/ 45 w 935"/>
                <a:gd name="T9" fmla="*/ 924 h 1032"/>
                <a:gd name="T10" fmla="*/ 0 w 935"/>
                <a:gd name="T11" fmla="*/ 758 h 1032"/>
                <a:gd name="T12" fmla="*/ 486 w 935"/>
                <a:gd name="T13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5" h="1032">
                  <a:moveTo>
                    <a:pt x="486" y="0"/>
                  </a:moveTo>
                  <a:lnTo>
                    <a:pt x="935" y="706"/>
                  </a:lnTo>
                  <a:lnTo>
                    <a:pt x="635" y="1032"/>
                  </a:lnTo>
                  <a:lnTo>
                    <a:pt x="280" y="815"/>
                  </a:lnTo>
                  <a:lnTo>
                    <a:pt x="45" y="924"/>
                  </a:lnTo>
                  <a:lnTo>
                    <a:pt x="0" y="758"/>
                  </a:lnTo>
                  <a:lnTo>
                    <a:pt x="48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Freeform 108">
              <a:extLst>
                <a:ext uri="{FF2B5EF4-FFF2-40B4-BE49-F238E27FC236}">
                  <a16:creationId xmlns:a16="http://schemas.microsoft.com/office/drawing/2014/main" id="{5329D446-567F-55FE-70CC-91CD97EF6DD9}"/>
                </a:ext>
              </a:extLst>
            </p:cNvPr>
            <p:cNvSpPr/>
            <p:nvPr/>
          </p:nvSpPr>
          <p:spPr bwMode="auto">
            <a:xfrm>
              <a:off x="6121192" y="1792834"/>
              <a:ext cx="720725" cy="1638300"/>
            </a:xfrm>
            <a:custGeom>
              <a:avLst/>
              <a:gdLst>
                <a:gd name="T0" fmla="*/ 5 w 454"/>
                <a:gd name="T1" fmla="*/ 0 h 1032"/>
                <a:gd name="T2" fmla="*/ 0 w 454"/>
                <a:gd name="T3" fmla="*/ 7 h 1032"/>
                <a:gd name="T4" fmla="*/ 0 w 454"/>
                <a:gd name="T5" fmla="*/ 938 h 1032"/>
                <a:gd name="T6" fmla="*/ 154 w 454"/>
                <a:gd name="T7" fmla="*/ 1032 h 1032"/>
                <a:gd name="T8" fmla="*/ 322 w 454"/>
                <a:gd name="T9" fmla="*/ 850 h 1032"/>
                <a:gd name="T10" fmla="*/ 438 w 454"/>
                <a:gd name="T11" fmla="*/ 725 h 1032"/>
                <a:gd name="T12" fmla="*/ 454 w 454"/>
                <a:gd name="T13" fmla="*/ 706 h 1032"/>
                <a:gd name="T14" fmla="*/ 19 w 454"/>
                <a:gd name="T15" fmla="*/ 24 h 1032"/>
                <a:gd name="T16" fmla="*/ 5 w 454"/>
                <a:gd name="T17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" h="1032">
                  <a:moveTo>
                    <a:pt x="5" y="0"/>
                  </a:moveTo>
                  <a:lnTo>
                    <a:pt x="0" y="7"/>
                  </a:lnTo>
                  <a:lnTo>
                    <a:pt x="0" y="938"/>
                  </a:lnTo>
                  <a:lnTo>
                    <a:pt x="154" y="1032"/>
                  </a:lnTo>
                  <a:lnTo>
                    <a:pt x="322" y="850"/>
                  </a:lnTo>
                  <a:lnTo>
                    <a:pt x="438" y="725"/>
                  </a:lnTo>
                  <a:lnTo>
                    <a:pt x="454" y="706"/>
                  </a:lnTo>
                  <a:lnTo>
                    <a:pt x="19" y="2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>
                <a:alpha val="47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8" name="Freeform 109">
              <a:extLst>
                <a:ext uri="{FF2B5EF4-FFF2-40B4-BE49-F238E27FC236}">
                  <a16:creationId xmlns:a16="http://schemas.microsoft.com/office/drawing/2014/main" id="{7E6B079B-9F7F-F6FF-F26D-7D6F76C10FCF}"/>
                </a:ext>
              </a:extLst>
            </p:cNvPr>
            <p:cNvSpPr/>
            <p:nvPr/>
          </p:nvSpPr>
          <p:spPr bwMode="auto">
            <a:xfrm>
              <a:off x="6121192" y="1792834"/>
              <a:ext cx="720725" cy="1638300"/>
            </a:xfrm>
            <a:custGeom>
              <a:avLst/>
              <a:gdLst>
                <a:gd name="T0" fmla="*/ 5 w 454"/>
                <a:gd name="T1" fmla="*/ 0 h 1032"/>
                <a:gd name="T2" fmla="*/ 0 w 454"/>
                <a:gd name="T3" fmla="*/ 7 h 1032"/>
                <a:gd name="T4" fmla="*/ 0 w 454"/>
                <a:gd name="T5" fmla="*/ 938 h 1032"/>
                <a:gd name="T6" fmla="*/ 154 w 454"/>
                <a:gd name="T7" fmla="*/ 1032 h 1032"/>
                <a:gd name="T8" fmla="*/ 322 w 454"/>
                <a:gd name="T9" fmla="*/ 850 h 1032"/>
                <a:gd name="T10" fmla="*/ 438 w 454"/>
                <a:gd name="T11" fmla="*/ 725 h 1032"/>
                <a:gd name="T12" fmla="*/ 454 w 454"/>
                <a:gd name="T13" fmla="*/ 706 h 1032"/>
                <a:gd name="T14" fmla="*/ 19 w 454"/>
                <a:gd name="T15" fmla="*/ 24 h 1032"/>
                <a:gd name="T16" fmla="*/ 5 w 454"/>
                <a:gd name="T17" fmla="*/ 0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4" h="1032">
                  <a:moveTo>
                    <a:pt x="5" y="0"/>
                  </a:moveTo>
                  <a:lnTo>
                    <a:pt x="0" y="7"/>
                  </a:lnTo>
                  <a:lnTo>
                    <a:pt x="0" y="938"/>
                  </a:lnTo>
                  <a:lnTo>
                    <a:pt x="154" y="1032"/>
                  </a:lnTo>
                  <a:lnTo>
                    <a:pt x="322" y="850"/>
                  </a:lnTo>
                  <a:lnTo>
                    <a:pt x="438" y="725"/>
                  </a:lnTo>
                  <a:lnTo>
                    <a:pt x="454" y="706"/>
                  </a:lnTo>
                  <a:lnTo>
                    <a:pt x="19" y="24"/>
                  </a:lnTo>
                  <a:lnTo>
                    <a:pt x="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D3C1B010-6421-4783-703A-258298A16313}"/>
              </a:ext>
            </a:extLst>
          </p:cNvPr>
          <p:cNvGrpSpPr/>
          <p:nvPr/>
        </p:nvGrpSpPr>
        <p:grpSpPr>
          <a:xfrm>
            <a:off x="4610797" y="1126886"/>
            <a:ext cx="2966425" cy="816522"/>
            <a:chOff x="283598" y="1906534"/>
            <a:chExt cx="2966425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182640C-FD93-2994-C9D5-905FEBB0349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E34E4CE-3CFF-B061-0715-00BA1F9B0970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759CC55B-DD17-BD3F-C171-5A4EB5B89FAC}"/>
              </a:ext>
            </a:extLst>
          </p:cNvPr>
          <p:cNvGrpSpPr/>
          <p:nvPr/>
        </p:nvGrpSpPr>
        <p:grpSpPr>
          <a:xfrm>
            <a:off x="8168603" y="2581548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F9493CA-4884-856B-C112-A43047DA0E8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974AE320-7D8B-1CF3-1F16-93C5921A62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97221C1-794B-ED6D-9F06-03A982C6EBA4}"/>
              </a:ext>
            </a:extLst>
          </p:cNvPr>
          <p:cNvGrpSpPr/>
          <p:nvPr/>
        </p:nvGrpSpPr>
        <p:grpSpPr>
          <a:xfrm>
            <a:off x="958682" y="2577740"/>
            <a:ext cx="2968939" cy="816522"/>
            <a:chOff x="283598" y="1906534"/>
            <a:chExt cx="296893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6494AA19-FBDF-F465-1C98-A71B8BAD341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CB658FF-B576-9FEF-BB93-BAD7641CE8A8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05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对角圆角 7">
            <a:extLst>
              <a:ext uri="{FF2B5EF4-FFF2-40B4-BE49-F238E27FC236}">
                <a16:creationId xmlns:a16="http://schemas.microsoft.com/office/drawing/2014/main" id="{BBE656A4-93BA-84AA-112D-913C4D04D3BB}"/>
              </a:ext>
            </a:extLst>
          </p:cNvPr>
          <p:cNvSpPr/>
          <p:nvPr/>
        </p:nvSpPr>
        <p:spPr>
          <a:xfrm>
            <a:off x="825115" y="1618642"/>
            <a:ext cx="3659799" cy="431490"/>
          </a:xfrm>
          <a:prstGeom prst="round2DiagRect">
            <a:avLst>
              <a:gd name="adj1" fmla="val 50000"/>
              <a:gd name="adj2" fmla="val 0"/>
            </a:avLst>
          </a:prstGeom>
          <a:ln w="127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Arial"/>
              </a:rPr>
              <a:t>添加标题文本</a:t>
            </a:r>
          </a:p>
        </p:txBody>
      </p:sp>
      <p:sp>
        <p:nvSpPr>
          <p:cNvPr id="17" name="矩形: 对角圆角 7">
            <a:extLst>
              <a:ext uri="{FF2B5EF4-FFF2-40B4-BE49-F238E27FC236}">
                <a16:creationId xmlns:a16="http://schemas.microsoft.com/office/drawing/2014/main" id="{E64D7D7F-CDBB-07D3-1153-E89CBD9C1F9D}"/>
              </a:ext>
            </a:extLst>
          </p:cNvPr>
          <p:cNvSpPr/>
          <p:nvPr/>
        </p:nvSpPr>
        <p:spPr>
          <a:xfrm>
            <a:off x="825115" y="1618642"/>
            <a:ext cx="686185" cy="4314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latin typeface="+mn-ea"/>
                <a:sym typeface="Arial"/>
              </a:rPr>
              <a:t>01</a:t>
            </a:r>
            <a:endParaRPr lang="zh-CN" altLang="en-US" sz="1600" b="1" dirty="0">
              <a:latin typeface="+mn-ea"/>
              <a:sym typeface="Arial"/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3" name="任意多边形 14">
            <a:extLst>
              <a:ext uri="{FF2B5EF4-FFF2-40B4-BE49-F238E27FC236}">
                <a16:creationId xmlns:a16="http://schemas.microsoft.com/office/drawing/2014/main" id="{72BD0EEE-35A9-2C17-658F-1625B1F69788}"/>
              </a:ext>
            </a:extLst>
          </p:cNvPr>
          <p:cNvSpPr/>
          <p:nvPr/>
        </p:nvSpPr>
        <p:spPr>
          <a:xfrm>
            <a:off x="5336817" y="22065"/>
            <a:ext cx="6851953" cy="6827225"/>
          </a:xfrm>
          <a:custGeom>
            <a:avLst/>
            <a:gdLst>
              <a:gd name="connsiteX0" fmla="*/ 3438769 w 3438769"/>
              <a:gd name="connsiteY0" fmla="*/ 0 h 3440635"/>
              <a:gd name="connsiteX1" fmla="*/ 3438769 w 3438769"/>
              <a:gd name="connsiteY1" fmla="*/ 3440635 h 3440635"/>
              <a:gd name="connsiteX2" fmla="*/ 47 w 3438769"/>
              <a:gd name="connsiteY2" fmla="*/ 3440635 h 3440635"/>
              <a:gd name="connsiteX3" fmla="*/ 0 w 3438769"/>
              <a:gd name="connsiteY3" fmla="*/ 3438769 h 3440635"/>
              <a:gd name="connsiteX4" fmla="*/ 3438769 w 3438769"/>
              <a:gd name="connsiteY4" fmla="*/ 0 h 344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769" h="3440635">
                <a:moveTo>
                  <a:pt x="3438769" y="0"/>
                </a:moveTo>
                <a:lnTo>
                  <a:pt x="3438769" y="3440635"/>
                </a:lnTo>
                <a:lnTo>
                  <a:pt x="47" y="3440635"/>
                </a:lnTo>
                <a:lnTo>
                  <a:pt x="0" y="3438769"/>
                </a:lnTo>
                <a:cubicBezTo>
                  <a:pt x="0" y="1539589"/>
                  <a:pt x="1539589" y="0"/>
                  <a:pt x="3438769" y="0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Arial"/>
            </a:endParaRPr>
          </a:p>
        </p:txBody>
      </p:sp>
      <p:sp>
        <p:nvSpPr>
          <p:cNvPr id="4" name="任意多边形 13" descr="D:\51PPT模板网\51pptmoban.com\图片.jpg">
            <a:extLst>
              <a:ext uri="{FF2B5EF4-FFF2-40B4-BE49-F238E27FC236}">
                <a16:creationId xmlns:a16="http://schemas.microsoft.com/office/drawing/2014/main" id="{80127A61-3E4D-8E6A-8332-4D91452A91F6}"/>
              </a:ext>
            </a:extLst>
          </p:cNvPr>
          <p:cNvSpPr/>
          <p:nvPr/>
        </p:nvSpPr>
        <p:spPr>
          <a:xfrm>
            <a:off x="5544120" y="207499"/>
            <a:ext cx="6638191" cy="6641793"/>
          </a:xfrm>
          <a:custGeom>
            <a:avLst/>
            <a:gdLst>
              <a:gd name="connsiteX0" fmla="*/ 3438769 w 3438769"/>
              <a:gd name="connsiteY0" fmla="*/ 0 h 3440635"/>
              <a:gd name="connsiteX1" fmla="*/ 3438769 w 3438769"/>
              <a:gd name="connsiteY1" fmla="*/ 3440635 h 3440635"/>
              <a:gd name="connsiteX2" fmla="*/ 47 w 3438769"/>
              <a:gd name="connsiteY2" fmla="*/ 3440635 h 3440635"/>
              <a:gd name="connsiteX3" fmla="*/ 0 w 3438769"/>
              <a:gd name="connsiteY3" fmla="*/ 3438769 h 3440635"/>
              <a:gd name="connsiteX4" fmla="*/ 3438769 w 3438769"/>
              <a:gd name="connsiteY4" fmla="*/ 0 h 344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769" h="3440635">
                <a:moveTo>
                  <a:pt x="3438769" y="0"/>
                </a:moveTo>
                <a:lnTo>
                  <a:pt x="3438769" y="3440635"/>
                </a:lnTo>
                <a:lnTo>
                  <a:pt x="47" y="3440635"/>
                </a:lnTo>
                <a:lnTo>
                  <a:pt x="0" y="3438769"/>
                </a:lnTo>
                <a:cubicBezTo>
                  <a:pt x="0" y="1539589"/>
                  <a:pt x="1539589" y="0"/>
                  <a:pt x="3438769" y="0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n-ea"/>
              <a:cs typeface="阿里巴巴普惠体" panose="00020600040101010101" pitchFamily="18" charset="-122"/>
              <a:sym typeface="Arial"/>
            </a:endParaRPr>
          </a:p>
        </p:txBody>
      </p:sp>
      <p:sp>
        <p:nvSpPr>
          <p:cNvPr id="5" name="任意多边形 12">
            <a:extLst>
              <a:ext uri="{FF2B5EF4-FFF2-40B4-BE49-F238E27FC236}">
                <a16:creationId xmlns:a16="http://schemas.microsoft.com/office/drawing/2014/main" id="{13B65F64-2CA6-E65B-3F99-722302D2ECD3}"/>
              </a:ext>
            </a:extLst>
          </p:cNvPr>
          <p:cNvSpPr/>
          <p:nvPr/>
        </p:nvSpPr>
        <p:spPr>
          <a:xfrm>
            <a:off x="7765172" y="2420062"/>
            <a:ext cx="4426828" cy="4429230"/>
          </a:xfrm>
          <a:custGeom>
            <a:avLst/>
            <a:gdLst>
              <a:gd name="connsiteX0" fmla="*/ 3438769 w 3438769"/>
              <a:gd name="connsiteY0" fmla="*/ 0 h 3440635"/>
              <a:gd name="connsiteX1" fmla="*/ 3438769 w 3438769"/>
              <a:gd name="connsiteY1" fmla="*/ 3440635 h 3440635"/>
              <a:gd name="connsiteX2" fmla="*/ 47 w 3438769"/>
              <a:gd name="connsiteY2" fmla="*/ 3440635 h 3440635"/>
              <a:gd name="connsiteX3" fmla="*/ 0 w 3438769"/>
              <a:gd name="connsiteY3" fmla="*/ 3438769 h 3440635"/>
              <a:gd name="connsiteX4" fmla="*/ 3438769 w 3438769"/>
              <a:gd name="connsiteY4" fmla="*/ 0 h 344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769" h="3440635">
                <a:moveTo>
                  <a:pt x="3438769" y="0"/>
                </a:moveTo>
                <a:lnTo>
                  <a:pt x="3438769" y="3440635"/>
                </a:lnTo>
                <a:lnTo>
                  <a:pt x="47" y="3440635"/>
                </a:lnTo>
                <a:lnTo>
                  <a:pt x="0" y="3438769"/>
                </a:lnTo>
                <a:cubicBezTo>
                  <a:pt x="0" y="1539589"/>
                  <a:pt x="1539589" y="0"/>
                  <a:pt x="34387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n-ea"/>
              <a:cs typeface="阿里巴巴普惠体" panose="00020600040101010101" pitchFamily="18" charset="-122"/>
              <a:sym typeface="Arial"/>
            </a:endParaRPr>
          </a:p>
        </p:txBody>
      </p:sp>
      <p:sp>
        <p:nvSpPr>
          <p:cNvPr id="6" name="任意多边形 11">
            <a:extLst>
              <a:ext uri="{FF2B5EF4-FFF2-40B4-BE49-F238E27FC236}">
                <a16:creationId xmlns:a16="http://schemas.microsoft.com/office/drawing/2014/main" id="{3EC48D78-0B6B-951B-EE05-0778BCC105CE}"/>
              </a:ext>
            </a:extLst>
          </p:cNvPr>
          <p:cNvSpPr/>
          <p:nvPr/>
        </p:nvSpPr>
        <p:spPr>
          <a:xfrm>
            <a:off x="8521018" y="3186012"/>
            <a:ext cx="3661294" cy="3663280"/>
          </a:xfrm>
          <a:custGeom>
            <a:avLst/>
            <a:gdLst>
              <a:gd name="connsiteX0" fmla="*/ 3438769 w 3438769"/>
              <a:gd name="connsiteY0" fmla="*/ 0 h 3440635"/>
              <a:gd name="connsiteX1" fmla="*/ 3438769 w 3438769"/>
              <a:gd name="connsiteY1" fmla="*/ 3440635 h 3440635"/>
              <a:gd name="connsiteX2" fmla="*/ 47 w 3438769"/>
              <a:gd name="connsiteY2" fmla="*/ 3440635 h 3440635"/>
              <a:gd name="connsiteX3" fmla="*/ 0 w 3438769"/>
              <a:gd name="connsiteY3" fmla="*/ 3438769 h 3440635"/>
              <a:gd name="connsiteX4" fmla="*/ 3438769 w 3438769"/>
              <a:gd name="connsiteY4" fmla="*/ 0 h 344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769" h="3440635">
                <a:moveTo>
                  <a:pt x="3438769" y="0"/>
                </a:moveTo>
                <a:lnTo>
                  <a:pt x="3438769" y="3440635"/>
                </a:lnTo>
                <a:lnTo>
                  <a:pt x="47" y="3440635"/>
                </a:lnTo>
                <a:lnTo>
                  <a:pt x="0" y="3438769"/>
                </a:lnTo>
                <a:cubicBezTo>
                  <a:pt x="0" y="1539589"/>
                  <a:pt x="1539589" y="0"/>
                  <a:pt x="3438769" y="0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Arial"/>
            </a:endParaRPr>
          </a:p>
        </p:txBody>
      </p:sp>
      <p:sp>
        <p:nvSpPr>
          <p:cNvPr id="7" name="任意多边形 7">
            <a:extLst>
              <a:ext uri="{FF2B5EF4-FFF2-40B4-BE49-F238E27FC236}">
                <a16:creationId xmlns:a16="http://schemas.microsoft.com/office/drawing/2014/main" id="{3D43DAB7-A182-D7BA-D781-18C88905ECE2}"/>
              </a:ext>
            </a:extLst>
          </p:cNvPr>
          <p:cNvSpPr/>
          <p:nvPr/>
        </p:nvSpPr>
        <p:spPr>
          <a:xfrm>
            <a:off x="8716981" y="3375619"/>
            <a:ext cx="3471789" cy="3473673"/>
          </a:xfrm>
          <a:custGeom>
            <a:avLst/>
            <a:gdLst>
              <a:gd name="connsiteX0" fmla="*/ 3438769 w 3438769"/>
              <a:gd name="connsiteY0" fmla="*/ 0 h 3440635"/>
              <a:gd name="connsiteX1" fmla="*/ 3438769 w 3438769"/>
              <a:gd name="connsiteY1" fmla="*/ 3440635 h 3440635"/>
              <a:gd name="connsiteX2" fmla="*/ 47 w 3438769"/>
              <a:gd name="connsiteY2" fmla="*/ 3440635 h 3440635"/>
              <a:gd name="connsiteX3" fmla="*/ 0 w 3438769"/>
              <a:gd name="connsiteY3" fmla="*/ 3438769 h 3440635"/>
              <a:gd name="connsiteX4" fmla="*/ 3438769 w 3438769"/>
              <a:gd name="connsiteY4" fmla="*/ 0 h 3440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38769" h="3440635">
                <a:moveTo>
                  <a:pt x="3438769" y="0"/>
                </a:moveTo>
                <a:lnTo>
                  <a:pt x="3438769" y="3440635"/>
                </a:lnTo>
                <a:lnTo>
                  <a:pt x="47" y="3440635"/>
                </a:lnTo>
                <a:lnTo>
                  <a:pt x="0" y="3438769"/>
                </a:lnTo>
                <a:cubicBezTo>
                  <a:pt x="0" y="1539589"/>
                  <a:pt x="1539589" y="0"/>
                  <a:pt x="3438769" y="0"/>
                </a:cubicBez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+mn-ea"/>
              <a:cs typeface="阿里巴巴普惠体" panose="00020600040101010101" pitchFamily="18" charset="-122"/>
              <a:sym typeface="Arial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3398522A-534B-77BF-9D05-2CF13D3D7321}"/>
              </a:ext>
            </a:extLst>
          </p:cNvPr>
          <p:cNvSpPr/>
          <p:nvPr/>
        </p:nvSpPr>
        <p:spPr>
          <a:xfrm>
            <a:off x="7459864" y="825681"/>
            <a:ext cx="1302929" cy="1302929"/>
          </a:xfrm>
          <a:prstGeom prst="ellipse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Arial"/>
              </a:rPr>
              <a:t>01</a:t>
            </a:r>
          </a:p>
          <a:p>
            <a:pPr algn="ctr"/>
            <a:r>
              <a:rPr lang="zh-CN" altLang="en-US" dirty="0">
                <a:sym typeface="Arial"/>
              </a:rPr>
              <a:t>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9B5F1DE-F91B-DEE1-942C-2B1AFE6FAB4F}"/>
              </a:ext>
            </a:extLst>
          </p:cNvPr>
          <p:cNvSpPr/>
          <p:nvPr/>
        </p:nvSpPr>
        <p:spPr>
          <a:xfrm>
            <a:off x="5240893" y="3667632"/>
            <a:ext cx="1302929" cy="1302929"/>
          </a:xfrm>
          <a:prstGeom prst="ellipse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dirty="0">
                <a:sym typeface="Arial"/>
              </a:rPr>
              <a:t>02</a:t>
            </a:r>
          </a:p>
          <a:p>
            <a:pPr algn="ctr"/>
            <a:r>
              <a:rPr lang="zh-CN" altLang="en-US" dirty="0">
                <a:sym typeface="Arial"/>
              </a:rPr>
              <a:t>标题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230CFCD8-13FB-5ADD-F828-9335C7C7C152}"/>
              </a:ext>
            </a:extLst>
          </p:cNvPr>
          <p:cNvSpPr/>
          <p:nvPr/>
        </p:nvSpPr>
        <p:spPr>
          <a:xfrm>
            <a:off x="8896270" y="3822496"/>
            <a:ext cx="1302929" cy="1302929"/>
          </a:xfrm>
          <a:prstGeom prst="ellipse">
            <a:avLst/>
          </a:prstGeom>
          <a:solidFill>
            <a:schemeClr val="bg1"/>
          </a:solidFill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/>
              </a:rPr>
              <a:t>03</a:t>
            </a:r>
          </a:p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/>
              </a:rPr>
              <a:t>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4C8953F-20CB-EFA8-4C75-AF5C4ADCD9A9}"/>
              </a:ext>
            </a:extLst>
          </p:cNvPr>
          <p:cNvSpPr txBox="1"/>
          <p:nvPr/>
        </p:nvSpPr>
        <p:spPr>
          <a:xfrm>
            <a:off x="746006" y="2136556"/>
            <a:ext cx="373890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19" name="矩形: 对角圆角 7">
            <a:extLst>
              <a:ext uri="{FF2B5EF4-FFF2-40B4-BE49-F238E27FC236}">
                <a16:creationId xmlns:a16="http://schemas.microsoft.com/office/drawing/2014/main" id="{9626CB89-D0E4-48DB-8685-388998EAE02E}"/>
              </a:ext>
            </a:extLst>
          </p:cNvPr>
          <p:cNvSpPr/>
          <p:nvPr/>
        </p:nvSpPr>
        <p:spPr>
          <a:xfrm>
            <a:off x="825115" y="2902531"/>
            <a:ext cx="3659799" cy="431490"/>
          </a:xfrm>
          <a:prstGeom prst="round2DiagRect">
            <a:avLst>
              <a:gd name="adj1" fmla="val 50000"/>
              <a:gd name="adj2" fmla="val 0"/>
            </a:avLst>
          </a:prstGeom>
          <a:ln w="127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Arial"/>
              </a:rPr>
              <a:t>添加标题文本</a:t>
            </a:r>
          </a:p>
        </p:txBody>
      </p:sp>
      <p:sp>
        <p:nvSpPr>
          <p:cNvPr id="20" name="矩形: 对角圆角 7">
            <a:extLst>
              <a:ext uri="{FF2B5EF4-FFF2-40B4-BE49-F238E27FC236}">
                <a16:creationId xmlns:a16="http://schemas.microsoft.com/office/drawing/2014/main" id="{3365CDB1-2CB5-FFAB-5EB1-686C390E1272}"/>
              </a:ext>
            </a:extLst>
          </p:cNvPr>
          <p:cNvSpPr/>
          <p:nvPr/>
        </p:nvSpPr>
        <p:spPr>
          <a:xfrm>
            <a:off x="825115" y="2902531"/>
            <a:ext cx="686185" cy="4314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latin typeface="+mn-ea"/>
                <a:sym typeface="Arial"/>
              </a:rPr>
              <a:t>02</a:t>
            </a:r>
            <a:endParaRPr lang="zh-CN" altLang="en-US" sz="1600" b="1" dirty="0">
              <a:latin typeface="+mn-ea"/>
              <a:sym typeface="Arial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41251F0-5D7A-D2D1-09D3-C08CAB05BF3A}"/>
              </a:ext>
            </a:extLst>
          </p:cNvPr>
          <p:cNvSpPr txBox="1"/>
          <p:nvPr/>
        </p:nvSpPr>
        <p:spPr>
          <a:xfrm>
            <a:off x="746006" y="3420445"/>
            <a:ext cx="373890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2" name="矩形: 对角圆角 7">
            <a:extLst>
              <a:ext uri="{FF2B5EF4-FFF2-40B4-BE49-F238E27FC236}">
                <a16:creationId xmlns:a16="http://schemas.microsoft.com/office/drawing/2014/main" id="{BD9939DE-B662-39A7-3FDC-BBC7CC040D8B}"/>
              </a:ext>
            </a:extLst>
          </p:cNvPr>
          <p:cNvSpPr/>
          <p:nvPr/>
        </p:nvSpPr>
        <p:spPr>
          <a:xfrm>
            <a:off x="825115" y="4186420"/>
            <a:ext cx="3659799" cy="431490"/>
          </a:xfrm>
          <a:prstGeom prst="round2DiagRect">
            <a:avLst>
              <a:gd name="adj1" fmla="val 50000"/>
              <a:gd name="adj2" fmla="val 0"/>
            </a:avLst>
          </a:prstGeom>
          <a:ln w="127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Arial"/>
              </a:rPr>
              <a:t>添加标题文本</a:t>
            </a:r>
          </a:p>
        </p:txBody>
      </p:sp>
      <p:sp>
        <p:nvSpPr>
          <p:cNvPr id="23" name="矩形: 对角圆角 7">
            <a:extLst>
              <a:ext uri="{FF2B5EF4-FFF2-40B4-BE49-F238E27FC236}">
                <a16:creationId xmlns:a16="http://schemas.microsoft.com/office/drawing/2014/main" id="{437AECEE-36A4-FF5C-BDA3-0EAED876A628}"/>
              </a:ext>
            </a:extLst>
          </p:cNvPr>
          <p:cNvSpPr/>
          <p:nvPr/>
        </p:nvSpPr>
        <p:spPr>
          <a:xfrm>
            <a:off x="825115" y="4186420"/>
            <a:ext cx="686185" cy="4314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latin typeface="+mn-ea"/>
                <a:sym typeface="Arial"/>
              </a:rPr>
              <a:t>03</a:t>
            </a:r>
            <a:endParaRPr lang="zh-CN" altLang="en-US" sz="1600" b="1" dirty="0">
              <a:latin typeface="+mn-ea"/>
              <a:sym typeface="Arial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DD44485-C152-0EF1-D968-CE9CF097897C}"/>
              </a:ext>
            </a:extLst>
          </p:cNvPr>
          <p:cNvSpPr txBox="1"/>
          <p:nvPr/>
        </p:nvSpPr>
        <p:spPr>
          <a:xfrm>
            <a:off x="746006" y="4704334"/>
            <a:ext cx="3738908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0777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4EFF3F5-BB17-B70D-F2F0-84E9AF64F9EB}"/>
              </a:ext>
            </a:extLst>
          </p:cNvPr>
          <p:cNvGrpSpPr/>
          <p:nvPr/>
        </p:nvGrpSpPr>
        <p:grpSpPr>
          <a:xfrm>
            <a:off x="4057671" y="1325885"/>
            <a:ext cx="3989574" cy="3974004"/>
            <a:chOff x="4121854" y="2090042"/>
            <a:chExt cx="3776169" cy="3761432"/>
          </a:xfrm>
        </p:grpSpPr>
        <p:sp>
          <p:nvSpPr>
            <p:cNvPr id="17" name="下箭头 25">
              <a:extLst>
                <a:ext uri="{FF2B5EF4-FFF2-40B4-BE49-F238E27FC236}">
                  <a16:creationId xmlns:a16="http://schemas.microsoft.com/office/drawing/2014/main" id="{2DCAADCF-E400-5B13-7967-348A5C1ABC83}"/>
                </a:ext>
              </a:extLst>
            </p:cNvPr>
            <p:cNvSpPr/>
            <p:nvPr/>
          </p:nvSpPr>
          <p:spPr>
            <a:xfrm rot="16260000">
              <a:off x="4517909" y="1933320"/>
              <a:ext cx="1783732" cy="2097175"/>
            </a:xfrm>
            <a:custGeom>
              <a:avLst/>
              <a:gdLst/>
              <a:ahLst/>
              <a:cxnLst/>
              <a:rect l="l" t="t" r="r" b="b"/>
              <a:pathLst>
                <a:path w="1465430" h="1722939">
                  <a:moveTo>
                    <a:pt x="1465430" y="1388403"/>
                  </a:moveTo>
                  <a:lnTo>
                    <a:pt x="1055958" y="1722939"/>
                  </a:lnTo>
                  <a:lnTo>
                    <a:pt x="646486" y="1388403"/>
                  </a:lnTo>
                  <a:lnTo>
                    <a:pt x="817256" y="1388403"/>
                  </a:lnTo>
                  <a:cubicBezTo>
                    <a:pt x="818207" y="1379737"/>
                    <a:pt x="818181" y="1371017"/>
                    <a:pt x="818028" y="1362268"/>
                  </a:cubicBezTo>
                  <a:cubicBezTo>
                    <a:pt x="810000" y="902323"/>
                    <a:pt x="456087" y="529556"/>
                    <a:pt x="8518" y="487973"/>
                  </a:cubicBezTo>
                  <a:lnTo>
                    <a:pt x="0" y="0"/>
                  </a:lnTo>
                  <a:cubicBezTo>
                    <a:pt x="717569" y="39799"/>
                    <a:pt x="1292699" y="628338"/>
                    <a:pt x="1305447" y="1358622"/>
                  </a:cubicBezTo>
                  <a:lnTo>
                    <a:pt x="1304532" y="1388403"/>
                  </a:lnTo>
                  <a:close/>
                </a:path>
              </a:pathLst>
            </a:cu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8" name="下箭头 25">
              <a:extLst>
                <a:ext uri="{FF2B5EF4-FFF2-40B4-BE49-F238E27FC236}">
                  <a16:creationId xmlns:a16="http://schemas.microsoft.com/office/drawing/2014/main" id="{58213177-F1B6-8338-CBBB-5EF38EF65A43}"/>
                </a:ext>
              </a:extLst>
            </p:cNvPr>
            <p:cNvSpPr/>
            <p:nvPr/>
          </p:nvSpPr>
          <p:spPr>
            <a:xfrm rot="10800000">
              <a:off x="4121854" y="3557733"/>
              <a:ext cx="1718852" cy="2089280"/>
            </a:xfrm>
            <a:custGeom>
              <a:avLst/>
              <a:gdLst/>
              <a:ahLst/>
              <a:cxnLst/>
              <a:rect l="l" t="t" r="r" b="b"/>
              <a:pathLst>
                <a:path w="1412127" h="1716454">
                  <a:moveTo>
                    <a:pt x="1002655" y="1716454"/>
                  </a:moveTo>
                  <a:lnTo>
                    <a:pt x="593183" y="1381918"/>
                  </a:lnTo>
                  <a:lnTo>
                    <a:pt x="763953" y="1381918"/>
                  </a:lnTo>
                  <a:cubicBezTo>
                    <a:pt x="764904" y="1373252"/>
                    <a:pt x="764878" y="1364532"/>
                    <a:pt x="764725" y="1355783"/>
                  </a:cubicBezTo>
                  <a:cubicBezTo>
                    <a:pt x="756968" y="911339"/>
                    <a:pt x="426247" y="548296"/>
                    <a:pt x="0" y="487775"/>
                  </a:cubicBezTo>
                  <a:lnTo>
                    <a:pt x="203814" y="238307"/>
                  </a:lnTo>
                  <a:lnTo>
                    <a:pt x="9119" y="0"/>
                  </a:lnTo>
                  <a:cubicBezTo>
                    <a:pt x="697426" y="67860"/>
                    <a:pt x="1239769" y="643211"/>
                    <a:pt x="1252144" y="1352137"/>
                  </a:cubicBezTo>
                  <a:lnTo>
                    <a:pt x="1251229" y="1381918"/>
                  </a:lnTo>
                  <a:lnTo>
                    <a:pt x="1412127" y="138191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下箭头 25">
              <a:extLst>
                <a:ext uri="{FF2B5EF4-FFF2-40B4-BE49-F238E27FC236}">
                  <a16:creationId xmlns:a16="http://schemas.microsoft.com/office/drawing/2014/main" id="{4907D0E7-DDB2-038C-7F49-997D86C4F37C}"/>
                </a:ext>
              </a:extLst>
            </p:cNvPr>
            <p:cNvSpPr/>
            <p:nvPr/>
          </p:nvSpPr>
          <p:spPr>
            <a:xfrm rot="5400000">
              <a:off x="5774502" y="3938692"/>
              <a:ext cx="1736680" cy="2088883"/>
            </a:xfrm>
            <a:custGeom>
              <a:avLst/>
              <a:gdLst/>
              <a:ahLst/>
              <a:cxnLst/>
              <a:rect l="l" t="t" r="r" b="b"/>
              <a:pathLst>
                <a:path w="1426774" h="1716127">
                  <a:moveTo>
                    <a:pt x="0" y="485392"/>
                  </a:moveTo>
                  <a:lnTo>
                    <a:pt x="211738" y="226225"/>
                  </a:lnTo>
                  <a:lnTo>
                    <a:pt x="26914" y="0"/>
                  </a:lnTo>
                  <a:cubicBezTo>
                    <a:pt x="713728" y="69291"/>
                    <a:pt x="1254435" y="643967"/>
                    <a:pt x="1266791" y="1351810"/>
                  </a:cubicBezTo>
                  <a:lnTo>
                    <a:pt x="1265876" y="1381591"/>
                  </a:lnTo>
                  <a:lnTo>
                    <a:pt x="1426774" y="1381591"/>
                  </a:lnTo>
                  <a:lnTo>
                    <a:pt x="1017302" y="1716127"/>
                  </a:lnTo>
                  <a:lnTo>
                    <a:pt x="607830" y="1381591"/>
                  </a:lnTo>
                  <a:lnTo>
                    <a:pt x="778600" y="1381591"/>
                  </a:lnTo>
                  <a:cubicBezTo>
                    <a:pt x="779551" y="1372925"/>
                    <a:pt x="779525" y="1364205"/>
                    <a:pt x="779372" y="1355456"/>
                  </a:cubicBezTo>
                  <a:cubicBezTo>
                    <a:pt x="771526" y="905924"/>
                    <a:pt x="433279" y="539668"/>
                    <a:pt x="0" y="485392"/>
                  </a:cubicBezTo>
                  <a:close/>
                </a:path>
              </a:pathLst>
            </a:cu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20" name="下箭头 25">
              <a:extLst>
                <a:ext uri="{FF2B5EF4-FFF2-40B4-BE49-F238E27FC236}">
                  <a16:creationId xmlns:a16="http://schemas.microsoft.com/office/drawing/2014/main" id="{9F0A68B3-9484-C7E4-304C-488FAAC7FE94}"/>
                </a:ext>
              </a:extLst>
            </p:cNvPr>
            <p:cNvSpPr/>
            <p:nvPr/>
          </p:nvSpPr>
          <p:spPr>
            <a:xfrm>
              <a:off x="6215086" y="2289694"/>
              <a:ext cx="1682937" cy="2086702"/>
            </a:xfrm>
            <a:custGeom>
              <a:avLst/>
              <a:gdLst/>
              <a:ahLst/>
              <a:cxnLst/>
              <a:rect l="l" t="t" r="r" b="b"/>
              <a:pathLst>
                <a:path w="1382621" h="1714336">
                  <a:moveTo>
                    <a:pt x="0" y="0"/>
                  </a:moveTo>
                  <a:cubicBezTo>
                    <a:pt x="678610" y="77151"/>
                    <a:pt x="1210386" y="648114"/>
                    <a:pt x="1222638" y="1350019"/>
                  </a:cubicBezTo>
                  <a:lnTo>
                    <a:pt x="1221723" y="1379800"/>
                  </a:lnTo>
                  <a:lnTo>
                    <a:pt x="1382621" y="1379800"/>
                  </a:lnTo>
                  <a:lnTo>
                    <a:pt x="973149" y="1714336"/>
                  </a:lnTo>
                  <a:lnTo>
                    <a:pt x="563677" y="1379800"/>
                  </a:lnTo>
                  <a:lnTo>
                    <a:pt x="734447" y="1379800"/>
                  </a:lnTo>
                  <a:cubicBezTo>
                    <a:pt x="735398" y="1371134"/>
                    <a:pt x="735372" y="1362414"/>
                    <a:pt x="735219" y="1353665"/>
                  </a:cubicBezTo>
                  <a:cubicBezTo>
                    <a:pt x="727702" y="923006"/>
                    <a:pt x="416945" y="568776"/>
                    <a:pt x="9984" y="491348"/>
                  </a:cubicBezTo>
                  <a:lnTo>
                    <a:pt x="205376" y="26053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A1D9FB5-A9FA-BE5D-20B0-F9DD93B265CF}"/>
                </a:ext>
              </a:extLst>
            </p:cNvPr>
            <p:cNvGrpSpPr/>
            <p:nvPr/>
          </p:nvGrpSpPr>
          <p:grpSpPr>
            <a:xfrm>
              <a:off x="6743970" y="4799271"/>
              <a:ext cx="428976" cy="428976"/>
              <a:chOff x="5117305" y="3444875"/>
              <a:chExt cx="352426" cy="352426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E89BAB9-F870-D1A3-AB23-D7D629D3D384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ln w="25400">
                <a:gradFill flip="none" rotWithShape="1">
                  <a:gsLst>
                    <a:gs pos="0">
                      <a:srgbClr val="EC2329"/>
                    </a:gs>
                    <a:gs pos="100000">
                      <a:srgbClr val="FBC398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32" name="TextBox 24">
                <a:extLst>
                  <a:ext uri="{FF2B5EF4-FFF2-40B4-BE49-F238E27FC236}">
                    <a16:creationId xmlns:a16="http://schemas.microsoft.com/office/drawing/2014/main" id="{69D60C14-B961-DF51-7BED-7D82EC8B95EC}"/>
                  </a:ext>
                </a:extLst>
              </p:cNvPr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EC2329"/>
                    </a:solidFill>
                  </a:rPr>
                  <a:t>3</a:t>
                </a:r>
                <a:endParaRPr lang="zh-CN" altLang="en-US" dirty="0">
                  <a:solidFill>
                    <a:srgbClr val="EC2329"/>
                  </a:solidFill>
                </a:endParaRP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D9E49B61-2533-DDBC-2E61-7BE121E253BE}"/>
                </a:ext>
              </a:extLst>
            </p:cNvPr>
            <p:cNvGrpSpPr/>
            <p:nvPr/>
          </p:nvGrpSpPr>
          <p:grpSpPr>
            <a:xfrm>
              <a:off x="6741076" y="2734655"/>
              <a:ext cx="428976" cy="428976"/>
              <a:chOff x="5117305" y="3444875"/>
              <a:chExt cx="352426" cy="352426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571478F0-DE2D-E134-40E7-6FA2A5084BC8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0" name="TextBox 28">
                <a:extLst>
                  <a:ext uri="{FF2B5EF4-FFF2-40B4-BE49-F238E27FC236}">
                    <a16:creationId xmlns:a16="http://schemas.microsoft.com/office/drawing/2014/main" id="{DF24635A-2A7D-081D-2B9C-B57320B9BAFA}"/>
                  </a:ext>
                </a:extLst>
              </p:cNvPr>
              <p:cNvSpPr txBox="1"/>
              <p:nvPr/>
            </p:nvSpPr>
            <p:spPr>
              <a:xfrm>
                <a:off x="5212734" y="3475131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2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47AEEF5D-27A1-BB24-9B6C-00C189D84088}"/>
                </a:ext>
              </a:extLst>
            </p:cNvPr>
            <p:cNvGrpSpPr/>
            <p:nvPr/>
          </p:nvGrpSpPr>
          <p:grpSpPr>
            <a:xfrm>
              <a:off x="4899958" y="4807259"/>
              <a:ext cx="428976" cy="428976"/>
              <a:chOff x="5117305" y="3444875"/>
              <a:chExt cx="352426" cy="352426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8A7E13AD-BF8E-7355-E710-2F851703611B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bg1">
                      <a:lumMod val="50000"/>
                    </a:schemeClr>
                  </a:solidFill>
                </a:endParaRPr>
              </a:p>
            </p:txBody>
          </p:sp>
          <p:sp>
            <p:nvSpPr>
              <p:cNvPr id="28" name="TextBox 31">
                <a:extLst>
                  <a:ext uri="{FF2B5EF4-FFF2-40B4-BE49-F238E27FC236}">
                    <a16:creationId xmlns:a16="http://schemas.microsoft.com/office/drawing/2014/main" id="{5E8FA3FE-A8EF-7F3C-D4B4-264774299D95}"/>
                  </a:ext>
                </a:extLst>
              </p:cNvPr>
              <p:cNvSpPr txBox="1"/>
              <p:nvPr/>
            </p:nvSpPr>
            <p:spPr>
              <a:xfrm>
                <a:off x="5207797" y="3480069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>
                    <a:solidFill>
                      <a:srgbClr val="BE2415"/>
                    </a:solidFill>
                  </a:defRPr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641BBB7-CA92-E880-8362-A3A63047B959}"/>
                </a:ext>
              </a:extLst>
            </p:cNvPr>
            <p:cNvGrpSpPr/>
            <p:nvPr/>
          </p:nvGrpSpPr>
          <p:grpSpPr>
            <a:xfrm>
              <a:off x="4897063" y="2742642"/>
              <a:ext cx="428976" cy="428976"/>
              <a:chOff x="5117305" y="3444875"/>
              <a:chExt cx="352426" cy="352426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667F0C9D-76CC-8CEC-B86E-D6AE373DDA5C}"/>
                  </a:ext>
                </a:extLst>
              </p:cNvPr>
              <p:cNvSpPr/>
              <p:nvPr/>
            </p:nvSpPr>
            <p:spPr>
              <a:xfrm>
                <a:off x="5117305" y="3444875"/>
                <a:ext cx="352426" cy="352426"/>
              </a:xfrm>
              <a:prstGeom prst="ellipse">
                <a:avLst/>
              </a:prstGeom>
              <a:ln w="25400">
                <a:gradFill flip="none" rotWithShape="1">
                  <a:gsLst>
                    <a:gs pos="0">
                      <a:srgbClr val="EC2329"/>
                    </a:gs>
                    <a:gs pos="100000">
                      <a:srgbClr val="FBC398"/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26" name="TextBox 34">
                <a:extLst>
                  <a:ext uri="{FF2B5EF4-FFF2-40B4-BE49-F238E27FC236}">
                    <a16:creationId xmlns:a16="http://schemas.microsoft.com/office/drawing/2014/main" id="{A5B406EF-42FA-3BCE-2DEF-60926D6B4D08}"/>
                  </a:ext>
                </a:extLst>
              </p:cNvPr>
              <p:cNvSpPr txBox="1"/>
              <p:nvPr/>
            </p:nvSpPr>
            <p:spPr>
              <a:xfrm>
                <a:off x="5207797" y="3489945"/>
                <a:ext cx="166687" cy="287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EC2329"/>
                    </a:solidFill>
                  </a:rPr>
                  <a:t>1</a:t>
                </a:r>
                <a:endParaRPr lang="zh-CN" altLang="en-US" dirty="0">
                  <a:solidFill>
                    <a:srgbClr val="EC2329"/>
                  </a:solidFill>
                </a:endParaRPr>
              </a:p>
            </p:txBody>
          </p:sp>
        </p:grpSp>
      </p:grpSp>
      <p:sp>
        <p:nvSpPr>
          <p:cNvPr id="33" name="任意多边形: 形状 32" descr="D:\51PPT模板网\51pptmoban.com\图片001.jpg">
            <a:extLst>
              <a:ext uri="{FF2B5EF4-FFF2-40B4-BE49-F238E27FC236}">
                <a16:creationId xmlns:a16="http://schemas.microsoft.com/office/drawing/2014/main" id="{097EC601-ADA3-A6A1-D825-E9E834B53D52}"/>
              </a:ext>
            </a:extLst>
          </p:cNvPr>
          <p:cNvSpPr/>
          <p:nvPr/>
        </p:nvSpPr>
        <p:spPr>
          <a:xfrm>
            <a:off x="5574338" y="2585844"/>
            <a:ext cx="1002147" cy="1522987"/>
          </a:xfrm>
          <a:custGeom>
            <a:avLst/>
            <a:gdLst>
              <a:gd name="connsiteX0" fmla="*/ 556227 w 1299572"/>
              <a:gd name="connsiteY0" fmla="*/ 1578968 h 1974991"/>
              <a:gd name="connsiteX1" fmla="*/ 629280 w 1299572"/>
              <a:gd name="connsiteY1" fmla="*/ 1623825 h 1974991"/>
              <a:gd name="connsiteX2" fmla="*/ 654912 w 1299572"/>
              <a:gd name="connsiteY2" fmla="*/ 1623825 h 1974991"/>
              <a:gd name="connsiteX3" fmla="*/ 708741 w 1299572"/>
              <a:gd name="connsiteY3" fmla="*/ 1673808 h 1974991"/>
              <a:gd name="connsiteX4" fmla="*/ 677982 w 1299572"/>
              <a:gd name="connsiteY4" fmla="*/ 1727637 h 1974991"/>
              <a:gd name="connsiteX5" fmla="*/ 679263 w 1299572"/>
              <a:gd name="connsiteY5" fmla="*/ 1728918 h 1974991"/>
              <a:gd name="connsiteX6" fmla="*/ 740782 w 1299572"/>
              <a:gd name="connsiteY6" fmla="*/ 1778902 h 1974991"/>
              <a:gd name="connsiteX7" fmla="*/ 690798 w 1299572"/>
              <a:gd name="connsiteY7" fmla="*/ 1828886 h 1974991"/>
              <a:gd name="connsiteX8" fmla="*/ 629280 w 1299572"/>
              <a:gd name="connsiteY8" fmla="*/ 1775057 h 1974991"/>
              <a:gd name="connsiteX9" fmla="*/ 631843 w 1299572"/>
              <a:gd name="connsiteY9" fmla="*/ 1746861 h 1974991"/>
              <a:gd name="connsiteX10" fmla="*/ 592113 w 1299572"/>
              <a:gd name="connsiteY10" fmla="*/ 1827604 h 1974991"/>
              <a:gd name="connsiteX11" fmla="*/ 666447 w 1299572"/>
              <a:gd name="connsiteY11" fmla="*/ 1899375 h 1974991"/>
              <a:gd name="connsiteX12" fmla="*/ 711304 w 1299572"/>
              <a:gd name="connsiteY12" fmla="*/ 1889122 h 1974991"/>
              <a:gd name="connsiteX13" fmla="*/ 880479 w 1299572"/>
              <a:gd name="connsiteY13" fmla="*/ 1822477 h 1974991"/>
              <a:gd name="connsiteX14" fmla="*/ 917646 w 1299572"/>
              <a:gd name="connsiteY14" fmla="*/ 1817351 h 1974991"/>
              <a:gd name="connsiteX15" fmla="*/ 970193 w 1299572"/>
              <a:gd name="connsiteY15" fmla="*/ 1817351 h 1974991"/>
              <a:gd name="connsiteX16" fmla="*/ 900985 w 1299572"/>
              <a:gd name="connsiteY16" fmla="*/ 1808379 h 1974991"/>
              <a:gd name="connsiteX17" fmla="*/ 665165 w 1299572"/>
              <a:gd name="connsiteY17" fmla="*/ 1877587 h 1974991"/>
              <a:gd name="connsiteX18" fmla="*/ 615182 w 1299572"/>
              <a:gd name="connsiteY18" fmla="*/ 1827604 h 1974991"/>
              <a:gd name="connsiteX19" fmla="*/ 615182 w 1299572"/>
              <a:gd name="connsiteY19" fmla="*/ 1816069 h 1974991"/>
              <a:gd name="connsiteX20" fmla="*/ 617745 w 1299572"/>
              <a:gd name="connsiteY20" fmla="*/ 1814788 h 1974991"/>
              <a:gd name="connsiteX21" fmla="*/ 640814 w 1299572"/>
              <a:gd name="connsiteY21" fmla="*/ 1834012 h 1974991"/>
              <a:gd name="connsiteX22" fmla="*/ 690798 w 1299572"/>
              <a:gd name="connsiteY22" fmla="*/ 1849392 h 1974991"/>
              <a:gd name="connsiteX23" fmla="*/ 760006 w 1299572"/>
              <a:gd name="connsiteY23" fmla="*/ 1789155 h 1974991"/>
              <a:gd name="connsiteX24" fmla="*/ 717712 w 1299572"/>
              <a:gd name="connsiteY24" fmla="*/ 1717384 h 1974991"/>
              <a:gd name="connsiteX25" fmla="*/ 725402 w 1299572"/>
              <a:gd name="connsiteY25" fmla="*/ 1698159 h 1974991"/>
              <a:gd name="connsiteX26" fmla="*/ 730529 w 1299572"/>
              <a:gd name="connsiteY26" fmla="*/ 1681498 h 1974991"/>
              <a:gd name="connsiteX27" fmla="*/ 730529 w 1299572"/>
              <a:gd name="connsiteY27" fmla="*/ 1673808 h 1974991"/>
              <a:gd name="connsiteX28" fmla="*/ 671574 w 1299572"/>
              <a:gd name="connsiteY28" fmla="*/ 1602037 h 1974991"/>
              <a:gd name="connsiteX29" fmla="*/ 695925 w 1299572"/>
              <a:gd name="connsiteY29" fmla="*/ 1595629 h 1974991"/>
              <a:gd name="connsiteX30" fmla="*/ 743345 w 1299572"/>
              <a:gd name="connsiteY30" fmla="*/ 1607164 h 1974991"/>
              <a:gd name="connsiteX31" fmla="*/ 811271 w 1299572"/>
              <a:gd name="connsiteY31" fmla="*/ 1632796 h 1974991"/>
              <a:gd name="connsiteX32" fmla="*/ 874071 w 1299572"/>
              <a:gd name="connsiteY32" fmla="*/ 1682780 h 1974991"/>
              <a:gd name="connsiteX33" fmla="*/ 883042 w 1299572"/>
              <a:gd name="connsiteY33" fmla="*/ 1712257 h 1974991"/>
              <a:gd name="connsiteX34" fmla="*/ 875353 w 1299572"/>
              <a:gd name="connsiteY34" fmla="*/ 1743016 h 1974991"/>
              <a:gd name="connsiteX35" fmla="*/ 902267 w 1299572"/>
              <a:gd name="connsiteY35" fmla="*/ 1755833 h 1974991"/>
              <a:gd name="connsiteX36" fmla="*/ 927900 w 1299572"/>
              <a:gd name="connsiteY36" fmla="*/ 1762241 h 1974991"/>
              <a:gd name="connsiteX37" fmla="*/ 965067 w 1299572"/>
              <a:gd name="connsiteY37" fmla="*/ 1778902 h 1974991"/>
              <a:gd name="connsiteX38" fmla="*/ 1040683 w 1299572"/>
              <a:gd name="connsiteY38" fmla="*/ 1839139 h 1974991"/>
              <a:gd name="connsiteX39" fmla="*/ 1030430 w 1299572"/>
              <a:gd name="connsiteY39" fmla="*/ 1846828 h 1974991"/>
              <a:gd name="connsiteX40" fmla="*/ 985573 w 1299572"/>
              <a:gd name="connsiteY40" fmla="*/ 1837857 h 1974991"/>
              <a:gd name="connsiteX41" fmla="*/ 944561 w 1299572"/>
              <a:gd name="connsiteY41" fmla="*/ 1835294 h 1974991"/>
              <a:gd name="connsiteX42" fmla="*/ 585704 w 1299572"/>
              <a:gd name="connsiteY42" fmla="*/ 1974991 h 1974991"/>
              <a:gd name="connsiteX43" fmla="*/ 362701 w 1299572"/>
              <a:gd name="connsiteY43" fmla="*/ 1880151 h 1974991"/>
              <a:gd name="connsiteX44" fmla="*/ 294774 w 1299572"/>
              <a:gd name="connsiteY44" fmla="*/ 1785310 h 1974991"/>
              <a:gd name="connsiteX45" fmla="*/ 279395 w 1299572"/>
              <a:gd name="connsiteY45" fmla="*/ 1780184 h 1974991"/>
              <a:gd name="connsiteX46" fmla="*/ 247354 w 1299572"/>
              <a:gd name="connsiteY46" fmla="*/ 1790437 h 1974991"/>
              <a:gd name="connsiteX47" fmla="*/ 211469 w 1299572"/>
              <a:gd name="connsiteY47" fmla="*/ 1732763 h 1974991"/>
              <a:gd name="connsiteX48" fmla="*/ 285803 w 1299572"/>
              <a:gd name="connsiteY48" fmla="*/ 1660992 h 1974991"/>
              <a:gd name="connsiteX49" fmla="*/ 370391 w 1299572"/>
              <a:gd name="connsiteY49" fmla="*/ 1672527 h 1974991"/>
              <a:gd name="connsiteX50" fmla="*/ 392178 w 1299572"/>
              <a:gd name="connsiteY50" fmla="*/ 1668682 h 1974991"/>
              <a:gd name="connsiteX51" fmla="*/ 413966 w 1299572"/>
              <a:gd name="connsiteY51" fmla="*/ 1660992 h 1974991"/>
              <a:gd name="connsiteX52" fmla="*/ 479329 w 1299572"/>
              <a:gd name="connsiteY52" fmla="*/ 1686625 h 1974991"/>
              <a:gd name="connsiteX53" fmla="*/ 504962 w 1299572"/>
              <a:gd name="connsiteY53" fmla="*/ 1686625 h 1974991"/>
              <a:gd name="connsiteX54" fmla="*/ 563917 w 1299572"/>
              <a:gd name="connsiteY54" fmla="*/ 1750706 h 1974991"/>
              <a:gd name="connsiteX55" fmla="*/ 498554 w 1299572"/>
              <a:gd name="connsiteY55" fmla="*/ 1819914 h 1974991"/>
              <a:gd name="connsiteX56" fmla="*/ 457541 w 1299572"/>
              <a:gd name="connsiteY56" fmla="*/ 1816069 h 1974991"/>
              <a:gd name="connsiteX57" fmla="*/ 456260 w 1299572"/>
              <a:gd name="connsiteY57" fmla="*/ 1818632 h 1974991"/>
              <a:gd name="connsiteX58" fmla="*/ 471639 w 1299572"/>
              <a:gd name="connsiteY58" fmla="*/ 1855800 h 1974991"/>
              <a:gd name="connsiteX59" fmla="*/ 627998 w 1299572"/>
              <a:gd name="connsiteY59" fmla="*/ 1939106 h 1974991"/>
              <a:gd name="connsiteX60" fmla="*/ 647287 w 1299572"/>
              <a:gd name="connsiteY60" fmla="*/ 1939195 h 1974991"/>
              <a:gd name="connsiteX61" fmla="*/ 677982 w 1299572"/>
              <a:gd name="connsiteY61" fmla="*/ 1930134 h 1974991"/>
              <a:gd name="connsiteX62" fmla="*/ 697206 w 1299572"/>
              <a:gd name="connsiteY62" fmla="*/ 1921163 h 1974991"/>
              <a:gd name="connsiteX63" fmla="*/ 777949 w 1299572"/>
              <a:gd name="connsiteY63" fmla="*/ 1876306 h 1974991"/>
              <a:gd name="connsiteX64" fmla="*/ 777949 w 1299572"/>
              <a:gd name="connsiteY64" fmla="*/ 1872461 h 1974991"/>
              <a:gd name="connsiteX65" fmla="*/ 631843 w 1299572"/>
              <a:gd name="connsiteY65" fmla="*/ 1925008 h 1974991"/>
              <a:gd name="connsiteX66" fmla="*/ 485737 w 1299572"/>
              <a:gd name="connsiteY66" fmla="*/ 1840420 h 1974991"/>
              <a:gd name="connsiteX67" fmla="*/ 585704 w 1299572"/>
              <a:gd name="connsiteY67" fmla="*/ 1773775 h 1974991"/>
              <a:gd name="connsiteX68" fmla="*/ 585704 w 1299572"/>
              <a:gd name="connsiteY68" fmla="*/ 1741735 h 1974991"/>
              <a:gd name="connsiteX69" fmla="*/ 583141 w 1299572"/>
              <a:gd name="connsiteY69" fmla="*/ 1734045 h 1974991"/>
              <a:gd name="connsiteX70" fmla="*/ 513933 w 1299572"/>
              <a:gd name="connsiteY70" fmla="*/ 1666119 h 1974991"/>
              <a:gd name="connsiteX71" fmla="*/ 471639 w 1299572"/>
              <a:gd name="connsiteY71" fmla="*/ 1666119 h 1974991"/>
              <a:gd name="connsiteX72" fmla="*/ 449852 w 1299572"/>
              <a:gd name="connsiteY72" fmla="*/ 1654584 h 1974991"/>
              <a:gd name="connsiteX73" fmla="*/ 556227 w 1299572"/>
              <a:gd name="connsiteY73" fmla="*/ 1578968 h 1974991"/>
              <a:gd name="connsiteX74" fmla="*/ 310154 w 1299572"/>
              <a:gd name="connsiteY74" fmla="*/ 1454650 h 1974991"/>
              <a:gd name="connsiteX75" fmla="*/ 404995 w 1299572"/>
              <a:gd name="connsiteY75" fmla="*/ 1503352 h 1974991"/>
              <a:gd name="connsiteX76" fmla="*/ 425501 w 1299572"/>
              <a:gd name="connsiteY76" fmla="*/ 1500788 h 1974991"/>
              <a:gd name="connsiteX77" fmla="*/ 489582 w 1299572"/>
              <a:gd name="connsiteY77" fmla="*/ 1576404 h 1974991"/>
              <a:gd name="connsiteX78" fmla="*/ 419093 w 1299572"/>
              <a:gd name="connsiteY78" fmla="*/ 1635359 h 1974991"/>
              <a:gd name="connsiteX79" fmla="*/ 356293 w 1299572"/>
              <a:gd name="connsiteY79" fmla="*/ 1589221 h 1974991"/>
              <a:gd name="connsiteX80" fmla="*/ 387052 w 1299572"/>
              <a:gd name="connsiteY80" fmla="*/ 1553335 h 1974991"/>
              <a:gd name="connsiteX81" fmla="*/ 437035 w 1299572"/>
              <a:gd name="connsiteY81" fmla="*/ 1571278 h 1974991"/>
              <a:gd name="connsiteX82" fmla="*/ 439599 w 1299572"/>
              <a:gd name="connsiteY82" fmla="*/ 1569996 h 1974991"/>
              <a:gd name="connsiteX83" fmla="*/ 389615 w 1299572"/>
              <a:gd name="connsiteY83" fmla="*/ 1534111 h 1974991"/>
              <a:gd name="connsiteX84" fmla="*/ 335787 w 1299572"/>
              <a:gd name="connsiteY84" fmla="*/ 1589221 h 1974991"/>
              <a:gd name="connsiteX85" fmla="*/ 375517 w 1299572"/>
              <a:gd name="connsiteY85" fmla="*/ 1645612 h 1974991"/>
              <a:gd name="connsiteX86" fmla="*/ 357574 w 1299572"/>
              <a:gd name="connsiteY86" fmla="*/ 1653302 h 1974991"/>
              <a:gd name="connsiteX87" fmla="*/ 290930 w 1299572"/>
              <a:gd name="connsiteY87" fmla="*/ 1637923 h 1974991"/>
              <a:gd name="connsiteX88" fmla="*/ 265297 w 1299572"/>
              <a:gd name="connsiteY88" fmla="*/ 1640486 h 1974991"/>
              <a:gd name="connsiteX89" fmla="*/ 243509 w 1299572"/>
              <a:gd name="connsiteY89" fmla="*/ 1648176 h 1974991"/>
              <a:gd name="connsiteX90" fmla="*/ 206342 w 1299572"/>
              <a:gd name="connsiteY90" fmla="*/ 1680216 h 1974991"/>
              <a:gd name="connsiteX91" fmla="*/ 192244 w 1299572"/>
              <a:gd name="connsiteY91" fmla="*/ 1719947 h 1974991"/>
              <a:gd name="connsiteX92" fmla="*/ 183273 w 1299572"/>
              <a:gd name="connsiteY92" fmla="*/ 1726355 h 1974991"/>
              <a:gd name="connsiteX93" fmla="*/ 157640 w 1299572"/>
              <a:gd name="connsiteY93" fmla="*/ 1722510 h 1974991"/>
              <a:gd name="connsiteX94" fmla="*/ 105093 w 1299572"/>
              <a:gd name="connsiteY94" fmla="*/ 1778902 h 1974991"/>
              <a:gd name="connsiteX95" fmla="*/ 142261 w 1299572"/>
              <a:gd name="connsiteY95" fmla="*/ 1818632 h 1974991"/>
              <a:gd name="connsiteX96" fmla="*/ 128163 w 1299572"/>
              <a:gd name="connsiteY96" fmla="*/ 1775057 h 1974991"/>
              <a:gd name="connsiteX97" fmla="*/ 162767 w 1299572"/>
              <a:gd name="connsiteY97" fmla="*/ 1741735 h 1974991"/>
              <a:gd name="connsiteX98" fmla="*/ 203779 w 1299572"/>
              <a:gd name="connsiteY98" fmla="*/ 1787873 h 1974991"/>
              <a:gd name="connsiteX99" fmla="*/ 158922 w 1299572"/>
              <a:gd name="connsiteY99" fmla="*/ 1853236 h 1974991"/>
              <a:gd name="connsiteX100" fmla="*/ 116628 w 1299572"/>
              <a:gd name="connsiteY100" fmla="*/ 1855800 h 1974991"/>
              <a:gd name="connsiteX101" fmla="*/ 74334 w 1299572"/>
              <a:gd name="connsiteY101" fmla="*/ 1851955 h 1974991"/>
              <a:gd name="connsiteX102" fmla="*/ 10253 w 1299572"/>
              <a:gd name="connsiteY102" fmla="*/ 1760959 h 1974991"/>
              <a:gd name="connsiteX103" fmla="*/ 10253 w 1299572"/>
              <a:gd name="connsiteY103" fmla="*/ 1717384 h 1974991"/>
              <a:gd name="connsiteX104" fmla="*/ 5126 w 1299572"/>
              <a:gd name="connsiteY104" fmla="*/ 1687906 h 1974991"/>
              <a:gd name="connsiteX105" fmla="*/ 0 w 1299572"/>
              <a:gd name="connsiteY105" fmla="*/ 1666119 h 1974991"/>
              <a:gd name="connsiteX106" fmla="*/ 48702 w 1299572"/>
              <a:gd name="connsiteY106" fmla="*/ 1625106 h 1974991"/>
              <a:gd name="connsiteX107" fmla="*/ 74334 w 1299572"/>
              <a:gd name="connsiteY107" fmla="*/ 1649457 h 1974991"/>
              <a:gd name="connsiteX108" fmla="*/ 134571 w 1299572"/>
              <a:gd name="connsiteY108" fmla="*/ 1673808 h 1974991"/>
              <a:gd name="connsiteX109" fmla="*/ 224285 w 1299572"/>
              <a:gd name="connsiteY109" fmla="*/ 1603319 h 1974991"/>
              <a:gd name="connsiteX110" fmla="*/ 170456 w 1299572"/>
              <a:gd name="connsiteY110" fmla="*/ 1550772 h 1974991"/>
              <a:gd name="connsiteX111" fmla="*/ 120473 w 1299572"/>
              <a:gd name="connsiteY111" fmla="*/ 1589221 h 1974991"/>
              <a:gd name="connsiteX112" fmla="*/ 130726 w 1299572"/>
              <a:gd name="connsiteY112" fmla="*/ 1595629 h 1974991"/>
              <a:gd name="connsiteX113" fmla="*/ 147387 w 1299572"/>
              <a:gd name="connsiteY113" fmla="*/ 1576404 h 1974991"/>
              <a:gd name="connsiteX114" fmla="*/ 170456 w 1299572"/>
              <a:gd name="connsiteY114" fmla="*/ 1569996 h 1974991"/>
              <a:gd name="connsiteX115" fmla="*/ 203779 w 1299572"/>
              <a:gd name="connsiteY115" fmla="*/ 1602037 h 1974991"/>
              <a:gd name="connsiteX116" fmla="*/ 133289 w 1299572"/>
              <a:gd name="connsiteY116" fmla="*/ 1655866 h 1974991"/>
              <a:gd name="connsiteX117" fmla="*/ 66644 w 1299572"/>
              <a:gd name="connsiteY117" fmla="*/ 1582813 h 1974991"/>
              <a:gd name="connsiteX118" fmla="*/ 181991 w 1299572"/>
              <a:gd name="connsiteY118" fmla="*/ 1490535 h 1974991"/>
              <a:gd name="connsiteX119" fmla="*/ 224285 w 1299572"/>
              <a:gd name="connsiteY119" fmla="*/ 1494380 h 1974991"/>
              <a:gd name="connsiteX120" fmla="*/ 310154 w 1299572"/>
              <a:gd name="connsiteY120" fmla="*/ 1454650 h 1974991"/>
              <a:gd name="connsiteX121" fmla="*/ 462668 w 1299572"/>
              <a:gd name="connsiteY121" fmla="*/ 1348274 h 1974991"/>
              <a:gd name="connsiteX122" fmla="*/ 545974 w 1299572"/>
              <a:gd name="connsiteY122" fmla="*/ 1364936 h 1974991"/>
              <a:gd name="connsiteX123" fmla="*/ 833059 w 1299572"/>
              <a:gd name="connsiteY123" fmla="*/ 1487972 h 1974991"/>
              <a:gd name="connsiteX124" fmla="*/ 845875 w 1299572"/>
              <a:gd name="connsiteY124" fmla="*/ 1503352 h 1974991"/>
              <a:gd name="connsiteX125" fmla="*/ 856128 w 1299572"/>
              <a:gd name="connsiteY125" fmla="*/ 1546927 h 1974991"/>
              <a:gd name="connsiteX126" fmla="*/ 856128 w 1299572"/>
              <a:gd name="connsiteY126" fmla="*/ 1581531 h 1974991"/>
              <a:gd name="connsiteX127" fmla="*/ 862536 w 1299572"/>
              <a:gd name="connsiteY127" fmla="*/ 1603319 h 1974991"/>
              <a:gd name="connsiteX128" fmla="*/ 852283 w 1299572"/>
              <a:gd name="connsiteY128" fmla="*/ 1604600 h 1974991"/>
              <a:gd name="connsiteX129" fmla="*/ 724120 w 1299572"/>
              <a:gd name="connsiteY129" fmla="*/ 1549490 h 1974991"/>
              <a:gd name="connsiteX130" fmla="*/ 638251 w 1299572"/>
              <a:gd name="connsiteY130" fmla="*/ 1575123 h 1974991"/>
              <a:gd name="connsiteX131" fmla="*/ 581860 w 1299572"/>
              <a:gd name="connsiteY131" fmla="*/ 1544364 h 1974991"/>
              <a:gd name="connsiteX132" fmla="*/ 551100 w 1299572"/>
              <a:gd name="connsiteY132" fmla="*/ 1544364 h 1974991"/>
              <a:gd name="connsiteX133" fmla="*/ 526749 w 1299572"/>
              <a:gd name="connsiteY133" fmla="*/ 1536674 h 1974991"/>
              <a:gd name="connsiteX134" fmla="*/ 497272 w 1299572"/>
              <a:gd name="connsiteY134" fmla="*/ 1502070 h 1974991"/>
              <a:gd name="connsiteX135" fmla="*/ 447288 w 1299572"/>
              <a:gd name="connsiteY135" fmla="*/ 1470029 h 1974991"/>
              <a:gd name="connsiteX136" fmla="*/ 446007 w 1299572"/>
              <a:gd name="connsiteY136" fmla="*/ 1370062 h 1974991"/>
              <a:gd name="connsiteX137" fmla="*/ 462668 w 1299572"/>
              <a:gd name="connsiteY137" fmla="*/ 1348274 h 1974991"/>
              <a:gd name="connsiteX138" fmla="*/ 820243 w 1299572"/>
              <a:gd name="connsiteY138" fmla="*/ 967630 h 1974991"/>
              <a:gd name="connsiteX139" fmla="*/ 842030 w 1299572"/>
              <a:gd name="connsiteY139" fmla="*/ 995826 h 1974991"/>
              <a:gd name="connsiteX140" fmla="*/ 856128 w 1299572"/>
              <a:gd name="connsiteY140" fmla="*/ 1480282 h 1974991"/>
              <a:gd name="connsiteX141" fmla="*/ 563917 w 1299572"/>
              <a:gd name="connsiteY141" fmla="*/ 1349556 h 1974991"/>
              <a:gd name="connsiteX142" fmla="*/ 495990 w 1299572"/>
              <a:gd name="connsiteY142" fmla="*/ 1336740 h 1974991"/>
              <a:gd name="connsiteX143" fmla="*/ 458823 w 1299572"/>
              <a:gd name="connsiteY143" fmla="*/ 1326487 h 1974991"/>
              <a:gd name="connsiteX144" fmla="*/ 444725 w 1299572"/>
              <a:gd name="connsiteY144" fmla="*/ 1298291 h 1974991"/>
              <a:gd name="connsiteX145" fmla="*/ 451133 w 1299572"/>
              <a:gd name="connsiteY145" fmla="*/ 1240618 h 1974991"/>
              <a:gd name="connsiteX146" fmla="*/ 451133 w 1299572"/>
              <a:gd name="connsiteY146" fmla="*/ 1180381 h 1974991"/>
              <a:gd name="connsiteX147" fmla="*/ 449852 w 1299572"/>
              <a:gd name="connsiteY147" fmla="*/ 1157312 h 1974991"/>
              <a:gd name="connsiteX148" fmla="*/ 460105 w 1299572"/>
              <a:gd name="connsiteY148" fmla="*/ 1123989 h 1974991"/>
              <a:gd name="connsiteX149" fmla="*/ 542129 w 1299572"/>
              <a:gd name="connsiteY149" fmla="*/ 1066316 h 1974991"/>
              <a:gd name="connsiteX150" fmla="*/ 654912 w 1299572"/>
              <a:gd name="connsiteY150" fmla="*/ 1018896 h 1974991"/>
              <a:gd name="connsiteX151" fmla="*/ 820243 w 1299572"/>
              <a:gd name="connsiteY151" fmla="*/ 967630 h 1974991"/>
              <a:gd name="connsiteX152" fmla="*/ 383207 w 1299572"/>
              <a:gd name="connsiteY152" fmla="*/ 652349 h 1974991"/>
              <a:gd name="connsiteX153" fmla="*/ 425501 w 1299572"/>
              <a:gd name="connsiteY153" fmla="*/ 658758 h 1974991"/>
              <a:gd name="connsiteX154" fmla="*/ 521623 w 1299572"/>
              <a:gd name="connsiteY154" fmla="*/ 657476 h 1974991"/>
              <a:gd name="connsiteX155" fmla="*/ 585704 w 1299572"/>
              <a:gd name="connsiteY155" fmla="*/ 670292 h 1974991"/>
              <a:gd name="connsiteX156" fmla="*/ 813834 w 1299572"/>
              <a:gd name="connsiteY156" fmla="*/ 790765 h 1974991"/>
              <a:gd name="connsiteX157" fmla="*/ 824088 w 1299572"/>
              <a:gd name="connsiteY157" fmla="*/ 802300 h 1974991"/>
              <a:gd name="connsiteX158" fmla="*/ 838185 w 1299572"/>
              <a:gd name="connsiteY158" fmla="*/ 859973 h 1974991"/>
              <a:gd name="connsiteX159" fmla="*/ 836904 w 1299572"/>
              <a:gd name="connsiteY159" fmla="*/ 903549 h 1974991"/>
              <a:gd name="connsiteX160" fmla="*/ 820243 w 1299572"/>
              <a:gd name="connsiteY160" fmla="*/ 940716 h 1974991"/>
              <a:gd name="connsiteX161" fmla="*/ 731810 w 1299572"/>
              <a:gd name="connsiteY161" fmla="*/ 970194 h 1974991"/>
              <a:gd name="connsiteX162" fmla="*/ 636970 w 1299572"/>
              <a:gd name="connsiteY162" fmla="*/ 1003516 h 1974991"/>
              <a:gd name="connsiteX163" fmla="*/ 454978 w 1299572"/>
              <a:gd name="connsiteY163" fmla="*/ 1090667 h 1974991"/>
              <a:gd name="connsiteX164" fmla="*/ 454978 w 1299572"/>
              <a:gd name="connsiteY164" fmla="*/ 926618 h 1974991"/>
              <a:gd name="connsiteX165" fmla="*/ 452415 w 1299572"/>
              <a:gd name="connsiteY165" fmla="*/ 925337 h 1974991"/>
              <a:gd name="connsiteX166" fmla="*/ 379362 w 1299572"/>
              <a:gd name="connsiteY166" fmla="*/ 947124 h 1974991"/>
              <a:gd name="connsiteX167" fmla="*/ 321689 w 1299572"/>
              <a:gd name="connsiteY167" fmla="*/ 927900 h 1974991"/>
              <a:gd name="connsiteX168" fmla="*/ 298619 w 1299572"/>
              <a:gd name="connsiteY168" fmla="*/ 939435 h 1974991"/>
              <a:gd name="connsiteX169" fmla="*/ 262734 w 1299572"/>
              <a:gd name="connsiteY169" fmla="*/ 947124 h 1974991"/>
              <a:gd name="connsiteX170" fmla="*/ 201215 w 1299572"/>
              <a:gd name="connsiteY170" fmla="*/ 933026 h 1974991"/>
              <a:gd name="connsiteX171" fmla="*/ 160203 w 1299572"/>
              <a:gd name="connsiteY171" fmla="*/ 913802 h 1974991"/>
              <a:gd name="connsiteX172" fmla="*/ 156358 w 1299572"/>
              <a:gd name="connsiteY172" fmla="*/ 903549 h 1974991"/>
              <a:gd name="connsiteX173" fmla="*/ 183273 w 1299572"/>
              <a:gd name="connsiteY173" fmla="*/ 859973 h 1974991"/>
              <a:gd name="connsiteX174" fmla="*/ 155077 w 1299572"/>
              <a:gd name="connsiteY174" fmla="*/ 827933 h 1974991"/>
              <a:gd name="connsiteX175" fmla="*/ 170456 w 1299572"/>
              <a:gd name="connsiteY175" fmla="*/ 793329 h 1974991"/>
              <a:gd name="connsiteX176" fmla="*/ 170456 w 1299572"/>
              <a:gd name="connsiteY176" fmla="*/ 776668 h 1974991"/>
              <a:gd name="connsiteX177" fmla="*/ 170456 w 1299572"/>
              <a:gd name="connsiteY177" fmla="*/ 740782 h 1974991"/>
              <a:gd name="connsiteX178" fmla="*/ 275550 w 1299572"/>
              <a:gd name="connsiteY178" fmla="*/ 667729 h 1974991"/>
              <a:gd name="connsiteX179" fmla="*/ 328097 w 1299572"/>
              <a:gd name="connsiteY179" fmla="*/ 680545 h 1974991"/>
              <a:gd name="connsiteX180" fmla="*/ 383207 w 1299572"/>
              <a:gd name="connsiteY180" fmla="*/ 652349 h 1974991"/>
              <a:gd name="connsiteX181" fmla="*/ 652349 w 1299572"/>
              <a:gd name="connsiteY181" fmla="*/ 293493 h 1974991"/>
              <a:gd name="connsiteX182" fmla="*/ 876634 w 1299572"/>
              <a:gd name="connsiteY182" fmla="*/ 390897 h 1974991"/>
              <a:gd name="connsiteX183" fmla="*/ 893296 w 1299572"/>
              <a:gd name="connsiteY183" fmla="*/ 429346 h 1974991"/>
              <a:gd name="connsiteX184" fmla="*/ 867663 w 1299572"/>
              <a:gd name="connsiteY184" fmla="*/ 460105 h 1974991"/>
              <a:gd name="connsiteX185" fmla="*/ 753598 w 1299572"/>
              <a:gd name="connsiteY185" fmla="*/ 389615 h 1974991"/>
              <a:gd name="connsiteX186" fmla="*/ 648504 w 1299572"/>
              <a:gd name="connsiteY186" fmla="*/ 381926 h 1974991"/>
              <a:gd name="connsiteX187" fmla="*/ 451133 w 1299572"/>
              <a:gd name="connsiteY187" fmla="*/ 525468 h 1974991"/>
              <a:gd name="connsiteX188" fmla="*/ 408840 w 1299572"/>
              <a:gd name="connsiteY188" fmla="*/ 469076 h 1974991"/>
              <a:gd name="connsiteX189" fmla="*/ 408840 w 1299572"/>
              <a:gd name="connsiteY189" fmla="*/ 446007 h 1974991"/>
              <a:gd name="connsiteX190" fmla="*/ 652349 w 1299572"/>
              <a:gd name="connsiteY190" fmla="*/ 293493 h 1974991"/>
              <a:gd name="connsiteX191" fmla="*/ 1245744 w 1299572"/>
              <a:gd name="connsiteY191" fmla="*/ 161485 h 1974991"/>
              <a:gd name="connsiteX192" fmla="*/ 1299572 w 1299572"/>
              <a:gd name="connsiteY192" fmla="*/ 196089 h 1974991"/>
              <a:gd name="connsiteX193" fmla="*/ 1248307 w 1299572"/>
              <a:gd name="connsiteY193" fmla="*/ 317844 h 1974991"/>
              <a:gd name="connsiteX194" fmla="*/ 1193197 w 1299572"/>
              <a:gd name="connsiteY194" fmla="*/ 410121 h 1974991"/>
              <a:gd name="connsiteX195" fmla="*/ 1129115 w 1299572"/>
              <a:gd name="connsiteY195" fmla="*/ 520342 h 1974991"/>
              <a:gd name="connsiteX196" fmla="*/ 1004797 w 1299572"/>
              <a:gd name="connsiteY196" fmla="*/ 683109 h 1974991"/>
              <a:gd name="connsiteX197" fmla="*/ 948406 w 1299572"/>
              <a:gd name="connsiteY197" fmla="*/ 724121 h 1974991"/>
              <a:gd name="connsiteX198" fmla="*/ 833059 w 1299572"/>
              <a:gd name="connsiteY198" fmla="*/ 777949 h 1974991"/>
              <a:gd name="connsiteX199" fmla="*/ 822806 w 1299572"/>
              <a:gd name="connsiteY199" fmla="*/ 775386 h 1974991"/>
              <a:gd name="connsiteX200" fmla="*/ 734373 w 1299572"/>
              <a:gd name="connsiteY200" fmla="*/ 720276 h 1974991"/>
              <a:gd name="connsiteX201" fmla="*/ 603647 w 1299572"/>
              <a:gd name="connsiteY201" fmla="*/ 660039 h 1974991"/>
              <a:gd name="connsiteX202" fmla="*/ 538284 w 1299572"/>
              <a:gd name="connsiteY202" fmla="*/ 638252 h 1974991"/>
              <a:gd name="connsiteX203" fmla="*/ 479329 w 1299572"/>
              <a:gd name="connsiteY203" fmla="*/ 621590 h 1974991"/>
              <a:gd name="connsiteX204" fmla="*/ 471639 w 1299572"/>
              <a:gd name="connsiteY204" fmla="*/ 598521 h 1974991"/>
              <a:gd name="connsiteX205" fmla="*/ 471639 w 1299572"/>
              <a:gd name="connsiteY205" fmla="*/ 556227 h 1974991"/>
              <a:gd name="connsiteX206" fmla="*/ 642096 w 1299572"/>
              <a:gd name="connsiteY206" fmla="*/ 397305 h 1974991"/>
              <a:gd name="connsiteX207" fmla="*/ 748471 w 1299572"/>
              <a:gd name="connsiteY207" fmla="*/ 408840 h 1974991"/>
              <a:gd name="connsiteX208" fmla="*/ 768977 w 1299572"/>
              <a:gd name="connsiteY208" fmla="*/ 413966 h 1974991"/>
              <a:gd name="connsiteX209" fmla="*/ 813834 w 1299572"/>
              <a:gd name="connsiteY209" fmla="*/ 435754 h 1974991"/>
              <a:gd name="connsiteX210" fmla="*/ 834341 w 1299572"/>
              <a:gd name="connsiteY210" fmla="*/ 457542 h 1974991"/>
              <a:gd name="connsiteX211" fmla="*/ 863818 w 1299572"/>
              <a:gd name="connsiteY211" fmla="*/ 483174 h 1974991"/>
              <a:gd name="connsiteX212" fmla="*/ 934308 w 1299572"/>
              <a:gd name="connsiteY212" fmla="*/ 451134 h 1974991"/>
              <a:gd name="connsiteX213" fmla="*/ 1027867 w 1299572"/>
              <a:gd name="connsiteY213" fmla="*/ 392179 h 1974991"/>
              <a:gd name="connsiteX214" fmla="*/ 1140650 w 1299572"/>
              <a:gd name="connsiteY214" fmla="*/ 290930 h 1974991"/>
              <a:gd name="connsiteX215" fmla="*/ 1216266 w 1299572"/>
              <a:gd name="connsiteY215" fmla="*/ 205061 h 1974991"/>
              <a:gd name="connsiteX216" fmla="*/ 1216266 w 1299572"/>
              <a:gd name="connsiteY216" fmla="*/ 179428 h 1974991"/>
              <a:gd name="connsiteX217" fmla="*/ 1245744 w 1299572"/>
              <a:gd name="connsiteY217" fmla="*/ 161485 h 1974991"/>
              <a:gd name="connsiteX218" fmla="*/ 540847 w 1299572"/>
              <a:gd name="connsiteY218" fmla="*/ 0 h 1974991"/>
              <a:gd name="connsiteX219" fmla="*/ 583141 w 1299572"/>
              <a:gd name="connsiteY219" fmla="*/ 15380 h 1974991"/>
              <a:gd name="connsiteX220" fmla="*/ 627998 w 1299572"/>
              <a:gd name="connsiteY220" fmla="*/ 2563 h 1974991"/>
              <a:gd name="connsiteX221" fmla="*/ 685672 w 1299572"/>
              <a:gd name="connsiteY221" fmla="*/ 62800 h 1974991"/>
              <a:gd name="connsiteX222" fmla="*/ 733092 w 1299572"/>
              <a:gd name="connsiteY222" fmla="*/ 125600 h 1974991"/>
              <a:gd name="connsiteX223" fmla="*/ 749753 w 1299572"/>
              <a:gd name="connsiteY223" fmla="*/ 167893 h 1974991"/>
              <a:gd name="connsiteX224" fmla="*/ 749753 w 1299572"/>
              <a:gd name="connsiteY224" fmla="*/ 194808 h 1974991"/>
              <a:gd name="connsiteX225" fmla="*/ 752316 w 1299572"/>
              <a:gd name="connsiteY225" fmla="*/ 203779 h 1974991"/>
              <a:gd name="connsiteX226" fmla="*/ 772822 w 1299572"/>
              <a:gd name="connsiteY226" fmla="*/ 207624 h 1974991"/>
              <a:gd name="connsiteX227" fmla="*/ 789484 w 1299572"/>
              <a:gd name="connsiteY227" fmla="*/ 214032 h 1974991"/>
              <a:gd name="connsiteX228" fmla="*/ 899704 w 1299572"/>
              <a:gd name="connsiteY228" fmla="*/ 346040 h 1974991"/>
              <a:gd name="connsiteX229" fmla="*/ 889451 w 1299572"/>
              <a:gd name="connsiteY229" fmla="*/ 371673 h 1974991"/>
              <a:gd name="connsiteX230" fmla="*/ 652349 w 1299572"/>
              <a:gd name="connsiteY230" fmla="*/ 274269 h 1974991"/>
              <a:gd name="connsiteX231" fmla="*/ 579296 w 1299572"/>
              <a:gd name="connsiteY231" fmla="*/ 280677 h 1974991"/>
              <a:gd name="connsiteX232" fmla="*/ 552382 w 1299572"/>
              <a:gd name="connsiteY232" fmla="*/ 287085 h 1974991"/>
              <a:gd name="connsiteX233" fmla="*/ 529313 w 1299572"/>
              <a:gd name="connsiteY233" fmla="*/ 294775 h 1974991"/>
              <a:gd name="connsiteX234" fmla="*/ 510088 w 1299572"/>
              <a:gd name="connsiteY234" fmla="*/ 302465 h 1974991"/>
              <a:gd name="connsiteX235" fmla="*/ 471639 w 1299572"/>
              <a:gd name="connsiteY235" fmla="*/ 322971 h 1974991"/>
              <a:gd name="connsiteX236" fmla="*/ 449852 w 1299572"/>
              <a:gd name="connsiteY236" fmla="*/ 338350 h 1974991"/>
              <a:gd name="connsiteX237" fmla="*/ 429346 w 1299572"/>
              <a:gd name="connsiteY237" fmla="*/ 356293 h 1974991"/>
              <a:gd name="connsiteX238" fmla="*/ 413966 w 1299572"/>
              <a:gd name="connsiteY238" fmla="*/ 329379 h 1974991"/>
              <a:gd name="connsiteX239" fmla="*/ 478048 w 1299572"/>
              <a:gd name="connsiteY239" fmla="*/ 243510 h 1974991"/>
              <a:gd name="connsiteX240" fmla="*/ 551100 w 1299572"/>
              <a:gd name="connsiteY240" fmla="*/ 211469 h 1974991"/>
              <a:gd name="connsiteX241" fmla="*/ 565198 w 1299572"/>
              <a:gd name="connsiteY241" fmla="*/ 181991 h 1974991"/>
              <a:gd name="connsiteX242" fmla="*/ 567762 w 1299572"/>
              <a:gd name="connsiteY242" fmla="*/ 142261 h 1974991"/>
              <a:gd name="connsiteX243" fmla="*/ 528031 w 1299572"/>
              <a:gd name="connsiteY243" fmla="*/ 12816 h 1974991"/>
              <a:gd name="connsiteX244" fmla="*/ 540847 w 1299572"/>
              <a:gd name="connsiteY244" fmla="*/ 0 h 1974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</a:cxnLst>
            <a:rect l="l" t="t" r="r" b="b"/>
            <a:pathLst>
              <a:path w="1299572" h="1974991">
                <a:moveTo>
                  <a:pt x="556227" y="1578968"/>
                </a:moveTo>
                <a:cubicBezTo>
                  <a:pt x="599802" y="1578968"/>
                  <a:pt x="612619" y="1623825"/>
                  <a:pt x="629280" y="1623825"/>
                </a:cubicBezTo>
                <a:lnTo>
                  <a:pt x="654912" y="1623825"/>
                </a:lnTo>
                <a:cubicBezTo>
                  <a:pt x="685672" y="1622543"/>
                  <a:pt x="708741" y="1650739"/>
                  <a:pt x="708741" y="1673808"/>
                </a:cubicBezTo>
                <a:cubicBezTo>
                  <a:pt x="708741" y="1690470"/>
                  <a:pt x="695925" y="1709694"/>
                  <a:pt x="677982" y="1727637"/>
                </a:cubicBezTo>
                <a:cubicBezTo>
                  <a:pt x="677982" y="1727637"/>
                  <a:pt x="677982" y="1728918"/>
                  <a:pt x="679263" y="1728918"/>
                </a:cubicBezTo>
                <a:cubicBezTo>
                  <a:pt x="704896" y="1736608"/>
                  <a:pt x="740782" y="1748143"/>
                  <a:pt x="740782" y="1778902"/>
                </a:cubicBezTo>
                <a:cubicBezTo>
                  <a:pt x="740782" y="1814788"/>
                  <a:pt x="718994" y="1828886"/>
                  <a:pt x="690798" y="1828886"/>
                </a:cubicBezTo>
                <a:cubicBezTo>
                  <a:pt x="656194" y="1828886"/>
                  <a:pt x="629280" y="1812224"/>
                  <a:pt x="629280" y="1775057"/>
                </a:cubicBezTo>
                <a:cubicBezTo>
                  <a:pt x="629280" y="1771212"/>
                  <a:pt x="630561" y="1757114"/>
                  <a:pt x="631843" y="1746861"/>
                </a:cubicBezTo>
                <a:cubicBezTo>
                  <a:pt x="602366" y="1773775"/>
                  <a:pt x="592113" y="1799408"/>
                  <a:pt x="592113" y="1827604"/>
                </a:cubicBezTo>
                <a:cubicBezTo>
                  <a:pt x="592113" y="1871179"/>
                  <a:pt x="627998" y="1899375"/>
                  <a:pt x="666447" y="1899375"/>
                </a:cubicBezTo>
                <a:cubicBezTo>
                  <a:pt x="679263" y="1899375"/>
                  <a:pt x="695925" y="1895530"/>
                  <a:pt x="711304" y="1889122"/>
                </a:cubicBezTo>
                <a:cubicBezTo>
                  <a:pt x="767696" y="1864771"/>
                  <a:pt x="824088" y="1834012"/>
                  <a:pt x="880479" y="1822477"/>
                </a:cubicBezTo>
                <a:cubicBezTo>
                  <a:pt x="890732" y="1819914"/>
                  <a:pt x="913802" y="1817351"/>
                  <a:pt x="917646" y="1817351"/>
                </a:cubicBezTo>
                <a:lnTo>
                  <a:pt x="970193" y="1817351"/>
                </a:lnTo>
                <a:cubicBezTo>
                  <a:pt x="947124" y="1809661"/>
                  <a:pt x="924055" y="1808379"/>
                  <a:pt x="900985" y="1808379"/>
                </a:cubicBezTo>
                <a:cubicBezTo>
                  <a:pt x="801018" y="1808379"/>
                  <a:pt x="747190" y="1877587"/>
                  <a:pt x="665165" y="1877587"/>
                </a:cubicBezTo>
                <a:cubicBezTo>
                  <a:pt x="631843" y="1877587"/>
                  <a:pt x="615182" y="1859645"/>
                  <a:pt x="615182" y="1827604"/>
                </a:cubicBezTo>
                <a:lnTo>
                  <a:pt x="615182" y="1816069"/>
                </a:lnTo>
                <a:cubicBezTo>
                  <a:pt x="615182" y="1816069"/>
                  <a:pt x="613900" y="1814788"/>
                  <a:pt x="617745" y="1814788"/>
                </a:cubicBezTo>
                <a:cubicBezTo>
                  <a:pt x="620308" y="1814788"/>
                  <a:pt x="633125" y="1828886"/>
                  <a:pt x="640814" y="1834012"/>
                </a:cubicBezTo>
                <a:cubicBezTo>
                  <a:pt x="654912" y="1845547"/>
                  <a:pt x="676700" y="1849392"/>
                  <a:pt x="690798" y="1849392"/>
                </a:cubicBezTo>
                <a:cubicBezTo>
                  <a:pt x="724120" y="1849392"/>
                  <a:pt x="760006" y="1826322"/>
                  <a:pt x="760006" y="1789155"/>
                </a:cubicBezTo>
                <a:cubicBezTo>
                  <a:pt x="760006" y="1746861"/>
                  <a:pt x="717712" y="1721229"/>
                  <a:pt x="717712" y="1717384"/>
                </a:cubicBezTo>
                <a:cubicBezTo>
                  <a:pt x="717712" y="1713539"/>
                  <a:pt x="722839" y="1704567"/>
                  <a:pt x="725402" y="1698159"/>
                </a:cubicBezTo>
                <a:cubicBezTo>
                  <a:pt x="727965" y="1693033"/>
                  <a:pt x="729247" y="1686625"/>
                  <a:pt x="730529" y="1681498"/>
                </a:cubicBezTo>
                <a:lnTo>
                  <a:pt x="730529" y="1673808"/>
                </a:lnTo>
                <a:cubicBezTo>
                  <a:pt x="730529" y="1643049"/>
                  <a:pt x="708741" y="1623825"/>
                  <a:pt x="671574" y="1602037"/>
                </a:cubicBezTo>
                <a:cubicBezTo>
                  <a:pt x="676700" y="1598192"/>
                  <a:pt x="689516" y="1595629"/>
                  <a:pt x="695925" y="1595629"/>
                </a:cubicBezTo>
                <a:cubicBezTo>
                  <a:pt x="710022" y="1595629"/>
                  <a:pt x="729247" y="1602037"/>
                  <a:pt x="743345" y="1607164"/>
                </a:cubicBezTo>
                <a:cubicBezTo>
                  <a:pt x="765133" y="1614853"/>
                  <a:pt x="786920" y="1625106"/>
                  <a:pt x="811271" y="1632796"/>
                </a:cubicBezTo>
                <a:cubicBezTo>
                  <a:pt x="829214" y="1639204"/>
                  <a:pt x="865100" y="1653302"/>
                  <a:pt x="874071" y="1682780"/>
                </a:cubicBezTo>
                <a:cubicBezTo>
                  <a:pt x="876634" y="1693033"/>
                  <a:pt x="883042" y="1703286"/>
                  <a:pt x="883042" y="1712257"/>
                </a:cubicBezTo>
                <a:cubicBezTo>
                  <a:pt x="883042" y="1716102"/>
                  <a:pt x="875353" y="1739171"/>
                  <a:pt x="875353" y="1743016"/>
                </a:cubicBezTo>
                <a:cubicBezTo>
                  <a:pt x="875353" y="1757114"/>
                  <a:pt x="893296" y="1753269"/>
                  <a:pt x="902267" y="1755833"/>
                </a:cubicBezTo>
                <a:cubicBezTo>
                  <a:pt x="909957" y="1758396"/>
                  <a:pt x="918928" y="1758396"/>
                  <a:pt x="927900" y="1762241"/>
                </a:cubicBezTo>
                <a:cubicBezTo>
                  <a:pt x="939434" y="1766086"/>
                  <a:pt x="952251" y="1771212"/>
                  <a:pt x="965067" y="1778902"/>
                </a:cubicBezTo>
                <a:cubicBezTo>
                  <a:pt x="971475" y="1782747"/>
                  <a:pt x="1040683" y="1834012"/>
                  <a:pt x="1040683" y="1839139"/>
                </a:cubicBezTo>
                <a:cubicBezTo>
                  <a:pt x="1040683" y="1845547"/>
                  <a:pt x="1032993" y="1846828"/>
                  <a:pt x="1030430" y="1846828"/>
                </a:cubicBezTo>
                <a:cubicBezTo>
                  <a:pt x="1026585" y="1846828"/>
                  <a:pt x="1000952" y="1839139"/>
                  <a:pt x="985573" y="1837857"/>
                </a:cubicBezTo>
                <a:cubicBezTo>
                  <a:pt x="972757" y="1836575"/>
                  <a:pt x="947124" y="1835294"/>
                  <a:pt x="944561" y="1835294"/>
                </a:cubicBezTo>
                <a:cubicBezTo>
                  <a:pt x="766414" y="1835294"/>
                  <a:pt x="775386" y="1974991"/>
                  <a:pt x="585704" y="1974991"/>
                </a:cubicBezTo>
                <a:cubicBezTo>
                  <a:pt x="512652" y="1974991"/>
                  <a:pt x="429346" y="1950640"/>
                  <a:pt x="362701" y="1880151"/>
                </a:cubicBezTo>
                <a:cubicBezTo>
                  <a:pt x="337068" y="1851955"/>
                  <a:pt x="321689" y="1813506"/>
                  <a:pt x="294774" y="1785310"/>
                </a:cubicBezTo>
                <a:cubicBezTo>
                  <a:pt x="285803" y="1776339"/>
                  <a:pt x="285803" y="1780184"/>
                  <a:pt x="279395" y="1780184"/>
                </a:cubicBezTo>
                <a:cubicBezTo>
                  <a:pt x="276832" y="1780184"/>
                  <a:pt x="249917" y="1790437"/>
                  <a:pt x="247354" y="1790437"/>
                </a:cubicBezTo>
                <a:cubicBezTo>
                  <a:pt x="217877" y="1790437"/>
                  <a:pt x="211469" y="1744298"/>
                  <a:pt x="211469" y="1732763"/>
                </a:cubicBezTo>
                <a:cubicBezTo>
                  <a:pt x="211469" y="1694314"/>
                  <a:pt x="237101" y="1663555"/>
                  <a:pt x="285803" y="1660992"/>
                </a:cubicBezTo>
                <a:lnTo>
                  <a:pt x="370391" y="1672527"/>
                </a:lnTo>
                <a:cubicBezTo>
                  <a:pt x="376799" y="1671245"/>
                  <a:pt x="384489" y="1671245"/>
                  <a:pt x="392178" y="1668682"/>
                </a:cubicBezTo>
                <a:cubicBezTo>
                  <a:pt x="398586" y="1667400"/>
                  <a:pt x="410121" y="1660992"/>
                  <a:pt x="413966" y="1660992"/>
                </a:cubicBezTo>
                <a:cubicBezTo>
                  <a:pt x="424219" y="1660992"/>
                  <a:pt x="451133" y="1686625"/>
                  <a:pt x="479329" y="1686625"/>
                </a:cubicBezTo>
                <a:lnTo>
                  <a:pt x="504962" y="1686625"/>
                </a:lnTo>
                <a:cubicBezTo>
                  <a:pt x="549819" y="1687906"/>
                  <a:pt x="563917" y="1722510"/>
                  <a:pt x="563917" y="1750706"/>
                </a:cubicBezTo>
                <a:cubicBezTo>
                  <a:pt x="563917" y="1794282"/>
                  <a:pt x="540847" y="1819914"/>
                  <a:pt x="498554" y="1819914"/>
                </a:cubicBezTo>
                <a:cubicBezTo>
                  <a:pt x="495990" y="1819914"/>
                  <a:pt x="475484" y="1817351"/>
                  <a:pt x="457541" y="1816069"/>
                </a:cubicBezTo>
                <a:cubicBezTo>
                  <a:pt x="457541" y="1816069"/>
                  <a:pt x="456260" y="1814788"/>
                  <a:pt x="456260" y="1818632"/>
                </a:cubicBezTo>
                <a:cubicBezTo>
                  <a:pt x="456260" y="1825041"/>
                  <a:pt x="467794" y="1850673"/>
                  <a:pt x="471639" y="1855800"/>
                </a:cubicBezTo>
                <a:cubicBezTo>
                  <a:pt x="519060" y="1916036"/>
                  <a:pt x="574170" y="1939106"/>
                  <a:pt x="627998" y="1939106"/>
                </a:cubicBezTo>
                <a:cubicBezTo>
                  <a:pt x="639123" y="1939106"/>
                  <a:pt x="643250" y="1939593"/>
                  <a:pt x="647287" y="1939195"/>
                </a:cubicBezTo>
                <a:cubicBezTo>
                  <a:pt x="652554" y="1938670"/>
                  <a:pt x="657668" y="1936658"/>
                  <a:pt x="677982" y="1930134"/>
                </a:cubicBezTo>
                <a:cubicBezTo>
                  <a:pt x="684390" y="1928853"/>
                  <a:pt x="689516" y="1922444"/>
                  <a:pt x="697206" y="1921163"/>
                </a:cubicBezTo>
                <a:cubicBezTo>
                  <a:pt x="721557" y="1916036"/>
                  <a:pt x="753598" y="1903220"/>
                  <a:pt x="777949" y="1876306"/>
                </a:cubicBezTo>
                <a:cubicBezTo>
                  <a:pt x="777949" y="1876306"/>
                  <a:pt x="779230" y="1875024"/>
                  <a:pt x="777949" y="1872461"/>
                </a:cubicBezTo>
                <a:cubicBezTo>
                  <a:pt x="712586" y="1904502"/>
                  <a:pt x="686953" y="1925008"/>
                  <a:pt x="631843" y="1925008"/>
                </a:cubicBezTo>
                <a:cubicBezTo>
                  <a:pt x="581860" y="1925008"/>
                  <a:pt x="528031" y="1901938"/>
                  <a:pt x="485737" y="1840420"/>
                </a:cubicBezTo>
                <a:cubicBezTo>
                  <a:pt x="519060" y="1841702"/>
                  <a:pt x="580578" y="1822477"/>
                  <a:pt x="585704" y="1773775"/>
                </a:cubicBezTo>
                <a:lnTo>
                  <a:pt x="585704" y="1741735"/>
                </a:lnTo>
                <a:cubicBezTo>
                  <a:pt x="584423" y="1740453"/>
                  <a:pt x="583141" y="1736608"/>
                  <a:pt x="583141" y="1734045"/>
                </a:cubicBezTo>
                <a:cubicBezTo>
                  <a:pt x="580578" y="1702004"/>
                  <a:pt x="544692" y="1666119"/>
                  <a:pt x="513933" y="1666119"/>
                </a:cubicBezTo>
                <a:lnTo>
                  <a:pt x="471639" y="1666119"/>
                </a:lnTo>
                <a:cubicBezTo>
                  <a:pt x="465231" y="1663555"/>
                  <a:pt x="457541" y="1659710"/>
                  <a:pt x="449852" y="1654584"/>
                </a:cubicBezTo>
                <a:cubicBezTo>
                  <a:pt x="513933" y="1617417"/>
                  <a:pt x="504962" y="1578968"/>
                  <a:pt x="556227" y="1578968"/>
                </a:cubicBezTo>
                <a:close/>
                <a:moveTo>
                  <a:pt x="310154" y="1454650"/>
                </a:moveTo>
                <a:cubicBezTo>
                  <a:pt x="356293" y="1454650"/>
                  <a:pt x="361419" y="1503352"/>
                  <a:pt x="404995" y="1503352"/>
                </a:cubicBezTo>
                <a:cubicBezTo>
                  <a:pt x="407558" y="1503352"/>
                  <a:pt x="422937" y="1500788"/>
                  <a:pt x="425501" y="1500788"/>
                </a:cubicBezTo>
                <a:cubicBezTo>
                  <a:pt x="461386" y="1500788"/>
                  <a:pt x="489582" y="1550772"/>
                  <a:pt x="489582" y="1576404"/>
                </a:cubicBezTo>
                <a:cubicBezTo>
                  <a:pt x="489582" y="1614853"/>
                  <a:pt x="447288" y="1635359"/>
                  <a:pt x="419093" y="1635359"/>
                </a:cubicBezTo>
                <a:cubicBezTo>
                  <a:pt x="399868" y="1635359"/>
                  <a:pt x="356293" y="1619980"/>
                  <a:pt x="356293" y="1589221"/>
                </a:cubicBezTo>
                <a:cubicBezTo>
                  <a:pt x="356293" y="1575123"/>
                  <a:pt x="369109" y="1553335"/>
                  <a:pt x="387052" y="1553335"/>
                </a:cubicBezTo>
                <a:cubicBezTo>
                  <a:pt x="401150" y="1553335"/>
                  <a:pt x="422937" y="1568715"/>
                  <a:pt x="437035" y="1571278"/>
                </a:cubicBezTo>
                <a:lnTo>
                  <a:pt x="439599" y="1569996"/>
                </a:lnTo>
                <a:cubicBezTo>
                  <a:pt x="428064" y="1539237"/>
                  <a:pt x="411403" y="1534111"/>
                  <a:pt x="389615" y="1534111"/>
                </a:cubicBezTo>
                <a:cubicBezTo>
                  <a:pt x="355011" y="1534111"/>
                  <a:pt x="335787" y="1559743"/>
                  <a:pt x="335787" y="1589221"/>
                </a:cubicBezTo>
                <a:cubicBezTo>
                  <a:pt x="335787" y="1611008"/>
                  <a:pt x="347321" y="1626388"/>
                  <a:pt x="375517" y="1645612"/>
                </a:cubicBezTo>
                <a:cubicBezTo>
                  <a:pt x="372954" y="1646894"/>
                  <a:pt x="361419" y="1653302"/>
                  <a:pt x="357574" y="1653302"/>
                </a:cubicBezTo>
                <a:cubicBezTo>
                  <a:pt x="340913" y="1653302"/>
                  <a:pt x="319125" y="1637923"/>
                  <a:pt x="290930" y="1637923"/>
                </a:cubicBezTo>
                <a:cubicBezTo>
                  <a:pt x="288366" y="1637923"/>
                  <a:pt x="272987" y="1637923"/>
                  <a:pt x="265297" y="1640486"/>
                </a:cubicBezTo>
                <a:cubicBezTo>
                  <a:pt x="257607" y="1641768"/>
                  <a:pt x="249917" y="1644331"/>
                  <a:pt x="243509" y="1648176"/>
                </a:cubicBezTo>
                <a:cubicBezTo>
                  <a:pt x="230693" y="1653302"/>
                  <a:pt x="215313" y="1666119"/>
                  <a:pt x="206342" y="1680216"/>
                </a:cubicBezTo>
                <a:cubicBezTo>
                  <a:pt x="197371" y="1690470"/>
                  <a:pt x="197371" y="1708412"/>
                  <a:pt x="192244" y="1719947"/>
                </a:cubicBezTo>
                <a:cubicBezTo>
                  <a:pt x="190962" y="1723792"/>
                  <a:pt x="185836" y="1726355"/>
                  <a:pt x="183273" y="1726355"/>
                </a:cubicBezTo>
                <a:cubicBezTo>
                  <a:pt x="180709" y="1726355"/>
                  <a:pt x="161485" y="1722510"/>
                  <a:pt x="157640" y="1722510"/>
                </a:cubicBezTo>
                <a:cubicBezTo>
                  <a:pt x="128163" y="1722510"/>
                  <a:pt x="105093" y="1757114"/>
                  <a:pt x="105093" y="1778902"/>
                </a:cubicBezTo>
                <a:cubicBezTo>
                  <a:pt x="105093" y="1799408"/>
                  <a:pt x="126881" y="1816069"/>
                  <a:pt x="142261" y="1818632"/>
                </a:cubicBezTo>
                <a:cubicBezTo>
                  <a:pt x="134571" y="1805816"/>
                  <a:pt x="128163" y="1786592"/>
                  <a:pt x="128163" y="1775057"/>
                </a:cubicBezTo>
                <a:cubicBezTo>
                  <a:pt x="128163" y="1754551"/>
                  <a:pt x="147387" y="1741735"/>
                  <a:pt x="162767" y="1741735"/>
                </a:cubicBezTo>
                <a:cubicBezTo>
                  <a:pt x="185836" y="1741735"/>
                  <a:pt x="203779" y="1769931"/>
                  <a:pt x="203779" y="1787873"/>
                </a:cubicBezTo>
                <a:cubicBezTo>
                  <a:pt x="203779" y="1818632"/>
                  <a:pt x="181991" y="1842983"/>
                  <a:pt x="158922" y="1853236"/>
                </a:cubicBezTo>
                <a:cubicBezTo>
                  <a:pt x="144824" y="1859645"/>
                  <a:pt x="120473" y="1855800"/>
                  <a:pt x="116628" y="1855800"/>
                </a:cubicBezTo>
                <a:cubicBezTo>
                  <a:pt x="101248" y="1855800"/>
                  <a:pt x="88432" y="1854518"/>
                  <a:pt x="74334" y="1851955"/>
                </a:cubicBezTo>
                <a:cubicBezTo>
                  <a:pt x="32040" y="1844265"/>
                  <a:pt x="10253" y="1790437"/>
                  <a:pt x="10253" y="1760959"/>
                </a:cubicBezTo>
                <a:lnTo>
                  <a:pt x="10253" y="1717384"/>
                </a:lnTo>
                <a:cubicBezTo>
                  <a:pt x="8971" y="1708412"/>
                  <a:pt x="7689" y="1696878"/>
                  <a:pt x="5126" y="1687906"/>
                </a:cubicBezTo>
                <a:cubicBezTo>
                  <a:pt x="3845" y="1680216"/>
                  <a:pt x="0" y="1668682"/>
                  <a:pt x="0" y="1666119"/>
                </a:cubicBezTo>
                <a:cubicBezTo>
                  <a:pt x="0" y="1648176"/>
                  <a:pt x="37167" y="1625106"/>
                  <a:pt x="48702" y="1625106"/>
                </a:cubicBezTo>
                <a:cubicBezTo>
                  <a:pt x="60236" y="1625106"/>
                  <a:pt x="65363" y="1643049"/>
                  <a:pt x="74334" y="1649457"/>
                </a:cubicBezTo>
                <a:cubicBezTo>
                  <a:pt x="96122" y="1667400"/>
                  <a:pt x="111501" y="1673808"/>
                  <a:pt x="134571" y="1673808"/>
                </a:cubicBezTo>
                <a:cubicBezTo>
                  <a:pt x="167893" y="1673808"/>
                  <a:pt x="224285" y="1652021"/>
                  <a:pt x="224285" y="1603319"/>
                </a:cubicBezTo>
                <a:cubicBezTo>
                  <a:pt x="224285" y="1567433"/>
                  <a:pt x="203779" y="1550772"/>
                  <a:pt x="170456" y="1550772"/>
                </a:cubicBezTo>
                <a:cubicBezTo>
                  <a:pt x="144824" y="1550772"/>
                  <a:pt x="120473" y="1562307"/>
                  <a:pt x="120473" y="1589221"/>
                </a:cubicBezTo>
                <a:cubicBezTo>
                  <a:pt x="120473" y="1591784"/>
                  <a:pt x="126881" y="1595629"/>
                  <a:pt x="130726" y="1595629"/>
                </a:cubicBezTo>
                <a:cubicBezTo>
                  <a:pt x="133289" y="1595629"/>
                  <a:pt x="139697" y="1581531"/>
                  <a:pt x="147387" y="1576404"/>
                </a:cubicBezTo>
                <a:cubicBezTo>
                  <a:pt x="160203" y="1567433"/>
                  <a:pt x="161485" y="1569996"/>
                  <a:pt x="170456" y="1569996"/>
                </a:cubicBezTo>
                <a:cubicBezTo>
                  <a:pt x="197371" y="1569996"/>
                  <a:pt x="203779" y="1578968"/>
                  <a:pt x="203779" y="1602037"/>
                </a:cubicBezTo>
                <a:cubicBezTo>
                  <a:pt x="203779" y="1641768"/>
                  <a:pt x="158922" y="1655866"/>
                  <a:pt x="133289" y="1655866"/>
                </a:cubicBezTo>
                <a:cubicBezTo>
                  <a:pt x="92277" y="1655866"/>
                  <a:pt x="66644" y="1618698"/>
                  <a:pt x="66644" y="1582813"/>
                </a:cubicBezTo>
                <a:cubicBezTo>
                  <a:pt x="66644" y="1517450"/>
                  <a:pt x="147387" y="1490535"/>
                  <a:pt x="181991" y="1490535"/>
                </a:cubicBezTo>
                <a:cubicBezTo>
                  <a:pt x="185836" y="1490535"/>
                  <a:pt x="220440" y="1494380"/>
                  <a:pt x="224285" y="1494380"/>
                </a:cubicBezTo>
                <a:cubicBezTo>
                  <a:pt x="261452" y="1494380"/>
                  <a:pt x="265297" y="1454650"/>
                  <a:pt x="310154" y="1454650"/>
                </a:cubicBezTo>
                <a:close/>
                <a:moveTo>
                  <a:pt x="462668" y="1348274"/>
                </a:moveTo>
                <a:cubicBezTo>
                  <a:pt x="465231" y="1348274"/>
                  <a:pt x="517778" y="1357246"/>
                  <a:pt x="545974" y="1364936"/>
                </a:cubicBezTo>
                <a:cubicBezTo>
                  <a:pt x="639533" y="1388005"/>
                  <a:pt x="736937" y="1422609"/>
                  <a:pt x="833059" y="1487972"/>
                </a:cubicBezTo>
                <a:cubicBezTo>
                  <a:pt x="838185" y="1491817"/>
                  <a:pt x="843312" y="1498225"/>
                  <a:pt x="845875" y="1503352"/>
                </a:cubicBezTo>
                <a:cubicBezTo>
                  <a:pt x="858692" y="1522576"/>
                  <a:pt x="856128" y="1530266"/>
                  <a:pt x="856128" y="1546927"/>
                </a:cubicBezTo>
                <a:lnTo>
                  <a:pt x="856128" y="1581531"/>
                </a:lnTo>
                <a:cubicBezTo>
                  <a:pt x="857410" y="1589221"/>
                  <a:pt x="859973" y="1596911"/>
                  <a:pt x="862536" y="1603319"/>
                </a:cubicBezTo>
                <a:cubicBezTo>
                  <a:pt x="859973" y="1604600"/>
                  <a:pt x="856128" y="1604600"/>
                  <a:pt x="852283" y="1604600"/>
                </a:cubicBezTo>
                <a:cubicBezTo>
                  <a:pt x="813834" y="1604600"/>
                  <a:pt x="790765" y="1549490"/>
                  <a:pt x="724120" y="1549490"/>
                </a:cubicBezTo>
                <a:cubicBezTo>
                  <a:pt x="681827" y="1549490"/>
                  <a:pt x="654912" y="1575123"/>
                  <a:pt x="638251" y="1575123"/>
                </a:cubicBezTo>
                <a:cubicBezTo>
                  <a:pt x="622872" y="1575123"/>
                  <a:pt x="601084" y="1544364"/>
                  <a:pt x="581860" y="1544364"/>
                </a:cubicBezTo>
                <a:lnTo>
                  <a:pt x="551100" y="1544364"/>
                </a:lnTo>
                <a:cubicBezTo>
                  <a:pt x="544692" y="1541800"/>
                  <a:pt x="531876" y="1543082"/>
                  <a:pt x="526749" y="1536674"/>
                </a:cubicBezTo>
                <a:cubicBezTo>
                  <a:pt x="515215" y="1526421"/>
                  <a:pt x="507525" y="1512323"/>
                  <a:pt x="497272" y="1502070"/>
                </a:cubicBezTo>
                <a:cubicBezTo>
                  <a:pt x="483174" y="1484127"/>
                  <a:pt x="461386" y="1471311"/>
                  <a:pt x="447288" y="1470029"/>
                </a:cubicBezTo>
                <a:lnTo>
                  <a:pt x="446007" y="1370062"/>
                </a:lnTo>
                <a:cubicBezTo>
                  <a:pt x="444725" y="1357246"/>
                  <a:pt x="448570" y="1348274"/>
                  <a:pt x="462668" y="1348274"/>
                </a:cubicBezTo>
                <a:close/>
                <a:moveTo>
                  <a:pt x="820243" y="967630"/>
                </a:moveTo>
                <a:cubicBezTo>
                  <a:pt x="839467" y="967630"/>
                  <a:pt x="838185" y="977883"/>
                  <a:pt x="842030" y="995826"/>
                </a:cubicBezTo>
                <a:lnTo>
                  <a:pt x="856128" y="1480282"/>
                </a:lnTo>
                <a:cubicBezTo>
                  <a:pt x="758724" y="1416201"/>
                  <a:pt x="661321" y="1371344"/>
                  <a:pt x="563917" y="1349556"/>
                </a:cubicBezTo>
                <a:cubicBezTo>
                  <a:pt x="542129" y="1345711"/>
                  <a:pt x="517778" y="1340585"/>
                  <a:pt x="495990" y="1336740"/>
                </a:cubicBezTo>
                <a:cubicBezTo>
                  <a:pt x="484456" y="1335458"/>
                  <a:pt x="470358" y="1334176"/>
                  <a:pt x="458823" y="1326487"/>
                </a:cubicBezTo>
                <a:cubicBezTo>
                  <a:pt x="447288" y="1320079"/>
                  <a:pt x="444725" y="1307262"/>
                  <a:pt x="444725" y="1298291"/>
                </a:cubicBezTo>
                <a:lnTo>
                  <a:pt x="451133" y="1240618"/>
                </a:lnTo>
                <a:lnTo>
                  <a:pt x="451133" y="1180381"/>
                </a:lnTo>
                <a:lnTo>
                  <a:pt x="449852" y="1157312"/>
                </a:lnTo>
                <a:cubicBezTo>
                  <a:pt x="452415" y="1147059"/>
                  <a:pt x="453697" y="1134242"/>
                  <a:pt x="460105" y="1123989"/>
                </a:cubicBezTo>
                <a:cubicBezTo>
                  <a:pt x="478048" y="1090667"/>
                  <a:pt x="516496" y="1077851"/>
                  <a:pt x="542129" y="1066316"/>
                </a:cubicBezTo>
                <a:cubicBezTo>
                  <a:pt x="579296" y="1050936"/>
                  <a:pt x="617745" y="1032994"/>
                  <a:pt x="654912" y="1018896"/>
                </a:cubicBezTo>
                <a:cubicBezTo>
                  <a:pt x="661321" y="1016332"/>
                  <a:pt x="790765" y="967630"/>
                  <a:pt x="820243" y="967630"/>
                </a:cubicBezTo>
                <a:close/>
                <a:moveTo>
                  <a:pt x="383207" y="652349"/>
                </a:moveTo>
                <a:cubicBezTo>
                  <a:pt x="387052" y="652349"/>
                  <a:pt x="411403" y="657476"/>
                  <a:pt x="425501" y="658758"/>
                </a:cubicBezTo>
                <a:lnTo>
                  <a:pt x="521623" y="657476"/>
                </a:lnTo>
                <a:cubicBezTo>
                  <a:pt x="540847" y="658758"/>
                  <a:pt x="565198" y="660039"/>
                  <a:pt x="585704" y="670292"/>
                </a:cubicBezTo>
                <a:cubicBezTo>
                  <a:pt x="660039" y="707460"/>
                  <a:pt x="739500" y="743345"/>
                  <a:pt x="813834" y="790765"/>
                </a:cubicBezTo>
                <a:cubicBezTo>
                  <a:pt x="817679" y="793329"/>
                  <a:pt x="821524" y="797174"/>
                  <a:pt x="824088" y="802300"/>
                </a:cubicBezTo>
                <a:cubicBezTo>
                  <a:pt x="840749" y="826651"/>
                  <a:pt x="838185" y="839467"/>
                  <a:pt x="838185" y="859973"/>
                </a:cubicBezTo>
                <a:lnTo>
                  <a:pt x="836904" y="903549"/>
                </a:lnTo>
                <a:cubicBezTo>
                  <a:pt x="833059" y="915084"/>
                  <a:pt x="835622" y="930463"/>
                  <a:pt x="820243" y="940716"/>
                </a:cubicBezTo>
                <a:cubicBezTo>
                  <a:pt x="790765" y="958659"/>
                  <a:pt x="761288" y="959941"/>
                  <a:pt x="731810" y="970194"/>
                </a:cubicBezTo>
                <a:cubicBezTo>
                  <a:pt x="701051" y="979165"/>
                  <a:pt x="667729" y="990700"/>
                  <a:pt x="636970" y="1003516"/>
                </a:cubicBezTo>
                <a:cubicBezTo>
                  <a:pt x="578015" y="1026585"/>
                  <a:pt x="512652" y="1058626"/>
                  <a:pt x="454978" y="1090667"/>
                </a:cubicBezTo>
                <a:lnTo>
                  <a:pt x="454978" y="926618"/>
                </a:lnTo>
                <a:cubicBezTo>
                  <a:pt x="454978" y="926618"/>
                  <a:pt x="454978" y="925337"/>
                  <a:pt x="452415" y="925337"/>
                </a:cubicBezTo>
                <a:cubicBezTo>
                  <a:pt x="444725" y="925337"/>
                  <a:pt x="408840" y="947124"/>
                  <a:pt x="379362" y="947124"/>
                </a:cubicBezTo>
                <a:cubicBezTo>
                  <a:pt x="342195" y="947124"/>
                  <a:pt x="334505" y="927900"/>
                  <a:pt x="321689" y="927900"/>
                </a:cubicBezTo>
                <a:cubicBezTo>
                  <a:pt x="317844" y="927900"/>
                  <a:pt x="306309" y="936871"/>
                  <a:pt x="298619" y="939435"/>
                </a:cubicBezTo>
                <a:cubicBezTo>
                  <a:pt x="276832" y="948406"/>
                  <a:pt x="278113" y="947124"/>
                  <a:pt x="262734" y="947124"/>
                </a:cubicBezTo>
                <a:cubicBezTo>
                  <a:pt x="239664" y="947124"/>
                  <a:pt x="224285" y="941998"/>
                  <a:pt x="201215" y="933026"/>
                </a:cubicBezTo>
                <a:cubicBezTo>
                  <a:pt x="188399" y="929181"/>
                  <a:pt x="173020" y="925337"/>
                  <a:pt x="160203" y="913802"/>
                </a:cubicBezTo>
                <a:cubicBezTo>
                  <a:pt x="156358" y="911239"/>
                  <a:pt x="156358" y="907394"/>
                  <a:pt x="156358" y="903549"/>
                </a:cubicBezTo>
                <a:cubicBezTo>
                  <a:pt x="156358" y="888169"/>
                  <a:pt x="183273" y="870227"/>
                  <a:pt x="183273" y="859973"/>
                </a:cubicBezTo>
                <a:cubicBezTo>
                  <a:pt x="183273" y="843312"/>
                  <a:pt x="155077" y="851002"/>
                  <a:pt x="155077" y="827933"/>
                </a:cubicBezTo>
                <a:cubicBezTo>
                  <a:pt x="155077" y="822806"/>
                  <a:pt x="170456" y="813835"/>
                  <a:pt x="170456" y="793329"/>
                </a:cubicBezTo>
                <a:lnTo>
                  <a:pt x="170456" y="776668"/>
                </a:lnTo>
                <a:lnTo>
                  <a:pt x="170456" y="740782"/>
                </a:lnTo>
                <a:cubicBezTo>
                  <a:pt x="180709" y="690798"/>
                  <a:pt x="240946" y="667729"/>
                  <a:pt x="275550" y="667729"/>
                </a:cubicBezTo>
                <a:cubicBezTo>
                  <a:pt x="310154" y="667729"/>
                  <a:pt x="306309" y="680545"/>
                  <a:pt x="328097" y="680545"/>
                </a:cubicBezTo>
                <a:cubicBezTo>
                  <a:pt x="347321" y="680545"/>
                  <a:pt x="363982" y="652349"/>
                  <a:pt x="383207" y="652349"/>
                </a:cubicBezTo>
                <a:close/>
                <a:moveTo>
                  <a:pt x="652349" y="293493"/>
                </a:moveTo>
                <a:cubicBezTo>
                  <a:pt x="716431" y="293493"/>
                  <a:pt x="830496" y="311436"/>
                  <a:pt x="876634" y="390897"/>
                </a:cubicBezTo>
                <a:cubicBezTo>
                  <a:pt x="884324" y="404995"/>
                  <a:pt x="893296" y="417811"/>
                  <a:pt x="893296" y="429346"/>
                </a:cubicBezTo>
                <a:cubicBezTo>
                  <a:pt x="893296" y="439599"/>
                  <a:pt x="880479" y="460105"/>
                  <a:pt x="867663" y="460105"/>
                </a:cubicBezTo>
                <a:cubicBezTo>
                  <a:pt x="852283" y="460105"/>
                  <a:pt x="856128" y="411403"/>
                  <a:pt x="753598" y="389615"/>
                </a:cubicBezTo>
                <a:cubicBezTo>
                  <a:pt x="720276" y="381926"/>
                  <a:pt x="680545" y="381926"/>
                  <a:pt x="648504" y="381926"/>
                </a:cubicBezTo>
                <a:cubicBezTo>
                  <a:pt x="562635" y="381926"/>
                  <a:pt x="504962" y="401150"/>
                  <a:pt x="451133" y="525468"/>
                </a:cubicBezTo>
                <a:cubicBezTo>
                  <a:pt x="431909" y="517778"/>
                  <a:pt x="408840" y="485738"/>
                  <a:pt x="408840" y="469076"/>
                </a:cubicBezTo>
                <a:lnTo>
                  <a:pt x="408840" y="446007"/>
                </a:lnTo>
                <a:cubicBezTo>
                  <a:pt x="437035" y="320407"/>
                  <a:pt x="569043" y="293493"/>
                  <a:pt x="652349" y="293493"/>
                </a:cubicBezTo>
                <a:close/>
                <a:moveTo>
                  <a:pt x="1245744" y="161485"/>
                </a:moveTo>
                <a:cubicBezTo>
                  <a:pt x="1264968" y="161485"/>
                  <a:pt x="1299572" y="161485"/>
                  <a:pt x="1299572" y="196089"/>
                </a:cubicBezTo>
                <a:cubicBezTo>
                  <a:pt x="1299572" y="230693"/>
                  <a:pt x="1268813" y="284522"/>
                  <a:pt x="1248307" y="317844"/>
                </a:cubicBezTo>
                <a:cubicBezTo>
                  <a:pt x="1230364" y="347322"/>
                  <a:pt x="1209858" y="379362"/>
                  <a:pt x="1193197" y="410121"/>
                </a:cubicBezTo>
                <a:cubicBezTo>
                  <a:pt x="1173972" y="444726"/>
                  <a:pt x="1152185" y="483174"/>
                  <a:pt x="1129115" y="520342"/>
                </a:cubicBezTo>
                <a:cubicBezTo>
                  <a:pt x="1095793" y="572888"/>
                  <a:pt x="1061189" y="631843"/>
                  <a:pt x="1004797" y="683109"/>
                </a:cubicBezTo>
                <a:cubicBezTo>
                  <a:pt x="986855" y="697207"/>
                  <a:pt x="967630" y="712586"/>
                  <a:pt x="948406" y="724121"/>
                </a:cubicBezTo>
                <a:cubicBezTo>
                  <a:pt x="940716" y="729247"/>
                  <a:pt x="856128" y="777949"/>
                  <a:pt x="833059" y="777949"/>
                </a:cubicBezTo>
                <a:cubicBezTo>
                  <a:pt x="829214" y="777949"/>
                  <a:pt x="825369" y="777949"/>
                  <a:pt x="822806" y="775386"/>
                </a:cubicBezTo>
                <a:cubicBezTo>
                  <a:pt x="792047" y="756161"/>
                  <a:pt x="763851" y="736937"/>
                  <a:pt x="734373" y="720276"/>
                </a:cubicBezTo>
                <a:cubicBezTo>
                  <a:pt x="690798" y="694643"/>
                  <a:pt x="645941" y="676700"/>
                  <a:pt x="603647" y="660039"/>
                </a:cubicBezTo>
                <a:cubicBezTo>
                  <a:pt x="581860" y="652349"/>
                  <a:pt x="560072" y="644660"/>
                  <a:pt x="538284" y="638252"/>
                </a:cubicBezTo>
                <a:cubicBezTo>
                  <a:pt x="519060" y="631843"/>
                  <a:pt x="497272" y="627999"/>
                  <a:pt x="479329" y="621590"/>
                </a:cubicBezTo>
                <a:cubicBezTo>
                  <a:pt x="475484" y="620309"/>
                  <a:pt x="471639" y="602366"/>
                  <a:pt x="471639" y="598521"/>
                </a:cubicBezTo>
                <a:lnTo>
                  <a:pt x="471639" y="556227"/>
                </a:lnTo>
                <a:cubicBezTo>
                  <a:pt x="478048" y="448570"/>
                  <a:pt x="566480" y="397305"/>
                  <a:pt x="642096" y="397305"/>
                </a:cubicBezTo>
                <a:cubicBezTo>
                  <a:pt x="645941" y="397305"/>
                  <a:pt x="713867" y="402432"/>
                  <a:pt x="748471" y="408840"/>
                </a:cubicBezTo>
                <a:cubicBezTo>
                  <a:pt x="754880" y="410121"/>
                  <a:pt x="762569" y="411403"/>
                  <a:pt x="768977" y="413966"/>
                </a:cubicBezTo>
                <a:cubicBezTo>
                  <a:pt x="781794" y="417811"/>
                  <a:pt x="798455" y="424219"/>
                  <a:pt x="813834" y="435754"/>
                </a:cubicBezTo>
                <a:cubicBezTo>
                  <a:pt x="821524" y="440881"/>
                  <a:pt x="829214" y="448570"/>
                  <a:pt x="834341" y="457542"/>
                </a:cubicBezTo>
                <a:cubicBezTo>
                  <a:pt x="842030" y="467795"/>
                  <a:pt x="853565" y="483174"/>
                  <a:pt x="863818" y="483174"/>
                </a:cubicBezTo>
                <a:cubicBezTo>
                  <a:pt x="867663" y="483174"/>
                  <a:pt x="911238" y="463950"/>
                  <a:pt x="934308" y="451134"/>
                </a:cubicBezTo>
                <a:cubicBezTo>
                  <a:pt x="962504" y="435754"/>
                  <a:pt x="998389" y="415248"/>
                  <a:pt x="1027867" y="392179"/>
                </a:cubicBezTo>
                <a:cubicBezTo>
                  <a:pt x="1062471" y="365264"/>
                  <a:pt x="1104764" y="322971"/>
                  <a:pt x="1140650" y="290930"/>
                </a:cubicBezTo>
                <a:cubicBezTo>
                  <a:pt x="1167564" y="265297"/>
                  <a:pt x="1211140" y="237101"/>
                  <a:pt x="1216266" y="205061"/>
                </a:cubicBezTo>
                <a:lnTo>
                  <a:pt x="1216266" y="179428"/>
                </a:lnTo>
                <a:cubicBezTo>
                  <a:pt x="1212421" y="157640"/>
                  <a:pt x="1235491" y="161485"/>
                  <a:pt x="1245744" y="161485"/>
                </a:cubicBezTo>
                <a:close/>
                <a:moveTo>
                  <a:pt x="540847" y="0"/>
                </a:moveTo>
                <a:cubicBezTo>
                  <a:pt x="551100" y="0"/>
                  <a:pt x="565198" y="15380"/>
                  <a:pt x="583141" y="15380"/>
                </a:cubicBezTo>
                <a:cubicBezTo>
                  <a:pt x="603647" y="15380"/>
                  <a:pt x="608774" y="2563"/>
                  <a:pt x="627998" y="2563"/>
                </a:cubicBezTo>
                <a:cubicBezTo>
                  <a:pt x="658757" y="2563"/>
                  <a:pt x="666447" y="38449"/>
                  <a:pt x="685672" y="62800"/>
                </a:cubicBezTo>
                <a:cubicBezTo>
                  <a:pt x="702333" y="82024"/>
                  <a:pt x="720276" y="105094"/>
                  <a:pt x="733092" y="125600"/>
                </a:cubicBezTo>
                <a:cubicBezTo>
                  <a:pt x="734373" y="125600"/>
                  <a:pt x="749753" y="161485"/>
                  <a:pt x="749753" y="167893"/>
                </a:cubicBezTo>
                <a:lnTo>
                  <a:pt x="749753" y="194808"/>
                </a:lnTo>
                <a:cubicBezTo>
                  <a:pt x="749753" y="198653"/>
                  <a:pt x="748471" y="202497"/>
                  <a:pt x="752316" y="203779"/>
                </a:cubicBezTo>
                <a:cubicBezTo>
                  <a:pt x="757443" y="206342"/>
                  <a:pt x="766414" y="206342"/>
                  <a:pt x="772822" y="207624"/>
                </a:cubicBezTo>
                <a:cubicBezTo>
                  <a:pt x="777949" y="208906"/>
                  <a:pt x="784357" y="212751"/>
                  <a:pt x="789484" y="214032"/>
                </a:cubicBezTo>
                <a:cubicBezTo>
                  <a:pt x="852283" y="235820"/>
                  <a:pt x="899704" y="296056"/>
                  <a:pt x="899704" y="346040"/>
                </a:cubicBezTo>
                <a:cubicBezTo>
                  <a:pt x="899704" y="353730"/>
                  <a:pt x="900985" y="358856"/>
                  <a:pt x="889451" y="371673"/>
                </a:cubicBezTo>
                <a:cubicBezTo>
                  <a:pt x="817679" y="292212"/>
                  <a:pt x="727965" y="274269"/>
                  <a:pt x="652349" y="274269"/>
                </a:cubicBezTo>
                <a:cubicBezTo>
                  <a:pt x="627998" y="274269"/>
                  <a:pt x="603647" y="274269"/>
                  <a:pt x="579296" y="280677"/>
                </a:cubicBezTo>
                <a:cubicBezTo>
                  <a:pt x="570325" y="283240"/>
                  <a:pt x="560072" y="285803"/>
                  <a:pt x="552382" y="287085"/>
                </a:cubicBezTo>
                <a:lnTo>
                  <a:pt x="529313" y="294775"/>
                </a:lnTo>
                <a:cubicBezTo>
                  <a:pt x="522905" y="297338"/>
                  <a:pt x="515215" y="299901"/>
                  <a:pt x="510088" y="302465"/>
                </a:cubicBezTo>
                <a:cubicBezTo>
                  <a:pt x="497272" y="307591"/>
                  <a:pt x="483174" y="313999"/>
                  <a:pt x="471639" y="322971"/>
                </a:cubicBezTo>
                <a:cubicBezTo>
                  <a:pt x="463950" y="326816"/>
                  <a:pt x="456260" y="331942"/>
                  <a:pt x="449852" y="338350"/>
                </a:cubicBezTo>
                <a:cubicBezTo>
                  <a:pt x="443444" y="342195"/>
                  <a:pt x="437035" y="356293"/>
                  <a:pt x="429346" y="356293"/>
                </a:cubicBezTo>
                <a:cubicBezTo>
                  <a:pt x="417811" y="356293"/>
                  <a:pt x="413966" y="334505"/>
                  <a:pt x="413966" y="329379"/>
                </a:cubicBezTo>
                <a:cubicBezTo>
                  <a:pt x="413966" y="302465"/>
                  <a:pt x="444725" y="258889"/>
                  <a:pt x="478048" y="243510"/>
                </a:cubicBezTo>
                <a:cubicBezTo>
                  <a:pt x="502398" y="231975"/>
                  <a:pt x="526749" y="224285"/>
                  <a:pt x="551100" y="211469"/>
                </a:cubicBezTo>
                <a:cubicBezTo>
                  <a:pt x="565198" y="203779"/>
                  <a:pt x="562635" y="190963"/>
                  <a:pt x="565198" y="181991"/>
                </a:cubicBezTo>
                <a:cubicBezTo>
                  <a:pt x="565198" y="169175"/>
                  <a:pt x="567762" y="144824"/>
                  <a:pt x="567762" y="142261"/>
                </a:cubicBezTo>
                <a:cubicBezTo>
                  <a:pt x="567762" y="70490"/>
                  <a:pt x="528031" y="24351"/>
                  <a:pt x="528031" y="12816"/>
                </a:cubicBezTo>
                <a:cubicBezTo>
                  <a:pt x="528031" y="6408"/>
                  <a:pt x="530594" y="0"/>
                  <a:pt x="540847" y="0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C90071F-940C-F9D4-C883-C6339CF26635}"/>
              </a:ext>
            </a:extLst>
          </p:cNvPr>
          <p:cNvGrpSpPr/>
          <p:nvPr/>
        </p:nvGrpSpPr>
        <p:grpSpPr>
          <a:xfrm>
            <a:off x="7801767" y="1826780"/>
            <a:ext cx="2966425" cy="816522"/>
            <a:chOff x="283598" y="1906534"/>
            <a:chExt cx="2966425" cy="81652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F98ED98-120A-680F-FDF4-91367FA723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87DE85F5-50AB-92B6-8E20-1D4E97AC56D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F0DEF24-CACD-7DED-C99F-372DA3A33BD0}"/>
              </a:ext>
            </a:extLst>
          </p:cNvPr>
          <p:cNvGrpSpPr/>
          <p:nvPr/>
        </p:nvGrpSpPr>
        <p:grpSpPr>
          <a:xfrm>
            <a:off x="1384081" y="1822972"/>
            <a:ext cx="2968939" cy="816522"/>
            <a:chOff x="283598" y="1906534"/>
            <a:chExt cx="2968939" cy="816522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21526E7-80D7-3504-B9B1-AB6C0DFA25C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6D2E9C2-453B-2890-27E4-24014F8CAB60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73DA8544-7EA1-5867-E97F-C7E8F449CC29}"/>
              </a:ext>
            </a:extLst>
          </p:cNvPr>
          <p:cNvGrpSpPr/>
          <p:nvPr/>
        </p:nvGrpSpPr>
        <p:grpSpPr>
          <a:xfrm>
            <a:off x="7801767" y="4172923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2DB4D90-741D-C0DE-771F-AB581A36B2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16C538E-CAD4-7393-6397-36D63714972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A71C6A65-110F-3923-B0EA-C8CC0A4C915B}"/>
              </a:ext>
            </a:extLst>
          </p:cNvPr>
          <p:cNvGrpSpPr/>
          <p:nvPr/>
        </p:nvGrpSpPr>
        <p:grpSpPr>
          <a:xfrm>
            <a:off x="1384081" y="4169115"/>
            <a:ext cx="2968939" cy="816522"/>
            <a:chOff x="283598" y="1906534"/>
            <a:chExt cx="2968939" cy="81652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12C7F637-2099-EC7F-F5A8-C99FC6D4A05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9E3A5CF-B16F-0D79-82C4-8C6256196E9B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601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EAD1AE37-1BCA-E1B1-5164-F82E88C26245}"/>
              </a:ext>
            </a:extLst>
          </p:cNvPr>
          <p:cNvSpPr/>
          <p:nvPr/>
        </p:nvSpPr>
        <p:spPr>
          <a:xfrm>
            <a:off x="5962649" y="2033364"/>
            <a:ext cx="4490409" cy="1007156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4615C5-140D-5879-0B09-054A4B59A550}"/>
              </a:ext>
            </a:extLst>
          </p:cNvPr>
          <p:cNvSpPr/>
          <p:nvPr/>
        </p:nvSpPr>
        <p:spPr>
          <a:xfrm>
            <a:off x="5962650" y="3031497"/>
            <a:ext cx="4490408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698845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175">
            <a:extLst>
              <a:ext uri="{FF2B5EF4-FFF2-40B4-BE49-F238E27FC236}">
                <a16:creationId xmlns:a16="http://schemas.microsoft.com/office/drawing/2014/main" id="{B31A6F2E-4F86-7B7A-67F3-1686D2E7D3C2}"/>
              </a:ext>
            </a:extLst>
          </p:cNvPr>
          <p:cNvSpPr/>
          <p:nvPr/>
        </p:nvSpPr>
        <p:spPr>
          <a:xfrm rot="16200000">
            <a:off x="1755667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3DF453C-E05A-DDD0-D73B-AB27674125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427"/>
          <a:stretch>
            <a:fillRect/>
          </a:stretch>
        </p:blipFill>
        <p:spPr>
          <a:xfrm>
            <a:off x="0" y="4678086"/>
            <a:ext cx="12192000" cy="2179915"/>
          </a:xfrm>
          <a:custGeom>
            <a:avLst/>
            <a:gdLst>
              <a:gd name="connsiteX0" fmla="*/ 0 w 12192000"/>
              <a:gd name="connsiteY0" fmla="*/ 0 h 2179915"/>
              <a:gd name="connsiteX1" fmla="*/ 12192000 w 12192000"/>
              <a:gd name="connsiteY1" fmla="*/ 0 h 2179915"/>
              <a:gd name="connsiteX2" fmla="*/ 12192000 w 12192000"/>
              <a:gd name="connsiteY2" fmla="*/ 2179915 h 2179915"/>
              <a:gd name="connsiteX3" fmla="*/ 0 w 12192000"/>
              <a:gd name="connsiteY3" fmla="*/ 2179915 h 217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79915">
                <a:moveTo>
                  <a:pt x="0" y="0"/>
                </a:moveTo>
                <a:lnTo>
                  <a:pt x="12192000" y="0"/>
                </a:lnTo>
                <a:lnTo>
                  <a:pt x="12192000" y="2179915"/>
                </a:lnTo>
                <a:lnTo>
                  <a:pt x="0" y="2179915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481473-7712-807E-51CF-BC11BA2884A4}"/>
              </a:ext>
            </a:extLst>
          </p:cNvPr>
          <p:cNvSpPr txBox="1"/>
          <p:nvPr/>
        </p:nvSpPr>
        <p:spPr>
          <a:xfrm>
            <a:off x="1112099" y="3077216"/>
            <a:ext cx="1233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>
                  <a:gradFill>
                    <a:gsLst>
                      <a:gs pos="0">
                        <a:srgbClr val="EC2329"/>
                      </a:gs>
                      <a:gs pos="76000">
                        <a:srgbClr val="EC232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05 Heavy" panose="00020600040101010101" pitchFamily="18" charset="-122"/>
              </a:rPr>
              <a:t>PART</a:t>
            </a:r>
            <a:endParaRPr lang="zh-CN" altLang="en-US" sz="2800" b="1" dirty="0">
              <a:ln>
                <a:gradFill>
                  <a:gsLst>
                    <a:gs pos="0">
                      <a:srgbClr val="EC2329"/>
                    </a:gs>
                    <a:gs pos="76000">
                      <a:srgbClr val="EC232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823542" y="1108584"/>
            <a:ext cx="3518912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199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6301156" y="2326691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6774829" y="235057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EC2329"/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629EB4D-B192-49BA-E548-C57549C93649}"/>
              </a:ext>
            </a:extLst>
          </p:cNvPr>
          <p:cNvSpPr/>
          <p:nvPr/>
        </p:nvSpPr>
        <p:spPr>
          <a:xfrm>
            <a:off x="5962650" y="2033032"/>
            <a:ext cx="1930154" cy="173137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C518F-E93F-1D16-7EE6-78BA72342D2F}"/>
              </a:ext>
            </a:extLst>
          </p:cNvPr>
          <p:cNvSpPr txBox="1"/>
          <p:nvPr/>
        </p:nvSpPr>
        <p:spPr>
          <a:xfrm>
            <a:off x="5867400" y="3245830"/>
            <a:ext cx="5029200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76578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2EDD89F-FA96-600B-3A41-9E9D9A4F715A}"/>
              </a:ext>
            </a:extLst>
          </p:cNvPr>
          <p:cNvGrpSpPr/>
          <p:nvPr/>
        </p:nvGrpSpPr>
        <p:grpSpPr>
          <a:xfrm>
            <a:off x="1435327" y="1445150"/>
            <a:ext cx="2598741" cy="3967699"/>
            <a:chOff x="1140518" y="1994530"/>
            <a:chExt cx="2598741" cy="3967699"/>
          </a:xfrm>
        </p:grpSpPr>
        <p:sp>
          <p:nvSpPr>
            <p:cNvPr id="4" name="矩形 27">
              <a:extLst>
                <a:ext uri="{FF2B5EF4-FFF2-40B4-BE49-F238E27FC236}">
                  <a16:creationId xmlns:a16="http://schemas.microsoft.com/office/drawing/2014/main" id="{11563159-5201-1FAD-811E-F685F07D27FD}"/>
                </a:ext>
              </a:extLst>
            </p:cNvPr>
            <p:cNvSpPr/>
            <p:nvPr/>
          </p:nvSpPr>
          <p:spPr>
            <a:xfrm flipH="1">
              <a:off x="1140518" y="1994530"/>
              <a:ext cx="2598741" cy="3967699"/>
            </a:xfrm>
            <a:custGeom>
              <a:avLst/>
              <a:gdLst>
                <a:gd name="connsiteX0" fmla="*/ 2598741 w 2598741"/>
                <a:gd name="connsiteY0" fmla="*/ 0 h 3967699"/>
                <a:gd name="connsiteX1" fmla="*/ 422109 w 2598741"/>
                <a:gd name="connsiteY1" fmla="*/ 0 h 3967699"/>
                <a:gd name="connsiteX2" fmla="*/ 0 w 2598741"/>
                <a:gd name="connsiteY2" fmla="*/ 421818 h 3967699"/>
                <a:gd name="connsiteX3" fmla="*/ 0 w 2598741"/>
                <a:gd name="connsiteY3" fmla="*/ 3967699 h 3967699"/>
                <a:gd name="connsiteX4" fmla="*/ 2598741 w 2598741"/>
                <a:gd name="connsiteY4" fmla="*/ 3967699 h 396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741" h="3967699">
                  <a:moveTo>
                    <a:pt x="2598741" y="0"/>
                  </a:moveTo>
                  <a:lnTo>
                    <a:pt x="422109" y="0"/>
                  </a:lnTo>
                  <a:lnTo>
                    <a:pt x="0" y="421818"/>
                  </a:lnTo>
                  <a:lnTo>
                    <a:pt x="0" y="3967699"/>
                  </a:lnTo>
                  <a:lnTo>
                    <a:pt x="2598741" y="3967699"/>
                  </a:lnTo>
                  <a:close/>
                </a:path>
              </a:pathLst>
            </a:cu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" name="矩形 43">
              <a:extLst>
                <a:ext uri="{FF2B5EF4-FFF2-40B4-BE49-F238E27FC236}">
                  <a16:creationId xmlns:a16="http://schemas.microsoft.com/office/drawing/2014/main" id="{0A756A19-E94E-3E31-9F39-2E34970D53B3}"/>
                </a:ext>
              </a:extLst>
            </p:cNvPr>
            <p:cNvSpPr/>
            <p:nvPr/>
          </p:nvSpPr>
          <p:spPr>
            <a:xfrm flipH="1">
              <a:off x="1427744" y="3544104"/>
              <a:ext cx="2038809" cy="399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sym typeface="Arial"/>
                </a:rPr>
                <a:t>关键词</a:t>
              </a:r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9D9C4FE0-1DF7-4C59-B1C1-A522CD95E7F5}"/>
              </a:ext>
            </a:extLst>
          </p:cNvPr>
          <p:cNvSpPr txBox="1"/>
          <p:nvPr/>
        </p:nvSpPr>
        <p:spPr>
          <a:xfrm>
            <a:off x="1799909" y="3617639"/>
            <a:ext cx="1884096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C9FA643-420F-9A90-8DD5-33DBB2E3554D}"/>
              </a:ext>
            </a:extLst>
          </p:cNvPr>
          <p:cNvGrpSpPr/>
          <p:nvPr/>
        </p:nvGrpSpPr>
        <p:grpSpPr>
          <a:xfrm>
            <a:off x="4808762" y="1445150"/>
            <a:ext cx="2598741" cy="3967699"/>
            <a:chOff x="1140518" y="1994530"/>
            <a:chExt cx="2598741" cy="3967699"/>
          </a:xfrm>
        </p:grpSpPr>
        <p:sp>
          <p:nvSpPr>
            <p:cNvPr id="25" name="矩形 27">
              <a:extLst>
                <a:ext uri="{FF2B5EF4-FFF2-40B4-BE49-F238E27FC236}">
                  <a16:creationId xmlns:a16="http://schemas.microsoft.com/office/drawing/2014/main" id="{C01609BE-2247-178E-D1C1-06F22A4D70CC}"/>
                </a:ext>
              </a:extLst>
            </p:cNvPr>
            <p:cNvSpPr/>
            <p:nvPr/>
          </p:nvSpPr>
          <p:spPr>
            <a:xfrm flipH="1">
              <a:off x="1140518" y="1994530"/>
              <a:ext cx="2598741" cy="3967699"/>
            </a:xfrm>
            <a:custGeom>
              <a:avLst/>
              <a:gdLst>
                <a:gd name="connsiteX0" fmla="*/ 2598741 w 2598741"/>
                <a:gd name="connsiteY0" fmla="*/ 0 h 3967699"/>
                <a:gd name="connsiteX1" fmla="*/ 422109 w 2598741"/>
                <a:gd name="connsiteY1" fmla="*/ 0 h 3967699"/>
                <a:gd name="connsiteX2" fmla="*/ 0 w 2598741"/>
                <a:gd name="connsiteY2" fmla="*/ 421818 h 3967699"/>
                <a:gd name="connsiteX3" fmla="*/ 0 w 2598741"/>
                <a:gd name="connsiteY3" fmla="*/ 3967699 h 3967699"/>
                <a:gd name="connsiteX4" fmla="*/ 2598741 w 2598741"/>
                <a:gd name="connsiteY4" fmla="*/ 3967699 h 396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741" h="3967699">
                  <a:moveTo>
                    <a:pt x="2598741" y="0"/>
                  </a:moveTo>
                  <a:lnTo>
                    <a:pt x="422109" y="0"/>
                  </a:lnTo>
                  <a:lnTo>
                    <a:pt x="0" y="421818"/>
                  </a:lnTo>
                  <a:lnTo>
                    <a:pt x="0" y="3967699"/>
                  </a:lnTo>
                  <a:lnTo>
                    <a:pt x="2598741" y="3967699"/>
                  </a:lnTo>
                  <a:close/>
                </a:path>
              </a:pathLst>
            </a:cu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7" name="矩形 43">
              <a:extLst>
                <a:ext uri="{FF2B5EF4-FFF2-40B4-BE49-F238E27FC236}">
                  <a16:creationId xmlns:a16="http://schemas.microsoft.com/office/drawing/2014/main" id="{716C4E9C-E0D7-CA27-5743-BAE8FBE663DC}"/>
                </a:ext>
              </a:extLst>
            </p:cNvPr>
            <p:cNvSpPr/>
            <p:nvPr/>
          </p:nvSpPr>
          <p:spPr>
            <a:xfrm flipH="1">
              <a:off x="1427744" y="3544104"/>
              <a:ext cx="2038809" cy="399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sym typeface="Arial"/>
                </a:rPr>
                <a:t>关键词</a:t>
              </a:r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6B3088DA-FAFD-9B40-82E6-82A97350AD58}"/>
              </a:ext>
            </a:extLst>
          </p:cNvPr>
          <p:cNvSpPr txBox="1"/>
          <p:nvPr/>
        </p:nvSpPr>
        <p:spPr>
          <a:xfrm>
            <a:off x="5173344" y="3617639"/>
            <a:ext cx="1884096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4E7398C-391E-36CA-2859-71788208CCE9}"/>
              </a:ext>
            </a:extLst>
          </p:cNvPr>
          <p:cNvGrpSpPr/>
          <p:nvPr/>
        </p:nvGrpSpPr>
        <p:grpSpPr>
          <a:xfrm>
            <a:off x="8182197" y="1445150"/>
            <a:ext cx="2598741" cy="3967699"/>
            <a:chOff x="1140518" y="1994530"/>
            <a:chExt cx="2598741" cy="3967699"/>
          </a:xfrm>
        </p:grpSpPr>
        <p:sp>
          <p:nvSpPr>
            <p:cNvPr id="30" name="矩形 27">
              <a:extLst>
                <a:ext uri="{FF2B5EF4-FFF2-40B4-BE49-F238E27FC236}">
                  <a16:creationId xmlns:a16="http://schemas.microsoft.com/office/drawing/2014/main" id="{B2504EF8-40F4-2F33-BE64-19FE517BB480}"/>
                </a:ext>
              </a:extLst>
            </p:cNvPr>
            <p:cNvSpPr/>
            <p:nvPr/>
          </p:nvSpPr>
          <p:spPr>
            <a:xfrm flipH="1">
              <a:off x="1140518" y="1994530"/>
              <a:ext cx="2598741" cy="3967699"/>
            </a:xfrm>
            <a:custGeom>
              <a:avLst/>
              <a:gdLst>
                <a:gd name="connsiteX0" fmla="*/ 2598741 w 2598741"/>
                <a:gd name="connsiteY0" fmla="*/ 0 h 3967699"/>
                <a:gd name="connsiteX1" fmla="*/ 422109 w 2598741"/>
                <a:gd name="connsiteY1" fmla="*/ 0 h 3967699"/>
                <a:gd name="connsiteX2" fmla="*/ 0 w 2598741"/>
                <a:gd name="connsiteY2" fmla="*/ 421818 h 3967699"/>
                <a:gd name="connsiteX3" fmla="*/ 0 w 2598741"/>
                <a:gd name="connsiteY3" fmla="*/ 3967699 h 3967699"/>
                <a:gd name="connsiteX4" fmla="*/ 2598741 w 2598741"/>
                <a:gd name="connsiteY4" fmla="*/ 3967699 h 396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98741" h="3967699">
                  <a:moveTo>
                    <a:pt x="2598741" y="0"/>
                  </a:moveTo>
                  <a:lnTo>
                    <a:pt x="422109" y="0"/>
                  </a:lnTo>
                  <a:lnTo>
                    <a:pt x="0" y="421818"/>
                  </a:lnTo>
                  <a:lnTo>
                    <a:pt x="0" y="3967699"/>
                  </a:lnTo>
                  <a:lnTo>
                    <a:pt x="2598741" y="3967699"/>
                  </a:lnTo>
                  <a:close/>
                </a:path>
              </a:pathLst>
            </a:cu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矩形 43">
              <a:extLst>
                <a:ext uri="{FF2B5EF4-FFF2-40B4-BE49-F238E27FC236}">
                  <a16:creationId xmlns:a16="http://schemas.microsoft.com/office/drawing/2014/main" id="{6AC89F3A-73F7-66EC-3C56-223651F0C7F2}"/>
                </a:ext>
              </a:extLst>
            </p:cNvPr>
            <p:cNvSpPr/>
            <p:nvPr/>
          </p:nvSpPr>
          <p:spPr>
            <a:xfrm flipH="1">
              <a:off x="1427744" y="3544104"/>
              <a:ext cx="2038809" cy="3996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sym typeface="Arial"/>
                </a:rPr>
                <a:t>关键词</a:t>
              </a:r>
              <a:endParaRPr lang="en-US" dirty="0">
                <a:solidFill>
                  <a:schemeClr val="lt1"/>
                </a:solidFill>
                <a:sym typeface="Arial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59E993BE-F89A-F3EF-8383-041519326E2E}"/>
              </a:ext>
            </a:extLst>
          </p:cNvPr>
          <p:cNvSpPr txBox="1"/>
          <p:nvPr/>
        </p:nvSpPr>
        <p:spPr>
          <a:xfrm>
            <a:off x="8546779" y="3617639"/>
            <a:ext cx="1884096" cy="145578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55EB552E-8107-A9CF-47FD-59E478BA2F3A}"/>
              </a:ext>
            </a:extLst>
          </p:cNvPr>
          <p:cNvSpPr>
            <a:spLocks noEditPoints="1"/>
          </p:cNvSpPr>
          <p:nvPr/>
        </p:nvSpPr>
        <p:spPr bwMode="auto">
          <a:xfrm>
            <a:off x="2438588" y="2108969"/>
            <a:ext cx="592218" cy="546328"/>
          </a:xfrm>
          <a:custGeom>
            <a:avLst/>
            <a:gdLst>
              <a:gd name="T0" fmla="*/ 662 w 662"/>
              <a:gd name="T1" fmla="*/ 41 h 610"/>
              <a:gd name="T2" fmla="*/ 594 w 662"/>
              <a:gd name="T3" fmla="*/ 449 h 610"/>
              <a:gd name="T4" fmla="*/ 611 w 662"/>
              <a:gd name="T5" fmla="*/ 40 h 610"/>
              <a:gd name="T6" fmla="*/ 254 w 662"/>
              <a:gd name="T7" fmla="*/ 404 h 610"/>
              <a:gd name="T8" fmla="*/ 41 w 662"/>
              <a:gd name="T9" fmla="*/ 449 h 610"/>
              <a:gd name="T10" fmla="*/ 41 w 662"/>
              <a:gd name="T11" fmla="*/ 0 h 610"/>
              <a:gd name="T12" fmla="*/ 454 w 662"/>
              <a:gd name="T13" fmla="*/ 252 h 610"/>
              <a:gd name="T14" fmla="*/ 454 w 662"/>
              <a:gd name="T15" fmla="*/ 242 h 610"/>
              <a:gd name="T16" fmla="*/ 454 w 662"/>
              <a:gd name="T17" fmla="*/ 213 h 610"/>
              <a:gd name="T18" fmla="*/ 454 w 662"/>
              <a:gd name="T19" fmla="*/ 203 h 610"/>
              <a:gd name="T20" fmla="*/ 520 w 662"/>
              <a:gd name="T21" fmla="*/ 165 h 610"/>
              <a:gd name="T22" fmla="*/ 520 w 662"/>
              <a:gd name="T23" fmla="*/ 154 h 610"/>
              <a:gd name="T24" fmla="*/ 520 w 662"/>
              <a:gd name="T25" fmla="*/ 130 h 610"/>
              <a:gd name="T26" fmla="*/ 520 w 662"/>
              <a:gd name="T27" fmla="*/ 119 h 610"/>
              <a:gd name="T28" fmla="*/ 520 w 662"/>
              <a:gd name="T29" fmla="*/ 94 h 610"/>
              <a:gd name="T30" fmla="*/ 520 w 662"/>
              <a:gd name="T31" fmla="*/ 83 h 610"/>
              <a:gd name="T32" fmla="*/ 382 w 662"/>
              <a:gd name="T33" fmla="*/ 180 h 610"/>
              <a:gd name="T34" fmla="*/ 382 w 662"/>
              <a:gd name="T35" fmla="*/ 84 h 610"/>
              <a:gd name="T36" fmla="*/ 194 w 662"/>
              <a:gd name="T37" fmla="*/ 298 h 610"/>
              <a:gd name="T38" fmla="*/ 163 w 662"/>
              <a:gd name="T39" fmla="*/ 298 h 610"/>
              <a:gd name="T40" fmla="*/ 103 w 662"/>
              <a:gd name="T41" fmla="*/ 223 h 610"/>
              <a:gd name="T42" fmla="*/ 220 w 662"/>
              <a:gd name="T43" fmla="*/ 201 h 610"/>
              <a:gd name="T44" fmla="*/ 255 w 662"/>
              <a:gd name="T45" fmla="*/ 213 h 610"/>
              <a:gd name="T46" fmla="*/ 282 w 662"/>
              <a:gd name="T47" fmla="*/ 145 h 610"/>
              <a:gd name="T48" fmla="*/ 328 w 662"/>
              <a:gd name="T49" fmla="*/ 138 h 610"/>
              <a:gd name="T50" fmla="*/ 291 w 662"/>
              <a:gd name="T51" fmla="*/ 100 h 610"/>
              <a:gd name="T52" fmla="*/ 260 w 662"/>
              <a:gd name="T53" fmla="*/ 129 h 610"/>
              <a:gd name="T54" fmla="*/ 235 w 662"/>
              <a:gd name="T55" fmla="*/ 182 h 610"/>
              <a:gd name="T56" fmla="*/ 211 w 662"/>
              <a:gd name="T57" fmla="*/ 158 h 610"/>
              <a:gd name="T58" fmla="*/ 117 w 662"/>
              <a:gd name="T59" fmla="*/ 298 h 610"/>
              <a:gd name="T60" fmla="*/ 147 w 662"/>
              <a:gd name="T61" fmla="*/ 231 h 610"/>
              <a:gd name="T62" fmla="*/ 300 w 662"/>
              <a:gd name="T63" fmla="*/ 298 h 610"/>
              <a:gd name="T64" fmla="*/ 331 w 662"/>
              <a:gd name="T65" fmla="*/ 167 h 610"/>
              <a:gd name="T66" fmla="*/ 254 w 662"/>
              <a:gd name="T67" fmla="*/ 298 h 610"/>
              <a:gd name="T68" fmla="*/ 285 w 662"/>
              <a:gd name="T69" fmla="*/ 240 h 610"/>
              <a:gd name="T70" fmla="*/ 208 w 662"/>
              <a:gd name="T71" fmla="*/ 298 h 610"/>
              <a:gd name="T72" fmla="*/ 238 w 662"/>
              <a:gd name="T73" fmla="*/ 224 h 610"/>
              <a:gd name="T74" fmla="*/ 433 w 662"/>
              <a:gd name="T75" fmla="*/ 352 h 610"/>
              <a:gd name="T76" fmla="*/ 384 w 662"/>
              <a:gd name="T77" fmla="*/ 216 h 610"/>
              <a:gd name="T78" fmla="*/ 304 w 662"/>
              <a:gd name="T79" fmla="*/ 391 h 610"/>
              <a:gd name="T80" fmla="*/ 382 w 662"/>
              <a:gd name="T81" fmla="*/ 610 h 610"/>
              <a:gd name="T82" fmla="*/ 552 w 662"/>
              <a:gd name="T83" fmla="*/ 353 h 610"/>
              <a:gd name="T84" fmla="*/ 507 w 662"/>
              <a:gd name="T85" fmla="*/ 321 h 610"/>
              <a:gd name="T86" fmla="*/ 468 w 662"/>
              <a:gd name="T87" fmla="*/ 305 h 610"/>
              <a:gd name="T88" fmla="*/ 17 w 662"/>
              <a:gd name="T89" fmla="*/ 160 h 610"/>
              <a:gd name="T90" fmla="*/ 35 w 662"/>
              <a:gd name="T91" fmla="*/ 277 h 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62" h="610">
                <a:moveTo>
                  <a:pt x="41" y="0"/>
                </a:moveTo>
                <a:lnTo>
                  <a:pt x="620" y="0"/>
                </a:lnTo>
                <a:cubicBezTo>
                  <a:pt x="643" y="0"/>
                  <a:pt x="662" y="18"/>
                  <a:pt x="662" y="41"/>
                </a:cubicBezTo>
                <a:lnTo>
                  <a:pt x="662" y="407"/>
                </a:lnTo>
                <a:cubicBezTo>
                  <a:pt x="662" y="430"/>
                  <a:pt x="643" y="449"/>
                  <a:pt x="620" y="449"/>
                </a:cubicBezTo>
                <a:lnTo>
                  <a:pt x="594" y="449"/>
                </a:lnTo>
                <a:cubicBezTo>
                  <a:pt x="595" y="434"/>
                  <a:pt x="596" y="419"/>
                  <a:pt x="597" y="404"/>
                </a:cubicBezTo>
                <a:lnTo>
                  <a:pt x="611" y="404"/>
                </a:lnTo>
                <a:lnTo>
                  <a:pt x="611" y="40"/>
                </a:lnTo>
                <a:lnTo>
                  <a:pt x="53" y="40"/>
                </a:lnTo>
                <a:lnTo>
                  <a:pt x="53" y="404"/>
                </a:lnTo>
                <a:lnTo>
                  <a:pt x="254" y="404"/>
                </a:lnTo>
                <a:lnTo>
                  <a:pt x="270" y="422"/>
                </a:lnTo>
                <a:cubicBezTo>
                  <a:pt x="277" y="430"/>
                  <a:pt x="282" y="439"/>
                  <a:pt x="287" y="449"/>
                </a:cubicBezTo>
                <a:lnTo>
                  <a:pt x="41" y="449"/>
                </a:lnTo>
                <a:cubicBezTo>
                  <a:pt x="19" y="449"/>
                  <a:pt x="0" y="430"/>
                  <a:pt x="0" y="407"/>
                </a:cubicBezTo>
                <a:lnTo>
                  <a:pt x="0" y="41"/>
                </a:lnTo>
                <a:cubicBezTo>
                  <a:pt x="0" y="18"/>
                  <a:pt x="19" y="0"/>
                  <a:pt x="41" y="0"/>
                </a:cubicBezTo>
                <a:close/>
                <a:moveTo>
                  <a:pt x="454" y="242"/>
                </a:moveTo>
                <a:lnTo>
                  <a:pt x="454" y="242"/>
                </a:lnTo>
                <a:lnTo>
                  <a:pt x="454" y="252"/>
                </a:lnTo>
                <a:lnTo>
                  <a:pt x="581" y="252"/>
                </a:lnTo>
                <a:lnTo>
                  <a:pt x="581" y="242"/>
                </a:lnTo>
                <a:lnTo>
                  <a:pt x="454" y="242"/>
                </a:lnTo>
                <a:close/>
                <a:moveTo>
                  <a:pt x="454" y="203"/>
                </a:moveTo>
                <a:lnTo>
                  <a:pt x="454" y="203"/>
                </a:lnTo>
                <a:lnTo>
                  <a:pt x="454" y="213"/>
                </a:lnTo>
                <a:lnTo>
                  <a:pt x="581" y="213"/>
                </a:lnTo>
                <a:lnTo>
                  <a:pt x="581" y="203"/>
                </a:lnTo>
                <a:lnTo>
                  <a:pt x="454" y="203"/>
                </a:lnTo>
                <a:close/>
                <a:moveTo>
                  <a:pt x="520" y="154"/>
                </a:moveTo>
                <a:lnTo>
                  <a:pt x="520" y="154"/>
                </a:lnTo>
                <a:lnTo>
                  <a:pt x="520" y="165"/>
                </a:lnTo>
                <a:lnTo>
                  <a:pt x="581" y="165"/>
                </a:lnTo>
                <a:lnTo>
                  <a:pt x="581" y="154"/>
                </a:lnTo>
                <a:lnTo>
                  <a:pt x="520" y="154"/>
                </a:lnTo>
                <a:close/>
                <a:moveTo>
                  <a:pt x="520" y="119"/>
                </a:moveTo>
                <a:lnTo>
                  <a:pt x="520" y="119"/>
                </a:lnTo>
                <a:lnTo>
                  <a:pt x="520" y="130"/>
                </a:lnTo>
                <a:lnTo>
                  <a:pt x="581" y="130"/>
                </a:lnTo>
                <a:lnTo>
                  <a:pt x="581" y="119"/>
                </a:lnTo>
                <a:lnTo>
                  <a:pt x="520" y="119"/>
                </a:lnTo>
                <a:close/>
                <a:moveTo>
                  <a:pt x="520" y="83"/>
                </a:moveTo>
                <a:lnTo>
                  <a:pt x="520" y="83"/>
                </a:lnTo>
                <a:lnTo>
                  <a:pt x="520" y="94"/>
                </a:lnTo>
                <a:lnTo>
                  <a:pt x="581" y="94"/>
                </a:lnTo>
                <a:lnTo>
                  <a:pt x="581" y="83"/>
                </a:lnTo>
                <a:lnTo>
                  <a:pt x="520" y="83"/>
                </a:lnTo>
                <a:close/>
                <a:moveTo>
                  <a:pt x="382" y="84"/>
                </a:moveTo>
                <a:lnTo>
                  <a:pt x="382" y="84"/>
                </a:lnTo>
                <a:lnTo>
                  <a:pt x="382" y="180"/>
                </a:lnTo>
                <a:lnTo>
                  <a:pt x="500" y="180"/>
                </a:lnTo>
                <a:lnTo>
                  <a:pt x="500" y="84"/>
                </a:lnTo>
                <a:lnTo>
                  <a:pt x="382" y="84"/>
                </a:lnTo>
                <a:close/>
                <a:moveTo>
                  <a:pt x="163" y="298"/>
                </a:moveTo>
                <a:lnTo>
                  <a:pt x="163" y="298"/>
                </a:lnTo>
                <a:lnTo>
                  <a:pt x="194" y="298"/>
                </a:lnTo>
                <a:lnTo>
                  <a:pt x="194" y="208"/>
                </a:lnTo>
                <a:lnTo>
                  <a:pt x="163" y="208"/>
                </a:lnTo>
                <a:lnTo>
                  <a:pt x="163" y="298"/>
                </a:lnTo>
                <a:close/>
                <a:moveTo>
                  <a:pt x="89" y="203"/>
                </a:moveTo>
                <a:lnTo>
                  <a:pt x="89" y="203"/>
                </a:lnTo>
                <a:lnTo>
                  <a:pt x="103" y="223"/>
                </a:lnTo>
                <a:lnTo>
                  <a:pt x="167" y="179"/>
                </a:lnTo>
                <a:lnTo>
                  <a:pt x="200" y="180"/>
                </a:lnTo>
                <a:lnTo>
                  <a:pt x="220" y="201"/>
                </a:lnTo>
                <a:lnTo>
                  <a:pt x="222" y="203"/>
                </a:lnTo>
                <a:lnTo>
                  <a:pt x="225" y="204"/>
                </a:lnTo>
                <a:lnTo>
                  <a:pt x="255" y="213"/>
                </a:lnTo>
                <a:lnTo>
                  <a:pt x="268" y="217"/>
                </a:lnTo>
                <a:lnTo>
                  <a:pt x="271" y="204"/>
                </a:lnTo>
                <a:lnTo>
                  <a:pt x="282" y="145"/>
                </a:lnTo>
                <a:lnTo>
                  <a:pt x="301" y="141"/>
                </a:lnTo>
                <a:lnTo>
                  <a:pt x="306" y="160"/>
                </a:lnTo>
                <a:lnTo>
                  <a:pt x="328" y="138"/>
                </a:lnTo>
                <a:lnTo>
                  <a:pt x="350" y="117"/>
                </a:lnTo>
                <a:lnTo>
                  <a:pt x="320" y="108"/>
                </a:lnTo>
                <a:lnTo>
                  <a:pt x="291" y="100"/>
                </a:lnTo>
                <a:lnTo>
                  <a:pt x="296" y="119"/>
                </a:lnTo>
                <a:lnTo>
                  <a:pt x="265" y="127"/>
                </a:lnTo>
                <a:lnTo>
                  <a:pt x="260" y="129"/>
                </a:lnTo>
                <a:lnTo>
                  <a:pt x="259" y="135"/>
                </a:lnTo>
                <a:lnTo>
                  <a:pt x="249" y="186"/>
                </a:lnTo>
                <a:lnTo>
                  <a:pt x="235" y="182"/>
                </a:lnTo>
                <a:lnTo>
                  <a:pt x="216" y="161"/>
                </a:lnTo>
                <a:lnTo>
                  <a:pt x="214" y="159"/>
                </a:lnTo>
                <a:lnTo>
                  <a:pt x="211" y="158"/>
                </a:lnTo>
                <a:lnTo>
                  <a:pt x="163" y="152"/>
                </a:lnTo>
                <a:lnTo>
                  <a:pt x="89" y="203"/>
                </a:lnTo>
                <a:close/>
                <a:moveTo>
                  <a:pt x="117" y="298"/>
                </a:moveTo>
                <a:lnTo>
                  <a:pt x="117" y="298"/>
                </a:lnTo>
                <a:lnTo>
                  <a:pt x="147" y="298"/>
                </a:lnTo>
                <a:lnTo>
                  <a:pt x="147" y="231"/>
                </a:lnTo>
                <a:lnTo>
                  <a:pt x="117" y="231"/>
                </a:lnTo>
                <a:lnTo>
                  <a:pt x="117" y="298"/>
                </a:lnTo>
                <a:close/>
                <a:moveTo>
                  <a:pt x="300" y="298"/>
                </a:moveTo>
                <a:lnTo>
                  <a:pt x="300" y="298"/>
                </a:lnTo>
                <a:lnTo>
                  <a:pt x="331" y="298"/>
                </a:lnTo>
                <a:lnTo>
                  <a:pt x="331" y="167"/>
                </a:lnTo>
                <a:lnTo>
                  <a:pt x="300" y="167"/>
                </a:lnTo>
                <a:lnTo>
                  <a:pt x="300" y="298"/>
                </a:lnTo>
                <a:close/>
                <a:moveTo>
                  <a:pt x="254" y="298"/>
                </a:moveTo>
                <a:lnTo>
                  <a:pt x="254" y="298"/>
                </a:lnTo>
                <a:lnTo>
                  <a:pt x="285" y="298"/>
                </a:lnTo>
                <a:lnTo>
                  <a:pt x="285" y="240"/>
                </a:lnTo>
                <a:lnTo>
                  <a:pt x="254" y="240"/>
                </a:lnTo>
                <a:lnTo>
                  <a:pt x="254" y="298"/>
                </a:lnTo>
                <a:close/>
                <a:moveTo>
                  <a:pt x="208" y="298"/>
                </a:moveTo>
                <a:lnTo>
                  <a:pt x="208" y="298"/>
                </a:lnTo>
                <a:lnTo>
                  <a:pt x="238" y="298"/>
                </a:lnTo>
                <a:lnTo>
                  <a:pt x="238" y="224"/>
                </a:lnTo>
                <a:lnTo>
                  <a:pt x="208" y="224"/>
                </a:lnTo>
                <a:lnTo>
                  <a:pt x="208" y="298"/>
                </a:lnTo>
                <a:close/>
                <a:moveTo>
                  <a:pt x="433" y="352"/>
                </a:moveTo>
                <a:lnTo>
                  <a:pt x="433" y="352"/>
                </a:lnTo>
                <a:cubicBezTo>
                  <a:pt x="429" y="308"/>
                  <a:pt x="426" y="263"/>
                  <a:pt x="423" y="218"/>
                </a:cubicBezTo>
                <a:cubicBezTo>
                  <a:pt x="412" y="217"/>
                  <a:pt x="395" y="217"/>
                  <a:pt x="384" y="216"/>
                </a:cubicBezTo>
                <a:cubicBezTo>
                  <a:pt x="381" y="286"/>
                  <a:pt x="383" y="356"/>
                  <a:pt x="380" y="427"/>
                </a:cubicBezTo>
                <a:cubicBezTo>
                  <a:pt x="370" y="404"/>
                  <a:pt x="356" y="383"/>
                  <a:pt x="321" y="373"/>
                </a:cubicBezTo>
                <a:cubicBezTo>
                  <a:pt x="314" y="381"/>
                  <a:pt x="311" y="383"/>
                  <a:pt x="304" y="391"/>
                </a:cubicBezTo>
                <a:cubicBezTo>
                  <a:pt x="328" y="417"/>
                  <a:pt x="340" y="452"/>
                  <a:pt x="350" y="486"/>
                </a:cubicBezTo>
                <a:lnTo>
                  <a:pt x="357" y="561"/>
                </a:lnTo>
                <a:cubicBezTo>
                  <a:pt x="366" y="577"/>
                  <a:pt x="374" y="594"/>
                  <a:pt x="382" y="610"/>
                </a:cubicBezTo>
                <a:cubicBezTo>
                  <a:pt x="430" y="609"/>
                  <a:pt x="469" y="607"/>
                  <a:pt x="518" y="606"/>
                </a:cubicBezTo>
                <a:cubicBezTo>
                  <a:pt x="522" y="596"/>
                  <a:pt x="527" y="585"/>
                  <a:pt x="532" y="575"/>
                </a:cubicBezTo>
                <a:cubicBezTo>
                  <a:pt x="540" y="518"/>
                  <a:pt x="552" y="410"/>
                  <a:pt x="552" y="353"/>
                </a:cubicBezTo>
                <a:cubicBezTo>
                  <a:pt x="538" y="350"/>
                  <a:pt x="530" y="347"/>
                  <a:pt x="516" y="344"/>
                </a:cubicBezTo>
                <a:cubicBezTo>
                  <a:pt x="515" y="349"/>
                  <a:pt x="511" y="374"/>
                  <a:pt x="509" y="380"/>
                </a:cubicBezTo>
                <a:cubicBezTo>
                  <a:pt x="509" y="360"/>
                  <a:pt x="508" y="341"/>
                  <a:pt x="507" y="321"/>
                </a:cubicBezTo>
                <a:cubicBezTo>
                  <a:pt x="496" y="319"/>
                  <a:pt x="484" y="316"/>
                  <a:pt x="473" y="314"/>
                </a:cubicBezTo>
                <a:cubicBezTo>
                  <a:pt x="472" y="319"/>
                  <a:pt x="471" y="325"/>
                  <a:pt x="470" y="330"/>
                </a:cubicBezTo>
                <a:cubicBezTo>
                  <a:pt x="469" y="322"/>
                  <a:pt x="468" y="314"/>
                  <a:pt x="468" y="305"/>
                </a:cubicBezTo>
                <a:cubicBezTo>
                  <a:pt x="457" y="304"/>
                  <a:pt x="447" y="302"/>
                  <a:pt x="436" y="301"/>
                </a:cubicBezTo>
                <a:cubicBezTo>
                  <a:pt x="435" y="318"/>
                  <a:pt x="434" y="335"/>
                  <a:pt x="433" y="352"/>
                </a:cubicBezTo>
                <a:close/>
                <a:moveTo>
                  <a:pt x="17" y="160"/>
                </a:moveTo>
                <a:lnTo>
                  <a:pt x="17" y="160"/>
                </a:lnTo>
                <a:lnTo>
                  <a:pt x="17" y="277"/>
                </a:lnTo>
                <a:lnTo>
                  <a:pt x="35" y="277"/>
                </a:lnTo>
                <a:lnTo>
                  <a:pt x="35" y="160"/>
                </a:lnTo>
                <a:lnTo>
                  <a:pt x="17" y="160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5" name="Freeform 15" descr="D:\51PPT模板网\51pptmoban.com\图片.jpg">
            <a:extLst>
              <a:ext uri="{FF2B5EF4-FFF2-40B4-BE49-F238E27FC236}">
                <a16:creationId xmlns:a16="http://schemas.microsoft.com/office/drawing/2014/main" id="{D26B21A1-3477-5B19-33A0-242F493919DE}"/>
              </a:ext>
            </a:extLst>
          </p:cNvPr>
          <p:cNvSpPr>
            <a:spLocks noEditPoints="1"/>
          </p:cNvSpPr>
          <p:nvPr/>
        </p:nvSpPr>
        <p:spPr bwMode="auto">
          <a:xfrm>
            <a:off x="5781039" y="2015078"/>
            <a:ext cx="668705" cy="565996"/>
          </a:xfrm>
          <a:custGeom>
            <a:avLst/>
            <a:gdLst>
              <a:gd name="T0" fmla="*/ 140 w 747"/>
              <a:gd name="T1" fmla="*/ 38 h 632"/>
              <a:gd name="T2" fmla="*/ 248 w 747"/>
              <a:gd name="T3" fmla="*/ 38 h 632"/>
              <a:gd name="T4" fmla="*/ 248 w 747"/>
              <a:gd name="T5" fmla="*/ 93 h 632"/>
              <a:gd name="T6" fmla="*/ 140 w 747"/>
              <a:gd name="T7" fmla="*/ 199 h 632"/>
              <a:gd name="T8" fmla="*/ 140 w 747"/>
              <a:gd name="T9" fmla="*/ 38 h 632"/>
              <a:gd name="T10" fmla="*/ 664 w 747"/>
              <a:gd name="T11" fmla="*/ 391 h 632"/>
              <a:gd name="T12" fmla="*/ 664 w 747"/>
              <a:gd name="T13" fmla="*/ 391 h 632"/>
              <a:gd name="T14" fmla="*/ 664 w 747"/>
              <a:gd name="T15" fmla="*/ 632 h 632"/>
              <a:gd name="T16" fmla="*/ 67 w 747"/>
              <a:gd name="T17" fmla="*/ 632 h 632"/>
              <a:gd name="T18" fmla="*/ 67 w 747"/>
              <a:gd name="T19" fmla="*/ 408 h 632"/>
              <a:gd name="T20" fmla="*/ 47 w 747"/>
              <a:gd name="T21" fmla="*/ 428 h 632"/>
              <a:gd name="T22" fmla="*/ 0 w 747"/>
              <a:gd name="T23" fmla="*/ 382 h 632"/>
              <a:gd name="T24" fmla="*/ 372 w 747"/>
              <a:gd name="T25" fmla="*/ 0 h 632"/>
              <a:gd name="T26" fmla="*/ 747 w 747"/>
              <a:gd name="T27" fmla="*/ 382 h 632"/>
              <a:gd name="T28" fmla="*/ 700 w 747"/>
              <a:gd name="T29" fmla="*/ 428 h 632"/>
              <a:gd name="T30" fmla="*/ 664 w 747"/>
              <a:gd name="T31" fmla="*/ 391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47" h="632">
                <a:moveTo>
                  <a:pt x="140" y="38"/>
                </a:moveTo>
                <a:lnTo>
                  <a:pt x="248" y="38"/>
                </a:lnTo>
                <a:lnTo>
                  <a:pt x="248" y="93"/>
                </a:lnTo>
                <a:lnTo>
                  <a:pt x="140" y="199"/>
                </a:lnTo>
                <a:lnTo>
                  <a:pt x="140" y="38"/>
                </a:lnTo>
                <a:close/>
                <a:moveTo>
                  <a:pt x="664" y="391"/>
                </a:moveTo>
                <a:lnTo>
                  <a:pt x="664" y="391"/>
                </a:lnTo>
                <a:lnTo>
                  <a:pt x="664" y="632"/>
                </a:lnTo>
                <a:lnTo>
                  <a:pt x="67" y="632"/>
                </a:lnTo>
                <a:lnTo>
                  <a:pt x="67" y="408"/>
                </a:lnTo>
                <a:lnTo>
                  <a:pt x="47" y="428"/>
                </a:lnTo>
                <a:lnTo>
                  <a:pt x="0" y="382"/>
                </a:lnTo>
                <a:lnTo>
                  <a:pt x="372" y="0"/>
                </a:lnTo>
                <a:lnTo>
                  <a:pt x="747" y="382"/>
                </a:lnTo>
                <a:lnTo>
                  <a:pt x="700" y="428"/>
                </a:lnTo>
                <a:lnTo>
                  <a:pt x="664" y="39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6" name="Freeform 32">
            <a:extLst>
              <a:ext uri="{FF2B5EF4-FFF2-40B4-BE49-F238E27FC236}">
                <a16:creationId xmlns:a16="http://schemas.microsoft.com/office/drawing/2014/main" id="{D12C0A5C-4E48-209B-5FD9-95AFAE4AA3D8}"/>
              </a:ext>
            </a:extLst>
          </p:cNvPr>
          <p:cNvSpPr>
            <a:spLocks noEditPoints="1"/>
          </p:cNvSpPr>
          <p:nvPr/>
        </p:nvSpPr>
        <p:spPr bwMode="auto">
          <a:xfrm>
            <a:off x="9226978" y="2066852"/>
            <a:ext cx="509177" cy="544143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4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7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2"/>
                  <a:pt x="432" y="382"/>
                </a:cubicBezTo>
                <a:cubicBezTo>
                  <a:pt x="426" y="382"/>
                  <a:pt x="422" y="387"/>
                  <a:pt x="422" y="393"/>
                </a:cubicBezTo>
                <a:lnTo>
                  <a:pt x="422" y="478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3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2"/>
                  <a:pt x="432" y="362"/>
                </a:cubicBezTo>
                <a:cubicBezTo>
                  <a:pt x="439" y="362"/>
                  <a:pt x="446" y="363"/>
                  <a:pt x="453" y="364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6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646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 descr="D:\51PPT模板网\51pptmoban.com\图片.jpg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7050443" y="-13728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175">
            <a:extLst>
              <a:ext uri="{FF2B5EF4-FFF2-40B4-BE49-F238E27FC236}">
                <a16:creationId xmlns:a16="http://schemas.microsoft.com/office/drawing/2014/main" id="{B31A6F2E-4F86-7B7A-67F3-1686D2E7D3C2}"/>
              </a:ext>
            </a:extLst>
          </p:cNvPr>
          <p:cNvSpPr/>
          <p:nvPr/>
        </p:nvSpPr>
        <p:spPr>
          <a:xfrm rot="16200000">
            <a:off x="4903325" y="-13728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 descr="D:\51PPT模板网\51pptmoban.com\图片.jpg">
            <a:extLst>
              <a:ext uri="{FF2B5EF4-FFF2-40B4-BE49-F238E27FC236}">
                <a16:creationId xmlns:a16="http://schemas.microsoft.com/office/drawing/2014/main" id="{E3DF453C-E05A-DDD0-D73B-AB27674125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427"/>
          <a:stretch>
            <a:fillRect/>
          </a:stretch>
        </p:blipFill>
        <p:spPr>
          <a:xfrm>
            <a:off x="0" y="4678086"/>
            <a:ext cx="12192000" cy="2179915"/>
          </a:xfrm>
          <a:custGeom>
            <a:avLst/>
            <a:gdLst>
              <a:gd name="connsiteX0" fmla="*/ 0 w 12192000"/>
              <a:gd name="connsiteY0" fmla="*/ 0 h 2179915"/>
              <a:gd name="connsiteX1" fmla="*/ 12192000 w 12192000"/>
              <a:gd name="connsiteY1" fmla="*/ 0 h 2179915"/>
              <a:gd name="connsiteX2" fmla="*/ 12192000 w 12192000"/>
              <a:gd name="connsiteY2" fmla="*/ 2179915 h 2179915"/>
              <a:gd name="connsiteX3" fmla="*/ 0 w 12192000"/>
              <a:gd name="connsiteY3" fmla="*/ 2179915 h 217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79915">
                <a:moveTo>
                  <a:pt x="0" y="0"/>
                </a:moveTo>
                <a:lnTo>
                  <a:pt x="12192000" y="0"/>
                </a:lnTo>
                <a:lnTo>
                  <a:pt x="12192000" y="2179915"/>
                </a:lnTo>
                <a:lnTo>
                  <a:pt x="0" y="2179915"/>
                </a:lnTo>
                <a:close/>
              </a:path>
            </a:pathLst>
          </a:custGeom>
        </p:spPr>
      </p:pic>
      <p:sp>
        <p:nvSpPr>
          <p:cNvPr id="131" name="文本框 130">
            <a:extLst>
              <a:ext uri="{FF2B5EF4-FFF2-40B4-BE49-F238E27FC236}">
                <a16:creationId xmlns:a16="http://schemas.microsoft.com/office/drawing/2014/main" id="{CEA2E95C-59CA-511E-A722-3DD23C36BDEB}"/>
              </a:ext>
            </a:extLst>
          </p:cNvPr>
          <p:cNvSpPr txBox="1"/>
          <p:nvPr/>
        </p:nvSpPr>
        <p:spPr>
          <a:xfrm>
            <a:off x="5462427" y="287615"/>
            <a:ext cx="12939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gradFill>
                  <a:gsLst>
                    <a:gs pos="100000">
                      <a:srgbClr val="EC2329"/>
                    </a:gs>
                    <a:gs pos="0">
                      <a:srgbClr val="B21D22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目录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4481473-7712-807E-51CF-BC11BA2884A4}"/>
              </a:ext>
            </a:extLst>
          </p:cNvPr>
          <p:cNvSpPr txBox="1"/>
          <p:nvPr/>
        </p:nvSpPr>
        <p:spPr>
          <a:xfrm>
            <a:off x="4511045" y="926228"/>
            <a:ext cx="3196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ln>
                  <a:gradFill>
                    <a:gsLst>
                      <a:gs pos="0">
                        <a:srgbClr val="EC2329"/>
                      </a:gs>
                      <a:gs pos="76000">
                        <a:srgbClr val="EC232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05 Heavy" panose="00020600040101010101" pitchFamily="18" charset="-122"/>
              </a:rPr>
              <a:t>CONTENTS</a:t>
            </a:r>
            <a:endParaRPr lang="zh-CN" altLang="en-US" sz="4000" b="1" dirty="0">
              <a:ln>
                <a:gradFill>
                  <a:gsLst>
                    <a:gs pos="0">
                      <a:srgbClr val="EC2329"/>
                    </a:gs>
                    <a:gs pos="76000">
                      <a:srgbClr val="EC232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AD1AE37-1BCA-E1B1-5164-F82E88C26245}"/>
              </a:ext>
            </a:extLst>
          </p:cNvPr>
          <p:cNvSpPr/>
          <p:nvPr/>
        </p:nvSpPr>
        <p:spPr>
          <a:xfrm>
            <a:off x="1384300" y="1867231"/>
            <a:ext cx="2074410" cy="3123537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835239" y="2070092"/>
            <a:ext cx="124906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72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2210492" y="3206084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1574156" y="3827718"/>
            <a:ext cx="16946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单击此处</a:t>
            </a:r>
            <a:endParaRPr lang="en-US" altLang="zh-CN" sz="2000" dirty="0">
              <a:solidFill>
                <a:srgbClr val="EC2329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54151EB-4B9C-AC40-D903-8A0828D555FE}"/>
              </a:ext>
            </a:extLst>
          </p:cNvPr>
          <p:cNvSpPr/>
          <p:nvPr/>
        </p:nvSpPr>
        <p:spPr>
          <a:xfrm>
            <a:off x="3833963" y="1867231"/>
            <a:ext cx="2074410" cy="3123537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1AC1B39-A3E3-EFB3-F20B-376494696FC7}"/>
              </a:ext>
            </a:extLst>
          </p:cNvPr>
          <p:cNvSpPr txBox="1"/>
          <p:nvPr/>
        </p:nvSpPr>
        <p:spPr>
          <a:xfrm>
            <a:off x="4186524" y="2070092"/>
            <a:ext cx="136928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0" name="Freeform 7">
            <a:extLst>
              <a:ext uri="{FF2B5EF4-FFF2-40B4-BE49-F238E27FC236}">
                <a16:creationId xmlns:a16="http://schemas.microsoft.com/office/drawing/2014/main" id="{0156A709-933A-E4FE-76EA-BB1947652C08}"/>
              </a:ext>
            </a:extLst>
          </p:cNvPr>
          <p:cNvSpPr>
            <a:spLocks/>
          </p:cNvSpPr>
          <p:nvPr/>
        </p:nvSpPr>
        <p:spPr bwMode="auto">
          <a:xfrm>
            <a:off x="4660155" y="3206084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D699284-EC4B-EADF-1661-F851245F268C}"/>
              </a:ext>
            </a:extLst>
          </p:cNvPr>
          <p:cNvSpPr txBox="1"/>
          <p:nvPr/>
        </p:nvSpPr>
        <p:spPr>
          <a:xfrm>
            <a:off x="4023820" y="3827718"/>
            <a:ext cx="16946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单击此处</a:t>
            </a:r>
            <a:endParaRPr lang="en-US" altLang="zh-CN" sz="2000" dirty="0">
              <a:solidFill>
                <a:srgbClr val="EC2329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8B539DA-69D5-F0D1-21E7-C3899BBC5A8B}"/>
              </a:ext>
            </a:extLst>
          </p:cNvPr>
          <p:cNvSpPr/>
          <p:nvPr/>
        </p:nvSpPr>
        <p:spPr>
          <a:xfrm>
            <a:off x="6283627" y="1867231"/>
            <a:ext cx="2074410" cy="3123537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794AFEA-572C-6983-BAA4-F32CBE44D790}"/>
              </a:ext>
            </a:extLst>
          </p:cNvPr>
          <p:cNvSpPr txBox="1"/>
          <p:nvPr/>
        </p:nvSpPr>
        <p:spPr>
          <a:xfrm>
            <a:off x="6634304" y="2070092"/>
            <a:ext cx="13789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5" name="Freeform 7">
            <a:extLst>
              <a:ext uri="{FF2B5EF4-FFF2-40B4-BE49-F238E27FC236}">
                <a16:creationId xmlns:a16="http://schemas.microsoft.com/office/drawing/2014/main" id="{974DAD83-5B6E-7105-D401-6FA3FA77AC9C}"/>
              </a:ext>
            </a:extLst>
          </p:cNvPr>
          <p:cNvSpPr>
            <a:spLocks/>
          </p:cNvSpPr>
          <p:nvPr/>
        </p:nvSpPr>
        <p:spPr bwMode="auto">
          <a:xfrm>
            <a:off x="7109819" y="3206084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6481703-4D39-0DB6-A0D6-E9282AECF1C4}"/>
              </a:ext>
            </a:extLst>
          </p:cNvPr>
          <p:cNvSpPr txBox="1"/>
          <p:nvPr/>
        </p:nvSpPr>
        <p:spPr>
          <a:xfrm>
            <a:off x="6473483" y="3827718"/>
            <a:ext cx="16946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单击此处</a:t>
            </a:r>
            <a:endParaRPr lang="en-US" altLang="zh-CN" sz="2000" dirty="0">
              <a:solidFill>
                <a:srgbClr val="EC2329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D5BC9EE3-9E9C-B482-A4EB-89C94F16E9C7}"/>
              </a:ext>
            </a:extLst>
          </p:cNvPr>
          <p:cNvSpPr/>
          <p:nvPr/>
        </p:nvSpPr>
        <p:spPr>
          <a:xfrm>
            <a:off x="8733290" y="1867231"/>
            <a:ext cx="2074410" cy="3123537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E69C073-71C3-FDD9-C4FB-852EE1158D96}"/>
              </a:ext>
            </a:extLst>
          </p:cNvPr>
          <p:cNvSpPr txBox="1"/>
          <p:nvPr/>
        </p:nvSpPr>
        <p:spPr>
          <a:xfrm>
            <a:off x="9074629" y="2070092"/>
            <a:ext cx="13917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29" name="Freeform 7">
            <a:extLst>
              <a:ext uri="{FF2B5EF4-FFF2-40B4-BE49-F238E27FC236}">
                <a16:creationId xmlns:a16="http://schemas.microsoft.com/office/drawing/2014/main" id="{5A75ADA5-2FD0-B6E9-A267-032F7E1DC87E}"/>
              </a:ext>
            </a:extLst>
          </p:cNvPr>
          <p:cNvSpPr>
            <a:spLocks/>
          </p:cNvSpPr>
          <p:nvPr/>
        </p:nvSpPr>
        <p:spPr bwMode="auto">
          <a:xfrm>
            <a:off x="9559482" y="3206084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F214BE9-C3D1-8235-6E6C-426E75D0641B}"/>
              </a:ext>
            </a:extLst>
          </p:cNvPr>
          <p:cNvSpPr txBox="1"/>
          <p:nvPr/>
        </p:nvSpPr>
        <p:spPr>
          <a:xfrm>
            <a:off x="8923146" y="3827718"/>
            <a:ext cx="16946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单击此处</a:t>
            </a:r>
            <a:endParaRPr lang="en-US" altLang="zh-CN" sz="2000" dirty="0">
              <a:solidFill>
                <a:srgbClr val="EC2329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2000" dirty="0">
                <a:solidFill>
                  <a:srgbClr val="EC2329"/>
                </a:solidFill>
                <a:latin typeface="+mj-ea"/>
                <a:ea typeface="+mj-ea"/>
              </a:rPr>
              <a:t>添加标题文本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629EB4D-B192-49BA-E548-C57549C93649}"/>
              </a:ext>
            </a:extLst>
          </p:cNvPr>
          <p:cNvSpPr/>
          <p:nvPr/>
        </p:nvSpPr>
        <p:spPr>
          <a:xfrm>
            <a:off x="1384300" y="1867231"/>
            <a:ext cx="1521062" cy="136441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4615C5-140D-5879-0B09-054A4B59A550}"/>
              </a:ext>
            </a:extLst>
          </p:cNvPr>
          <p:cNvSpPr/>
          <p:nvPr/>
        </p:nvSpPr>
        <p:spPr>
          <a:xfrm>
            <a:off x="1384298" y="4957749"/>
            <a:ext cx="2074410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75F0CE35-5A81-9A34-76ED-0444B9C7B560}"/>
              </a:ext>
            </a:extLst>
          </p:cNvPr>
          <p:cNvSpPr/>
          <p:nvPr/>
        </p:nvSpPr>
        <p:spPr>
          <a:xfrm>
            <a:off x="3833961" y="1867231"/>
            <a:ext cx="1521062" cy="136441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ABEAE5D-DA2A-3163-8F56-55FFDC26B2A1}"/>
              </a:ext>
            </a:extLst>
          </p:cNvPr>
          <p:cNvSpPr/>
          <p:nvPr/>
        </p:nvSpPr>
        <p:spPr>
          <a:xfrm>
            <a:off x="3833959" y="4957749"/>
            <a:ext cx="2074410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A87EDE8C-D843-BEFD-F144-EEB406302B00}"/>
              </a:ext>
            </a:extLst>
          </p:cNvPr>
          <p:cNvSpPr/>
          <p:nvPr/>
        </p:nvSpPr>
        <p:spPr>
          <a:xfrm>
            <a:off x="6283622" y="1867231"/>
            <a:ext cx="1521062" cy="136441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F0FA373B-DF3C-3BA2-0CF2-796C06B367F6}"/>
              </a:ext>
            </a:extLst>
          </p:cNvPr>
          <p:cNvSpPr/>
          <p:nvPr/>
        </p:nvSpPr>
        <p:spPr>
          <a:xfrm>
            <a:off x="6283620" y="4957749"/>
            <a:ext cx="2074410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ACA9A94C-8EF4-DD40-5A9E-CD547678EA9F}"/>
              </a:ext>
            </a:extLst>
          </p:cNvPr>
          <p:cNvSpPr/>
          <p:nvPr/>
        </p:nvSpPr>
        <p:spPr>
          <a:xfrm>
            <a:off x="8733283" y="1867231"/>
            <a:ext cx="1521062" cy="136441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B906229-ABF1-E2CB-23F1-3BA130D0CFFB}"/>
              </a:ext>
            </a:extLst>
          </p:cNvPr>
          <p:cNvSpPr/>
          <p:nvPr/>
        </p:nvSpPr>
        <p:spPr>
          <a:xfrm>
            <a:off x="8733281" y="4957749"/>
            <a:ext cx="2074410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3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85220F36-38C6-7F57-03FE-3170DAA1CC7C}"/>
              </a:ext>
            </a:extLst>
          </p:cNvPr>
          <p:cNvGrpSpPr/>
          <p:nvPr/>
        </p:nvGrpSpPr>
        <p:grpSpPr>
          <a:xfrm>
            <a:off x="1407520" y="1387560"/>
            <a:ext cx="4176208" cy="4082879"/>
            <a:chOff x="803275" y="1387560"/>
            <a:chExt cx="4176208" cy="4082879"/>
          </a:xfrm>
        </p:grpSpPr>
        <p:sp>
          <p:nvSpPr>
            <p:cNvPr id="3" name="Rounded Rectangle 7">
              <a:extLst>
                <a:ext uri="{FF2B5EF4-FFF2-40B4-BE49-F238E27FC236}">
                  <a16:creationId xmlns:a16="http://schemas.microsoft.com/office/drawing/2014/main" id="{9D0ED71B-E98A-5AF2-9A39-D16071E1C58A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03275" y="1387560"/>
              <a:ext cx="4176208" cy="4082879"/>
            </a:xfrm>
            <a:prstGeom prst="rect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>
                <a:solidFill>
                  <a:srgbClr val="FFFFFF"/>
                </a:solidFill>
                <a:latin typeface="Arial"/>
                <a:ea typeface="微软雅黑"/>
                <a:sym typeface="Arial"/>
              </a:endParaRPr>
            </a:p>
          </p:txBody>
        </p:sp>
        <p:pic>
          <p:nvPicPr>
            <p:cNvPr id="4" name="图片 3" descr="D:\51PPT模板网\51pptmoban.com\图片.jpg">
              <a:extLst>
                <a:ext uri="{FF2B5EF4-FFF2-40B4-BE49-F238E27FC236}">
                  <a16:creationId xmlns:a16="http://schemas.microsoft.com/office/drawing/2014/main" id="{8B45F4EE-114E-A86E-A890-150A1ED692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93043" y="1574799"/>
              <a:ext cx="3796672" cy="1803401"/>
            </a:xfrm>
            <a:custGeom>
              <a:avLst/>
              <a:gdLst>
                <a:gd name="connsiteX0" fmla="*/ 0 w 4211781"/>
                <a:gd name="connsiteY0" fmla="*/ 0 h 2036617"/>
                <a:gd name="connsiteX1" fmla="*/ 4211781 w 4211781"/>
                <a:gd name="connsiteY1" fmla="*/ 0 h 2036617"/>
                <a:gd name="connsiteX2" fmla="*/ 4211781 w 4211781"/>
                <a:gd name="connsiteY2" fmla="*/ 2036617 h 2036617"/>
                <a:gd name="connsiteX3" fmla="*/ 0 w 4211781"/>
                <a:gd name="connsiteY3" fmla="*/ 2036617 h 2036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11781" h="2036617">
                  <a:moveTo>
                    <a:pt x="0" y="0"/>
                  </a:moveTo>
                  <a:lnTo>
                    <a:pt x="4211781" y="0"/>
                  </a:lnTo>
                  <a:lnTo>
                    <a:pt x="4211781" y="2036617"/>
                  </a:lnTo>
                  <a:lnTo>
                    <a:pt x="0" y="2036617"/>
                  </a:lnTo>
                  <a:close/>
                </a:path>
              </a:pathLst>
            </a:custGeom>
          </p:spPr>
        </p:pic>
        <p:sp>
          <p:nvSpPr>
            <p:cNvPr id="5" name="圆角矩形 14">
              <a:extLst>
                <a:ext uri="{FF2B5EF4-FFF2-40B4-BE49-F238E27FC236}">
                  <a16:creationId xmlns:a16="http://schemas.microsoft.com/office/drawing/2014/main" id="{46F9287E-449B-C156-1FAE-AB6977FF87FE}"/>
                </a:ext>
              </a:extLst>
            </p:cNvPr>
            <p:cNvSpPr/>
            <p:nvPr/>
          </p:nvSpPr>
          <p:spPr>
            <a:xfrm>
              <a:off x="1508731" y="3660359"/>
              <a:ext cx="2765296" cy="43978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ym typeface="Arial"/>
                </a:rPr>
                <a:t>添加标题文本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63244FE-3698-B89B-005B-3C09E8D9908C}"/>
                </a:ext>
              </a:extLst>
            </p:cNvPr>
            <p:cNvSpPr txBox="1"/>
            <p:nvPr/>
          </p:nvSpPr>
          <p:spPr>
            <a:xfrm>
              <a:off x="993043" y="4225583"/>
              <a:ext cx="3796672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</a:t>
              </a:r>
            </a:p>
          </p:txBody>
        </p:sp>
      </p:grpSp>
      <p:sp>
        <p:nvSpPr>
          <p:cNvPr id="11" name="Rounded Rectangle 7">
            <a:extLst>
              <a:ext uri="{FF2B5EF4-FFF2-40B4-BE49-F238E27FC236}">
                <a16:creationId xmlns:a16="http://schemas.microsoft.com/office/drawing/2014/main" id="{2ED42CB4-D8F3-CE7E-661D-592D9E19FD2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639920" y="1387560"/>
            <a:ext cx="4176208" cy="4082879"/>
          </a:xfrm>
          <a:prstGeom prst="rect">
            <a:avLst/>
          </a:pr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CE35651-B0FD-FB4C-B913-AA57EFB823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29688" y="3464353"/>
            <a:ext cx="3796672" cy="1803401"/>
          </a:xfrm>
          <a:custGeom>
            <a:avLst/>
            <a:gdLst>
              <a:gd name="connsiteX0" fmla="*/ 0 w 4211781"/>
              <a:gd name="connsiteY0" fmla="*/ 0 h 2036617"/>
              <a:gd name="connsiteX1" fmla="*/ 4211781 w 4211781"/>
              <a:gd name="connsiteY1" fmla="*/ 0 h 2036617"/>
              <a:gd name="connsiteX2" fmla="*/ 4211781 w 4211781"/>
              <a:gd name="connsiteY2" fmla="*/ 2036617 h 2036617"/>
              <a:gd name="connsiteX3" fmla="*/ 0 w 4211781"/>
              <a:gd name="connsiteY3" fmla="*/ 2036617 h 20366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11781" h="2036617">
                <a:moveTo>
                  <a:pt x="0" y="0"/>
                </a:moveTo>
                <a:lnTo>
                  <a:pt x="4211781" y="0"/>
                </a:lnTo>
                <a:lnTo>
                  <a:pt x="4211781" y="2036617"/>
                </a:lnTo>
                <a:lnTo>
                  <a:pt x="0" y="2036617"/>
                </a:lnTo>
                <a:close/>
              </a:path>
            </a:pathLst>
          </a:custGeom>
        </p:spPr>
      </p:pic>
      <p:sp>
        <p:nvSpPr>
          <p:cNvPr id="13" name="圆角矩形 14">
            <a:extLst>
              <a:ext uri="{FF2B5EF4-FFF2-40B4-BE49-F238E27FC236}">
                <a16:creationId xmlns:a16="http://schemas.microsoft.com/office/drawing/2014/main" id="{EA4A9E2F-FA9B-390C-47CC-8617EE9DF7BF}"/>
              </a:ext>
            </a:extLst>
          </p:cNvPr>
          <p:cNvSpPr/>
          <p:nvPr/>
        </p:nvSpPr>
        <p:spPr>
          <a:xfrm>
            <a:off x="7345376" y="1869659"/>
            <a:ext cx="2765296" cy="43978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dirty="0">
                <a:sym typeface="Arial"/>
              </a:rPr>
              <a:t>添加标题文本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DCD26CB-1051-950B-9E4E-20F27165E4F5}"/>
              </a:ext>
            </a:extLst>
          </p:cNvPr>
          <p:cNvSpPr txBox="1"/>
          <p:nvPr/>
        </p:nvSpPr>
        <p:spPr>
          <a:xfrm>
            <a:off x="6829688" y="2434883"/>
            <a:ext cx="379667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200</a:t>
            </a:r>
            <a:r>
              <a:rPr lang="zh-CN" altLang="en-US" sz="1000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000" dirty="0">
                <a:sym typeface="HarmonyOS Sans SC Light" panose="00000400000000000000" pitchFamily="2" charset="-122"/>
              </a:rPr>
              <a:t>5</a:t>
            </a:r>
            <a:r>
              <a:rPr lang="zh-CN" altLang="en-US" sz="1000" dirty="0">
                <a:sym typeface="HarmonyOS Sans SC Light" panose="000004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548651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pic>
        <p:nvPicPr>
          <p:cNvPr id="2" name="图片 1" descr="D:\51PPT模板网\51pptmoban.com\图片.jpg">
            <a:extLst>
              <a:ext uri="{FF2B5EF4-FFF2-40B4-BE49-F238E27FC236}">
                <a16:creationId xmlns:a16="http://schemas.microsoft.com/office/drawing/2014/main" id="{C6606DB1-AF2C-6B37-3E34-0E1917B5C3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36" b="74409"/>
          <a:stretch>
            <a:fillRect/>
          </a:stretch>
        </p:blipFill>
        <p:spPr>
          <a:xfrm flipH="1">
            <a:off x="0" y="2096062"/>
            <a:ext cx="12192000" cy="4761939"/>
          </a:xfrm>
          <a:custGeom>
            <a:avLst/>
            <a:gdLst>
              <a:gd name="connsiteX0" fmla="*/ 0 w 12192000"/>
              <a:gd name="connsiteY0" fmla="*/ 0 h 4761939"/>
              <a:gd name="connsiteX1" fmla="*/ 12192000 w 12192000"/>
              <a:gd name="connsiteY1" fmla="*/ 0 h 4761939"/>
              <a:gd name="connsiteX2" fmla="*/ 12192000 w 12192000"/>
              <a:gd name="connsiteY2" fmla="*/ 4761939 h 4761939"/>
              <a:gd name="connsiteX3" fmla="*/ 0 w 12192000"/>
              <a:gd name="connsiteY3" fmla="*/ 4761939 h 4761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761939">
                <a:moveTo>
                  <a:pt x="0" y="0"/>
                </a:moveTo>
                <a:lnTo>
                  <a:pt x="12192000" y="0"/>
                </a:lnTo>
                <a:lnTo>
                  <a:pt x="12192000" y="4761939"/>
                </a:lnTo>
                <a:lnTo>
                  <a:pt x="0" y="4761939"/>
                </a:lnTo>
                <a:close/>
              </a:path>
            </a:pathLst>
          </a:cu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859B9C7B-ADAA-6040-4E09-E5E7176CEE2D}"/>
              </a:ext>
            </a:extLst>
          </p:cNvPr>
          <p:cNvGrpSpPr/>
          <p:nvPr/>
        </p:nvGrpSpPr>
        <p:grpSpPr>
          <a:xfrm>
            <a:off x="1244600" y="1357097"/>
            <a:ext cx="3086829" cy="4726203"/>
            <a:chOff x="1244600" y="1357097"/>
            <a:chExt cx="3086829" cy="472620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03C92A9-1A8D-D748-6C06-79DCE3E66092}"/>
                </a:ext>
              </a:extLst>
            </p:cNvPr>
            <p:cNvGrpSpPr/>
            <p:nvPr/>
          </p:nvGrpSpPr>
          <p:grpSpPr>
            <a:xfrm>
              <a:off x="1365004" y="1687801"/>
              <a:ext cx="2966425" cy="816522"/>
              <a:chOff x="283598" y="1906534"/>
              <a:chExt cx="2966425" cy="816522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09BCF6C4-79F5-FB0A-8630-AD62128C3C7B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6705733-3A8D-FC4B-7861-45B0C749384C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0556268-575D-4FED-0892-5683241CD7F8}"/>
                </a:ext>
              </a:extLst>
            </p:cNvPr>
            <p:cNvSpPr/>
            <p:nvPr/>
          </p:nvSpPr>
          <p:spPr>
            <a:xfrm>
              <a:off x="1244600" y="1357097"/>
              <a:ext cx="1930154" cy="173137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3AC86EF-8516-868C-B028-A1D76B919409}"/>
                </a:ext>
              </a:extLst>
            </p:cNvPr>
            <p:cNvCxnSpPr/>
            <p:nvPr/>
          </p:nvCxnSpPr>
          <p:spPr>
            <a:xfrm flipV="1">
              <a:off x="1244600" y="1358900"/>
              <a:ext cx="0" cy="472440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9AD0B7EA-4FAE-7E2D-21A8-9C63F9FF9DE2}"/>
              </a:ext>
            </a:extLst>
          </p:cNvPr>
          <p:cNvGrpSpPr/>
          <p:nvPr/>
        </p:nvGrpSpPr>
        <p:grpSpPr>
          <a:xfrm>
            <a:off x="3497606" y="2742837"/>
            <a:ext cx="3086829" cy="2243942"/>
            <a:chOff x="1244600" y="1357097"/>
            <a:chExt cx="3086829" cy="2243942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ABCF20E4-819E-1B48-CF62-99B9C89D93D3}"/>
                </a:ext>
              </a:extLst>
            </p:cNvPr>
            <p:cNvGrpSpPr/>
            <p:nvPr/>
          </p:nvGrpSpPr>
          <p:grpSpPr>
            <a:xfrm>
              <a:off x="1365004" y="1687801"/>
              <a:ext cx="2966425" cy="816522"/>
              <a:chOff x="283598" y="1906534"/>
              <a:chExt cx="2966425" cy="81652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764D02A-275C-8FC6-AB30-BE699C321897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EAA9063E-C0EC-35BD-233E-FD84ECC754CD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CFAB1B0E-8752-F14E-656D-E5D935BA5545}"/>
                </a:ext>
              </a:extLst>
            </p:cNvPr>
            <p:cNvSpPr/>
            <p:nvPr/>
          </p:nvSpPr>
          <p:spPr>
            <a:xfrm>
              <a:off x="1244600" y="1357097"/>
              <a:ext cx="1930154" cy="173137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24757BBC-8E91-AE21-A4C5-213FB10C0A7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4600" y="1358900"/>
              <a:ext cx="0" cy="2242139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67E7D1A-62DF-0065-1F9C-6A2C4FC76698}"/>
              </a:ext>
            </a:extLst>
          </p:cNvPr>
          <p:cNvGrpSpPr/>
          <p:nvPr/>
        </p:nvGrpSpPr>
        <p:grpSpPr>
          <a:xfrm>
            <a:off x="6768707" y="1357097"/>
            <a:ext cx="3086829" cy="3629682"/>
            <a:chOff x="1244600" y="1357097"/>
            <a:chExt cx="3086829" cy="3629682"/>
          </a:xfrm>
        </p:grpSpPr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68969218-41EA-92A0-FA1A-A34731C06FFD}"/>
                </a:ext>
              </a:extLst>
            </p:cNvPr>
            <p:cNvGrpSpPr/>
            <p:nvPr/>
          </p:nvGrpSpPr>
          <p:grpSpPr>
            <a:xfrm>
              <a:off x="1365004" y="1687801"/>
              <a:ext cx="2966425" cy="816522"/>
              <a:chOff x="283598" y="1906534"/>
              <a:chExt cx="2966425" cy="816522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id="{FD66D1B1-AF51-B84F-2C0D-BA5892B0E383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F8280D3D-C27E-ADCA-CF97-A0FE3576A0EE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201C83D-5E91-3A70-E7A5-FA2216F6148B}"/>
                </a:ext>
              </a:extLst>
            </p:cNvPr>
            <p:cNvSpPr/>
            <p:nvPr/>
          </p:nvSpPr>
          <p:spPr>
            <a:xfrm>
              <a:off x="1244600" y="1357097"/>
              <a:ext cx="1930154" cy="173137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00450F39-01B8-59A9-408A-ABF4AF23DD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4600" y="1358900"/>
              <a:ext cx="0" cy="3627879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8674764-96C5-055C-B5A7-DCA8D8508452}"/>
              </a:ext>
            </a:extLst>
          </p:cNvPr>
          <p:cNvGrpSpPr/>
          <p:nvPr/>
        </p:nvGrpSpPr>
        <p:grpSpPr>
          <a:xfrm>
            <a:off x="8526833" y="3524150"/>
            <a:ext cx="3086829" cy="2243942"/>
            <a:chOff x="1244600" y="1357097"/>
            <a:chExt cx="3086829" cy="2243942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3239413-0CAD-EEA0-B0E9-0CB782573C22}"/>
                </a:ext>
              </a:extLst>
            </p:cNvPr>
            <p:cNvGrpSpPr/>
            <p:nvPr/>
          </p:nvGrpSpPr>
          <p:grpSpPr>
            <a:xfrm>
              <a:off x="1365004" y="1687801"/>
              <a:ext cx="2966425" cy="816522"/>
              <a:chOff x="283598" y="1906534"/>
              <a:chExt cx="2966425" cy="816522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29D6C7A2-62EC-8BFB-571D-61C1F636111C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66425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FF846D3C-D914-E987-82DA-D7C53962E7C4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30C8742-8899-6CB6-EC81-24351EDC527E}"/>
                </a:ext>
              </a:extLst>
            </p:cNvPr>
            <p:cNvSpPr/>
            <p:nvPr/>
          </p:nvSpPr>
          <p:spPr>
            <a:xfrm>
              <a:off x="1244600" y="1357097"/>
              <a:ext cx="1930154" cy="173137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21479E79-A3F9-EDFC-47FF-1ADB588223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244600" y="1358900"/>
              <a:ext cx="0" cy="2242139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52855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3" name="任意多边形 5">
            <a:extLst>
              <a:ext uri="{FF2B5EF4-FFF2-40B4-BE49-F238E27FC236}">
                <a16:creationId xmlns:a16="http://schemas.microsoft.com/office/drawing/2014/main" id="{2E3E6F11-2A50-8311-BA49-86B2FA7C09EA}"/>
              </a:ext>
            </a:extLst>
          </p:cNvPr>
          <p:cNvSpPr/>
          <p:nvPr/>
        </p:nvSpPr>
        <p:spPr>
          <a:xfrm>
            <a:off x="567380" y="2978385"/>
            <a:ext cx="1839091" cy="697449"/>
          </a:xfrm>
          <a:custGeom>
            <a:avLst/>
            <a:gdLst>
              <a:gd name="connsiteX0" fmla="*/ 870406 w 1740813"/>
              <a:gd name="connsiteY0" fmla="*/ 0 h 660178"/>
              <a:gd name="connsiteX1" fmla="*/ 1035759 w 1740813"/>
              <a:gd name="connsiteY1" fmla="*/ 210012 h 660178"/>
              <a:gd name="connsiteX2" fmla="*/ 1740813 w 1740813"/>
              <a:gd name="connsiteY2" fmla="*/ 210012 h 660178"/>
              <a:gd name="connsiteX3" fmla="*/ 1740813 w 1740813"/>
              <a:gd name="connsiteY3" fmla="*/ 660178 h 660178"/>
              <a:gd name="connsiteX4" fmla="*/ 225083 w 1740813"/>
              <a:gd name="connsiteY4" fmla="*/ 660178 h 660178"/>
              <a:gd name="connsiteX5" fmla="*/ 0 w 1740813"/>
              <a:gd name="connsiteY5" fmla="*/ 435095 h 660178"/>
              <a:gd name="connsiteX6" fmla="*/ 225083 w 1740813"/>
              <a:gd name="connsiteY6" fmla="*/ 210012 h 660178"/>
              <a:gd name="connsiteX7" fmla="*/ 705053 w 1740813"/>
              <a:gd name="connsiteY7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813" h="660178">
                <a:moveTo>
                  <a:pt x="870406" y="0"/>
                </a:moveTo>
                <a:lnTo>
                  <a:pt x="1035759" y="210012"/>
                </a:lnTo>
                <a:lnTo>
                  <a:pt x="1740813" y="210012"/>
                </a:lnTo>
                <a:lnTo>
                  <a:pt x="1740813" y="660178"/>
                </a:lnTo>
                <a:lnTo>
                  <a:pt x="225083" y="660178"/>
                </a:lnTo>
                <a:cubicBezTo>
                  <a:pt x="100773" y="660178"/>
                  <a:pt x="0" y="559405"/>
                  <a:pt x="0" y="435095"/>
                </a:cubicBezTo>
                <a:cubicBezTo>
                  <a:pt x="0" y="310785"/>
                  <a:pt x="100773" y="210012"/>
                  <a:pt x="225083" y="210012"/>
                </a:cubicBezTo>
                <a:lnTo>
                  <a:pt x="705053" y="210012"/>
                </a:lnTo>
                <a:close/>
              </a:path>
            </a:pathLst>
          </a:cu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4" name="任意多边形 6">
            <a:extLst>
              <a:ext uri="{FF2B5EF4-FFF2-40B4-BE49-F238E27FC236}">
                <a16:creationId xmlns:a16="http://schemas.microsoft.com/office/drawing/2014/main" id="{BD60FDAA-8D9F-F85F-C5B6-E8F1950FE01F}"/>
              </a:ext>
            </a:extLst>
          </p:cNvPr>
          <p:cNvSpPr/>
          <p:nvPr/>
        </p:nvSpPr>
        <p:spPr>
          <a:xfrm>
            <a:off x="2454771" y="3200253"/>
            <a:ext cx="1784390" cy="697449"/>
          </a:xfrm>
          <a:custGeom>
            <a:avLst/>
            <a:gdLst>
              <a:gd name="connsiteX0" fmla="*/ 0 w 1689035"/>
              <a:gd name="connsiteY0" fmla="*/ 0 h 660178"/>
              <a:gd name="connsiteX1" fmla="*/ 1689035 w 1689035"/>
              <a:gd name="connsiteY1" fmla="*/ 0 h 660178"/>
              <a:gd name="connsiteX2" fmla="*/ 1689035 w 1689035"/>
              <a:gd name="connsiteY2" fmla="*/ 450166 h 660178"/>
              <a:gd name="connsiteX3" fmla="*/ 1009870 w 1689035"/>
              <a:gd name="connsiteY3" fmla="*/ 450166 h 660178"/>
              <a:gd name="connsiteX4" fmla="*/ 844517 w 1689035"/>
              <a:gd name="connsiteY4" fmla="*/ 660178 h 660178"/>
              <a:gd name="connsiteX5" fmla="*/ 679164 w 1689035"/>
              <a:gd name="connsiteY5" fmla="*/ 450166 h 660178"/>
              <a:gd name="connsiteX6" fmla="*/ 0 w 1689035"/>
              <a:gd name="connsiteY6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0" y="0"/>
                </a:moveTo>
                <a:lnTo>
                  <a:pt x="1689035" y="0"/>
                </a:lnTo>
                <a:lnTo>
                  <a:pt x="1689035" y="450166"/>
                </a:lnTo>
                <a:lnTo>
                  <a:pt x="1009870" y="450166"/>
                </a:lnTo>
                <a:lnTo>
                  <a:pt x="844517" y="660178"/>
                </a:lnTo>
                <a:lnTo>
                  <a:pt x="679164" y="450166"/>
                </a:lnTo>
                <a:lnTo>
                  <a:pt x="0" y="450166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任意多边形 7">
            <a:extLst>
              <a:ext uri="{FF2B5EF4-FFF2-40B4-BE49-F238E27FC236}">
                <a16:creationId xmlns:a16="http://schemas.microsoft.com/office/drawing/2014/main" id="{E4D8A17A-43A5-37E1-E7E5-05C62BB9D94A}"/>
              </a:ext>
            </a:extLst>
          </p:cNvPr>
          <p:cNvSpPr/>
          <p:nvPr/>
        </p:nvSpPr>
        <p:spPr>
          <a:xfrm>
            <a:off x="4287460" y="2978385"/>
            <a:ext cx="1784390" cy="697449"/>
          </a:xfrm>
          <a:custGeom>
            <a:avLst/>
            <a:gdLst>
              <a:gd name="connsiteX0" fmla="*/ 844517 w 1689035"/>
              <a:gd name="connsiteY0" fmla="*/ 0 h 660178"/>
              <a:gd name="connsiteX1" fmla="*/ 1009870 w 1689035"/>
              <a:gd name="connsiteY1" fmla="*/ 210012 h 660178"/>
              <a:gd name="connsiteX2" fmla="*/ 1689035 w 1689035"/>
              <a:gd name="connsiteY2" fmla="*/ 210012 h 660178"/>
              <a:gd name="connsiteX3" fmla="*/ 1689035 w 1689035"/>
              <a:gd name="connsiteY3" fmla="*/ 660178 h 660178"/>
              <a:gd name="connsiteX4" fmla="*/ 0 w 1689035"/>
              <a:gd name="connsiteY4" fmla="*/ 660178 h 660178"/>
              <a:gd name="connsiteX5" fmla="*/ 0 w 1689035"/>
              <a:gd name="connsiteY5" fmla="*/ 210012 h 660178"/>
              <a:gd name="connsiteX6" fmla="*/ 679164 w 1689035"/>
              <a:gd name="connsiteY6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844517" y="0"/>
                </a:moveTo>
                <a:lnTo>
                  <a:pt x="1009870" y="210012"/>
                </a:lnTo>
                <a:lnTo>
                  <a:pt x="1689035" y="210012"/>
                </a:lnTo>
                <a:lnTo>
                  <a:pt x="1689035" y="660178"/>
                </a:lnTo>
                <a:lnTo>
                  <a:pt x="0" y="660178"/>
                </a:lnTo>
                <a:lnTo>
                  <a:pt x="0" y="210012"/>
                </a:lnTo>
                <a:lnTo>
                  <a:pt x="679164" y="210012"/>
                </a:lnTo>
                <a:close/>
              </a:path>
            </a:pathLst>
          </a:cu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6" name="任意多边形 8">
            <a:extLst>
              <a:ext uri="{FF2B5EF4-FFF2-40B4-BE49-F238E27FC236}">
                <a16:creationId xmlns:a16="http://schemas.microsoft.com/office/drawing/2014/main" id="{A2EF02F4-1DAC-2A82-F3B7-1018C0D039A5}"/>
              </a:ext>
            </a:extLst>
          </p:cNvPr>
          <p:cNvSpPr/>
          <p:nvPr/>
        </p:nvSpPr>
        <p:spPr>
          <a:xfrm>
            <a:off x="6120150" y="3200253"/>
            <a:ext cx="1784390" cy="697449"/>
          </a:xfrm>
          <a:custGeom>
            <a:avLst/>
            <a:gdLst>
              <a:gd name="connsiteX0" fmla="*/ 0 w 1689035"/>
              <a:gd name="connsiteY0" fmla="*/ 0 h 660178"/>
              <a:gd name="connsiteX1" fmla="*/ 1689035 w 1689035"/>
              <a:gd name="connsiteY1" fmla="*/ 0 h 660178"/>
              <a:gd name="connsiteX2" fmla="*/ 1689035 w 1689035"/>
              <a:gd name="connsiteY2" fmla="*/ 450166 h 660178"/>
              <a:gd name="connsiteX3" fmla="*/ 1035760 w 1689035"/>
              <a:gd name="connsiteY3" fmla="*/ 450166 h 660178"/>
              <a:gd name="connsiteX4" fmla="*/ 870407 w 1689035"/>
              <a:gd name="connsiteY4" fmla="*/ 660178 h 660178"/>
              <a:gd name="connsiteX5" fmla="*/ 705054 w 1689035"/>
              <a:gd name="connsiteY5" fmla="*/ 450166 h 660178"/>
              <a:gd name="connsiteX6" fmla="*/ 0 w 1689035"/>
              <a:gd name="connsiteY6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5" h="660178">
                <a:moveTo>
                  <a:pt x="0" y="0"/>
                </a:moveTo>
                <a:lnTo>
                  <a:pt x="1689035" y="0"/>
                </a:lnTo>
                <a:lnTo>
                  <a:pt x="1689035" y="450166"/>
                </a:lnTo>
                <a:lnTo>
                  <a:pt x="1035760" y="450166"/>
                </a:lnTo>
                <a:lnTo>
                  <a:pt x="870407" y="660178"/>
                </a:lnTo>
                <a:lnTo>
                  <a:pt x="705054" y="450166"/>
                </a:lnTo>
                <a:lnTo>
                  <a:pt x="0" y="450166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任意多边形 9">
            <a:extLst>
              <a:ext uri="{FF2B5EF4-FFF2-40B4-BE49-F238E27FC236}">
                <a16:creationId xmlns:a16="http://schemas.microsoft.com/office/drawing/2014/main" id="{69DFD109-96EF-74B3-3A5F-71333C46FC68}"/>
              </a:ext>
            </a:extLst>
          </p:cNvPr>
          <p:cNvSpPr/>
          <p:nvPr/>
        </p:nvSpPr>
        <p:spPr>
          <a:xfrm>
            <a:off x="7952839" y="2978385"/>
            <a:ext cx="1784391" cy="697449"/>
          </a:xfrm>
          <a:custGeom>
            <a:avLst/>
            <a:gdLst>
              <a:gd name="connsiteX0" fmla="*/ 844518 w 1689036"/>
              <a:gd name="connsiteY0" fmla="*/ 0 h 660178"/>
              <a:gd name="connsiteX1" fmla="*/ 1009871 w 1689036"/>
              <a:gd name="connsiteY1" fmla="*/ 210012 h 660178"/>
              <a:gd name="connsiteX2" fmla="*/ 1689036 w 1689036"/>
              <a:gd name="connsiteY2" fmla="*/ 210012 h 660178"/>
              <a:gd name="connsiteX3" fmla="*/ 1689036 w 1689036"/>
              <a:gd name="connsiteY3" fmla="*/ 660178 h 660178"/>
              <a:gd name="connsiteX4" fmla="*/ 0 w 1689036"/>
              <a:gd name="connsiteY4" fmla="*/ 660178 h 660178"/>
              <a:gd name="connsiteX5" fmla="*/ 0 w 1689036"/>
              <a:gd name="connsiteY5" fmla="*/ 210012 h 660178"/>
              <a:gd name="connsiteX6" fmla="*/ 679165 w 1689036"/>
              <a:gd name="connsiteY6" fmla="*/ 210012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036" h="660178">
                <a:moveTo>
                  <a:pt x="844518" y="0"/>
                </a:moveTo>
                <a:lnTo>
                  <a:pt x="1009871" y="210012"/>
                </a:lnTo>
                <a:lnTo>
                  <a:pt x="1689036" y="210012"/>
                </a:lnTo>
                <a:lnTo>
                  <a:pt x="1689036" y="660178"/>
                </a:lnTo>
                <a:lnTo>
                  <a:pt x="0" y="660178"/>
                </a:lnTo>
                <a:lnTo>
                  <a:pt x="0" y="210012"/>
                </a:lnTo>
                <a:lnTo>
                  <a:pt x="679165" y="210012"/>
                </a:lnTo>
                <a:close/>
              </a:path>
            </a:pathLst>
          </a:custGeom>
          <a:ln w="25400"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Arial"/>
              <a:ea typeface="微软雅黑"/>
              <a:sym typeface="+mn-lt"/>
            </a:endParaRPr>
          </a:p>
        </p:txBody>
      </p:sp>
      <p:sp>
        <p:nvSpPr>
          <p:cNvPr id="9" name="任意多边形 10">
            <a:extLst>
              <a:ext uri="{FF2B5EF4-FFF2-40B4-BE49-F238E27FC236}">
                <a16:creationId xmlns:a16="http://schemas.microsoft.com/office/drawing/2014/main" id="{155BB308-9F93-35EB-908D-F6C44F3B5945}"/>
              </a:ext>
            </a:extLst>
          </p:cNvPr>
          <p:cNvSpPr/>
          <p:nvPr/>
        </p:nvSpPr>
        <p:spPr>
          <a:xfrm>
            <a:off x="9785529" y="3200253"/>
            <a:ext cx="1839092" cy="697449"/>
          </a:xfrm>
          <a:custGeom>
            <a:avLst/>
            <a:gdLst>
              <a:gd name="connsiteX0" fmla="*/ 0 w 1740814"/>
              <a:gd name="connsiteY0" fmla="*/ 0 h 660178"/>
              <a:gd name="connsiteX1" fmla="*/ 1515731 w 1740814"/>
              <a:gd name="connsiteY1" fmla="*/ 0 h 660178"/>
              <a:gd name="connsiteX2" fmla="*/ 1740814 w 1740814"/>
              <a:gd name="connsiteY2" fmla="*/ 225083 h 660178"/>
              <a:gd name="connsiteX3" fmla="*/ 1515731 w 1740814"/>
              <a:gd name="connsiteY3" fmla="*/ 450166 h 660178"/>
              <a:gd name="connsiteX4" fmla="*/ 1035760 w 1740814"/>
              <a:gd name="connsiteY4" fmla="*/ 450166 h 660178"/>
              <a:gd name="connsiteX5" fmla="*/ 870407 w 1740814"/>
              <a:gd name="connsiteY5" fmla="*/ 660178 h 660178"/>
              <a:gd name="connsiteX6" fmla="*/ 705054 w 1740814"/>
              <a:gd name="connsiteY6" fmla="*/ 450166 h 660178"/>
              <a:gd name="connsiteX7" fmla="*/ 0 w 1740814"/>
              <a:gd name="connsiteY7" fmla="*/ 450166 h 660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814" h="660178">
                <a:moveTo>
                  <a:pt x="0" y="0"/>
                </a:moveTo>
                <a:lnTo>
                  <a:pt x="1515731" y="0"/>
                </a:lnTo>
                <a:cubicBezTo>
                  <a:pt x="1640041" y="0"/>
                  <a:pt x="1740814" y="100773"/>
                  <a:pt x="1740814" y="225083"/>
                </a:cubicBezTo>
                <a:cubicBezTo>
                  <a:pt x="1740814" y="349393"/>
                  <a:pt x="1640041" y="450166"/>
                  <a:pt x="1515731" y="450166"/>
                </a:cubicBezTo>
                <a:lnTo>
                  <a:pt x="1035760" y="450166"/>
                </a:lnTo>
                <a:lnTo>
                  <a:pt x="870407" y="660178"/>
                </a:lnTo>
                <a:lnTo>
                  <a:pt x="705054" y="450166"/>
                </a:lnTo>
                <a:lnTo>
                  <a:pt x="0" y="450166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0871D28-EF57-B883-1420-0A6CE1E703A8}"/>
              </a:ext>
            </a:extLst>
          </p:cNvPr>
          <p:cNvGrpSpPr/>
          <p:nvPr/>
        </p:nvGrpSpPr>
        <p:grpSpPr>
          <a:xfrm>
            <a:off x="590110" y="1690077"/>
            <a:ext cx="1835148" cy="1021955"/>
            <a:chOff x="-94764" y="1931934"/>
            <a:chExt cx="1835148" cy="1021955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7AF5F8B-EC95-A0B3-5C1C-8AD7E78B90E7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E988856-92EC-2C43-8859-AFBF1CCA8E2E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EA98CF8-8FA8-6324-E219-29532E920174}"/>
              </a:ext>
            </a:extLst>
          </p:cNvPr>
          <p:cNvGrpSpPr/>
          <p:nvPr/>
        </p:nvGrpSpPr>
        <p:grpSpPr>
          <a:xfrm>
            <a:off x="4287460" y="1690077"/>
            <a:ext cx="1835148" cy="1021955"/>
            <a:chOff x="-94764" y="1931934"/>
            <a:chExt cx="1835148" cy="1021955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95F78BC-9067-AA6B-C2A3-6BB786D8AEC6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3135606-F37D-04CF-B0E5-3009E2AEA372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1ECB013-62B2-5880-F6B7-94D7925B97E1}"/>
              </a:ext>
            </a:extLst>
          </p:cNvPr>
          <p:cNvGrpSpPr/>
          <p:nvPr/>
        </p:nvGrpSpPr>
        <p:grpSpPr>
          <a:xfrm>
            <a:off x="7950381" y="1690077"/>
            <a:ext cx="1835148" cy="1021955"/>
            <a:chOff x="-94764" y="1931934"/>
            <a:chExt cx="1835148" cy="10219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F310866-C37D-2B92-65EE-8DABCDFD98D9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0E87F776-75F3-F1BD-2324-9E2CD75F0549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38FF5AE-6C61-2A42-76F2-E76F2541DD3F}"/>
              </a:ext>
            </a:extLst>
          </p:cNvPr>
          <p:cNvGrpSpPr/>
          <p:nvPr/>
        </p:nvGrpSpPr>
        <p:grpSpPr>
          <a:xfrm>
            <a:off x="2404013" y="4164055"/>
            <a:ext cx="1835148" cy="1021955"/>
            <a:chOff x="-94764" y="1931934"/>
            <a:chExt cx="1835148" cy="1021955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D201CDB6-1F35-5B26-329A-F15C7DD22EE6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2A67BE5-19E1-3EC0-F35B-8C980E165238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379AAAB4-23DC-B101-E9FD-DECF5A11EDDA}"/>
              </a:ext>
            </a:extLst>
          </p:cNvPr>
          <p:cNvGrpSpPr/>
          <p:nvPr/>
        </p:nvGrpSpPr>
        <p:grpSpPr>
          <a:xfrm>
            <a:off x="6120150" y="4164055"/>
            <a:ext cx="1835148" cy="1021955"/>
            <a:chOff x="-94764" y="1931934"/>
            <a:chExt cx="1835148" cy="10219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924AB20-8F4E-E932-9628-787D0B17A183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278C7BA-809B-0156-D476-DF7A62315411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EE492FF-5BEA-04B2-FEA1-53C0F94A70BC}"/>
              </a:ext>
            </a:extLst>
          </p:cNvPr>
          <p:cNvGrpSpPr/>
          <p:nvPr/>
        </p:nvGrpSpPr>
        <p:grpSpPr>
          <a:xfrm>
            <a:off x="9836287" y="4164055"/>
            <a:ext cx="1835148" cy="1021955"/>
            <a:chOff x="-94764" y="1931934"/>
            <a:chExt cx="1835148" cy="1021955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2103DA7-AFA2-F812-1945-B13F01D0A34C}"/>
                </a:ext>
              </a:extLst>
            </p:cNvPr>
            <p:cNvSpPr txBox="1"/>
            <p:nvPr/>
          </p:nvSpPr>
          <p:spPr>
            <a:xfrm>
              <a:off x="-94764" y="2190603"/>
              <a:ext cx="183514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AC715DCC-3265-58CB-5A06-5048839B627A}"/>
                </a:ext>
              </a:extLst>
            </p:cNvPr>
            <p:cNvSpPr txBox="1"/>
            <p:nvPr/>
          </p:nvSpPr>
          <p:spPr>
            <a:xfrm>
              <a:off x="108436" y="1931934"/>
              <a:ext cx="14287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A2337A47-2E47-407A-1C62-B82F971DFB1D}"/>
              </a:ext>
            </a:extLst>
          </p:cNvPr>
          <p:cNvSpPr txBox="1"/>
          <p:nvPr/>
        </p:nvSpPr>
        <p:spPr>
          <a:xfrm>
            <a:off x="1266352" y="32570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C2329"/>
                </a:solidFill>
              </a:rPr>
              <a:t>01</a:t>
            </a:r>
            <a:endParaRPr lang="zh-CN" altLang="en-US" dirty="0">
              <a:solidFill>
                <a:srgbClr val="EC2329"/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1A68705-5753-7CAA-DF3F-1D2598D9A390}"/>
              </a:ext>
            </a:extLst>
          </p:cNvPr>
          <p:cNvSpPr txBox="1"/>
          <p:nvPr/>
        </p:nvSpPr>
        <p:spPr>
          <a:xfrm>
            <a:off x="3126392" y="32570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870AC6F-582F-DD1C-1800-63D35DFCE3A9}"/>
              </a:ext>
            </a:extLst>
          </p:cNvPr>
          <p:cNvSpPr txBox="1"/>
          <p:nvPr/>
        </p:nvSpPr>
        <p:spPr>
          <a:xfrm>
            <a:off x="4986432" y="32570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C2329"/>
                </a:solidFill>
              </a:rPr>
              <a:t>03</a:t>
            </a:r>
            <a:endParaRPr lang="zh-CN" altLang="en-US" dirty="0">
              <a:solidFill>
                <a:srgbClr val="EC2329"/>
              </a:solidFill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0D7772B-0127-EE95-53E0-7206E33A39D7}"/>
              </a:ext>
            </a:extLst>
          </p:cNvPr>
          <p:cNvSpPr txBox="1"/>
          <p:nvPr/>
        </p:nvSpPr>
        <p:spPr>
          <a:xfrm>
            <a:off x="6846472" y="32570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9C3C0570-3FC9-9147-D63B-CDD769D991FE}"/>
              </a:ext>
            </a:extLst>
          </p:cNvPr>
          <p:cNvSpPr txBox="1"/>
          <p:nvPr/>
        </p:nvSpPr>
        <p:spPr>
          <a:xfrm>
            <a:off x="8624461" y="32570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EC2329"/>
                </a:solidFill>
              </a:rPr>
              <a:t>05</a:t>
            </a:r>
            <a:endParaRPr lang="zh-CN" altLang="en-US" dirty="0">
              <a:solidFill>
                <a:srgbClr val="EC2329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5CB34050-7FB4-F42A-B02F-2E4B59960EAD}"/>
              </a:ext>
            </a:extLst>
          </p:cNvPr>
          <p:cNvSpPr txBox="1"/>
          <p:nvPr/>
        </p:nvSpPr>
        <p:spPr>
          <a:xfrm>
            <a:off x="10490903" y="3257034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06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19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6664A54-4491-00B9-AB63-267E04AED5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40965"/>
            <a:ext cx="12192000" cy="3429000"/>
          </a:xfrm>
          <a:prstGeom prst="rect">
            <a:avLst/>
          </a:prstGeom>
        </p:spPr>
      </p:pic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2DC1E6FE-34B1-F38D-9D9A-CFBE20FB2FC3}"/>
              </a:ext>
            </a:extLst>
          </p:cNvPr>
          <p:cNvGrpSpPr/>
          <p:nvPr/>
        </p:nvGrpSpPr>
        <p:grpSpPr>
          <a:xfrm>
            <a:off x="4083643" y="5923575"/>
            <a:ext cx="4001599" cy="307777"/>
            <a:chOff x="4102467" y="5545734"/>
            <a:chExt cx="4001599" cy="307777"/>
          </a:xfrm>
        </p:grpSpPr>
        <p:grpSp>
          <p:nvGrpSpPr>
            <p:cNvPr id="114" name="组合 113">
              <a:extLst>
                <a:ext uri="{FF2B5EF4-FFF2-40B4-BE49-F238E27FC236}">
                  <a16:creationId xmlns:a16="http://schemas.microsoft.com/office/drawing/2014/main" id="{D373A378-7C71-6607-9215-FFE68CAE4B4C}"/>
                </a:ext>
              </a:extLst>
            </p:cNvPr>
            <p:cNvGrpSpPr/>
            <p:nvPr/>
          </p:nvGrpSpPr>
          <p:grpSpPr>
            <a:xfrm>
              <a:off x="6178917" y="5545734"/>
              <a:ext cx="1925149" cy="307777"/>
              <a:chOff x="1066066" y="4859695"/>
              <a:chExt cx="1925149" cy="307777"/>
            </a:xfrm>
          </p:grpSpPr>
          <p:sp>
            <p:nvSpPr>
              <p:cNvPr id="115" name="矩形: 圆角 114">
                <a:extLst>
                  <a:ext uri="{FF2B5EF4-FFF2-40B4-BE49-F238E27FC236}">
                    <a16:creationId xmlns:a16="http://schemas.microsoft.com/office/drawing/2014/main" id="{5F1F765D-CBF1-AB9F-E589-B91563976384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920974" cy="30777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矩形: 圆角 115">
                <a:extLst>
                  <a:ext uri="{FF2B5EF4-FFF2-40B4-BE49-F238E27FC236}">
                    <a16:creationId xmlns:a16="http://schemas.microsoft.com/office/drawing/2014/main" id="{45CCE218-B541-27C2-7718-8BA0F4D6A05D}"/>
                  </a:ext>
                </a:extLst>
              </p:cNvPr>
              <p:cNvSpPr/>
              <p:nvPr/>
            </p:nvSpPr>
            <p:spPr>
              <a:xfrm>
                <a:off x="1761690" y="4867426"/>
                <a:ext cx="1229525" cy="29410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文本框 116">
                <a:extLst>
                  <a:ext uri="{FF2B5EF4-FFF2-40B4-BE49-F238E27FC236}">
                    <a16:creationId xmlns:a16="http://schemas.microsoft.com/office/drawing/2014/main" id="{6BD55C6F-96AD-7CA5-8ADB-2DF553A1CE41}"/>
                  </a:ext>
                </a:extLst>
              </p:cNvPr>
              <p:cNvSpPr txBox="1"/>
              <p:nvPr/>
            </p:nvSpPr>
            <p:spPr>
              <a:xfrm>
                <a:off x="1221700" y="4890398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</a:t>
                </a:r>
              </a:p>
            </p:txBody>
          </p:sp>
          <p:sp>
            <p:nvSpPr>
              <p:cNvPr id="118" name="文本框 117">
                <a:extLst>
                  <a:ext uri="{FF2B5EF4-FFF2-40B4-BE49-F238E27FC236}">
                    <a16:creationId xmlns:a16="http://schemas.microsoft.com/office/drawing/2014/main" id="{34A8B4F6-ABC0-96E4-881C-9430765615F1}"/>
                  </a:ext>
                </a:extLst>
              </p:cNvPr>
              <p:cNvSpPr txBox="1"/>
              <p:nvPr/>
            </p:nvSpPr>
            <p:spPr>
              <a:xfrm>
                <a:off x="1895784" y="4899923"/>
                <a:ext cx="10447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050"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en-US" altLang="zh-CN" dirty="0">
                    <a:sym typeface="+mn-lt"/>
                  </a:rPr>
                  <a:t>2023.12.19</a:t>
                </a:r>
                <a:endParaRPr lang="zh-CN" altLang="en-US" dirty="0">
                  <a:sym typeface="+mn-lt"/>
                </a:endParaRPr>
              </a:p>
            </p:txBody>
          </p:sp>
        </p:grpSp>
        <p:grpSp>
          <p:nvGrpSpPr>
            <p:cNvPr id="119" name="组合 118">
              <a:extLst>
                <a:ext uri="{FF2B5EF4-FFF2-40B4-BE49-F238E27FC236}">
                  <a16:creationId xmlns:a16="http://schemas.microsoft.com/office/drawing/2014/main" id="{E5714D24-410C-98CA-6975-367C4AE23467}"/>
                </a:ext>
              </a:extLst>
            </p:cNvPr>
            <p:cNvGrpSpPr/>
            <p:nvPr/>
          </p:nvGrpSpPr>
          <p:grpSpPr>
            <a:xfrm>
              <a:off x="4102467" y="5545734"/>
              <a:ext cx="1920974" cy="307777"/>
              <a:chOff x="1066066" y="4859695"/>
              <a:chExt cx="1920974" cy="307777"/>
            </a:xfrm>
          </p:grpSpPr>
          <p:sp>
            <p:nvSpPr>
              <p:cNvPr id="120" name="矩形: 圆角 119">
                <a:extLst>
                  <a:ext uri="{FF2B5EF4-FFF2-40B4-BE49-F238E27FC236}">
                    <a16:creationId xmlns:a16="http://schemas.microsoft.com/office/drawing/2014/main" id="{97885ECE-EED4-ABAF-87BA-166C1EABE63D}"/>
                  </a:ext>
                </a:extLst>
              </p:cNvPr>
              <p:cNvSpPr/>
              <p:nvPr/>
            </p:nvSpPr>
            <p:spPr>
              <a:xfrm>
                <a:off x="1066066" y="4859695"/>
                <a:ext cx="1920974" cy="307777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矩形: 圆角 120">
                <a:extLst>
                  <a:ext uri="{FF2B5EF4-FFF2-40B4-BE49-F238E27FC236}">
                    <a16:creationId xmlns:a16="http://schemas.microsoft.com/office/drawing/2014/main" id="{ACC99644-0AB9-534A-019C-B48299D91EF2}"/>
                  </a:ext>
                </a:extLst>
              </p:cNvPr>
              <p:cNvSpPr/>
              <p:nvPr/>
            </p:nvSpPr>
            <p:spPr>
              <a:xfrm>
                <a:off x="1748990" y="4867426"/>
                <a:ext cx="1238050" cy="300046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文本框 121">
                <a:extLst>
                  <a:ext uri="{FF2B5EF4-FFF2-40B4-BE49-F238E27FC236}">
                    <a16:creationId xmlns:a16="http://schemas.microsoft.com/office/drawing/2014/main" id="{46B873A2-6F9D-E108-9B8E-AF1357E4F7C1}"/>
                  </a:ext>
                </a:extLst>
              </p:cNvPr>
              <p:cNvSpPr txBox="1"/>
              <p:nvPr/>
            </p:nvSpPr>
            <p:spPr>
              <a:xfrm>
                <a:off x="1193125" y="4890398"/>
                <a:ext cx="600687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050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</a:t>
                </a:r>
              </a:p>
            </p:txBody>
          </p:sp>
          <p:sp>
            <p:nvSpPr>
              <p:cNvPr id="123" name="文本框 122">
                <a:extLst>
                  <a:ext uri="{FF2B5EF4-FFF2-40B4-BE49-F238E27FC236}">
                    <a16:creationId xmlns:a16="http://schemas.microsoft.com/office/drawing/2014/main" id="{DE19850E-441E-E185-2C7A-4DB560E4C2A7}"/>
                  </a:ext>
                </a:extLst>
              </p:cNvPr>
              <p:cNvSpPr txBox="1"/>
              <p:nvPr/>
            </p:nvSpPr>
            <p:spPr>
              <a:xfrm>
                <a:off x="1895784" y="4899923"/>
                <a:ext cx="10447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en-US" altLang="zh-CN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</p:grpSp>
      </p:grpSp>
      <p:sp>
        <p:nvSpPr>
          <p:cNvPr id="131" name="文本框 130">
            <a:extLst>
              <a:ext uri="{FF2B5EF4-FFF2-40B4-BE49-F238E27FC236}">
                <a16:creationId xmlns:a16="http://schemas.microsoft.com/office/drawing/2014/main" id="{CEA2E95C-59CA-511E-A722-3DD23C36BDEB}"/>
              </a:ext>
            </a:extLst>
          </p:cNvPr>
          <p:cNvSpPr txBox="1"/>
          <p:nvPr/>
        </p:nvSpPr>
        <p:spPr>
          <a:xfrm>
            <a:off x="4175136" y="5194331"/>
            <a:ext cx="3859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 dirty="0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谢谢观看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7B593FF-B553-3C04-8602-1566EA7070F8}"/>
              </a:ext>
            </a:extLst>
          </p:cNvPr>
          <p:cNvGrpSpPr/>
          <p:nvPr/>
        </p:nvGrpSpPr>
        <p:grpSpPr>
          <a:xfrm>
            <a:off x="3969053" y="673260"/>
            <a:ext cx="4514934" cy="3144544"/>
            <a:chOff x="3969053" y="673260"/>
            <a:chExt cx="4514934" cy="3144544"/>
          </a:xfrm>
          <a:gradFill flip="none" rotWithShape="1">
            <a:gsLst>
              <a:gs pos="100000">
                <a:srgbClr val="FFC000"/>
              </a:gs>
              <a:gs pos="20000">
                <a:srgbClr val="EC2329"/>
              </a:gs>
            </a:gsLst>
            <a:lin ang="13500000" scaled="1"/>
            <a:tileRect/>
          </a:gradFill>
          <a:effectLst>
            <a:outerShdw dist="76200" dir="2700000" algn="tl" rotWithShape="0">
              <a:srgbClr val="B21D22">
                <a:alpha val="12000"/>
              </a:srgbClr>
            </a:outerShdw>
          </a:effectLst>
        </p:grpSpPr>
        <p:grpSp>
          <p:nvGrpSpPr>
            <p:cNvPr id="8" name="图形 3">
              <a:extLst>
                <a:ext uri="{FF2B5EF4-FFF2-40B4-BE49-F238E27FC236}">
                  <a16:creationId xmlns:a16="http://schemas.microsoft.com/office/drawing/2014/main" id="{39B04310-5099-7A48-48FF-7263081149FA}"/>
                </a:ext>
              </a:extLst>
            </p:cNvPr>
            <p:cNvGrpSpPr/>
            <p:nvPr/>
          </p:nvGrpSpPr>
          <p:grpSpPr>
            <a:xfrm>
              <a:off x="3969053" y="887210"/>
              <a:ext cx="765784" cy="1845907"/>
              <a:chOff x="1861884" y="1596216"/>
              <a:chExt cx="493159" cy="1188750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58DD1FE4-2E9D-FF98-CE68-7980BB6F5F2E}"/>
                  </a:ext>
                </a:extLst>
              </p:cNvPr>
              <p:cNvSpPr/>
              <p:nvPr/>
            </p:nvSpPr>
            <p:spPr>
              <a:xfrm flipV="1">
                <a:off x="1861884" y="1596216"/>
                <a:ext cx="493159" cy="707455"/>
              </a:xfrm>
              <a:custGeom>
                <a:avLst/>
                <a:gdLst>
                  <a:gd name="connsiteX0" fmla="*/ 351205 w 493159"/>
                  <a:gd name="connsiteY0" fmla="*/ 703893 h 707455"/>
                  <a:gd name="connsiteX1" fmla="*/ 231446 w 493159"/>
                  <a:gd name="connsiteY1" fmla="*/ 675193 h 707455"/>
                  <a:gd name="connsiteX2" fmla="*/ 166960 w 493159"/>
                  <a:gd name="connsiteY2" fmla="*/ 661729 h 707455"/>
                  <a:gd name="connsiteX3" fmla="*/ 146410 w 493159"/>
                  <a:gd name="connsiteY3" fmla="*/ 658540 h 707455"/>
                  <a:gd name="connsiteX4" fmla="*/ 142158 w 493159"/>
                  <a:gd name="connsiteY4" fmla="*/ 656769 h 707455"/>
                  <a:gd name="connsiteX5" fmla="*/ 74837 w 493159"/>
                  <a:gd name="connsiteY5" fmla="*/ 642950 h 707455"/>
                  <a:gd name="connsiteX6" fmla="*/ 58185 w 493159"/>
                  <a:gd name="connsiteY6" fmla="*/ 644368 h 707455"/>
                  <a:gd name="connsiteX7" fmla="*/ 63499 w 493159"/>
                  <a:gd name="connsiteY7" fmla="*/ 634447 h 707455"/>
                  <a:gd name="connsiteX8" fmla="*/ 68460 w 493159"/>
                  <a:gd name="connsiteY8" fmla="*/ 618857 h 707455"/>
                  <a:gd name="connsiteX9" fmla="*/ 73774 w 493159"/>
                  <a:gd name="connsiteY9" fmla="*/ 611416 h 707455"/>
                  <a:gd name="connsiteX10" fmla="*/ 79089 w 493159"/>
                  <a:gd name="connsiteY10" fmla="*/ 604330 h 707455"/>
                  <a:gd name="connsiteX11" fmla="*/ 82632 w 493159"/>
                  <a:gd name="connsiteY11" fmla="*/ 599369 h 707455"/>
                  <a:gd name="connsiteX12" fmla="*/ 98577 w 493159"/>
                  <a:gd name="connsiteY12" fmla="*/ 585905 h 707455"/>
                  <a:gd name="connsiteX13" fmla="*/ 147827 w 493159"/>
                  <a:gd name="connsiteY13" fmla="*/ 563938 h 707455"/>
                  <a:gd name="connsiteX14" fmla="*/ 201329 w 493159"/>
                  <a:gd name="connsiteY14" fmla="*/ 587677 h 707455"/>
                  <a:gd name="connsiteX15" fmla="*/ 244910 w 493159"/>
                  <a:gd name="connsiteY15" fmla="*/ 606456 h 707455"/>
                  <a:gd name="connsiteX16" fmla="*/ 242075 w 493159"/>
                  <a:gd name="connsiteY16" fmla="*/ 601141 h 707455"/>
                  <a:gd name="connsiteX17" fmla="*/ 236760 w 493159"/>
                  <a:gd name="connsiteY17" fmla="*/ 558269 h 707455"/>
                  <a:gd name="connsiteX18" fmla="*/ 227194 w 493159"/>
                  <a:gd name="connsiteY18" fmla="*/ 514688 h 707455"/>
                  <a:gd name="connsiteX19" fmla="*/ 167669 w 493159"/>
                  <a:gd name="connsiteY19" fmla="*/ 454808 h 707455"/>
                  <a:gd name="connsiteX20" fmla="*/ 160228 w 493159"/>
                  <a:gd name="connsiteY20" fmla="*/ 444887 h 707455"/>
                  <a:gd name="connsiteX21" fmla="*/ 135071 w 493159"/>
                  <a:gd name="connsiteY21" fmla="*/ 407330 h 707455"/>
                  <a:gd name="connsiteX22" fmla="*/ 132945 w 493159"/>
                  <a:gd name="connsiteY22" fmla="*/ 404495 h 707455"/>
                  <a:gd name="connsiteX23" fmla="*/ 99994 w 493159"/>
                  <a:gd name="connsiteY23" fmla="*/ 338238 h 707455"/>
                  <a:gd name="connsiteX24" fmla="*/ 89010 w 493159"/>
                  <a:gd name="connsiteY24" fmla="*/ 320876 h 707455"/>
                  <a:gd name="connsiteX25" fmla="*/ 84404 w 493159"/>
                  <a:gd name="connsiteY25" fmla="*/ 315916 h 707455"/>
                  <a:gd name="connsiteX26" fmla="*/ 81215 w 493159"/>
                  <a:gd name="connsiteY26" fmla="*/ 302806 h 707455"/>
                  <a:gd name="connsiteX27" fmla="*/ 75546 w 493159"/>
                  <a:gd name="connsiteY27" fmla="*/ 289342 h 707455"/>
                  <a:gd name="connsiteX28" fmla="*/ 69877 w 493159"/>
                  <a:gd name="connsiteY28" fmla="*/ 280130 h 707455"/>
                  <a:gd name="connsiteX29" fmla="*/ 67397 w 493159"/>
                  <a:gd name="connsiteY29" fmla="*/ 272335 h 707455"/>
                  <a:gd name="connsiteX30" fmla="*/ 63854 w 493159"/>
                  <a:gd name="connsiteY30" fmla="*/ 269854 h 707455"/>
                  <a:gd name="connsiteX31" fmla="*/ 57830 w 493159"/>
                  <a:gd name="connsiteY31" fmla="*/ 266311 h 707455"/>
                  <a:gd name="connsiteX32" fmla="*/ 62082 w 493159"/>
                  <a:gd name="connsiteY32" fmla="*/ 262768 h 707455"/>
                  <a:gd name="connsiteX33" fmla="*/ 59247 w 493159"/>
                  <a:gd name="connsiteY33" fmla="*/ 255327 h 707455"/>
                  <a:gd name="connsiteX34" fmla="*/ 53578 w 493159"/>
                  <a:gd name="connsiteY34" fmla="*/ 247178 h 707455"/>
                  <a:gd name="connsiteX35" fmla="*/ 43303 w 493159"/>
                  <a:gd name="connsiteY35" fmla="*/ 218124 h 707455"/>
                  <a:gd name="connsiteX36" fmla="*/ 35508 w 493159"/>
                  <a:gd name="connsiteY36" fmla="*/ 193322 h 707455"/>
                  <a:gd name="connsiteX37" fmla="*/ 27713 w 493159"/>
                  <a:gd name="connsiteY37" fmla="*/ 170646 h 707455"/>
                  <a:gd name="connsiteX38" fmla="*/ 19564 w 493159"/>
                  <a:gd name="connsiteY38" fmla="*/ 145135 h 707455"/>
                  <a:gd name="connsiteX39" fmla="*/ 13895 w 493159"/>
                  <a:gd name="connsiteY39" fmla="*/ 138757 h 707455"/>
                  <a:gd name="connsiteX40" fmla="*/ 6809 w 493159"/>
                  <a:gd name="connsiteY40" fmla="*/ 133442 h 707455"/>
                  <a:gd name="connsiteX41" fmla="*/ 9289 w 493159"/>
                  <a:gd name="connsiteY41" fmla="*/ 128128 h 707455"/>
                  <a:gd name="connsiteX42" fmla="*/ 8226 w 493159"/>
                  <a:gd name="connsiteY42" fmla="*/ 124584 h 707455"/>
                  <a:gd name="connsiteX43" fmla="*/ 8226 w 493159"/>
                  <a:gd name="connsiteY43" fmla="*/ 117852 h 707455"/>
                  <a:gd name="connsiteX44" fmla="*/ 6809 w 493159"/>
                  <a:gd name="connsiteY44" fmla="*/ 107223 h 707455"/>
                  <a:gd name="connsiteX45" fmla="*/ 2557 w 493159"/>
                  <a:gd name="connsiteY45" fmla="*/ 99782 h 707455"/>
                  <a:gd name="connsiteX46" fmla="*/ 2202 w 493159"/>
                  <a:gd name="connsiteY46" fmla="*/ 95530 h 707455"/>
                  <a:gd name="connsiteX47" fmla="*/ 3265 w 493159"/>
                  <a:gd name="connsiteY47" fmla="*/ 55847 h 707455"/>
                  <a:gd name="connsiteX48" fmla="*/ 11415 w 493159"/>
                  <a:gd name="connsiteY48" fmla="*/ 33170 h 707455"/>
                  <a:gd name="connsiteX49" fmla="*/ 22398 w 493159"/>
                  <a:gd name="connsiteY49" fmla="*/ 5888 h 707455"/>
                  <a:gd name="connsiteX50" fmla="*/ 29485 w 493159"/>
                  <a:gd name="connsiteY50" fmla="*/ 5179 h 707455"/>
                  <a:gd name="connsiteX51" fmla="*/ 37634 w 493159"/>
                  <a:gd name="connsiteY51" fmla="*/ 17226 h 707455"/>
                  <a:gd name="connsiteX52" fmla="*/ 54287 w 493159"/>
                  <a:gd name="connsiteY52" fmla="*/ 46280 h 707455"/>
                  <a:gd name="connsiteX53" fmla="*/ 58539 w 493159"/>
                  <a:gd name="connsiteY53" fmla="*/ 53721 h 707455"/>
                  <a:gd name="connsiteX54" fmla="*/ 58893 w 493159"/>
                  <a:gd name="connsiteY54" fmla="*/ 57618 h 707455"/>
                  <a:gd name="connsiteX55" fmla="*/ 63145 w 493159"/>
                  <a:gd name="connsiteY55" fmla="*/ 77814 h 707455"/>
                  <a:gd name="connsiteX56" fmla="*/ 70231 w 493159"/>
                  <a:gd name="connsiteY56" fmla="*/ 116789 h 707455"/>
                  <a:gd name="connsiteX57" fmla="*/ 73420 w 493159"/>
                  <a:gd name="connsiteY57" fmla="*/ 137694 h 707455"/>
                  <a:gd name="connsiteX58" fmla="*/ 77318 w 493159"/>
                  <a:gd name="connsiteY58" fmla="*/ 157890 h 707455"/>
                  <a:gd name="connsiteX59" fmla="*/ 80152 w 493159"/>
                  <a:gd name="connsiteY59" fmla="*/ 183755 h 707455"/>
                  <a:gd name="connsiteX60" fmla="*/ 81215 w 493159"/>
                  <a:gd name="connsiteY60" fmla="*/ 191550 h 707455"/>
                  <a:gd name="connsiteX61" fmla="*/ 85113 w 493159"/>
                  <a:gd name="connsiteY61" fmla="*/ 198637 h 707455"/>
                  <a:gd name="connsiteX62" fmla="*/ 86530 w 493159"/>
                  <a:gd name="connsiteY62" fmla="*/ 205723 h 707455"/>
                  <a:gd name="connsiteX63" fmla="*/ 87239 w 493159"/>
                  <a:gd name="connsiteY63" fmla="*/ 211746 h 707455"/>
                  <a:gd name="connsiteX64" fmla="*/ 93262 w 493159"/>
                  <a:gd name="connsiteY64" fmla="*/ 218478 h 707455"/>
                  <a:gd name="connsiteX65" fmla="*/ 99640 w 493159"/>
                  <a:gd name="connsiteY65" fmla="*/ 236194 h 707455"/>
                  <a:gd name="connsiteX66" fmla="*/ 104600 w 493159"/>
                  <a:gd name="connsiteY66" fmla="*/ 254264 h 707455"/>
                  <a:gd name="connsiteX67" fmla="*/ 113104 w 493159"/>
                  <a:gd name="connsiteY67" fmla="*/ 267374 h 707455"/>
                  <a:gd name="connsiteX68" fmla="*/ 119836 w 493159"/>
                  <a:gd name="connsiteY68" fmla="*/ 280130 h 707455"/>
                  <a:gd name="connsiteX69" fmla="*/ 121253 w 493159"/>
                  <a:gd name="connsiteY69" fmla="*/ 288279 h 707455"/>
                  <a:gd name="connsiteX70" fmla="*/ 185384 w 493159"/>
                  <a:gd name="connsiteY70" fmla="*/ 354536 h 707455"/>
                  <a:gd name="connsiteX71" fmla="*/ 208415 w 493159"/>
                  <a:gd name="connsiteY71" fmla="*/ 369772 h 707455"/>
                  <a:gd name="connsiteX72" fmla="*/ 210895 w 493159"/>
                  <a:gd name="connsiteY72" fmla="*/ 352410 h 707455"/>
                  <a:gd name="connsiteX73" fmla="*/ 212667 w 493159"/>
                  <a:gd name="connsiteY73" fmla="*/ 321230 h 707455"/>
                  <a:gd name="connsiteX74" fmla="*/ 194242 w 493159"/>
                  <a:gd name="connsiteY74" fmla="*/ 298554 h 707455"/>
                  <a:gd name="connsiteX75" fmla="*/ 140386 w 493159"/>
                  <a:gd name="connsiteY75" fmla="*/ 251076 h 707455"/>
                  <a:gd name="connsiteX76" fmla="*/ 122316 w 493159"/>
                  <a:gd name="connsiteY76" fmla="*/ 202888 h 707455"/>
                  <a:gd name="connsiteX77" fmla="*/ 172275 w 493159"/>
                  <a:gd name="connsiteY77" fmla="*/ 83484 h 707455"/>
                  <a:gd name="connsiteX78" fmla="*/ 193179 w 493159"/>
                  <a:gd name="connsiteY78" fmla="*/ 62579 h 707455"/>
                  <a:gd name="connsiteX79" fmla="*/ 210187 w 493159"/>
                  <a:gd name="connsiteY79" fmla="*/ 33525 h 707455"/>
                  <a:gd name="connsiteX80" fmla="*/ 224714 w 493159"/>
                  <a:gd name="connsiteY80" fmla="*/ 39548 h 707455"/>
                  <a:gd name="connsiteX81" fmla="*/ 227548 w 493159"/>
                  <a:gd name="connsiteY81" fmla="*/ 65059 h 707455"/>
                  <a:gd name="connsiteX82" fmla="*/ 235697 w 493159"/>
                  <a:gd name="connsiteY82" fmla="*/ 89153 h 707455"/>
                  <a:gd name="connsiteX83" fmla="*/ 246681 w 493159"/>
                  <a:gd name="connsiteY83" fmla="*/ 96239 h 707455"/>
                  <a:gd name="connsiteX84" fmla="*/ 254831 w 493159"/>
                  <a:gd name="connsiteY84" fmla="*/ 101554 h 707455"/>
                  <a:gd name="connsiteX85" fmla="*/ 267232 w 493159"/>
                  <a:gd name="connsiteY85" fmla="*/ 106868 h 707455"/>
                  <a:gd name="connsiteX86" fmla="*/ 273964 w 493159"/>
                  <a:gd name="connsiteY86" fmla="*/ 110766 h 707455"/>
                  <a:gd name="connsiteX87" fmla="*/ 269712 w 493159"/>
                  <a:gd name="connsiteY87" fmla="*/ 111829 h 707455"/>
                  <a:gd name="connsiteX88" fmla="*/ 270066 w 493159"/>
                  <a:gd name="connsiteY88" fmla="*/ 115018 h 707455"/>
                  <a:gd name="connsiteX89" fmla="*/ 286011 w 493159"/>
                  <a:gd name="connsiteY89" fmla="*/ 121041 h 707455"/>
                  <a:gd name="connsiteX90" fmla="*/ 292034 w 493159"/>
                  <a:gd name="connsiteY90" fmla="*/ 117852 h 707455"/>
                  <a:gd name="connsiteX91" fmla="*/ 289554 w 493159"/>
                  <a:gd name="connsiteY91" fmla="*/ 110766 h 707455"/>
                  <a:gd name="connsiteX92" fmla="*/ 305852 w 493159"/>
                  <a:gd name="connsiteY92" fmla="*/ 109703 h 707455"/>
                  <a:gd name="connsiteX93" fmla="*/ 345182 w 493159"/>
                  <a:gd name="connsiteY93" fmla="*/ 129899 h 707455"/>
                  <a:gd name="connsiteX94" fmla="*/ 359354 w 493159"/>
                  <a:gd name="connsiteY94" fmla="*/ 137340 h 707455"/>
                  <a:gd name="connsiteX95" fmla="*/ 362543 w 493159"/>
                  <a:gd name="connsiteY95" fmla="*/ 153638 h 707455"/>
                  <a:gd name="connsiteX96" fmla="*/ 355457 w 493159"/>
                  <a:gd name="connsiteY96" fmla="*/ 165685 h 707455"/>
                  <a:gd name="connsiteX97" fmla="*/ 256602 w 493159"/>
                  <a:gd name="connsiteY97" fmla="*/ 190133 h 707455"/>
                  <a:gd name="connsiteX98" fmla="*/ 248099 w 493159"/>
                  <a:gd name="connsiteY98" fmla="*/ 187299 h 707455"/>
                  <a:gd name="connsiteX99" fmla="*/ 256602 w 493159"/>
                  <a:gd name="connsiteY99" fmla="*/ 199345 h 707455"/>
                  <a:gd name="connsiteX100" fmla="*/ 266877 w 493159"/>
                  <a:gd name="connsiteY100" fmla="*/ 213164 h 707455"/>
                  <a:gd name="connsiteX101" fmla="*/ 295223 w 493159"/>
                  <a:gd name="connsiteY101" fmla="*/ 258162 h 707455"/>
                  <a:gd name="connsiteX102" fmla="*/ 275735 w 493159"/>
                  <a:gd name="connsiteY102" fmla="*/ 299263 h 707455"/>
                  <a:gd name="connsiteX103" fmla="*/ 256248 w 493159"/>
                  <a:gd name="connsiteY103" fmla="*/ 305286 h 707455"/>
                  <a:gd name="connsiteX104" fmla="*/ 233572 w 493159"/>
                  <a:gd name="connsiteY104" fmla="*/ 341072 h 707455"/>
                  <a:gd name="connsiteX105" fmla="*/ 229674 w 493159"/>
                  <a:gd name="connsiteY105" fmla="*/ 370126 h 707455"/>
                  <a:gd name="connsiteX106" fmla="*/ 265814 w 493159"/>
                  <a:gd name="connsiteY106" fmla="*/ 401660 h 707455"/>
                  <a:gd name="connsiteX107" fmla="*/ 344827 w 493159"/>
                  <a:gd name="connsiteY107" fmla="*/ 402723 h 707455"/>
                  <a:gd name="connsiteX108" fmla="*/ 422777 w 493159"/>
                  <a:gd name="connsiteY108" fmla="*/ 263477 h 707455"/>
                  <a:gd name="connsiteX109" fmla="*/ 424549 w 493159"/>
                  <a:gd name="connsiteY109" fmla="*/ 120687 h 707455"/>
                  <a:gd name="connsiteX110" fmla="*/ 327111 w 493159"/>
                  <a:gd name="connsiteY110" fmla="*/ 71082 h 707455"/>
                  <a:gd name="connsiteX111" fmla="*/ 294160 w 493159"/>
                  <a:gd name="connsiteY111" fmla="*/ 81712 h 707455"/>
                  <a:gd name="connsiteX112" fmla="*/ 285656 w 493159"/>
                  <a:gd name="connsiteY112" fmla="*/ 82775 h 707455"/>
                  <a:gd name="connsiteX113" fmla="*/ 292388 w 493159"/>
                  <a:gd name="connsiteY113" fmla="*/ 69665 h 707455"/>
                  <a:gd name="connsiteX114" fmla="*/ 301246 w 493159"/>
                  <a:gd name="connsiteY114" fmla="*/ 59036 h 707455"/>
                  <a:gd name="connsiteX115" fmla="*/ 305498 w 493159"/>
                  <a:gd name="connsiteY115" fmla="*/ 49115 h 707455"/>
                  <a:gd name="connsiteX116" fmla="*/ 307270 w 493159"/>
                  <a:gd name="connsiteY116" fmla="*/ 43091 h 707455"/>
                  <a:gd name="connsiteX117" fmla="*/ 316482 w 493159"/>
                  <a:gd name="connsiteY117" fmla="*/ 36005 h 707455"/>
                  <a:gd name="connsiteX118" fmla="*/ 332426 w 493159"/>
                  <a:gd name="connsiteY118" fmla="*/ 26793 h 707455"/>
                  <a:gd name="connsiteX119" fmla="*/ 348725 w 493159"/>
                  <a:gd name="connsiteY119" fmla="*/ 19706 h 707455"/>
                  <a:gd name="connsiteX120" fmla="*/ 359354 w 493159"/>
                  <a:gd name="connsiteY120" fmla="*/ 14746 h 707455"/>
                  <a:gd name="connsiteX121" fmla="*/ 365378 w 493159"/>
                  <a:gd name="connsiteY121" fmla="*/ 10494 h 707455"/>
                  <a:gd name="connsiteX122" fmla="*/ 376007 w 493159"/>
                  <a:gd name="connsiteY122" fmla="*/ 4825 h 707455"/>
                  <a:gd name="connsiteX123" fmla="*/ 385219 w 493159"/>
                  <a:gd name="connsiteY123" fmla="*/ -135 h 707455"/>
                  <a:gd name="connsiteX124" fmla="*/ 405415 w 493159"/>
                  <a:gd name="connsiteY124" fmla="*/ -1198 h 707455"/>
                  <a:gd name="connsiteX125" fmla="*/ 430572 w 493159"/>
                  <a:gd name="connsiteY125" fmla="*/ 5534 h 707455"/>
                  <a:gd name="connsiteX126" fmla="*/ 435887 w 493159"/>
                  <a:gd name="connsiteY126" fmla="*/ 8723 h 707455"/>
                  <a:gd name="connsiteX127" fmla="*/ 461752 w 493159"/>
                  <a:gd name="connsiteY127" fmla="*/ 42028 h 707455"/>
                  <a:gd name="connsiteX128" fmla="*/ 467067 w 493159"/>
                  <a:gd name="connsiteY128" fmla="*/ 48760 h 707455"/>
                  <a:gd name="connsiteX129" fmla="*/ 470255 w 493159"/>
                  <a:gd name="connsiteY129" fmla="*/ 54430 h 707455"/>
                  <a:gd name="connsiteX130" fmla="*/ 473799 w 493159"/>
                  <a:gd name="connsiteY130" fmla="*/ 63996 h 707455"/>
                  <a:gd name="connsiteX131" fmla="*/ 492223 w 493159"/>
                  <a:gd name="connsiteY131" fmla="*/ 167102 h 707455"/>
                  <a:gd name="connsiteX132" fmla="*/ 484783 w 493159"/>
                  <a:gd name="connsiteY132" fmla="*/ 252139 h 707455"/>
                  <a:gd name="connsiteX133" fmla="*/ 457854 w 493159"/>
                  <a:gd name="connsiteY133" fmla="*/ 331151 h 707455"/>
                  <a:gd name="connsiteX134" fmla="*/ 409667 w 493159"/>
                  <a:gd name="connsiteY134" fmla="*/ 397763 h 707455"/>
                  <a:gd name="connsiteX135" fmla="*/ 401518 w 493159"/>
                  <a:gd name="connsiteY135" fmla="*/ 405204 h 707455"/>
                  <a:gd name="connsiteX136" fmla="*/ 397620 w 493159"/>
                  <a:gd name="connsiteY136" fmla="*/ 408038 h 707455"/>
                  <a:gd name="connsiteX137" fmla="*/ 380259 w 493159"/>
                  <a:gd name="connsiteY137" fmla="*/ 419022 h 707455"/>
                  <a:gd name="connsiteX138" fmla="*/ 300538 w 493159"/>
                  <a:gd name="connsiteY138" fmla="*/ 443470 h 707455"/>
                  <a:gd name="connsiteX139" fmla="*/ 263334 w 493159"/>
                  <a:gd name="connsiteY139" fmla="*/ 438155 h 707455"/>
                  <a:gd name="connsiteX140" fmla="*/ 240304 w 493159"/>
                  <a:gd name="connsiteY140" fmla="*/ 431777 h 707455"/>
                  <a:gd name="connsiteX141" fmla="*/ 228257 w 493159"/>
                  <a:gd name="connsiteY141" fmla="*/ 426108 h 707455"/>
                  <a:gd name="connsiteX142" fmla="*/ 214793 w 493159"/>
                  <a:gd name="connsiteY142" fmla="*/ 427880 h 707455"/>
                  <a:gd name="connsiteX143" fmla="*/ 210187 w 493159"/>
                  <a:gd name="connsiteY143" fmla="*/ 425045 h 707455"/>
                  <a:gd name="connsiteX144" fmla="*/ 188928 w 493159"/>
                  <a:gd name="connsiteY144" fmla="*/ 399535 h 707455"/>
                  <a:gd name="connsiteX145" fmla="*/ 165188 w 493159"/>
                  <a:gd name="connsiteY145" fmla="*/ 383590 h 707455"/>
                  <a:gd name="connsiteX146" fmla="*/ 150661 w 493159"/>
                  <a:gd name="connsiteY146" fmla="*/ 374732 h 707455"/>
                  <a:gd name="connsiteX147" fmla="*/ 167669 w 493159"/>
                  <a:gd name="connsiteY147" fmla="*/ 415833 h 707455"/>
                  <a:gd name="connsiteX148" fmla="*/ 250933 w 493159"/>
                  <a:gd name="connsiteY148" fmla="*/ 495200 h 707455"/>
                  <a:gd name="connsiteX149" fmla="*/ 269003 w 493159"/>
                  <a:gd name="connsiteY149" fmla="*/ 501932 h 707455"/>
                  <a:gd name="connsiteX150" fmla="*/ 340221 w 493159"/>
                  <a:gd name="connsiteY150" fmla="*/ 502641 h 707455"/>
                  <a:gd name="connsiteX151" fmla="*/ 371047 w 493159"/>
                  <a:gd name="connsiteY151" fmla="*/ 526734 h 707455"/>
                  <a:gd name="connsiteX152" fmla="*/ 347662 w 493159"/>
                  <a:gd name="connsiteY152" fmla="*/ 563229 h 707455"/>
                  <a:gd name="connsiteX153" fmla="*/ 327820 w 493159"/>
                  <a:gd name="connsiteY153" fmla="*/ 576693 h 707455"/>
                  <a:gd name="connsiteX154" fmla="*/ 318608 w 493159"/>
                  <a:gd name="connsiteY154" fmla="*/ 584134 h 707455"/>
                  <a:gd name="connsiteX155" fmla="*/ 334198 w 493159"/>
                  <a:gd name="connsiteY155" fmla="*/ 594409 h 707455"/>
                  <a:gd name="connsiteX156" fmla="*/ 373881 w 493159"/>
                  <a:gd name="connsiteY156" fmla="*/ 617440 h 707455"/>
                  <a:gd name="connsiteX157" fmla="*/ 408604 w 493159"/>
                  <a:gd name="connsiteY157" fmla="*/ 682280 h 707455"/>
                  <a:gd name="connsiteX158" fmla="*/ 351205 w 493159"/>
                  <a:gd name="connsiteY158" fmla="*/ 703893 h 707455"/>
                  <a:gd name="connsiteX159" fmla="*/ 199911 w 493159"/>
                  <a:gd name="connsiteY159" fmla="*/ 260288 h 707455"/>
                  <a:gd name="connsiteX160" fmla="*/ 183259 w 493159"/>
                  <a:gd name="connsiteY160" fmla="*/ 225565 h 707455"/>
                  <a:gd name="connsiteX161" fmla="*/ 157748 w 493159"/>
                  <a:gd name="connsiteY161" fmla="*/ 179504 h 707455"/>
                  <a:gd name="connsiteX162" fmla="*/ 147827 w 493159"/>
                  <a:gd name="connsiteY162" fmla="*/ 152930 h 707455"/>
                  <a:gd name="connsiteX163" fmla="*/ 144638 w 493159"/>
                  <a:gd name="connsiteY163" fmla="*/ 154701 h 707455"/>
                  <a:gd name="connsiteX164" fmla="*/ 148535 w 493159"/>
                  <a:gd name="connsiteY164" fmla="*/ 222730 h 707455"/>
                  <a:gd name="connsiteX165" fmla="*/ 183613 w 493159"/>
                  <a:gd name="connsiteY165" fmla="*/ 260288 h 707455"/>
                  <a:gd name="connsiteX166" fmla="*/ 199911 w 493159"/>
                  <a:gd name="connsiteY166" fmla="*/ 260288 h 707455"/>
                  <a:gd name="connsiteX167" fmla="*/ 211250 w 493159"/>
                  <a:gd name="connsiteY167" fmla="*/ 102971 h 707455"/>
                  <a:gd name="connsiteX168" fmla="*/ 204163 w 493159"/>
                  <a:gd name="connsiteY168" fmla="*/ 101554 h 707455"/>
                  <a:gd name="connsiteX169" fmla="*/ 199557 w 493159"/>
                  <a:gd name="connsiteY169" fmla="*/ 102262 h 707455"/>
                  <a:gd name="connsiteX170" fmla="*/ 188928 w 493159"/>
                  <a:gd name="connsiteY170" fmla="*/ 101554 h 707455"/>
                  <a:gd name="connsiteX171" fmla="*/ 196723 w 493159"/>
                  <a:gd name="connsiteY171" fmla="*/ 109703 h 707455"/>
                  <a:gd name="connsiteX172" fmla="*/ 211250 w 493159"/>
                  <a:gd name="connsiteY172" fmla="*/ 102971 h 707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</a:cxnLst>
                <a:rect l="l" t="t" r="r" b="b"/>
                <a:pathLst>
                  <a:path w="493159" h="707455">
                    <a:moveTo>
                      <a:pt x="351205" y="703893"/>
                    </a:moveTo>
                    <a:cubicBezTo>
                      <a:pt x="348370" y="701059"/>
                      <a:pt x="279633" y="684760"/>
                      <a:pt x="231446" y="675193"/>
                    </a:cubicBezTo>
                    <a:cubicBezTo>
                      <a:pt x="206998" y="670587"/>
                      <a:pt x="177944" y="664564"/>
                      <a:pt x="166960" y="661729"/>
                    </a:cubicBezTo>
                    <a:cubicBezTo>
                      <a:pt x="155622" y="658895"/>
                      <a:pt x="146410" y="657478"/>
                      <a:pt x="146410" y="658540"/>
                    </a:cubicBezTo>
                    <a:cubicBezTo>
                      <a:pt x="146410" y="659603"/>
                      <a:pt x="144284" y="658895"/>
                      <a:pt x="142158" y="656769"/>
                    </a:cubicBezTo>
                    <a:cubicBezTo>
                      <a:pt x="133654" y="650037"/>
                      <a:pt x="91845" y="641179"/>
                      <a:pt x="74837" y="642950"/>
                    </a:cubicBezTo>
                    <a:lnTo>
                      <a:pt x="58185" y="644368"/>
                    </a:lnTo>
                    <a:lnTo>
                      <a:pt x="63499" y="634447"/>
                    </a:lnTo>
                    <a:cubicBezTo>
                      <a:pt x="65980" y="629132"/>
                      <a:pt x="68460" y="622046"/>
                      <a:pt x="68460" y="618857"/>
                    </a:cubicBezTo>
                    <a:cubicBezTo>
                      <a:pt x="68460" y="615668"/>
                      <a:pt x="70940" y="612479"/>
                      <a:pt x="73774" y="611416"/>
                    </a:cubicBezTo>
                    <a:cubicBezTo>
                      <a:pt x="76609" y="609999"/>
                      <a:pt x="79089" y="607164"/>
                      <a:pt x="79089" y="604330"/>
                    </a:cubicBezTo>
                    <a:cubicBezTo>
                      <a:pt x="79089" y="601495"/>
                      <a:pt x="80861" y="599369"/>
                      <a:pt x="82632" y="599369"/>
                    </a:cubicBezTo>
                    <a:cubicBezTo>
                      <a:pt x="84758" y="599369"/>
                      <a:pt x="91845" y="593346"/>
                      <a:pt x="98577" y="585905"/>
                    </a:cubicBezTo>
                    <a:cubicBezTo>
                      <a:pt x="110623" y="572087"/>
                      <a:pt x="129402" y="563938"/>
                      <a:pt x="147827" y="563938"/>
                    </a:cubicBezTo>
                    <a:cubicBezTo>
                      <a:pt x="158102" y="563938"/>
                      <a:pt x="172983" y="570315"/>
                      <a:pt x="201329" y="587677"/>
                    </a:cubicBezTo>
                    <a:cubicBezTo>
                      <a:pt x="216564" y="596535"/>
                      <a:pt x="239241" y="606456"/>
                      <a:pt x="244910" y="606456"/>
                    </a:cubicBezTo>
                    <a:cubicBezTo>
                      <a:pt x="245618" y="606456"/>
                      <a:pt x="244555" y="603976"/>
                      <a:pt x="242075" y="601141"/>
                    </a:cubicBezTo>
                    <a:cubicBezTo>
                      <a:pt x="239241" y="597598"/>
                      <a:pt x="237115" y="582008"/>
                      <a:pt x="236760" y="558269"/>
                    </a:cubicBezTo>
                    <a:cubicBezTo>
                      <a:pt x="236052" y="522837"/>
                      <a:pt x="235343" y="520357"/>
                      <a:pt x="227194" y="514688"/>
                    </a:cubicBezTo>
                    <a:cubicBezTo>
                      <a:pt x="215501" y="506893"/>
                      <a:pt x="167669" y="458706"/>
                      <a:pt x="167669" y="454808"/>
                    </a:cubicBezTo>
                    <a:cubicBezTo>
                      <a:pt x="167669" y="453036"/>
                      <a:pt x="164125" y="448785"/>
                      <a:pt x="160228" y="444887"/>
                    </a:cubicBezTo>
                    <a:cubicBezTo>
                      <a:pt x="151370" y="437092"/>
                      <a:pt x="134008" y="410873"/>
                      <a:pt x="135071" y="407330"/>
                    </a:cubicBezTo>
                    <a:cubicBezTo>
                      <a:pt x="135426" y="405558"/>
                      <a:pt x="134363" y="404495"/>
                      <a:pt x="132945" y="404495"/>
                    </a:cubicBezTo>
                    <a:cubicBezTo>
                      <a:pt x="129048" y="404495"/>
                      <a:pt x="105309" y="356662"/>
                      <a:pt x="99994" y="338238"/>
                    </a:cubicBezTo>
                    <a:cubicBezTo>
                      <a:pt x="97514" y="329025"/>
                      <a:pt x="92908" y="322293"/>
                      <a:pt x="89010" y="320876"/>
                    </a:cubicBezTo>
                    <a:cubicBezTo>
                      <a:pt x="85467" y="319813"/>
                      <a:pt x="83341" y="317687"/>
                      <a:pt x="84404" y="315916"/>
                    </a:cubicBezTo>
                    <a:cubicBezTo>
                      <a:pt x="85467" y="314144"/>
                      <a:pt x="84050" y="308121"/>
                      <a:pt x="81215" y="302806"/>
                    </a:cubicBezTo>
                    <a:cubicBezTo>
                      <a:pt x="78735" y="297491"/>
                      <a:pt x="75900" y="291468"/>
                      <a:pt x="75546" y="289342"/>
                    </a:cubicBezTo>
                    <a:cubicBezTo>
                      <a:pt x="75192" y="287570"/>
                      <a:pt x="72712" y="283318"/>
                      <a:pt x="69877" y="280130"/>
                    </a:cubicBezTo>
                    <a:cubicBezTo>
                      <a:pt x="67042" y="276941"/>
                      <a:pt x="65980" y="273398"/>
                      <a:pt x="67397" y="272335"/>
                    </a:cubicBezTo>
                    <a:cubicBezTo>
                      <a:pt x="68460" y="270917"/>
                      <a:pt x="67042" y="269854"/>
                      <a:pt x="63854" y="269854"/>
                    </a:cubicBezTo>
                    <a:cubicBezTo>
                      <a:pt x="60665" y="269854"/>
                      <a:pt x="57830" y="268437"/>
                      <a:pt x="57830" y="266311"/>
                    </a:cubicBezTo>
                    <a:cubicBezTo>
                      <a:pt x="57830" y="264540"/>
                      <a:pt x="59602" y="262768"/>
                      <a:pt x="62082" y="262768"/>
                    </a:cubicBezTo>
                    <a:cubicBezTo>
                      <a:pt x="64208" y="262768"/>
                      <a:pt x="63145" y="259579"/>
                      <a:pt x="59247" y="255327"/>
                    </a:cubicBezTo>
                    <a:cubicBezTo>
                      <a:pt x="55704" y="251076"/>
                      <a:pt x="52870" y="247532"/>
                      <a:pt x="53578" y="247178"/>
                    </a:cubicBezTo>
                    <a:cubicBezTo>
                      <a:pt x="55350" y="246469"/>
                      <a:pt x="51098" y="234423"/>
                      <a:pt x="43303" y="218124"/>
                    </a:cubicBezTo>
                    <a:cubicBezTo>
                      <a:pt x="39760" y="209975"/>
                      <a:pt x="35863" y="198991"/>
                      <a:pt x="35508" y="193322"/>
                    </a:cubicBezTo>
                    <a:cubicBezTo>
                      <a:pt x="34800" y="187653"/>
                      <a:pt x="31256" y="177378"/>
                      <a:pt x="27713" y="170646"/>
                    </a:cubicBezTo>
                    <a:cubicBezTo>
                      <a:pt x="20981" y="158244"/>
                      <a:pt x="20273" y="156473"/>
                      <a:pt x="19564" y="145135"/>
                    </a:cubicBezTo>
                    <a:cubicBezTo>
                      <a:pt x="19210" y="141592"/>
                      <a:pt x="16729" y="138757"/>
                      <a:pt x="13895" y="138757"/>
                    </a:cubicBezTo>
                    <a:cubicBezTo>
                      <a:pt x="11060" y="138757"/>
                      <a:pt x="8226" y="136277"/>
                      <a:pt x="6809" y="133442"/>
                    </a:cubicBezTo>
                    <a:cubicBezTo>
                      <a:pt x="5746" y="130608"/>
                      <a:pt x="6809" y="128128"/>
                      <a:pt x="9289" y="128128"/>
                    </a:cubicBezTo>
                    <a:cubicBezTo>
                      <a:pt x="12123" y="128128"/>
                      <a:pt x="11769" y="126710"/>
                      <a:pt x="8226" y="124584"/>
                    </a:cubicBezTo>
                    <a:cubicBezTo>
                      <a:pt x="3620" y="121395"/>
                      <a:pt x="3620" y="120687"/>
                      <a:pt x="8226" y="117852"/>
                    </a:cubicBezTo>
                    <a:cubicBezTo>
                      <a:pt x="12478" y="115018"/>
                      <a:pt x="12478" y="113246"/>
                      <a:pt x="6809" y="107223"/>
                    </a:cubicBezTo>
                    <a:cubicBezTo>
                      <a:pt x="2911" y="102971"/>
                      <a:pt x="1139" y="99782"/>
                      <a:pt x="2557" y="99782"/>
                    </a:cubicBezTo>
                    <a:cubicBezTo>
                      <a:pt x="3974" y="99782"/>
                      <a:pt x="3974" y="97656"/>
                      <a:pt x="2202" y="95530"/>
                    </a:cubicBezTo>
                    <a:cubicBezTo>
                      <a:pt x="-2049" y="88798"/>
                      <a:pt x="-1341" y="57618"/>
                      <a:pt x="3265" y="55847"/>
                    </a:cubicBezTo>
                    <a:cubicBezTo>
                      <a:pt x="5391" y="55138"/>
                      <a:pt x="8934" y="44863"/>
                      <a:pt x="11415" y="33170"/>
                    </a:cubicBezTo>
                    <a:cubicBezTo>
                      <a:pt x="13895" y="21124"/>
                      <a:pt x="18501" y="9431"/>
                      <a:pt x="22398" y="5888"/>
                    </a:cubicBezTo>
                    <a:cubicBezTo>
                      <a:pt x="28422" y="219"/>
                      <a:pt x="29485" y="219"/>
                      <a:pt x="29485" y="5179"/>
                    </a:cubicBezTo>
                    <a:cubicBezTo>
                      <a:pt x="29485" y="8014"/>
                      <a:pt x="33382" y="13683"/>
                      <a:pt x="37634" y="17226"/>
                    </a:cubicBezTo>
                    <a:cubicBezTo>
                      <a:pt x="47909" y="25021"/>
                      <a:pt x="54287" y="36359"/>
                      <a:pt x="54287" y="46280"/>
                    </a:cubicBezTo>
                    <a:cubicBezTo>
                      <a:pt x="54287" y="50532"/>
                      <a:pt x="56059" y="53721"/>
                      <a:pt x="58539" y="53721"/>
                    </a:cubicBezTo>
                    <a:cubicBezTo>
                      <a:pt x="61728" y="53721"/>
                      <a:pt x="61728" y="54784"/>
                      <a:pt x="58893" y="57618"/>
                    </a:cubicBezTo>
                    <a:cubicBezTo>
                      <a:pt x="56413" y="60099"/>
                      <a:pt x="57476" y="66122"/>
                      <a:pt x="63145" y="77814"/>
                    </a:cubicBezTo>
                    <a:cubicBezTo>
                      <a:pt x="69523" y="90570"/>
                      <a:pt x="70940" y="99428"/>
                      <a:pt x="70231" y="116789"/>
                    </a:cubicBezTo>
                    <a:cubicBezTo>
                      <a:pt x="69523" y="132379"/>
                      <a:pt x="70586" y="138757"/>
                      <a:pt x="73420" y="137694"/>
                    </a:cubicBezTo>
                    <a:cubicBezTo>
                      <a:pt x="75900" y="136631"/>
                      <a:pt x="77318" y="143009"/>
                      <a:pt x="77318" y="157890"/>
                    </a:cubicBezTo>
                    <a:cubicBezTo>
                      <a:pt x="76963" y="169583"/>
                      <a:pt x="78381" y="181275"/>
                      <a:pt x="80152" y="183755"/>
                    </a:cubicBezTo>
                    <a:cubicBezTo>
                      <a:pt x="81924" y="186236"/>
                      <a:pt x="82278" y="189779"/>
                      <a:pt x="81215" y="191550"/>
                    </a:cubicBezTo>
                    <a:cubicBezTo>
                      <a:pt x="79798" y="193322"/>
                      <a:pt x="81924" y="196511"/>
                      <a:pt x="85113" y="198637"/>
                    </a:cubicBezTo>
                    <a:cubicBezTo>
                      <a:pt x="90427" y="201826"/>
                      <a:pt x="90427" y="202888"/>
                      <a:pt x="86530" y="205723"/>
                    </a:cubicBezTo>
                    <a:cubicBezTo>
                      <a:pt x="82632" y="208203"/>
                      <a:pt x="82632" y="209266"/>
                      <a:pt x="87239" y="211746"/>
                    </a:cubicBezTo>
                    <a:cubicBezTo>
                      <a:pt x="90427" y="213518"/>
                      <a:pt x="92908" y="216707"/>
                      <a:pt x="93262" y="218478"/>
                    </a:cubicBezTo>
                    <a:cubicBezTo>
                      <a:pt x="93616" y="220604"/>
                      <a:pt x="96451" y="228399"/>
                      <a:pt x="99640" y="236194"/>
                    </a:cubicBezTo>
                    <a:cubicBezTo>
                      <a:pt x="102829" y="243989"/>
                      <a:pt x="104954" y="252139"/>
                      <a:pt x="104600" y="254264"/>
                    </a:cubicBezTo>
                    <a:cubicBezTo>
                      <a:pt x="104246" y="256390"/>
                      <a:pt x="107789" y="262414"/>
                      <a:pt x="113104" y="267374"/>
                    </a:cubicBezTo>
                    <a:cubicBezTo>
                      <a:pt x="118064" y="272335"/>
                      <a:pt x="121253" y="278358"/>
                      <a:pt x="119836" y="280130"/>
                    </a:cubicBezTo>
                    <a:cubicBezTo>
                      <a:pt x="118773" y="282256"/>
                      <a:pt x="119481" y="285799"/>
                      <a:pt x="121253" y="288279"/>
                    </a:cubicBezTo>
                    <a:cubicBezTo>
                      <a:pt x="151016" y="325837"/>
                      <a:pt x="166251" y="341427"/>
                      <a:pt x="185384" y="354536"/>
                    </a:cubicBezTo>
                    <a:lnTo>
                      <a:pt x="208415" y="369772"/>
                    </a:lnTo>
                    <a:lnTo>
                      <a:pt x="210895" y="352410"/>
                    </a:lnTo>
                    <a:cubicBezTo>
                      <a:pt x="212313" y="342844"/>
                      <a:pt x="213021" y="328671"/>
                      <a:pt x="212667" y="321230"/>
                    </a:cubicBezTo>
                    <a:cubicBezTo>
                      <a:pt x="211958" y="308829"/>
                      <a:pt x="210541" y="307058"/>
                      <a:pt x="194242" y="298554"/>
                    </a:cubicBezTo>
                    <a:cubicBezTo>
                      <a:pt x="164480" y="282964"/>
                      <a:pt x="157748" y="276941"/>
                      <a:pt x="140386" y="251076"/>
                    </a:cubicBezTo>
                    <a:cubicBezTo>
                      <a:pt x="125505" y="228754"/>
                      <a:pt x="123379" y="223085"/>
                      <a:pt x="122316" y="202888"/>
                    </a:cubicBezTo>
                    <a:cubicBezTo>
                      <a:pt x="119481" y="160725"/>
                      <a:pt x="129402" y="136985"/>
                      <a:pt x="172275" y="83484"/>
                    </a:cubicBezTo>
                    <a:cubicBezTo>
                      <a:pt x="180424" y="73208"/>
                      <a:pt x="189991" y="63642"/>
                      <a:pt x="193179" y="62579"/>
                    </a:cubicBezTo>
                    <a:cubicBezTo>
                      <a:pt x="199557" y="60453"/>
                      <a:pt x="210187" y="42028"/>
                      <a:pt x="210187" y="33525"/>
                    </a:cubicBezTo>
                    <a:cubicBezTo>
                      <a:pt x="210187" y="25021"/>
                      <a:pt x="222233" y="29982"/>
                      <a:pt x="224714" y="39548"/>
                    </a:cubicBezTo>
                    <a:cubicBezTo>
                      <a:pt x="226131" y="44509"/>
                      <a:pt x="227194" y="55847"/>
                      <a:pt x="227548" y="65059"/>
                    </a:cubicBezTo>
                    <a:cubicBezTo>
                      <a:pt x="227902" y="77460"/>
                      <a:pt x="230028" y="83838"/>
                      <a:pt x="235697" y="89153"/>
                    </a:cubicBezTo>
                    <a:cubicBezTo>
                      <a:pt x="239949" y="93050"/>
                      <a:pt x="244910" y="96239"/>
                      <a:pt x="246681" y="96239"/>
                    </a:cubicBezTo>
                    <a:cubicBezTo>
                      <a:pt x="248099" y="96239"/>
                      <a:pt x="251996" y="98719"/>
                      <a:pt x="254831" y="101554"/>
                    </a:cubicBezTo>
                    <a:cubicBezTo>
                      <a:pt x="258019" y="104388"/>
                      <a:pt x="263334" y="106868"/>
                      <a:pt x="267232" y="106868"/>
                    </a:cubicBezTo>
                    <a:cubicBezTo>
                      <a:pt x="270775" y="106868"/>
                      <a:pt x="273964" y="108640"/>
                      <a:pt x="273964" y="110766"/>
                    </a:cubicBezTo>
                    <a:cubicBezTo>
                      <a:pt x="273964" y="112538"/>
                      <a:pt x="271838" y="113246"/>
                      <a:pt x="269712" y="111829"/>
                    </a:cubicBezTo>
                    <a:cubicBezTo>
                      <a:pt x="266523" y="110057"/>
                      <a:pt x="266523" y="111120"/>
                      <a:pt x="270066" y="115018"/>
                    </a:cubicBezTo>
                    <a:cubicBezTo>
                      <a:pt x="272546" y="118561"/>
                      <a:pt x="279633" y="121041"/>
                      <a:pt x="286011" y="121041"/>
                    </a:cubicBezTo>
                    <a:cubicBezTo>
                      <a:pt x="293451" y="121041"/>
                      <a:pt x="295577" y="119978"/>
                      <a:pt x="292034" y="117852"/>
                    </a:cubicBezTo>
                    <a:cubicBezTo>
                      <a:pt x="289554" y="116081"/>
                      <a:pt x="288491" y="112892"/>
                      <a:pt x="289554" y="110766"/>
                    </a:cubicBezTo>
                    <a:cubicBezTo>
                      <a:pt x="292388" y="106160"/>
                      <a:pt x="305852" y="105451"/>
                      <a:pt x="305852" y="109703"/>
                    </a:cubicBezTo>
                    <a:cubicBezTo>
                      <a:pt x="305852" y="114663"/>
                      <a:pt x="340930" y="132379"/>
                      <a:pt x="345182" y="129899"/>
                    </a:cubicBezTo>
                    <a:cubicBezTo>
                      <a:pt x="347307" y="128482"/>
                      <a:pt x="353685" y="131671"/>
                      <a:pt x="359354" y="137340"/>
                    </a:cubicBezTo>
                    <a:cubicBezTo>
                      <a:pt x="369629" y="146906"/>
                      <a:pt x="369629" y="147261"/>
                      <a:pt x="362543" y="153638"/>
                    </a:cubicBezTo>
                    <a:cubicBezTo>
                      <a:pt x="358646" y="157182"/>
                      <a:pt x="355457" y="162851"/>
                      <a:pt x="355457" y="165685"/>
                    </a:cubicBezTo>
                    <a:cubicBezTo>
                      <a:pt x="355457" y="188007"/>
                      <a:pt x="295931" y="202888"/>
                      <a:pt x="256602" y="190133"/>
                    </a:cubicBezTo>
                    <a:lnTo>
                      <a:pt x="248099" y="187299"/>
                    </a:lnTo>
                    <a:lnTo>
                      <a:pt x="256602" y="199345"/>
                    </a:lnTo>
                    <a:cubicBezTo>
                      <a:pt x="261208" y="206077"/>
                      <a:pt x="265814" y="212101"/>
                      <a:pt x="266877" y="213164"/>
                    </a:cubicBezTo>
                    <a:cubicBezTo>
                      <a:pt x="272546" y="218833"/>
                      <a:pt x="295223" y="254973"/>
                      <a:pt x="295223" y="258162"/>
                    </a:cubicBezTo>
                    <a:cubicBezTo>
                      <a:pt x="295223" y="265248"/>
                      <a:pt x="282113" y="293239"/>
                      <a:pt x="275735" y="299263"/>
                    </a:cubicBezTo>
                    <a:cubicBezTo>
                      <a:pt x="272192" y="302806"/>
                      <a:pt x="264397" y="305286"/>
                      <a:pt x="256248" y="305286"/>
                    </a:cubicBezTo>
                    <a:cubicBezTo>
                      <a:pt x="239241" y="305286"/>
                      <a:pt x="236406" y="309892"/>
                      <a:pt x="233572" y="341072"/>
                    </a:cubicBezTo>
                    <a:cubicBezTo>
                      <a:pt x="232509" y="353828"/>
                      <a:pt x="230737" y="366937"/>
                      <a:pt x="229674" y="370126"/>
                    </a:cubicBezTo>
                    <a:cubicBezTo>
                      <a:pt x="226485" y="378276"/>
                      <a:pt x="245973" y="395283"/>
                      <a:pt x="265814" y="401660"/>
                    </a:cubicBezTo>
                    <a:cubicBezTo>
                      <a:pt x="289908" y="409455"/>
                      <a:pt x="331009" y="409810"/>
                      <a:pt x="344827" y="402723"/>
                    </a:cubicBezTo>
                    <a:cubicBezTo>
                      <a:pt x="383802" y="382527"/>
                      <a:pt x="405770" y="343198"/>
                      <a:pt x="422777" y="263477"/>
                    </a:cubicBezTo>
                    <a:cubicBezTo>
                      <a:pt x="431635" y="219896"/>
                      <a:pt x="432344" y="173480"/>
                      <a:pt x="424549" y="120687"/>
                    </a:cubicBezTo>
                    <a:cubicBezTo>
                      <a:pt x="415691" y="60807"/>
                      <a:pt x="404352" y="55138"/>
                      <a:pt x="327111" y="71082"/>
                    </a:cubicBezTo>
                    <a:cubicBezTo>
                      <a:pt x="316482" y="73208"/>
                      <a:pt x="301600" y="78169"/>
                      <a:pt x="294160" y="81712"/>
                    </a:cubicBezTo>
                    <a:cubicBezTo>
                      <a:pt x="282467" y="87381"/>
                      <a:pt x="281404" y="87735"/>
                      <a:pt x="285656" y="82775"/>
                    </a:cubicBezTo>
                    <a:cubicBezTo>
                      <a:pt x="288491" y="79232"/>
                      <a:pt x="291680" y="73563"/>
                      <a:pt x="292388" y="69665"/>
                    </a:cubicBezTo>
                    <a:cubicBezTo>
                      <a:pt x="293097" y="65768"/>
                      <a:pt x="296994" y="61162"/>
                      <a:pt x="301246" y="59036"/>
                    </a:cubicBezTo>
                    <a:cubicBezTo>
                      <a:pt x="306915" y="56201"/>
                      <a:pt x="307978" y="53721"/>
                      <a:pt x="305498" y="49115"/>
                    </a:cubicBezTo>
                    <a:cubicBezTo>
                      <a:pt x="302663" y="44509"/>
                      <a:pt x="303372" y="43091"/>
                      <a:pt x="307270" y="43091"/>
                    </a:cubicBezTo>
                    <a:cubicBezTo>
                      <a:pt x="310104" y="43091"/>
                      <a:pt x="314356" y="39903"/>
                      <a:pt x="316482" y="36005"/>
                    </a:cubicBezTo>
                    <a:cubicBezTo>
                      <a:pt x="318608" y="32462"/>
                      <a:pt x="325694" y="28210"/>
                      <a:pt x="332426" y="26793"/>
                    </a:cubicBezTo>
                    <a:cubicBezTo>
                      <a:pt x="339158" y="25730"/>
                      <a:pt x="346244" y="22541"/>
                      <a:pt x="348725" y="19706"/>
                    </a:cubicBezTo>
                    <a:cubicBezTo>
                      <a:pt x="350851" y="16872"/>
                      <a:pt x="355811" y="14746"/>
                      <a:pt x="359354" y="14746"/>
                    </a:cubicBezTo>
                    <a:cubicBezTo>
                      <a:pt x="363252" y="14746"/>
                      <a:pt x="365732" y="12620"/>
                      <a:pt x="365378" y="10494"/>
                    </a:cubicBezTo>
                    <a:cubicBezTo>
                      <a:pt x="364669" y="7660"/>
                      <a:pt x="368921" y="5534"/>
                      <a:pt x="376007" y="4825"/>
                    </a:cubicBezTo>
                    <a:cubicBezTo>
                      <a:pt x="382739" y="4116"/>
                      <a:pt x="386637" y="2345"/>
                      <a:pt x="385219" y="-135"/>
                    </a:cubicBezTo>
                    <a:cubicBezTo>
                      <a:pt x="383448" y="-2616"/>
                      <a:pt x="390180" y="-2970"/>
                      <a:pt x="405415" y="-1198"/>
                    </a:cubicBezTo>
                    <a:cubicBezTo>
                      <a:pt x="417817" y="219"/>
                      <a:pt x="429155" y="3054"/>
                      <a:pt x="430572" y="5534"/>
                    </a:cubicBezTo>
                    <a:cubicBezTo>
                      <a:pt x="431989" y="7660"/>
                      <a:pt x="434469" y="9077"/>
                      <a:pt x="435887" y="8723"/>
                    </a:cubicBezTo>
                    <a:cubicBezTo>
                      <a:pt x="439784" y="7660"/>
                      <a:pt x="461752" y="36005"/>
                      <a:pt x="461752" y="42028"/>
                    </a:cubicBezTo>
                    <a:cubicBezTo>
                      <a:pt x="461752" y="44509"/>
                      <a:pt x="464232" y="47698"/>
                      <a:pt x="467067" y="48760"/>
                    </a:cubicBezTo>
                    <a:cubicBezTo>
                      <a:pt x="469901" y="50178"/>
                      <a:pt x="471318" y="52304"/>
                      <a:pt x="470255" y="54430"/>
                    </a:cubicBezTo>
                    <a:cubicBezTo>
                      <a:pt x="469193" y="56201"/>
                      <a:pt x="470610" y="60453"/>
                      <a:pt x="473799" y="63996"/>
                    </a:cubicBezTo>
                    <a:cubicBezTo>
                      <a:pt x="483365" y="74271"/>
                      <a:pt x="490806" y="116789"/>
                      <a:pt x="492223" y="167102"/>
                    </a:cubicBezTo>
                    <a:cubicBezTo>
                      <a:pt x="493286" y="207495"/>
                      <a:pt x="491869" y="220604"/>
                      <a:pt x="484783" y="252139"/>
                    </a:cubicBezTo>
                    <a:cubicBezTo>
                      <a:pt x="473799" y="302097"/>
                      <a:pt x="470964" y="309538"/>
                      <a:pt x="457854" y="331151"/>
                    </a:cubicBezTo>
                    <a:cubicBezTo>
                      <a:pt x="431989" y="374024"/>
                      <a:pt x="417462" y="393511"/>
                      <a:pt x="409667" y="397763"/>
                    </a:cubicBezTo>
                    <a:cubicBezTo>
                      <a:pt x="405415" y="400243"/>
                      <a:pt x="401518" y="403432"/>
                      <a:pt x="401518" y="405204"/>
                    </a:cubicBezTo>
                    <a:cubicBezTo>
                      <a:pt x="401518" y="406621"/>
                      <a:pt x="399746" y="408038"/>
                      <a:pt x="397620" y="408038"/>
                    </a:cubicBezTo>
                    <a:cubicBezTo>
                      <a:pt x="395849" y="408038"/>
                      <a:pt x="387700" y="412999"/>
                      <a:pt x="380259" y="419022"/>
                    </a:cubicBezTo>
                    <a:cubicBezTo>
                      <a:pt x="364315" y="432132"/>
                      <a:pt x="326757" y="443470"/>
                      <a:pt x="300538" y="443470"/>
                    </a:cubicBezTo>
                    <a:cubicBezTo>
                      <a:pt x="290617" y="443470"/>
                      <a:pt x="273964" y="440990"/>
                      <a:pt x="263334" y="438155"/>
                    </a:cubicBezTo>
                    <a:cubicBezTo>
                      <a:pt x="252705" y="434966"/>
                      <a:pt x="242429" y="432132"/>
                      <a:pt x="240304" y="431777"/>
                    </a:cubicBezTo>
                    <a:cubicBezTo>
                      <a:pt x="238532" y="431069"/>
                      <a:pt x="232863" y="428589"/>
                      <a:pt x="228257" y="426108"/>
                    </a:cubicBezTo>
                    <a:cubicBezTo>
                      <a:pt x="220816" y="421857"/>
                      <a:pt x="219045" y="422211"/>
                      <a:pt x="214793" y="427880"/>
                    </a:cubicBezTo>
                    <a:cubicBezTo>
                      <a:pt x="210541" y="433903"/>
                      <a:pt x="210187" y="433549"/>
                      <a:pt x="210187" y="425045"/>
                    </a:cubicBezTo>
                    <a:cubicBezTo>
                      <a:pt x="210187" y="416187"/>
                      <a:pt x="202392" y="406975"/>
                      <a:pt x="188928" y="399535"/>
                    </a:cubicBezTo>
                    <a:cubicBezTo>
                      <a:pt x="185030" y="397409"/>
                      <a:pt x="174401" y="390322"/>
                      <a:pt x="165188" y="383590"/>
                    </a:cubicBezTo>
                    <a:cubicBezTo>
                      <a:pt x="156330" y="376858"/>
                      <a:pt x="149598" y="372606"/>
                      <a:pt x="150661" y="374732"/>
                    </a:cubicBezTo>
                    <a:cubicBezTo>
                      <a:pt x="155976" y="383590"/>
                      <a:pt x="167669" y="411581"/>
                      <a:pt x="167669" y="415833"/>
                    </a:cubicBezTo>
                    <a:cubicBezTo>
                      <a:pt x="168023" y="430714"/>
                      <a:pt x="228965" y="488822"/>
                      <a:pt x="250933" y="495200"/>
                    </a:cubicBezTo>
                    <a:cubicBezTo>
                      <a:pt x="254831" y="496263"/>
                      <a:pt x="262980" y="499452"/>
                      <a:pt x="269003" y="501932"/>
                    </a:cubicBezTo>
                    <a:cubicBezTo>
                      <a:pt x="279633" y="506893"/>
                      <a:pt x="321442" y="507247"/>
                      <a:pt x="340221" y="502641"/>
                    </a:cubicBezTo>
                    <a:cubicBezTo>
                      <a:pt x="348725" y="500515"/>
                      <a:pt x="367149" y="515042"/>
                      <a:pt x="371047" y="526734"/>
                    </a:cubicBezTo>
                    <a:cubicBezTo>
                      <a:pt x="373881" y="536301"/>
                      <a:pt x="361480" y="555788"/>
                      <a:pt x="347662" y="563229"/>
                    </a:cubicBezTo>
                    <a:cubicBezTo>
                      <a:pt x="341638" y="566418"/>
                      <a:pt x="332780" y="572796"/>
                      <a:pt x="327820" y="576693"/>
                    </a:cubicBezTo>
                    <a:lnTo>
                      <a:pt x="318608" y="584134"/>
                    </a:lnTo>
                    <a:lnTo>
                      <a:pt x="334198" y="594409"/>
                    </a:lnTo>
                    <a:cubicBezTo>
                      <a:pt x="355811" y="608936"/>
                      <a:pt x="355457" y="608582"/>
                      <a:pt x="373881" y="617440"/>
                    </a:cubicBezTo>
                    <a:cubicBezTo>
                      <a:pt x="407896" y="633384"/>
                      <a:pt x="421360" y="658540"/>
                      <a:pt x="408604" y="682280"/>
                    </a:cubicBezTo>
                    <a:cubicBezTo>
                      <a:pt x="403290" y="692909"/>
                      <a:pt x="357583" y="709916"/>
                      <a:pt x="351205" y="703893"/>
                    </a:cubicBezTo>
                    <a:close/>
                    <a:moveTo>
                      <a:pt x="199911" y="260288"/>
                    </a:moveTo>
                    <a:cubicBezTo>
                      <a:pt x="198494" y="256745"/>
                      <a:pt x="190699" y="241155"/>
                      <a:pt x="183259" y="225565"/>
                    </a:cubicBezTo>
                    <a:cubicBezTo>
                      <a:pt x="175464" y="209975"/>
                      <a:pt x="164125" y="189424"/>
                      <a:pt x="157748" y="179504"/>
                    </a:cubicBezTo>
                    <a:cubicBezTo>
                      <a:pt x="149953" y="167457"/>
                      <a:pt x="146764" y="158953"/>
                      <a:pt x="147827" y="152930"/>
                    </a:cubicBezTo>
                    <a:cubicBezTo>
                      <a:pt x="149598" y="145135"/>
                      <a:pt x="148890" y="145489"/>
                      <a:pt x="144638" y="154701"/>
                    </a:cubicBezTo>
                    <a:cubicBezTo>
                      <a:pt x="136134" y="172771"/>
                      <a:pt x="137906" y="203243"/>
                      <a:pt x="148535" y="222730"/>
                    </a:cubicBezTo>
                    <a:cubicBezTo>
                      <a:pt x="159874" y="242572"/>
                      <a:pt x="169440" y="252847"/>
                      <a:pt x="183613" y="260288"/>
                    </a:cubicBezTo>
                    <a:cubicBezTo>
                      <a:pt x="198140" y="268083"/>
                      <a:pt x="203809" y="268083"/>
                      <a:pt x="199911" y="260288"/>
                    </a:cubicBezTo>
                    <a:close/>
                    <a:moveTo>
                      <a:pt x="211250" y="102971"/>
                    </a:moveTo>
                    <a:cubicBezTo>
                      <a:pt x="209124" y="95530"/>
                      <a:pt x="208769" y="95530"/>
                      <a:pt x="204163" y="101554"/>
                    </a:cubicBezTo>
                    <a:cubicBezTo>
                      <a:pt x="199911" y="107577"/>
                      <a:pt x="199557" y="107577"/>
                      <a:pt x="199557" y="102262"/>
                    </a:cubicBezTo>
                    <a:cubicBezTo>
                      <a:pt x="199557" y="94822"/>
                      <a:pt x="194951" y="94467"/>
                      <a:pt x="188928" y="101554"/>
                    </a:cubicBezTo>
                    <a:cubicBezTo>
                      <a:pt x="185384" y="105806"/>
                      <a:pt x="186802" y="107223"/>
                      <a:pt x="196723" y="109703"/>
                    </a:cubicBezTo>
                    <a:cubicBezTo>
                      <a:pt x="211250" y="113601"/>
                      <a:pt x="213730" y="112538"/>
                      <a:pt x="211250" y="102971"/>
                    </a:cubicBezTo>
                    <a:close/>
                  </a:path>
                </a:pathLst>
              </a:custGeom>
              <a:grpFill/>
              <a:ln w="3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DA4DC6B1-CC5C-0D73-4DA5-099D10AA85C1}"/>
                  </a:ext>
                </a:extLst>
              </p:cNvPr>
              <p:cNvSpPr/>
              <p:nvPr/>
            </p:nvSpPr>
            <p:spPr>
              <a:xfrm flipV="1">
                <a:off x="1888709" y="2275990"/>
                <a:ext cx="456807" cy="508975"/>
              </a:xfrm>
              <a:custGeom>
                <a:avLst/>
                <a:gdLst>
                  <a:gd name="connsiteX0" fmla="*/ 182275 w 456807"/>
                  <a:gd name="connsiteY0" fmla="*/ 501283 h 508975"/>
                  <a:gd name="connsiteX1" fmla="*/ 169520 w 456807"/>
                  <a:gd name="connsiteY1" fmla="*/ 489945 h 508975"/>
                  <a:gd name="connsiteX2" fmla="*/ 158536 w 456807"/>
                  <a:gd name="connsiteY2" fmla="*/ 485339 h 508975"/>
                  <a:gd name="connsiteX3" fmla="*/ 167394 w 456807"/>
                  <a:gd name="connsiteY3" fmla="*/ 475064 h 508975"/>
                  <a:gd name="connsiteX4" fmla="*/ 172000 w 456807"/>
                  <a:gd name="connsiteY4" fmla="*/ 438569 h 508975"/>
                  <a:gd name="connsiteX5" fmla="*/ 94759 w 456807"/>
                  <a:gd name="connsiteY5" fmla="*/ 404909 h 508975"/>
                  <a:gd name="connsiteX6" fmla="*/ 80586 w 456807"/>
                  <a:gd name="connsiteY6" fmla="*/ 398885 h 508975"/>
                  <a:gd name="connsiteX7" fmla="*/ 46572 w 456807"/>
                  <a:gd name="connsiteY7" fmla="*/ 380815 h 508975"/>
                  <a:gd name="connsiteX8" fmla="*/ 41611 w 456807"/>
                  <a:gd name="connsiteY8" fmla="*/ 377272 h 508975"/>
                  <a:gd name="connsiteX9" fmla="*/ 15746 w 456807"/>
                  <a:gd name="connsiteY9" fmla="*/ 379044 h 508975"/>
                  <a:gd name="connsiteX10" fmla="*/ 4762 w 456807"/>
                  <a:gd name="connsiteY10" fmla="*/ 377626 h 508975"/>
                  <a:gd name="connsiteX11" fmla="*/ 4054 w 456807"/>
                  <a:gd name="connsiteY11" fmla="*/ 346092 h 508975"/>
                  <a:gd name="connsiteX12" fmla="*/ 51532 w 456807"/>
                  <a:gd name="connsiteY12" fmla="*/ 310306 h 508975"/>
                  <a:gd name="connsiteX13" fmla="*/ 116018 w 456807"/>
                  <a:gd name="connsiteY13" fmla="*/ 290464 h 508975"/>
                  <a:gd name="connsiteX14" fmla="*/ 123104 w 456807"/>
                  <a:gd name="connsiteY14" fmla="*/ 290819 h 508975"/>
                  <a:gd name="connsiteX15" fmla="*/ 73146 w 456807"/>
                  <a:gd name="connsiteY15" fmla="*/ 168933 h 508975"/>
                  <a:gd name="connsiteX16" fmla="*/ 69957 w 456807"/>
                  <a:gd name="connsiteY16" fmla="*/ 163973 h 508975"/>
                  <a:gd name="connsiteX17" fmla="*/ 50469 w 456807"/>
                  <a:gd name="connsiteY17" fmla="*/ 133856 h 508975"/>
                  <a:gd name="connsiteX18" fmla="*/ 30982 w 456807"/>
                  <a:gd name="connsiteY18" fmla="*/ 103739 h 508975"/>
                  <a:gd name="connsiteX19" fmla="*/ 56138 w 456807"/>
                  <a:gd name="connsiteY19" fmla="*/ 124644 h 508975"/>
                  <a:gd name="connsiteX20" fmla="*/ 83421 w 456807"/>
                  <a:gd name="connsiteY20" fmla="*/ 148383 h 508975"/>
                  <a:gd name="connsiteX21" fmla="*/ 98656 w 456807"/>
                  <a:gd name="connsiteY21" fmla="*/ 157950 h 508975"/>
                  <a:gd name="connsiteX22" fmla="*/ 114601 w 456807"/>
                  <a:gd name="connsiteY22" fmla="*/ 168225 h 508975"/>
                  <a:gd name="connsiteX23" fmla="*/ 158536 w 456807"/>
                  <a:gd name="connsiteY23" fmla="*/ 214640 h 508975"/>
                  <a:gd name="connsiteX24" fmla="*/ 178024 w 456807"/>
                  <a:gd name="connsiteY24" fmla="*/ 238025 h 508975"/>
                  <a:gd name="connsiteX25" fmla="*/ 197511 w 456807"/>
                  <a:gd name="connsiteY25" fmla="*/ 260702 h 508975"/>
                  <a:gd name="connsiteX26" fmla="*/ 208141 w 456807"/>
                  <a:gd name="connsiteY26" fmla="*/ 273811 h 508975"/>
                  <a:gd name="connsiteX27" fmla="*/ 218770 w 456807"/>
                  <a:gd name="connsiteY27" fmla="*/ 288693 h 508975"/>
                  <a:gd name="connsiteX28" fmla="*/ 231171 w 456807"/>
                  <a:gd name="connsiteY28" fmla="*/ 305700 h 508975"/>
                  <a:gd name="connsiteX29" fmla="*/ 243572 w 456807"/>
                  <a:gd name="connsiteY29" fmla="*/ 325187 h 508975"/>
                  <a:gd name="connsiteX30" fmla="*/ 246407 w 456807"/>
                  <a:gd name="connsiteY30" fmla="*/ 331211 h 508975"/>
                  <a:gd name="connsiteX31" fmla="*/ 267666 w 456807"/>
                  <a:gd name="connsiteY31" fmla="*/ 362745 h 508975"/>
                  <a:gd name="connsiteX32" fmla="*/ 323648 w 456807"/>
                  <a:gd name="connsiteY32" fmla="*/ 398531 h 508975"/>
                  <a:gd name="connsiteX33" fmla="*/ 342781 w 456807"/>
                  <a:gd name="connsiteY33" fmla="*/ 389319 h 508975"/>
                  <a:gd name="connsiteX34" fmla="*/ 312310 w 456807"/>
                  <a:gd name="connsiteY34" fmla="*/ 200468 h 508975"/>
                  <a:gd name="connsiteX35" fmla="*/ 261642 w 456807"/>
                  <a:gd name="connsiteY35" fmla="*/ 117557 h 508975"/>
                  <a:gd name="connsiteX36" fmla="*/ 238612 w 456807"/>
                  <a:gd name="connsiteY36" fmla="*/ 97361 h 508975"/>
                  <a:gd name="connsiteX37" fmla="*/ 186881 w 456807"/>
                  <a:gd name="connsiteY37" fmla="*/ 122872 h 508975"/>
                  <a:gd name="connsiteX38" fmla="*/ 169520 w 456807"/>
                  <a:gd name="connsiteY38" fmla="*/ 139879 h 508975"/>
                  <a:gd name="connsiteX39" fmla="*/ 159953 w 456807"/>
                  <a:gd name="connsiteY39" fmla="*/ 148737 h 508975"/>
                  <a:gd name="connsiteX40" fmla="*/ 147907 w 456807"/>
                  <a:gd name="connsiteY40" fmla="*/ 150863 h 508975"/>
                  <a:gd name="connsiteX41" fmla="*/ 148261 w 456807"/>
                  <a:gd name="connsiteY41" fmla="*/ 124289 h 508975"/>
                  <a:gd name="connsiteX42" fmla="*/ 148261 w 456807"/>
                  <a:gd name="connsiteY42" fmla="*/ 94881 h 508975"/>
                  <a:gd name="connsiteX43" fmla="*/ 149678 w 456807"/>
                  <a:gd name="connsiteY43" fmla="*/ 90275 h 508975"/>
                  <a:gd name="connsiteX44" fmla="*/ 151450 w 456807"/>
                  <a:gd name="connsiteY44" fmla="*/ 84252 h 508975"/>
                  <a:gd name="connsiteX45" fmla="*/ 151804 w 456807"/>
                  <a:gd name="connsiteY45" fmla="*/ 78582 h 508975"/>
                  <a:gd name="connsiteX46" fmla="*/ 161371 w 456807"/>
                  <a:gd name="connsiteY46" fmla="*/ 66181 h 508975"/>
                  <a:gd name="connsiteX47" fmla="*/ 168811 w 456807"/>
                  <a:gd name="connsiteY47" fmla="*/ 40671 h 508975"/>
                  <a:gd name="connsiteX48" fmla="*/ 181921 w 456807"/>
                  <a:gd name="connsiteY48" fmla="*/ 24372 h 508975"/>
                  <a:gd name="connsiteX49" fmla="*/ 201054 w 456807"/>
                  <a:gd name="connsiteY49" fmla="*/ 12679 h 508975"/>
                  <a:gd name="connsiteX50" fmla="*/ 206015 w 456807"/>
                  <a:gd name="connsiteY50" fmla="*/ 9491 h 508975"/>
                  <a:gd name="connsiteX51" fmla="*/ 227274 w 456807"/>
                  <a:gd name="connsiteY51" fmla="*/ 3467 h 508975"/>
                  <a:gd name="connsiteX52" fmla="*/ 244281 w 456807"/>
                  <a:gd name="connsiteY52" fmla="*/ 10554 h 508975"/>
                  <a:gd name="connsiteX53" fmla="*/ 335695 w 456807"/>
                  <a:gd name="connsiteY53" fmla="*/ 72559 h 508975"/>
                  <a:gd name="connsiteX54" fmla="*/ 339238 w 456807"/>
                  <a:gd name="connsiteY54" fmla="*/ 76102 h 508975"/>
                  <a:gd name="connsiteX55" fmla="*/ 409038 w 456807"/>
                  <a:gd name="connsiteY55" fmla="*/ 217829 h 508975"/>
                  <a:gd name="connsiteX56" fmla="*/ 428526 w 456807"/>
                  <a:gd name="connsiteY56" fmla="*/ 262827 h 508975"/>
                  <a:gd name="connsiteX57" fmla="*/ 430297 w 456807"/>
                  <a:gd name="connsiteY57" fmla="*/ 267434 h 508975"/>
                  <a:gd name="connsiteX58" fmla="*/ 433132 w 456807"/>
                  <a:gd name="connsiteY58" fmla="*/ 283024 h 508975"/>
                  <a:gd name="connsiteX59" fmla="*/ 435967 w 456807"/>
                  <a:gd name="connsiteY59" fmla="*/ 300739 h 508975"/>
                  <a:gd name="connsiteX60" fmla="*/ 437384 w 456807"/>
                  <a:gd name="connsiteY60" fmla="*/ 302865 h 508975"/>
                  <a:gd name="connsiteX61" fmla="*/ 441281 w 456807"/>
                  <a:gd name="connsiteY61" fmla="*/ 307471 h 508975"/>
                  <a:gd name="connsiteX62" fmla="*/ 452974 w 456807"/>
                  <a:gd name="connsiteY62" fmla="*/ 372312 h 508975"/>
                  <a:gd name="connsiteX63" fmla="*/ 450494 w 456807"/>
                  <a:gd name="connsiteY63" fmla="*/ 380815 h 508975"/>
                  <a:gd name="connsiteX64" fmla="*/ 450494 w 456807"/>
                  <a:gd name="connsiteY64" fmla="*/ 386484 h 508975"/>
                  <a:gd name="connsiteX65" fmla="*/ 456163 w 456807"/>
                  <a:gd name="connsiteY65" fmla="*/ 395696 h 508975"/>
                  <a:gd name="connsiteX66" fmla="*/ 437738 w 456807"/>
                  <a:gd name="connsiteY66" fmla="*/ 416601 h 508975"/>
                  <a:gd name="connsiteX67" fmla="*/ 323294 w 456807"/>
                  <a:gd name="connsiteY67" fmla="*/ 438215 h 508975"/>
                  <a:gd name="connsiteX68" fmla="*/ 291405 w 456807"/>
                  <a:gd name="connsiteY68" fmla="*/ 446364 h 508975"/>
                  <a:gd name="connsiteX69" fmla="*/ 291405 w 456807"/>
                  <a:gd name="connsiteY69" fmla="*/ 459474 h 508975"/>
                  <a:gd name="connsiteX70" fmla="*/ 289633 w 456807"/>
                  <a:gd name="connsiteY70" fmla="*/ 473646 h 508975"/>
                  <a:gd name="connsiteX71" fmla="*/ 244281 w 456807"/>
                  <a:gd name="connsiteY71" fmla="*/ 494197 h 508975"/>
                  <a:gd name="connsiteX72" fmla="*/ 240029 w 456807"/>
                  <a:gd name="connsiteY72" fmla="*/ 497385 h 508975"/>
                  <a:gd name="connsiteX73" fmla="*/ 201054 w 456807"/>
                  <a:gd name="connsiteY73" fmla="*/ 508369 h 508975"/>
                  <a:gd name="connsiteX74" fmla="*/ 182275 w 456807"/>
                  <a:gd name="connsiteY74" fmla="*/ 501283 h 508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56807" h="508975">
                    <a:moveTo>
                      <a:pt x="182275" y="501283"/>
                    </a:moveTo>
                    <a:cubicBezTo>
                      <a:pt x="181212" y="497740"/>
                      <a:pt x="175543" y="492425"/>
                      <a:pt x="169520" y="489945"/>
                    </a:cubicBezTo>
                    <a:lnTo>
                      <a:pt x="158536" y="485339"/>
                    </a:lnTo>
                    <a:lnTo>
                      <a:pt x="167394" y="475064"/>
                    </a:lnTo>
                    <a:cubicBezTo>
                      <a:pt x="176961" y="463725"/>
                      <a:pt x="179441" y="444238"/>
                      <a:pt x="172000" y="438569"/>
                    </a:cubicBezTo>
                    <a:cubicBezTo>
                      <a:pt x="165622" y="433608"/>
                      <a:pt x="109995" y="409515"/>
                      <a:pt x="94759" y="404909"/>
                    </a:cubicBezTo>
                    <a:cubicBezTo>
                      <a:pt x="88027" y="402783"/>
                      <a:pt x="81649" y="400303"/>
                      <a:pt x="80586" y="398885"/>
                    </a:cubicBezTo>
                    <a:cubicBezTo>
                      <a:pt x="77397" y="394279"/>
                      <a:pt x="51887" y="380815"/>
                      <a:pt x="46572" y="380815"/>
                    </a:cubicBezTo>
                    <a:cubicBezTo>
                      <a:pt x="43737" y="380815"/>
                      <a:pt x="41611" y="379398"/>
                      <a:pt x="41611" y="377272"/>
                    </a:cubicBezTo>
                    <a:cubicBezTo>
                      <a:pt x="41611" y="371957"/>
                      <a:pt x="21415" y="373020"/>
                      <a:pt x="15746" y="379044"/>
                    </a:cubicBezTo>
                    <a:cubicBezTo>
                      <a:pt x="11140" y="383295"/>
                      <a:pt x="9723" y="383295"/>
                      <a:pt x="4762" y="377626"/>
                    </a:cubicBezTo>
                    <a:cubicBezTo>
                      <a:pt x="-2324" y="369831"/>
                      <a:pt x="-2324" y="358493"/>
                      <a:pt x="4054" y="346092"/>
                    </a:cubicBezTo>
                    <a:cubicBezTo>
                      <a:pt x="11140" y="332628"/>
                      <a:pt x="20352" y="325896"/>
                      <a:pt x="51532" y="310306"/>
                    </a:cubicBezTo>
                    <a:cubicBezTo>
                      <a:pt x="83421" y="294362"/>
                      <a:pt x="106451" y="287275"/>
                      <a:pt x="116018" y="290464"/>
                    </a:cubicBezTo>
                    <a:cubicBezTo>
                      <a:pt x="119916" y="291881"/>
                      <a:pt x="123104" y="291881"/>
                      <a:pt x="123104" y="290819"/>
                    </a:cubicBezTo>
                    <a:cubicBezTo>
                      <a:pt x="123104" y="285149"/>
                      <a:pt x="75980" y="169996"/>
                      <a:pt x="73146" y="168933"/>
                    </a:cubicBezTo>
                    <a:cubicBezTo>
                      <a:pt x="71374" y="168225"/>
                      <a:pt x="69957" y="166099"/>
                      <a:pt x="69957" y="163973"/>
                    </a:cubicBezTo>
                    <a:cubicBezTo>
                      <a:pt x="69957" y="162201"/>
                      <a:pt x="61099" y="148383"/>
                      <a:pt x="50469" y="133856"/>
                    </a:cubicBezTo>
                    <a:cubicBezTo>
                      <a:pt x="39840" y="118975"/>
                      <a:pt x="30982" y="105511"/>
                      <a:pt x="30982" y="103739"/>
                    </a:cubicBezTo>
                    <a:cubicBezTo>
                      <a:pt x="30982" y="101967"/>
                      <a:pt x="42320" y="111534"/>
                      <a:pt x="56138" y="124644"/>
                    </a:cubicBezTo>
                    <a:cubicBezTo>
                      <a:pt x="69957" y="137753"/>
                      <a:pt x="82004" y="148383"/>
                      <a:pt x="83421" y="148383"/>
                    </a:cubicBezTo>
                    <a:cubicBezTo>
                      <a:pt x="84838" y="148029"/>
                      <a:pt x="91570" y="152280"/>
                      <a:pt x="98656" y="157950"/>
                    </a:cubicBezTo>
                    <a:cubicBezTo>
                      <a:pt x="105743" y="163619"/>
                      <a:pt x="112829" y="168225"/>
                      <a:pt x="114601" y="168225"/>
                    </a:cubicBezTo>
                    <a:cubicBezTo>
                      <a:pt x="118144" y="168225"/>
                      <a:pt x="158536" y="210743"/>
                      <a:pt x="158536" y="214640"/>
                    </a:cubicBezTo>
                    <a:cubicBezTo>
                      <a:pt x="158536" y="216412"/>
                      <a:pt x="167394" y="227041"/>
                      <a:pt x="178024" y="238025"/>
                    </a:cubicBezTo>
                    <a:cubicBezTo>
                      <a:pt x="188653" y="249363"/>
                      <a:pt x="197511" y="259639"/>
                      <a:pt x="197511" y="260702"/>
                    </a:cubicBezTo>
                    <a:cubicBezTo>
                      <a:pt x="197511" y="262119"/>
                      <a:pt x="202471" y="268142"/>
                      <a:pt x="208141" y="273811"/>
                    </a:cubicBezTo>
                    <a:cubicBezTo>
                      <a:pt x="214164" y="279835"/>
                      <a:pt x="218770" y="286567"/>
                      <a:pt x="218770" y="288693"/>
                    </a:cubicBezTo>
                    <a:cubicBezTo>
                      <a:pt x="218770" y="290819"/>
                      <a:pt x="224439" y="298614"/>
                      <a:pt x="231171" y="305700"/>
                    </a:cubicBezTo>
                    <a:cubicBezTo>
                      <a:pt x="237903" y="312786"/>
                      <a:pt x="243572" y="321644"/>
                      <a:pt x="243572" y="325187"/>
                    </a:cubicBezTo>
                    <a:cubicBezTo>
                      <a:pt x="243572" y="328376"/>
                      <a:pt x="244990" y="331211"/>
                      <a:pt x="246407" y="331211"/>
                    </a:cubicBezTo>
                    <a:cubicBezTo>
                      <a:pt x="247824" y="331211"/>
                      <a:pt x="257391" y="345383"/>
                      <a:pt x="267666" y="362745"/>
                    </a:cubicBezTo>
                    <a:cubicBezTo>
                      <a:pt x="287508" y="396759"/>
                      <a:pt x="289988" y="398531"/>
                      <a:pt x="323648" y="398531"/>
                    </a:cubicBezTo>
                    <a:cubicBezTo>
                      <a:pt x="337466" y="398531"/>
                      <a:pt x="339947" y="397468"/>
                      <a:pt x="342781" y="389319"/>
                    </a:cubicBezTo>
                    <a:cubicBezTo>
                      <a:pt x="352702" y="363454"/>
                      <a:pt x="339947" y="285504"/>
                      <a:pt x="312310" y="200468"/>
                    </a:cubicBezTo>
                    <a:cubicBezTo>
                      <a:pt x="303806" y="174602"/>
                      <a:pt x="282193" y="139171"/>
                      <a:pt x="261642" y="117557"/>
                    </a:cubicBezTo>
                    <a:cubicBezTo>
                      <a:pt x="251013" y="106574"/>
                      <a:pt x="240738" y="97361"/>
                      <a:pt x="238612" y="97361"/>
                    </a:cubicBezTo>
                    <a:cubicBezTo>
                      <a:pt x="232234" y="97361"/>
                      <a:pt x="186881" y="119683"/>
                      <a:pt x="186881" y="122872"/>
                    </a:cubicBezTo>
                    <a:cubicBezTo>
                      <a:pt x="186881" y="126770"/>
                      <a:pt x="173417" y="139879"/>
                      <a:pt x="169520" y="139879"/>
                    </a:cubicBezTo>
                    <a:cubicBezTo>
                      <a:pt x="168103" y="139879"/>
                      <a:pt x="163497" y="143777"/>
                      <a:pt x="159953" y="148737"/>
                    </a:cubicBezTo>
                    <a:cubicBezTo>
                      <a:pt x="151804" y="159721"/>
                      <a:pt x="142238" y="161138"/>
                      <a:pt x="147907" y="150863"/>
                    </a:cubicBezTo>
                    <a:cubicBezTo>
                      <a:pt x="152158" y="142360"/>
                      <a:pt x="152513" y="126770"/>
                      <a:pt x="148261" y="124289"/>
                    </a:cubicBezTo>
                    <a:cubicBezTo>
                      <a:pt x="145781" y="122518"/>
                      <a:pt x="145426" y="98070"/>
                      <a:pt x="148261" y="94881"/>
                    </a:cubicBezTo>
                    <a:cubicBezTo>
                      <a:pt x="148615" y="94172"/>
                      <a:pt x="149324" y="92401"/>
                      <a:pt x="149678" y="90275"/>
                    </a:cubicBezTo>
                    <a:cubicBezTo>
                      <a:pt x="150032" y="88503"/>
                      <a:pt x="151095" y="85669"/>
                      <a:pt x="151450" y="84252"/>
                    </a:cubicBezTo>
                    <a:cubicBezTo>
                      <a:pt x="151804" y="82480"/>
                      <a:pt x="152158" y="80354"/>
                      <a:pt x="151804" y="78582"/>
                    </a:cubicBezTo>
                    <a:cubicBezTo>
                      <a:pt x="151450" y="77165"/>
                      <a:pt x="155702" y="71496"/>
                      <a:pt x="161371" y="66181"/>
                    </a:cubicBezTo>
                    <a:cubicBezTo>
                      <a:pt x="170937" y="56969"/>
                      <a:pt x="175543" y="40671"/>
                      <a:pt x="168811" y="40671"/>
                    </a:cubicBezTo>
                    <a:cubicBezTo>
                      <a:pt x="167040" y="40671"/>
                      <a:pt x="173063" y="33230"/>
                      <a:pt x="181921" y="24372"/>
                    </a:cubicBezTo>
                    <a:cubicBezTo>
                      <a:pt x="193259" y="13388"/>
                      <a:pt x="199283" y="9491"/>
                      <a:pt x="201054" y="12679"/>
                    </a:cubicBezTo>
                    <a:cubicBezTo>
                      <a:pt x="202826" y="15514"/>
                      <a:pt x="204597" y="14451"/>
                      <a:pt x="206015" y="9491"/>
                    </a:cubicBezTo>
                    <a:cubicBezTo>
                      <a:pt x="209558" y="-785"/>
                      <a:pt x="221605" y="-3973"/>
                      <a:pt x="227274" y="3467"/>
                    </a:cubicBezTo>
                    <a:cubicBezTo>
                      <a:pt x="229754" y="7010"/>
                      <a:pt x="237195" y="9845"/>
                      <a:pt x="244281" y="10554"/>
                    </a:cubicBezTo>
                    <a:cubicBezTo>
                      <a:pt x="268020" y="11971"/>
                      <a:pt x="335695" y="57678"/>
                      <a:pt x="335695" y="72559"/>
                    </a:cubicBezTo>
                    <a:cubicBezTo>
                      <a:pt x="335695" y="74331"/>
                      <a:pt x="337112" y="76102"/>
                      <a:pt x="339238" y="76102"/>
                    </a:cubicBezTo>
                    <a:cubicBezTo>
                      <a:pt x="344198" y="76102"/>
                      <a:pt x="390614" y="170705"/>
                      <a:pt x="409038" y="217829"/>
                    </a:cubicBezTo>
                    <a:cubicBezTo>
                      <a:pt x="417542" y="240151"/>
                      <a:pt x="426400" y="260347"/>
                      <a:pt x="428526" y="262827"/>
                    </a:cubicBezTo>
                    <a:cubicBezTo>
                      <a:pt x="430652" y="265308"/>
                      <a:pt x="431360" y="267434"/>
                      <a:pt x="430297" y="267434"/>
                    </a:cubicBezTo>
                    <a:cubicBezTo>
                      <a:pt x="429234" y="267434"/>
                      <a:pt x="430652" y="274520"/>
                      <a:pt x="433132" y="283024"/>
                    </a:cubicBezTo>
                    <a:cubicBezTo>
                      <a:pt x="435967" y="291527"/>
                      <a:pt x="437029" y="299676"/>
                      <a:pt x="435967" y="300739"/>
                    </a:cubicBezTo>
                    <a:cubicBezTo>
                      <a:pt x="434549" y="301802"/>
                      <a:pt x="435258" y="302865"/>
                      <a:pt x="437384" y="302865"/>
                    </a:cubicBezTo>
                    <a:cubicBezTo>
                      <a:pt x="439155" y="302865"/>
                      <a:pt x="440927" y="304991"/>
                      <a:pt x="441281" y="307471"/>
                    </a:cubicBezTo>
                    <a:cubicBezTo>
                      <a:pt x="444470" y="347155"/>
                      <a:pt x="448368" y="369477"/>
                      <a:pt x="452974" y="372312"/>
                    </a:cubicBezTo>
                    <a:cubicBezTo>
                      <a:pt x="458288" y="375500"/>
                      <a:pt x="456517" y="380815"/>
                      <a:pt x="450494" y="380815"/>
                    </a:cubicBezTo>
                    <a:cubicBezTo>
                      <a:pt x="445533" y="380815"/>
                      <a:pt x="445533" y="381169"/>
                      <a:pt x="450494" y="386484"/>
                    </a:cubicBezTo>
                    <a:cubicBezTo>
                      <a:pt x="453682" y="389319"/>
                      <a:pt x="456163" y="393571"/>
                      <a:pt x="456163" y="395696"/>
                    </a:cubicBezTo>
                    <a:cubicBezTo>
                      <a:pt x="456163" y="401011"/>
                      <a:pt x="439155" y="420144"/>
                      <a:pt x="437738" y="416601"/>
                    </a:cubicBezTo>
                    <a:cubicBezTo>
                      <a:pt x="436675" y="413058"/>
                      <a:pt x="380693" y="423688"/>
                      <a:pt x="323294" y="438215"/>
                    </a:cubicBezTo>
                    <a:lnTo>
                      <a:pt x="291405" y="446364"/>
                    </a:lnTo>
                    <a:lnTo>
                      <a:pt x="291405" y="459474"/>
                    </a:lnTo>
                    <a:cubicBezTo>
                      <a:pt x="291405" y="466560"/>
                      <a:pt x="290696" y="472938"/>
                      <a:pt x="289633" y="473646"/>
                    </a:cubicBezTo>
                    <a:cubicBezTo>
                      <a:pt x="285027" y="477544"/>
                      <a:pt x="247824" y="494197"/>
                      <a:pt x="244281" y="494197"/>
                    </a:cubicBezTo>
                    <a:cubicBezTo>
                      <a:pt x="241801" y="494197"/>
                      <a:pt x="240029" y="495614"/>
                      <a:pt x="240029" y="497385"/>
                    </a:cubicBezTo>
                    <a:cubicBezTo>
                      <a:pt x="240029" y="502346"/>
                      <a:pt x="219124" y="508369"/>
                      <a:pt x="201054" y="508369"/>
                    </a:cubicBezTo>
                    <a:cubicBezTo>
                      <a:pt x="187236" y="508369"/>
                      <a:pt x="183693" y="506952"/>
                      <a:pt x="182275" y="501283"/>
                    </a:cubicBezTo>
                    <a:close/>
                  </a:path>
                </a:pathLst>
              </a:custGeom>
              <a:grpFill/>
              <a:ln w="3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3">
              <a:extLst>
                <a:ext uri="{FF2B5EF4-FFF2-40B4-BE49-F238E27FC236}">
                  <a16:creationId xmlns:a16="http://schemas.microsoft.com/office/drawing/2014/main" id="{27560749-3045-82D0-9DEB-07A86B75D100}"/>
                </a:ext>
              </a:extLst>
            </p:cNvPr>
            <p:cNvGrpSpPr/>
            <p:nvPr/>
          </p:nvGrpSpPr>
          <p:grpSpPr>
            <a:xfrm>
              <a:off x="4893709" y="1292517"/>
              <a:ext cx="597878" cy="1156972"/>
              <a:chOff x="3326201" y="1598239"/>
              <a:chExt cx="612966" cy="1186169"/>
            </a:xfrm>
            <a:grpFill/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A0E1332-32B1-DD90-ABCF-81660BC3F0C9}"/>
                  </a:ext>
                </a:extLst>
              </p:cNvPr>
              <p:cNvSpPr/>
              <p:nvPr/>
            </p:nvSpPr>
            <p:spPr>
              <a:xfrm flipV="1">
                <a:off x="3394748" y="1598239"/>
                <a:ext cx="483034" cy="254687"/>
              </a:xfrm>
              <a:custGeom>
                <a:avLst/>
                <a:gdLst>
                  <a:gd name="connsiteX0" fmla="*/ 258718 w 483034"/>
                  <a:gd name="connsiteY0" fmla="*/ 250010 h 254687"/>
                  <a:gd name="connsiteX1" fmla="*/ 109356 w 483034"/>
                  <a:gd name="connsiteY1" fmla="*/ 180161 h 254687"/>
                  <a:gd name="connsiteX2" fmla="*/ 61033 w 483034"/>
                  <a:gd name="connsiteY2" fmla="*/ 141941 h 254687"/>
                  <a:gd name="connsiteX3" fmla="*/ 18421 w 483034"/>
                  <a:gd name="connsiteY3" fmla="*/ 106358 h 254687"/>
                  <a:gd name="connsiteX4" fmla="*/ -469 w 483034"/>
                  <a:gd name="connsiteY4" fmla="*/ 88786 h 254687"/>
                  <a:gd name="connsiteX5" fmla="*/ 14028 w 483034"/>
                  <a:gd name="connsiteY5" fmla="*/ 77804 h 254687"/>
                  <a:gd name="connsiteX6" fmla="*/ 173494 w 483034"/>
                  <a:gd name="connsiteY6" fmla="*/ 2683 h 254687"/>
                  <a:gd name="connsiteX7" fmla="*/ 236314 w 483034"/>
                  <a:gd name="connsiteY7" fmla="*/ -1710 h 254687"/>
                  <a:gd name="connsiteX8" fmla="*/ 321978 w 483034"/>
                  <a:gd name="connsiteY8" fmla="*/ 6637 h 254687"/>
                  <a:gd name="connsiteX9" fmla="*/ 376012 w 483034"/>
                  <a:gd name="connsiteY9" fmla="*/ 18937 h 254687"/>
                  <a:gd name="connsiteX10" fmla="*/ 445861 w 483034"/>
                  <a:gd name="connsiteY10" fmla="*/ 65503 h 254687"/>
                  <a:gd name="connsiteX11" fmla="*/ 473976 w 483034"/>
                  <a:gd name="connsiteY11" fmla="*/ 100208 h 254687"/>
                  <a:gd name="connsiteX12" fmla="*/ 478369 w 483034"/>
                  <a:gd name="connsiteY12" fmla="*/ 112069 h 254687"/>
                  <a:gd name="connsiteX13" fmla="*/ 477490 w 483034"/>
                  <a:gd name="connsiteY13" fmla="*/ 150288 h 254687"/>
                  <a:gd name="connsiteX14" fmla="*/ 432242 w 483034"/>
                  <a:gd name="connsiteY14" fmla="*/ 206519 h 254687"/>
                  <a:gd name="connsiteX15" fmla="*/ 421699 w 483034"/>
                  <a:gd name="connsiteY15" fmla="*/ 218819 h 254687"/>
                  <a:gd name="connsiteX16" fmla="*/ 411156 w 483034"/>
                  <a:gd name="connsiteY16" fmla="*/ 231559 h 254687"/>
                  <a:gd name="connsiteX17" fmla="*/ 392705 w 483034"/>
                  <a:gd name="connsiteY17" fmla="*/ 236391 h 254687"/>
                  <a:gd name="connsiteX18" fmla="*/ 258718 w 483034"/>
                  <a:gd name="connsiteY18" fmla="*/ 250010 h 25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3034" h="254687">
                    <a:moveTo>
                      <a:pt x="258718" y="250010"/>
                    </a:moveTo>
                    <a:cubicBezTo>
                      <a:pt x="196777" y="244299"/>
                      <a:pt x="171737" y="232437"/>
                      <a:pt x="109356" y="180161"/>
                    </a:cubicBezTo>
                    <a:cubicBezTo>
                      <a:pt x="96177" y="169178"/>
                      <a:pt x="74212" y="151606"/>
                      <a:pt x="61033" y="141941"/>
                    </a:cubicBezTo>
                    <a:cubicBezTo>
                      <a:pt x="47854" y="131838"/>
                      <a:pt x="28525" y="116023"/>
                      <a:pt x="18421" y="106358"/>
                    </a:cubicBezTo>
                    <a:lnTo>
                      <a:pt x="-469" y="88786"/>
                    </a:lnTo>
                    <a:lnTo>
                      <a:pt x="14028" y="77804"/>
                    </a:lnTo>
                    <a:cubicBezTo>
                      <a:pt x="40386" y="58035"/>
                      <a:pt x="143182" y="9273"/>
                      <a:pt x="173494" y="2683"/>
                    </a:cubicBezTo>
                    <a:cubicBezTo>
                      <a:pt x="180523" y="926"/>
                      <a:pt x="208638" y="-831"/>
                      <a:pt x="236314" y="-1710"/>
                    </a:cubicBezTo>
                    <a:cubicBezTo>
                      <a:pt x="278926" y="-3467"/>
                      <a:pt x="291666" y="-2149"/>
                      <a:pt x="321978" y="6637"/>
                    </a:cubicBezTo>
                    <a:cubicBezTo>
                      <a:pt x="341307" y="11908"/>
                      <a:pt x="365908" y="17619"/>
                      <a:pt x="376012" y="18937"/>
                    </a:cubicBezTo>
                    <a:cubicBezTo>
                      <a:pt x="396220" y="21134"/>
                      <a:pt x="403688" y="26405"/>
                      <a:pt x="445861" y="65503"/>
                    </a:cubicBezTo>
                    <a:cubicBezTo>
                      <a:pt x="462554" y="80879"/>
                      <a:pt x="473976" y="94936"/>
                      <a:pt x="473976" y="100208"/>
                    </a:cubicBezTo>
                    <a:cubicBezTo>
                      <a:pt x="473976" y="105479"/>
                      <a:pt x="476172" y="110751"/>
                      <a:pt x="478369" y="112069"/>
                    </a:cubicBezTo>
                    <a:cubicBezTo>
                      <a:pt x="484519" y="116023"/>
                      <a:pt x="483640" y="137548"/>
                      <a:pt x="477490" y="150288"/>
                    </a:cubicBezTo>
                    <a:cubicBezTo>
                      <a:pt x="466508" y="170496"/>
                      <a:pt x="437953" y="206519"/>
                      <a:pt x="432242" y="206519"/>
                    </a:cubicBezTo>
                    <a:cubicBezTo>
                      <a:pt x="429167" y="206519"/>
                      <a:pt x="424335" y="212230"/>
                      <a:pt x="421699" y="218819"/>
                    </a:cubicBezTo>
                    <a:cubicBezTo>
                      <a:pt x="418624" y="225848"/>
                      <a:pt x="414231" y="231559"/>
                      <a:pt x="411156" y="231559"/>
                    </a:cubicBezTo>
                    <a:cubicBezTo>
                      <a:pt x="408081" y="231998"/>
                      <a:pt x="400173" y="234195"/>
                      <a:pt x="392705" y="236391"/>
                    </a:cubicBezTo>
                    <a:cubicBezTo>
                      <a:pt x="349214" y="251767"/>
                      <a:pt x="312752" y="255281"/>
                      <a:pt x="258718" y="250010"/>
                    </a:cubicBezTo>
                    <a:close/>
                  </a:path>
                </a:pathLst>
              </a:custGeom>
              <a:grpFill/>
              <a:ln w="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CFCB0E8-E926-FC1F-AD02-C84C1F703554}"/>
                  </a:ext>
                </a:extLst>
              </p:cNvPr>
              <p:cNvSpPr/>
              <p:nvPr/>
            </p:nvSpPr>
            <p:spPr>
              <a:xfrm flipV="1">
                <a:off x="3326201" y="1863929"/>
                <a:ext cx="612966" cy="920479"/>
              </a:xfrm>
              <a:custGeom>
                <a:avLst/>
                <a:gdLst>
                  <a:gd name="connsiteX0" fmla="*/ 335180 w 612966"/>
                  <a:gd name="connsiteY0" fmla="*/ 916700 h 920479"/>
                  <a:gd name="connsiteX1" fmla="*/ 334302 w 612966"/>
                  <a:gd name="connsiteY1" fmla="*/ 884631 h 920479"/>
                  <a:gd name="connsiteX2" fmla="*/ 333863 w 612966"/>
                  <a:gd name="connsiteY2" fmla="*/ 856516 h 920479"/>
                  <a:gd name="connsiteX3" fmla="*/ 303111 w 612966"/>
                  <a:gd name="connsiteY3" fmla="*/ 835429 h 920479"/>
                  <a:gd name="connsiteX4" fmla="*/ 263574 w 612966"/>
                  <a:gd name="connsiteY4" fmla="*/ 808193 h 920479"/>
                  <a:gd name="connsiteX5" fmla="*/ 237216 w 612966"/>
                  <a:gd name="connsiteY5" fmla="*/ 788424 h 920479"/>
                  <a:gd name="connsiteX6" fmla="*/ 210858 w 612966"/>
                  <a:gd name="connsiteY6" fmla="*/ 767777 h 920479"/>
                  <a:gd name="connsiteX7" fmla="*/ 115091 w 612966"/>
                  <a:gd name="connsiteY7" fmla="*/ 692217 h 920479"/>
                  <a:gd name="connsiteX8" fmla="*/ 68964 w 612966"/>
                  <a:gd name="connsiteY8" fmla="*/ 671570 h 920479"/>
                  <a:gd name="connsiteX9" fmla="*/ 39531 w 612966"/>
                  <a:gd name="connsiteY9" fmla="*/ 664981 h 920479"/>
                  <a:gd name="connsiteX10" fmla="*/ 19323 w 612966"/>
                  <a:gd name="connsiteY10" fmla="*/ 658830 h 920479"/>
                  <a:gd name="connsiteX11" fmla="*/ 433 w 612966"/>
                  <a:gd name="connsiteY11" fmla="*/ 623247 h 920479"/>
                  <a:gd name="connsiteX12" fmla="*/ 31184 w 612966"/>
                  <a:gd name="connsiteY12" fmla="*/ 600403 h 920479"/>
                  <a:gd name="connsiteX13" fmla="*/ 61496 w 612966"/>
                  <a:gd name="connsiteY13" fmla="*/ 581074 h 920479"/>
                  <a:gd name="connsiteX14" fmla="*/ 101912 w 612966"/>
                  <a:gd name="connsiteY14" fmla="*/ 541537 h 920479"/>
                  <a:gd name="connsiteX15" fmla="*/ 141449 w 612966"/>
                  <a:gd name="connsiteY15" fmla="*/ 530115 h 920479"/>
                  <a:gd name="connsiteX16" fmla="*/ 289493 w 612966"/>
                  <a:gd name="connsiteY16" fmla="*/ 526161 h 920479"/>
                  <a:gd name="connsiteX17" fmla="*/ 311898 w 612966"/>
                  <a:gd name="connsiteY17" fmla="*/ 531872 h 920479"/>
                  <a:gd name="connsiteX18" fmla="*/ 314094 w 612966"/>
                  <a:gd name="connsiteY18" fmla="*/ 447966 h 920479"/>
                  <a:gd name="connsiteX19" fmla="*/ 284661 w 612966"/>
                  <a:gd name="connsiteY19" fmla="*/ 153634 h 920479"/>
                  <a:gd name="connsiteX20" fmla="*/ 226673 w 612966"/>
                  <a:gd name="connsiteY20" fmla="*/ 93889 h 920479"/>
                  <a:gd name="connsiteX21" fmla="*/ 206026 w 612966"/>
                  <a:gd name="connsiteY21" fmla="*/ 86421 h 920479"/>
                  <a:gd name="connsiteX22" fmla="*/ 184500 w 612966"/>
                  <a:gd name="connsiteY22" fmla="*/ 78074 h 920479"/>
                  <a:gd name="connsiteX23" fmla="*/ 90050 w 612966"/>
                  <a:gd name="connsiteY23" fmla="*/ 49080 h 920479"/>
                  <a:gd name="connsiteX24" fmla="*/ 65010 w 612966"/>
                  <a:gd name="connsiteY24" fmla="*/ 39855 h 920479"/>
                  <a:gd name="connsiteX25" fmla="*/ 59299 w 612966"/>
                  <a:gd name="connsiteY25" fmla="*/ 35901 h 920479"/>
                  <a:gd name="connsiteX26" fmla="*/ 52271 w 612966"/>
                  <a:gd name="connsiteY26" fmla="*/ 32387 h 920479"/>
                  <a:gd name="connsiteX27" fmla="*/ 60617 w 612966"/>
                  <a:gd name="connsiteY27" fmla="*/ 15694 h 920479"/>
                  <a:gd name="connsiteX28" fmla="*/ 118605 w 612966"/>
                  <a:gd name="connsiteY28" fmla="*/ 6029 h 920479"/>
                  <a:gd name="connsiteX29" fmla="*/ 151553 w 612966"/>
                  <a:gd name="connsiteY29" fmla="*/ 6029 h 920479"/>
                  <a:gd name="connsiteX30" fmla="*/ 228430 w 612966"/>
                  <a:gd name="connsiteY30" fmla="*/ 4711 h 920479"/>
                  <a:gd name="connsiteX31" fmla="*/ 303990 w 612966"/>
                  <a:gd name="connsiteY31" fmla="*/ 318 h 920479"/>
                  <a:gd name="connsiteX32" fmla="*/ 310580 w 612966"/>
                  <a:gd name="connsiteY32" fmla="*/ 2514 h 920479"/>
                  <a:gd name="connsiteX33" fmla="*/ 347042 w 612966"/>
                  <a:gd name="connsiteY33" fmla="*/ 1636 h 920479"/>
                  <a:gd name="connsiteX34" fmla="*/ 383064 w 612966"/>
                  <a:gd name="connsiteY34" fmla="*/ 3832 h 920479"/>
                  <a:gd name="connsiteX35" fmla="*/ 428752 w 612966"/>
                  <a:gd name="connsiteY35" fmla="*/ 8665 h 920479"/>
                  <a:gd name="connsiteX36" fmla="*/ 452035 w 612966"/>
                  <a:gd name="connsiteY36" fmla="*/ 17011 h 920479"/>
                  <a:gd name="connsiteX37" fmla="*/ 456867 w 612966"/>
                  <a:gd name="connsiteY37" fmla="*/ 27994 h 920479"/>
                  <a:gd name="connsiteX38" fmla="*/ 459063 w 612966"/>
                  <a:gd name="connsiteY38" fmla="*/ 36780 h 920479"/>
                  <a:gd name="connsiteX39" fmla="*/ 469167 w 612966"/>
                  <a:gd name="connsiteY39" fmla="*/ 45566 h 920479"/>
                  <a:gd name="connsiteX40" fmla="*/ 482786 w 612966"/>
                  <a:gd name="connsiteY40" fmla="*/ 109265 h 920479"/>
                  <a:gd name="connsiteX41" fmla="*/ 480589 w 612966"/>
                  <a:gd name="connsiteY41" fmla="*/ 154513 h 920479"/>
                  <a:gd name="connsiteX42" fmla="*/ 476196 w 612966"/>
                  <a:gd name="connsiteY42" fmla="*/ 171206 h 920479"/>
                  <a:gd name="connsiteX43" fmla="*/ 474000 w 612966"/>
                  <a:gd name="connsiteY43" fmla="*/ 176917 h 920479"/>
                  <a:gd name="connsiteX44" fmla="*/ 465214 w 612966"/>
                  <a:gd name="connsiteY44" fmla="*/ 223483 h 920479"/>
                  <a:gd name="connsiteX45" fmla="*/ 462578 w 612966"/>
                  <a:gd name="connsiteY45" fmla="*/ 245448 h 920479"/>
                  <a:gd name="connsiteX46" fmla="*/ 458624 w 612966"/>
                  <a:gd name="connsiteY46" fmla="*/ 263020 h 920479"/>
                  <a:gd name="connsiteX47" fmla="*/ 447202 w 612966"/>
                  <a:gd name="connsiteY47" fmla="*/ 311343 h 920479"/>
                  <a:gd name="connsiteX48" fmla="*/ 441052 w 612966"/>
                  <a:gd name="connsiteY48" fmla="*/ 331112 h 920479"/>
                  <a:gd name="connsiteX49" fmla="*/ 429630 w 612966"/>
                  <a:gd name="connsiteY49" fmla="*/ 528797 h 920479"/>
                  <a:gd name="connsiteX50" fmla="*/ 520126 w 612966"/>
                  <a:gd name="connsiteY50" fmla="*/ 672009 h 920479"/>
                  <a:gd name="connsiteX51" fmla="*/ 545166 w 612966"/>
                  <a:gd name="connsiteY51" fmla="*/ 700125 h 920479"/>
                  <a:gd name="connsiteX52" fmla="*/ 556588 w 612966"/>
                  <a:gd name="connsiteY52" fmla="*/ 711986 h 920479"/>
                  <a:gd name="connsiteX53" fmla="*/ 574160 w 612966"/>
                  <a:gd name="connsiteY53" fmla="*/ 728679 h 920479"/>
                  <a:gd name="connsiteX54" fmla="*/ 580750 w 612966"/>
                  <a:gd name="connsiteY54" fmla="*/ 733072 h 920479"/>
                  <a:gd name="connsiteX55" fmla="*/ 593490 w 612966"/>
                  <a:gd name="connsiteY55" fmla="*/ 751084 h 920479"/>
                  <a:gd name="connsiteX56" fmla="*/ 598761 w 612966"/>
                  <a:gd name="connsiteY56" fmla="*/ 778760 h 920479"/>
                  <a:gd name="connsiteX57" fmla="*/ 601836 w 612966"/>
                  <a:gd name="connsiteY57" fmla="*/ 786228 h 920479"/>
                  <a:gd name="connsiteX58" fmla="*/ 608426 w 612966"/>
                  <a:gd name="connsiteY58" fmla="*/ 787546 h 920479"/>
                  <a:gd name="connsiteX59" fmla="*/ 611501 w 612966"/>
                  <a:gd name="connsiteY59" fmla="*/ 799407 h 920479"/>
                  <a:gd name="connsiteX60" fmla="*/ 609304 w 612966"/>
                  <a:gd name="connsiteY60" fmla="*/ 803800 h 920479"/>
                  <a:gd name="connsiteX61" fmla="*/ 604033 w 612966"/>
                  <a:gd name="connsiteY61" fmla="*/ 806435 h 920479"/>
                  <a:gd name="connsiteX62" fmla="*/ 600079 w 612966"/>
                  <a:gd name="connsiteY62" fmla="*/ 806435 h 920479"/>
                  <a:gd name="connsiteX63" fmla="*/ 590854 w 612966"/>
                  <a:gd name="connsiteY63" fmla="*/ 807753 h 920479"/>
                  <a:gd name="connsiteX64" fmla="*/ 594807 w 612966"/>
                  <a:gd name="connsiteY64" fmla="*/ 814343 h 920479"/>
                  <a:gd name="connsiteX65" fmla="*/ 604033 w 612966"/>
                  <a:gd name="connsiteY65" fmla="*/ 818736 h 920479"/>
                  <a:gd name="connsiteX66" fmla="*/ 599640 w 612966"/>
                  <a:gd name="connsiteY66" fmla="*/ 823129 h 920479"/>
                  <a:gd name="connsiteX67" fmla="*/ 599640 w 612966"/>
                  <a:gd name="connsiteY67" fmla="*/ 831476 h 920479"/>
                  <a:gd name="connsiteX68" fmla="*/ 597883 w 612966"/>
                  <a:gd name="connsiteY68" fmla="*/ 842458 h 920479"/>
                  <a:gd name="connsiteX69" fmla="*/ 590414 w 612966"/>
                  <a:gd name="connsiteY69" fmla="*/ 853880 h 920479"/>
                  <a:gd name="connsiteX70" fmla="*/ 589536 w 612966"/>
                  <a:gd name="connsiteY70" fmla="*/ 872331 h 920479"/>
                  <a:gd name="connsiteX71" fmla="*/ 566692 w 612966"/>
                  <a:gd name="connsiteY71" fmla="*/ 888145 h 920479"/>
                  <a:gd name="connsiteX72" fmla="*/ 524080 w 612966"/>
                  <a:gd name="connsiteY72" fmla="*/ 893856 h 920479"/>
                  <a:gd name="connsiteX73" fmla="*/ 457306 w 612966"/>
                  <a:gd name="connsiteY73" fmla="*/ 896492 h 920479"/>
                  <a:gd name="connsiteX74" fmla="*/ 359342 w 612966"/>
                  <a:gd name="connsiteY74" fmla="*/ 912307 h 920479"/>
                  <a:gd name="connsiteX75" fmla="*/ 335180 w 612966"/>
                  <a:gd name="connsiteY75" fmla="*/ 916700 h 920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612966" h="920479">
                    <a:moveTo>
                      <a:pt x="335180" y="916700"/>
                    </a:moveTo>
                    <a:cubicBezTo>
                      <a:pt x="334741" y="914504"/>
                      <a:pt x="334302" y="900446"/>
                      <a:pt x="334302" y="884631"/>
                    </a:cubicBezTo>
                    <a:lnTo>
                      <a:pt x="333863" y="856516"/>
                    </a:lnTo>
                    <a:lnTo>
                      <a:pt x="303111" y="835429"/>
                    </a:lnTo>
                    <a:cubicBezTo>
                      <a:pt x="286418" y="824008"/>
                      <a:pt x="268407" y="811707"/>
                      <a:pt x="263574" y="808193"/>
                    </a:cubicBezTo>
                    <a:cubicBezTo>
                      <a:pt x="258742" y="804239"/>
                      <a:pt x="246881" y="795453"/>
                      <a:pt x="237216" y="788424"/>
                    </a:cubicBezTo>
                    <a:cubicBezTo>
                      <a:pt x="227552" y="781395"/>
                      <a:pt x="215691" y="772170"/>
                      <a:pt x="210858" y="767777"/>
                    </a:cubicBezTo>
                    <a:cubicBezTo>
                      <a:pt x="194604" y="752401"/>
                      <a:pt x="140570" y="710229"/>
                      <a:pt x="115091" y="692217"/>
                    </a:cubicBezTo>
                    <a:cubicBezTo>
                      <a:pt x="97519" y="679917"/>
                      <a:pt x="82582" y="673327"/>
                      <a:pt x="68964" y="671570"/>
                    </a:cubicBezTo>
                    <a:cubicBezTo>
                      <a:pt x="57542" y="669813"/>
                      <a:pt x="44363" y="667177"/>
                      <a:pt x="39531" y="664981"/>
                    </a:cubicBezTo>
                    <a:cubicBezTo>
                      <a:pt x="34699" y="662784"/>
                      <a:pt x="25473" y="660148"/>
                      <a:pt x="19323" y="658830"/>
                    </a:cubicBezTo>
                    <a:cubicBezTo>
                      <a:pt x="6144" y="656195"/>
                      <a:pt x="-3521" y="638183"/>
                      <a:pt x="433" y="623247"/>
                    </a:cubicBezTo>
                    <a:cubicBezTo>
                      <a:pt x="2190" y="615779"/>
                      <a:pt x="10537" y="609629"/>
                      <a:pt x="31184" y="600403"/>
                    </a:cubicBezTo>
                    <a:cubicBezTo>
                      <a:pt x="46560" y="593814"/>
                      <a:pt x="60178" y="585028"/>
                      <a:pt x="61496" y="581074"/>
                    </a:cubicBezTo>
                    <a:cubicBezTo>
                      <a:pt x="65450" y="569213"/>
                      <a:pt x="93126" y="541976"/>
                      <a:pt x="101912" y="541537"/>
                    </a:cubicBezTo>
                    <a:cubicBezTo>
                      <a:pt x="118166" y="541098"/>
                      <a:pt x="130027" y="537583"/>
                      <a:pt x="141449" y="530115"/>
                    </a:cubicBezTo>
                    <a:cubicBezTo>
                      <a:pt x="156385" y="520011"/>
                      <a:pt x="255667" y="517815"/>
                      <a:pt x="289493" y="526161"/>
                    </a:cubicBezTo>
                    <a:lnTo>
                      <a:pt x="311898" y="531872"/>
                    </a:lnTo>
                    <a:lnTo>
                      <a:pt x="314094" y="447966"/>
                    </a:lnTo>
                    <a:cubicBezTo>
                      <a:pt x="318048" y="301679"/>
                      <a:pt x="307504" y="198882"/>
                      <a:pt x="284661" y="153634"/>
                    </a:cubicBezTo>
                    <a:cubicBezTo>
                      <a:pt x="277632" y="140016"/>
                      <a:pt x="233263" y="93889"/>
                      <a:pt x="226673" y="93889"/>
                    </a:cubicBezTo>
                    <a:cubicBezTo>
                      <a:pt x="224477" y="93889"/>
                      <a:pt x="215251" y="90375"/>
                      <a:pt x="206026" y="86421"/>
                    </a:cubicBezTo>
                    <a:cubicBezTo>
                      <a:pt x="196361" y="82467"/>
                      <a:pt x="187136" y="78514"/>
                      <a:pt x="184500" y="78074"/>
                    </a:cubicBezTo>
                    <a:cubicBezTo>
                      <a:pt x="154628" y="71485"/>
                      <a:pt x="105865" y="56549"/>
                      <a:pt x="90050" y="49080"/>
                    </a:cubicBezTo>
                    <a:cubicBezTo>
                      <a:pt x="79068" y="44248"/>
                      <a:pt x="67646" y="39855"/>
                      <a:pt x="65010" y="39855"/>
                    </a:cubicBezTo>
                    <a:cubicBezTo>
                      <a:pt x="61935" y="39855"/>
                      <a:pt x="59299" y="38098"/>
                      <a:pt x="59299" y="35901"/>
                    </a:cubicBezTo>
                    <a:cubicBezTo>
                      <a:pt x="59299" y="34144"/>
                      <a:pt x="56224" y="32387"/>
                      <a:pt x="52271" y="32387"/>
                    </a:cubicBezTo>
                    <a:cubicBezTo>
                      <a:pt x="42167" y="32387"/>
                      <a:pt x="46999" y="22283"/>
                      <a:pt x="60617" y="15694"/>
                    </a:cubicBezTo>
                    <a:cubicBezTo>
                      <a:pt x="77311" y="7786"/>
                      <a:pt x="88293" y="6029"/>
                      <a:pt x="118605" y="6029"/>
                    </a:cubicBezTo>
                    <a:cubicBezTo>
                      <a:pt x="133102" y="6468"/>
                      <a:pt x="148038" y="6468"/>
                      <a:pt x="151553" y="6029"/>
                    </a:cubicBezTo>
                    <a:cubicBezTo>
                      <a:pt x="155067" y="6029"/>
                      <a:pt x="189772" y="5150"/>
                      <a:pt x="228430" y="4711"/>
                    </a:cubicBezTo>
                    <a:cubicBezTo>
                      <a:pt x="267528" y="3832"/>
                      <a:pt x="301354" y="2075"/>
                      <a:pt x="303990" y="318"/>
                    </a:cubicBezTo>
                    <a:cubicBezTo>
                      <a:pt x="306626" y="-1439"/>
                      <a:pt x="309701" y="-561"/>
                      <a:pt x="310580" y="2514"/>
                    </a:cubicBezTo>
                    <a:cubicBezTo>
                      <a:pt x="312776" y="8665"/>
                      <a:pt x="339134" y="8225"/>
                      <a:pt x="347042" y="1636"/>
                    </a:cubicBezTo>
                    <a:cubicBezTo>
                      <a:pt x="351874" y="-2318"/>
                      <a:pt x="360221" y="-1879"/>
                      <a:pt x="383064" y="3832"/>
                    </a:cubicBezTo>
                    <a:cubicBezTo>
                      <a:pt x="400197" y="8225"/>
                      <a:pt x="419087" y="9983"/>
                      <a:pt x="428752" y="8665"/>
                    </a:cubicBezTo>
                    <a:cubicBezTo>
                      <a:pt x="442809" y="6468"/>
                      <a:pt x="445884" y="7786"/>
                      <a:pt x="452035" y="17011"/>
                    </a:cubicBezTo>
                    <a:cubicBezTo>
                      <a:pt x="455988" y="23162"/>
                      <a:pt x="458185" y="27994"/>
                      <a:pt x="456867" y="27994"/>
                    </a:cubicBezTo>
                    <a:cubicBezTo>
                      <a:pt x="455549" y="27994"/>
                      <a:pt x="456428" y="31948"/>
                      <a:pt x="459063" y="36780"/>
                    </a:cubicBezTo>
                    <a:cubicBezTo>
                      <a:pt x="461699" y="41612"/>
                      <a:pt x="466092" y="45566"/>
                      <a:pt x="469167" y="45566"/>
                    </a:cubicBezTo>
                    <a:cubicBezTo>
                      <a:pt x="477953" y="45566"/>
                      <a:pt x="484104" y="76317"/>
                      <a:pt x="482786" y="109265"/>
                    </a:cubicBezTo>
                    <a:cubicBezTo>
                      <a:pt x="481907" y="126397"/>
                      <a:pt x="481028" y="146605"/>
                      <a:pt x="480589" y="154513"/>
                    </a:cubicBezTo>
                    <a:cubicBezTo>
                      <a:pt x="480589" y="161981"/>
                      <a:pt x="478393" y="169888"/>
                      <a:pt x="476196" y="171206"/>
                    </a:cubicBezTo>
                    <a:cubicBezTo>
                      <a:pt x="474000" y="172524"/>
                      <a:pt x="473121" y="175160"/>
                      <a:pt x="474000" y="176917"/>
                    </a:cubicBezTo>
                    <a:cubicBezTo>
                      <a:pt x="475757" y="179553"/>
                      <a:pt x="474000" y="188339"/>
                      <a:pt x="465214" y="223483"/>
                    </a:cubicBezTo>
                    <a:cubicBezTo>
                      <a:pt x="464335" y="228315"/>
                      <a:pt x="463017" y="238419"/>
                      <a:pt x="462578" y="245448"/>
                    </a:cubicBezTo>
                    <a:cubicBezTo>
                      <a:pt x="462578" y="252916"/>
                      <a:pt x="460821" y="260824"/>
                      <a:pt x="458624" y="263020"/>
                    </a:cubicBezTo>
                    <a:cubicBezTo>
                      <a:pt x="455110" y="267852"/>
                      <a:pt x="452913" y="277517"/>
                      <a:pt x="447202" y="311343"/>
                    </a:cubicBezTo>
                    <a:cubicBezTo>
                      <a:pt x="445884" y="321008"/>
                      <a:pt x="442809" y="329794"/>
                      <a:pt x="441052" y="331112"/>
                    </a:cubicBezTo>
                    <a:cubicBezTo>
                      <a:pt x="427873" y="339898"/>
                      <a:pt x="421283" y="455434"/>
                      <a:pt x="429630" y="528797"/>
                    </a:cubicBezTo>
                    <a:cubicBezTo>
                      <a:pt x="435341" y="577999"/>
                      <a:pt x="451156" y="603039"/>
                      <a:pt x="520126" y="672009"/>
                    </a:cubicBezTo>
                    <a:cubicBezTo>
                      <a:pt x="535502" y="687385"/>
                      <a:pt x="546484" y="700125"/>
                      <a:pt x="545166" y="700125"/>
                    </a:cubicBezTo>
                    <a:cubicBezTo>
                      <a:pt x="543409" y="700125"/>
                      <a:pt x="548242" y="705396"/>
                      <a:pt x="556588" y="711986"/>
                    </a:cubicBezTo>
                    <a:cubicBezTo>
                      <a:pt x="564496" y="718575"/>
                      <a:pt x="572403" y="726043"/>
                      <a:pt x="574160" y="728679"/>
                    </a:cubicBezTo>
                    <a:cubicBezTo>
                      <a:pt x="575917" y="730876"/>
                      <a:pt x="578993" y="733072"/>
                      <a:pt x="580750" y="733072"/>
                    </a:cubicBezTo>
                    <a:cubicBezTo>
                      <a:pt x="582507" y="733072"/>
                      <a:pt x="588218" y="740980"/>
                      <a:pt x="593490" y="751084"/>
                    </a:cubicBezTo>
                    <a:cubicBezTo>
                      <a:pt x="600079" y="763823"/>
                      <a:pt x="601397" y="771731"/>
                      <a:pt x="598761" y="778760"/>
                    </a:cubicBezTo>
                    <a:cubicBezTo>
                      <a:pt x="596125" y="787106"/>
                      <a:pt x="596565" y="788424"/>
                      <a:pt x="601836" y="786228"/>
                    </a:cubicBezTo>
                    <a:cubicBezTo>
                      <a:pt x="605351" y="784910"/>
                      <a:pt x="608426" y="785788"/>
                      <a:pt x="608426" y="787546"/>
                    </a:cubicBezTo>
                    <a:cubicBezTo>
                      <a:pt x="608426" y="789742"/>
                      <a:pt x="609744" y="795014"/>
                      <a:pt x="611501" y="799407"/>
                    </a:cubicBezTo>
                    <a:cubicBezTo>
                      <a:pt x="613258" y="804678"/>
                      <a:pt x="612819" y="805996"/>
                      <a:pt x="609304" y="803800"/>
                    </a:cubicBezTo>
                    <a:cubicBezTo>
                      <a:pt x="606229" y="802042"/>
                      <a:pt x="604033" y="802921"/>
                      <a:pt x="604033" y="806435"/>
                    </a:cubicBezTo>
                    <a:cubicBezTo>
                      <a:pt x="604033" y="811268"/>
                      <a:pt x="603154" y="811268"/>
                      <a:pt x="600079" y="806435"/>
                    </a:cubicBezTo>
                    <a:cubicBezTo>
                      <a:pt x="597443" y="802042"/>
                      <a:pt x="595686" y="802042"/>
                      <a:pt x="590854" y="807753"/>
                    </a:cubicBezTo>
                    <a:cubicBezTo>
                      <a:pt x="586021" y="813464"/>
                      <a:pt x="586900" y="814343"/>
                      <a:pt x="594807" y="814343"/>
                    </a:cubicBezTo>
                    <a:cubicBezTo>
                      <a:pt x="599640" y="814343"/>
                      <a:pt x="604033" y="816539"/>
                      <a:pt x="604033" y="818736"/>
                    </a:cubicBezTo>
                    <a:cubicBezTo>
                      <a:pt x="604033" y="821372"/>
                      <a:pt x="601836" y="823129"/>
                      <a:pt x="599640" y="823129"/>
                    </a:cubicBezTo>
                    <a:cubicBezTo>
                      <a:pt x="596565" y="823129"/>
                      <a:pt x="596565" y="825765"/>
                      <a:pt x="599640" y="831476"/>
                    </a:cubicBezTo>
                    <a:cubicBezTo>
                      <a:pt x="605351" y="842897"/>
                      <a:pt x="605351" y="845094"/>
                      <a:pt x="597883" y="842458"/>
                    </a:cubicBezTo>
                    <a:cubicBezTo>
                      <a:pt x="589975" y="839383"/>
                      <a:pt x="583386" y="849487"/>
                      <a:pt x="590414" y="853880"/>
                    </a:cubicBezTo>
                    <a:cubicBezTo>
                      <a:pt x="594807" y="856077"/>
                      <a:pt x="594368" y="860470"/>
                      <a:pt x="589536" y="872331"/>
                    </a:cubicBezTo>
                    <a:cubicBezTo>
                      <a:pt x="583825" y="885510"/>
                      <a:pt x="581189" y="887706"/>
                      <a:pt x="566692" y="888145"/>
                    </a:cubicBezTo>
                    <a:cubicBezTo>
                      <a:pt x="557467" y="888585"/>
                      <a:pt x="538577" y="891221"/>
                      <a:pt x="524080" y="893856"/>
                    </a:cubicBezTo>
                    <a:cubicBezTo>
                      <a:pt x="508704" y="896932"/>
                      <a:pt x="481907" y="897810"/>
                      <a:pt x="457306" y="896492"/>
                    </a:cubicBezTo>
                    <a:cubicBezTo>
                      <a:pt x="414694" y="893856"/>
                      <a:pt x="386579" y="898249"/>
                      <a:pt x="359342" y="912307"/>
                    </a:cubicBezTo>
                    <a:cubicBezTo>
                      <a:pt x="343966" y="920214"/>
                      <a:pt x="336498" y="921532"/>
                      <a:pt x="335180" y="916700"/>
                    </a:cubicBezTo>
                    <a:close/>
                  </a:path>
                </a:pathLst>
              </a:custGeom>
              <a:grpFill/>
              <a:ln w="4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87AEDD1F-737C-3F57-8E81-5146D0D8C057}"/>
                </a:ext>
              </a:extLst>
            </p:cNvPr>
            <p:cNvGrpSpPr/>
            <p:nvPr/>
          </p:nvGrpSpPr>
          <p:grpSpPr>
            <a:xfrm>
              <a:off x="4198518" y="2651800"/>
              <a:ext cx="1621395" cy="1166004"/>
              <a:chOff x="7612165" y="1766424"/>
              <a:chExt cx="1175600" cy="845417"/>
            </a:xfrm>
            <a:grpFill/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2F66CBA-6AA8-3673-858D-9C9107EBEA6C}"/>
                  </a:ext>
                </a:extLst>
              </p:cNvPr>
              <p:cNvSpPr/>
              <p:nvPr/>
            </p:nvSpPr>
            <p:spPr>
              <a:xfrm flipV="1">
                <a:off x="8018250" y="1766424"/>
                <a:ext cx="769515" cy="845417"/>
              </a:xfrm>
              <a:custGeom>
                <a:avLst/>
                <a:gdLst>
                  <a:gd name="connsiteX0" fmla="*/ 148504 w 769515"/>
                  <a:gd name="connsiteY0" fmla="*/ 839693 h 845417"/>
                  <a:gd name="connsiteX1" fmla="*/ 157858 w 769515"/>
                  <a:gd name="connsiteY1" fmla="*/ 820135 h 845417"/>
                  <a:gd name="connsiteX2" fmla="*/ 196125 w 769515"/>
                  <a:gd name="connsiteY2" fmla="*/ 777617 h 845417"/>
                  <a:gd name="connsiteX3" fmla="*/ 217384 w 769515"/>
                  <a:gd name="connsiteY3" fmla="*/ 686628 h 845417"/>
                  <a:gd name="connsiteX4" fmla="*/ 194424 w 769515"/>
                  <a:gd name="connsiteY4" fmla="*/ 639858 h 845417"/>
                  <a:gd name="connsiteX5" fmla="*/ 188471 w 769515"/>
                  <a:gd name="connsiteY5" fmla="*/ 623701 h 845417"/>
                  <a:gd name="connsiteX6" fmla="*/ 122143 w 769515"/>
                  <a:gd name="connsiteY6" fmla="*/ 534414 h 845417"/>
                  <a:gd name="connsiteX7" fmla="*/ 29454 w 769515"/>
                  <a:gd name="connsiteY7" fmla="*/ 508903 h 845417"/>
                  <a:gd name="connsiteX8" fmla="*/ 1392 w 769515"/>
                  <a:gd name="connsiteY8" fmla="*/ 481691 h 845417"/>
                  <a:gd name="connsiteX9" fmla="*/ 85578 w 769515"/>
                  <a:gd name="connsiteY9" fmla="*/ 460432 h 845417"/>
                  <a:gd name="connsiteX10" fmla="*/ 117041 w 769515"/>
                  <a:gd name="connsiteY10" fmla="*/ 485093 h 845417"/>
                  <a:gd name="connsiteX11" fmla="*/ 150205 w 769515"/>
                  <a:gd name="connsiteY11" fmla="*/ 497848 h 845417"/>
                  <a:gd name="connsiteX12" fmla="*/ 156158 w 769515"/>
                  <a:gd name="connsiteY12" fmla="*/ 504651 h 845417"/>
                  <a:gd name="connsiteX13" fmla="*/ 189322 w 769515"/>
                  <a:gd name="connsiteY13" fmla="*/ 529311 h 845417"/>
                  <a:gd name="connsiteX14" fmla="*/ 184220 w 769515"/>
                  <a:gd name="connsiteY14" fmla="*/ 443425 h 845417"/>
                  <a:gd name="connsiteX15" fmla="*/ 197825 w 769515"/>
                  <a:gd name="connsiteY15" fmla="*/ 349035 h 845417"/>
                  <a:gd name="connsiteX16" fmla="*/ 215683 w 769515"/>
                  <a:gd name="connsiteY16" fmla="*/ 331177 h 845417"/>
                  <a:gd name="connsiteX17" fmla="*/ 157858 w 769515"/>
                  <a:gd name="connsiteY17" fmla="*/ 316721 h 845417"/>
                  <a:gd name="connsiteX18" fmla="*/ 22651 w 769515"/>
                  <a:gd name="connsiteY18" fmla="*/ 355838 h 845417"/>
                  <a:gd name="connsiteX19" fmla="*/ 68571 w 769515"/>
                  <a:gd name="connsiteY19" fmla="*/ 309918 h 845417"/>
                  <a:gd name="connsiteX20" fmla="*/ 159559 w 769515"/>
                  <a:gd name="connsiteY20" fmla="*/ 214678 h 845417"/>
                  <a:gd name="connsiteX21" fmla="*/ 128096 w 769515"/>
                  <a:gd name="connsiteY21" fmla="*/ 194269 h 845417"/>
                  <a:gd name="connsiteX22" fmla="*/ 64319 w 769515"/>
                  <a:gd name="connsiteY22" fmla="*/ 189167 h 845417"/>
                  <a:gd name="connsiteX23" fmla="*/ 58366 w 769515"/>
                  <a:gd name="connsiteY23" fmla="*/ 165357 h 845417"/>
                  <a:gd name="connsiteX24" fmla="*/ 132348 w 769515"/>
                  <a:gd name="connsiteY24" fmla="*/ 167908 h 845417"/>
                  <a:gd name="connsiteX25" fmla="*/ 180818 w 769515"/>
                  <a:gd name="connsiteY25" fmla="*/ 181514 h 845417"/>
                  <a:gd name="connsiteX26" fmla="*/ 236092 w 769515"/>
                  <a:gd name="connsiteY26" fmla="*/ 127941 h 845417"/>
                  <a:gd name="connsiteX27" fmla="*/ 394259 w 769515"/>
                  <a:gd name="connsiteY27" fmla="*/ 12292 h 845417"/>
                  <a:gd name="connsiteX28" fmla="*/ 456335 w 769515"/>
                  <a:gd name="connsiteY28" fmla="*/ 6339 h 845417"/>
                  <a:gd name="connsiteX29" fmla="*/ 480145 w 769515"/>
                  <a:gd name="connsiteY29" fmla="*/ 14843 h 845417"/>
                  <a:gd name="connsiteX30" fmla="*/ 531167 w 769515"/>
                  <a:gd name="connsiteY30" fmla="*/ 32700 h 845417"/>
                  <a:gd name="connsiteX31" fmla="*/ 585590 w 769515"/>
                  <a:gd name="connsiteY31" fmla="*/ 54810 h 845417"/>
                  <a:gd name="connsiteX32" fmla="*/ 640864 w 769515"/>
                  <a:gd name="connsiteY32" fmla="*/ 75218 h 845417"/>
                  <a:gd name="connsiteX33" fmla="*/ 718247 w 769515"/>
                  <a:gd name="connsiteY33" fmla="*/ 105831 h 845417"/>
                  <a:gd name="connsiteX34" fmla="*/ 749710 w 769515"/>
                  <a:gd name="connsiteY34" fmla="*/ 123689 h 845417"/>
                  <a:gd name="connsiteX35" fmla="*/ 759914 w 769515"/>
                  <a:gd name="connsiteY35" fmla="*/ 131342 h 845417"/>
                  <a:gd name="connsiteX36" fmla="*/ 763316 w 769515"/>
                  <a:gd name="connsiteY36" fmla="*/ 144098 h 845417"/>
                  <a:gd name="connsiteX37" fmla="*/ 717396 w 769515"/>
                  <a:gd name="connsiteY37" fmla="*/ 156003 h 845417"/>
                  <a:gd name="connsiteX38" fmla="*/ 423171 w 769515"/>
                  <a:gd name="connsiteY38" fmla="*/ 188316 h 845417"/>
                  <a:gd name="connsiteX39" fmla="*/ 293066 w 769515"/>
                  <a:gd name="connsiteY39" fmla="*/ 239338 h 845417"/>
                  <a:gd name="connsiteX40" fmla="*/ 270957 w 769515"/>
                  <a:gd name="connsiteY40" fmla="*/ 272502 h 845417"/>
                  <a:gd name="connsiteX41" fmla="*/ 282011 w 769515"/>
                  <a:gd name="connsiteY41" fmla="*/ 323524 h 845417"/>
                  <a:gd name="connsiteX42" fmla="*/ 261603 w 769515"/>
                  <a:gd name="connsiteY42" fmla="*/ 378797 h 845417"/>
                  <a:gd name="connsiteX43" fmla="*/ 219084 w 769515"/>
                  <a:gd name="connsiteY43" fmla="*/ 400056 h 845417"/>
                  <a:gd name="connsiteX44" fmla="*/ 203778 w 769515"/>
                  <a:gd name="connsiteY44" fmla="*/ 465534 h 845417"/>
                  <a:gd name="connsiteX45" fmla="*/ 213982 w 769515"/>
                  <a:gd name="connsiteY45" fmla="*/ 536965 h 845417"/>
                  <a:gd name="connsiteX46" fmla="*/ 310073 w 769515"/>
                  <a:gd name="connsiteY46" fmla="*/ 569278 h 845417"/>
                  <a:gd name="connsiteX47" fmla="*/ 420620 w 769515"/>
                  <a:gd name="connsiteY47" fmla="*/ 602442 h 845417"/>
                  <a:gd name="connsiteX48" fmla="*/ 321128 w 769515"/>
                  <a:gd name="connsiteY48" fmla="*/ 604993 h 845417"/>
                  <a:gd name="connsiteX49" fmla="*/ 230990 w 769515"/>
                  <a:gd name="connsiteY49" fmla="*/ 623701 h 845417"/>
                  <a:gd name="connsiteX50" fmla="*/ 258201 w 769515"/>
                  <a:gd name="connsiteY50" fmla="*/ 809080 h 845417"/>
                  <a:gd name="connsiteX51" fmla="*/ 148504 w 769515"/>
                  <a:gd name="connsiteY51" fmla="*/ 839693 h 84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769515" h="845417">
                    <a:moveTo>
                      <a:pt x="148504" y="839693"/>
                    </a:moveTo>
                    <a:cubicBezTo>
                      <a:pt x="138300" y="829489"/>
                      <a:pt x="142552" y="820135"/>
                      <a:pt x="157858" y="820135"/>
                    </a:cubicBezTo>
                    <a:cubicBezTo>
                      <a:pt x="166362" y="820135"/>
                      <a:pt x="181669" y="803128"/>
                      <a:pt x="196125" y="777617"/>
                    </a:cubicBezTo>
                    <a:cubicBezTo>
                      <a:pt x="215683" y="742752"/>
                      <a:pt x="219935" y="727446"/>
                      <a:pt x="217384" y="686628"/>
                    </a:cubicBezTo>
                    <a:cubicBezTo>
                      <a:pt x="214833" y="639858"/>
                      <a:pt x="213982" y="637307"/>
                      <a:pt x="194424" y="639858"/>
                    </a:cubicBezTo>
                    <a:cubicBezTo>
                      <a:pt x="175716" y="643260"/>
                      <a:pt x="174866" y="642409"/>
                      <a:pt x="188471" y="623701"/>
                    </a:cubicBezTo>
                    <a:cubicBezTo>
                      <a:pt x="216533" y="583734"/>
                      <a:pt x="207179" y="571829"/>
                      <a:pt x="122143" y="534414"/>
                    </a:cubicBezTo>
                    <a:cubicBezTo>
                      <a:pt x="61768" y="508052"/>
                      <a:pt x="40509" y="502100"/>
                      <a:pt x="29454" y="508903"/>
                    </a:cubicBezTo>
                    <a:cubicBezTo>
                      <a:pt x="10746" y="520808"/>
                      <a:pt x="-5411" y="504651"/>
                      <a:pt x="1392" y="481691"/>
                    </a:cubicBezTo>
                    <a:cubicBezTo>
                      <a:pt x="9896" y="455330"/>
                      <a:pt x="48162" y="445976"/>
                      <a:pt x="85578" y="460432"/>
                    </a:cubicBezTo>
                    <a:cubicBezTo>
                      <a:pt x="102585" y="467235"/>
                      <a:pt x="117041" y="478290"/>
                      <a:pt x="117041" y="485093"/>
                    </a:cubicBezTo>
                    <a:cubicBezTo>
                      <a:pt x="117041" y="496998"/>
                      <a:pt x="127245" y="500399"/>
                      <a:pt x="150205" y="497848"/>
                    </a:cubicBezTo>
                    <a:cubicBezTo>
                      <a:pt x="156158" y="496147"/>
                      <a:pt x="158709" y="499549"/>
                      <a:pt x="156158" y="504651"/>
                    </a:cubicBezTo>
                    <a:cubicBezTo>
                      <a:pt x="151056" y="512304"/>
                      <a:pt x="182519" y="536114"/>
                      <a:pt x="189322" y="529311"/>
                    </a:cubicBezTo>
                    <a:cubicBezTo>
                      <a:pt x="191023" y="527611"/>
                      <a:pt x="189322" y="488494"/>
                      <a:pt x="184220" y="443425"/>
                    </a:cubicBezTo>
                    <a:cubicBezTo>
                      <a:pt x="175716" y="356688"/>
                      <a:pt x="177417" y="341381"/>
                      <a:pt x="197825" y="349035"/>
                    </a:cubicBezTo>
                    <a:cubicBezTo>
                      <a:pt x="205479" y="352436"/>
                      <a:pt x="211431" y="346484"/>
                      <a:pt x="215683" y="331177"/>
                    </a:cubicBezTo>
                    <a:cubicBezTo>
                      <a:pt x="225037" y="292060"/>
                      <a:pt x="208030" y="287809"/>
                      <a:pt x="157858" y="316721"/>
                    </a:cubicBezTo>
                    <a:cubicBezTo>
                      <a:pt x="111089" y="343933"/>
                      <a:pt x="37107" y="365192"/>
                      <a:pt x="22651" y="355838"/>
                    </a:cubicBezTo>
                    <a:cubicBezTo>
                      <a:pt x="18399" y="353287"/>
                      <a:pt x="38808" y="332027"/>
                      <a:pt x="68571" y="309918"/>
                    </a:cubicBezTo>
                    <a:cubicBezTo>
                      <a:pt x="122143" y="269101"/>
                      <a:pt x="159559" y="229984"/>
                      <a:pt x="159559" y="214678"/>
                    </a:cubicBezTo>
                    <a:cubicBezTo>
                      <a:pt x="159559" y="210426"/>
                      <a:pt x="145953" y="201072"/>
                      <a:pt x="128096" y="194269"/>
                    </a:cubicBezTo>
                    <a:cubicBezTo>
                      <a:pt x="104286" y="184065"/>
                      <a:pt x="89830" y="183214"/>
                      <a:pt x="64319" y="189167"/>
                    </a:cubicBezTo>
                    <a:cubicBezTo>
                      <a:pt x="23501" y="199371"/>
                      <a:pt x="18399" y="181514"/>
                      <a:pt x="58366" y="165357"/>
                    </a:cubicBezTo>
                    <a:cubicBezTo>
                      <a:pt x="79625" y="156003"/>
                      <a:pt x="92381" y="156853"/>
                      <a:pt x="132348" y="167908"/>
                    </a:cubicBezTo>
                    <a:lnTo>
                      <a:pt x="180818" y="181514"/>
                    </a:lnTo>
                    <a:lnTo>
                      <a:pt x="236092" y="127941"/>
                    </a:lnTo>
                    <a:cubicBezTo>
                      <a:pt x="316876" y="50558"/>
                      <a:pt x="340686" y="32700"/>
                      <a:pt x="394259" y="12292"/>
                    </a:cubicBezTo>
                    <a:cubicBezTo>
                      <a:pt x="435927" y="-3015"/>
                      <a:pt x="444430" y="-3865"/>
                      <a:pt x="456335" y="6339"/>
                    </a:cubicBezTo>
                    <a:cubicBezTo>
                      <a:pt x="463989" y="13142"/>
                      <a:pt x="474193" y="16543"/>
                      <a:pt x="480145" y="14843"/>
                    </a:cubicBezTo>
                    <a:cubicBezTo>
                      <a:pt x="485248" y="13142"/>
                      <a:pt x="508207" y="20795"/>
                      <a:pt x="531167" y="32700"/>
                    </a:cubicBezTo>
                    <a:cubicBezTo>
                      <a:pt x="553277" y="44605"/>
                      <a:pt x="577937" y="54810"/>
                      <a:pt x="585590" y="54810"/>
                    </a:cubicBezTo>
                    <a:cubicBezTo>
                      <a:pt x="592393" y="54810"/>
                      <a:pt x="617904" y="64164"/>
                      <a:pt x="640864" y="75218"/>
                    </a:cubicBezTo>
                    <a:cubicBezTo>
                      <a:pt x="663824" y="86273"/>
                      <a:pt x="698688" y="99879"/>
                      <a:pt x="718247" y="105831"/>
                    </a:cubicBezTo>
                    <a:cubicBezTo>
                      <a:pt x="737805" y="111784"/>
                      <a:pt x="752261" y="120287"/>
                      <a:pt x="749710" y="123689"/>
                    </a:cubicBezTo>
                    <a:cubicBezTo>
                      <a:pt x="747159" y="127941"/>
                      <a:pt x="751411" y="131342"/>
                      <a:pt x="759914" y="131342"/>
                    </a:cubicBezTo>
                    <a:cubicBezTo>
                      <a:pt x="771819" y="131342"/>
                      <a:pt x="771819" y="133893"/>
                      <a:pt x="763316" y="144098"/>
                    </a:cubicBezTo>
                    <a:cubicBezTo>
                      <a:pt x="756513" y="152601"/>
                      <a:pt x="739506" y="156853"/>
                      <a:pt x="717396" y="156003"/>
                    </a:cubicBezTo>
                    <a:cubicBezTo>
                      <a:pt x="668075" y="154302"/>
                      <a:pt x="498853" y="173010"/>
                      <a:pt x="423171" y="188316"/>
                    </a:cubicBezTo>
                    <a:cubicBezTo>
                      <a:pt x="357693" y="201072"/>
                      <a:pt x="347489" y="205324"/>
                      <a:pt x="293066" y="239338"/>
                    </a:cubicBezTo>
                    <a:cubicBezTo>
                      <a:pt x="265854" y="256345"/>
                      <a:pt x="262453" y="262298"/>
                      <a:pt x="270957" y="272502"/>
                    </a:cubicBezTo>
                    <a:cubicBezTo>
                      <a:pt x="276909" y="279305"/>
                      <a:pt x="282011" y="302265"/>
                      <a:pt x="282011" y="323524"/>
                    </a:cubicBezTo>
                    <a:cubicBezTo>
                      <a:pt x="282862" y="354987"/>
                      <a:pt x="278610" y="365192"/>
                      <a:pt x="261603" y="378797"/>
                    </a:cubicBezTo>
                    <a:cubicBezTo>
                      <a:pt x="249697" y="388151"/>
                      <a:pt x="230990" y="397505"/>
                      <a:pt x="219084" y="400056"/>
                    </a:cubicBezTo>
                    <a:cubicBezTo>
                      <a:pt x="196975" y="405159"/>
                      <a:pt x="196975" y="405159"/>
                      <a:pt x="203778" y="465534"/>
                    </a:cubicBezTo>
                    <a:cubicBezTo>
                      <a:pt x="207179" y="497848"/>
                      <a:pt x="211431" y="530162"/>
                      <a:pt x="213982" y="536965"/>
                    </a:cubicBezTo>
                    <a:cubicBezTo>
                      <a:pt x="220785" y="553121"/>
                      <a:pt x="255650" y="565027"/>
                      <a:pt x="310073" y="569278"/>
                    </a:cubicBezTo>
                    <a:cubicBezTo>
                      <a:pt x="370449" y="574380"/>
                      <a:pt x="424872" y="590537"/>
                      <a:pt x="420620" y="602442"/>
                    </a:cubicBezTo>
                    <a:cubicBezTo>
                      <a:pt x="415518" y="616899"/>
                      <a:pt x="372150" y="617749"/>
                      <a:pt x="321128" y="604993"/>
                    </a:cubicBezTo>
                    <a:cubicBezTo>
                      <a:pt x="266705" y="590537"/>
                      <a:pt x="224187" y="599891"/>
                      <a:pt x="230990" y="623701"/>
                    </a:cubicBezTo>
                    <a:cubicBezTo>
                      <a:pt x="242044" y="659417"/>
                      <a:pt x="261603" y="798026"/>
                      <a:pt x="258201" y="809080"/>
                    </a:cubicBezTo>
                    <a:cubicBezTo>
                      <a:pt x="248847" y="832040"/>
                      <a:pt x="164661" y="855850"/>
                      <a:pt x="148504" y="839693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9057076-A44E-31F9-BDC1-FF78A7E7C09B}"/>
                  </a:ext>
                </a:extLst>
              </p:cNvPr>
              <p:cNvSpPr/>
              <p:nvPr/>
            </p:nvSpPr>
            <p:spPr>
              <a:xfrm flipV="1">
                <a:off x="7612165" y="1885663"/>
                <a:ext cx="444883" cy="711414"/>
              </a:xfrm>
              <a:custGeom>
                <a:avLst/>
                <a:gdLst>
                  <a:gd name="connsiteX0" fmla="*/ 256721 w 444883"/>
                  <a:gd name="connsiteY0" fmla="*/ 681284 h 711414"/>
                  <a:gd name="connsiteX1" fmla="*/ 175087 w 444883"/>
                  <a:gd name="connsiteY1" fmla="*/ 665128 h 711414"/>
                  <a:gd name="connsiteX2" fmla="*/ 141072 w 444883"/>
                  <a:gd name="connsiteY2" fmla="*/ 620909 h 711414"/>
                  <a:gd name="connsiteX3" fmla="*/ 225258 w 444883"/>
                  <a:gd name="connsiteY3" fmla="*/ 588595 h 711414"/>
                  <a:gd name="connsiteX4" fmla="*/ 340907 w 444883"/>
                  <a:gd name="connsiteY4" fmla="*/ 693189 h 711414"/>
                  <a:gd name="connsiteX5" fmla="*/ 266926 w 444883"/>
                  <a:gd name="connsiteY5" fmla="*/ 550329 h 711414"/>
                  <a:gd name="connsiteX6" fmla="*/ 177638 w 444883"/>
                  <a:gd name="connsiteY6" fmla="*/ 512062 h 711414"/>
                  <a:gd name="connsiteX7" fmla="*/ 80696 w 444883"/>
                  <a:gd name="connsiteY7" fmla="*/ 478048 h 711414"/>
                  <a:gd name="connsiteX8" fmla="*/ 48383 w 444883"/>
                  <a:gd name="connsiteY8" fmla="*/ 478048 h 711414"/>
                  <a:gd name="connsiteX9" fmla="*/ 86649 w 444883"/>
                  <a:gd name="connsiteY9" fmla="*/ 346242 h 711414"/>
                  <a:gd name="connsiteX10" fmla="*/ 85799 w 444883"/>
                  <a:gd name="connsiteY10" fmla="*/ 303724 h 711414"/>
                  <a:gd name="connsiteX11" fmla="*/ 108758 w 444883"/>
                  <a:gd name="connsiteY11" fmla="*/ 119196 h 711414"/>
                  <a:gd name="connsiteX12" fmla="*/ 126616 w 444883"/>
                  <a:gd name="connsiteY12" fmla="*/ 100488 h 711414"/>
                  <a:gd name="connsiteX13" fmla="*/ 95153 w 444883"/>
                  <a:gd name="connsiteY13" fmla="*/ 85181 h 711414"/>
                  <a:gd name="connsiteX14" fmla="*/ 47532 w 444883"/>
                  <a:gd name="connsiteY14" fmla="*/ 80929 h 711414"/>
                  <a:gd name="connsiteX15" fmla="*/ 9266 w 444883"/>
                  <a:gd name="connsiteY15" fmla="*/ 39262 h 711414"/>
                  <a:gd name="connsiteX16" fmla="*/ 52634 w 444883"/>
                  <a:gd name="connsiteY16" fmla="*/ 995 h 711414"/>
                  <a:gd name="connsiteX17" fmla="*/ 166583 w 444883"/>
                  <a:gd name="connsiteY17" fmla="*/ 57969 h 711414"/>
                  <a:gd name="connsiteX18" fmla="*/ 173386 w 444883"/>
                  <a:gd name="connsiteY18" fmla="*/ 75827 h 711414"/>
                  <a:gd name="connsiteX19" fmla="*/ 219305 w 444883"/>
                  <a:gd name="connsiteY19" fmla="*/ 131951 h 711414"/>
                  <a:gd name="connsiteX20" fmla="*/ 258422 w 444883"/>
                  <a:gd name="connsiteY20" fmla="*/ 185524 h 711414"/>
                  <a:gd name="connsiteX21" fmla="*/ 264374 w 444883"/>
                  <a:gd name="connsiteY21" fmla="*/ 132801 h 711414"/>
                  <a:gd name="connsiteX22" fmla="*/ 281382 w 444883"/>
                  <a:gd name="connsiteY22" fmla="*/ 49466 h 711414"/>
                  <a:gd name="connsiteX23" fmla="*/ 317947 w 444883"/>
                  <a:gd name="connsiteY23" fmla="*/ 18853 h 711414"/>
                  <a:gd name="connsiteX24" fmla="*/ 350261 w 444883"/>
                  <a:gd name="connsiteY24" fmla="*/ 12050 h 711414"/>
                  <a:gd name="connsiteX25" fmla="*/ 368119 w 444883"/>
                  <a:gd name="connsiteY25" fmla="*/ 15451 h 711414"/>
                  <a:gd name="connsiteX26" fmla="*/ 379173 w 444883"/>
                  <a:gd name="connsiteY26" fmla="*/ 17152 h 711414"/>
                  <a:gd name="connsiteX27" fmla="*/ 391929 w 444883"/>
                  <a:gd name="connsiteY27" fmla="*/ 8649 h 711414"/>
                  <a:gd name="connsiteX28" fmla="*/ 404684 w 444883"/>
                  <a:gd name="connsiteY28" fmla="*/ 19703 h 711414"/>
                  <a:gd name="connsiteX29" fmla="*/ 414038 w 444883"/>
                  <a:gd name="connsiteY29" fmla="*/ 33309 h 711414"/>
                  <a:gd name="connsiteX30" fmla="*/ 409786 w 444883"/>
                  <a:gd name="connsiteY30" fmla="*/ 176170 h 711414"/>
                  <a:gd name="connsiteX31" fmla="*/ 397881 w 444883"/>
                  <a:gd name="connsiteY31" fmla="*/ 358997 h 711414"/>
                  <a:gd name="connsiteX32" fmla="*/ 389378 w 444883"/>
                  <a:gd name="connsiteY32" fmla="*/ 488252 h 711414"/>
                  <a:gd name="connsiteX33" fmla="*/ 399582 w 444883"/>
                  <a:gd name="connsiteY33" fmla="*/ 512913 h 711414"/>
                  <a:gd name="connsiteX34" fmla="*/ 435297 w 444883"/>
                  <a:gd name="connsiteY34" fmla="*/ 540124 h 711414"/>
                  <a:gd name="connsiteX35" fmla="*/ 433596 w 444883"/>
                  <a:gd name="connsiteY35" fmla="*/ 573289 h 711414"/>
                  <a:gd name="connsiteX36" fmla="*/ 388527 w 444883"/>
                  <a:gd name="connsiteY36" fmla="*/ 581792 h 711414"/>
                  <a:gd name="connsiteX37" fmla="*/ 359615 w 444883"/>
                  <a:gd name="connsiteY37" fmla="*/ 579241 h 711414"/>
                  <a:gd name="connsiteX38" fmla="*/ 390228 w 444883"/>
                  <a:gd name="connsiteY38" fmla="*/ 604752 h 711414"/>
                  <a:gd name="connsiteX39" fmla="*/ 421691 w 444883"/>
                  <a:gd name="connsiteY39" fmla="*/ 644719 h 711414"/>
                  <a:gd name="connsiteX40" fmla="*/ 345159 w 444883"/>
                  <a:gd name="connsiteY40" fmla="*/ 711047 h 711414"/>
                  <a:gd name="connsiteX41" fmla="*/ 256721 w 444883"/>
                  <a:gd name="connsiteY41" fmla="*/ 681284 h 711414"/>
                  <a:gd name="connsiteX42" fmla="*/ 294137 w 444883"/>
                  <a:gd name="connsiteY42" fmla="*/ 414271 h 711414"/>
                  <a:gd name="connsiteX43" fmla="*/ 294137 w 444883"/>
                  <a:gd name="connsiteY43" fmla="*/ 371753 h 711414"/>
                  <a:gd name="connsiteX44" fmla="*/ 255871 w 444883"/>
                  <a:gd name="connsiteY44" fmla="*/ 371753 h 711414"/>
                  <a:gd name="connsiteX45" fmla="*/ 217605 w 444883"/>
                  <a:gd name="connsiteY45" fmla="*/ 387910 h 711414"/>
                  <a:gd name="connsiteX46" fmla="*/ 226108 w 444883"/>
                  <a:gd name="connsiteY46" fmla="*/ 410019 h 711414"/>
                  <a:gd name="connsiteX47" fmla="*/ 229510 w 444883"/>
                  <a:gd name="connsiteY47" fmla="*/ 424475 h 711414"/>
                  <a:gd name="connsiteX48" fmla="*/ 237163 w 444883"/>
                  <a:gd name="connsiteY48" fmla="*/ 428727 h 711414"/>
                  <a:gd name="connsiteX49" fmla="*/ 251619 w 444883"/>
                  <a:gd name="connsiteY49" fmla="*/ 429577 h 711414"/>
                  <a:gd name="connsiteX50" fmla="*/ 292436 w 444883"/>
                  <a:gd name="connsiteY50" fmla="*/ 455939 h 711414"/>
                  <a:gd name="connsiteX51" fmla="*/ 294137 w 444883"/>
                  <a:gd name="connsiteY51" fmla="*/ 414271 h 711414"/>
                  <a:gd name="connsiteX52" fmla="*/ 273728 w 444883"/>
                  <a:gd name="connsiteY52" fmla="*/ 320731 h 711414"/>
                  <a:gd name="connsiteX53" fmla="*/ 275429 w 444883"/>
                  <a:gd name="connsiteY53" fmla="*/ 283315 h 711414"/>
                  <a:gd name="connsiteX54" fmla="*/ 237163 w 444883"/>
                  <a:gd name="connsiteY54" fmla="*/ 274812 h 711414"/>
                  <a:gd name="connsiteX55" fmla="*/ 209101 w 444883"/>
                  <a:gd name="connsiteY55" fmla="*/ 301173 h 711414"/>
                  <a:gd name="connsiteX56" fmla="*/ 235462 w 444883"/>
                  <a:gd name="connsiteY56" fmla="*/ 325833 h 711414"/>
                  <a:gd name="connsiteX57" fmla="*/ 273728 w 444883"/>
                  <a:gd name="connsiteY57" fmla="*/ 320731 h 711414"/>
                  <a:gd name="connsiteX58" fmla="*/ 247367 w 444883"/>
                  <a:gd name="connsiteY58" fmla="*/ 193177 h 711414"/>
                  <a:gd name="connsiteX59" fmla="*/ 220156 w 444883"/>
                  <a:gd name="connsiteY59" fmla="*/ 176170 h 711414"/>
                  <a:gd name="connsiteX60" fmla="*/ 209101 w 444883"/>
                  <a:gd name="connsiteY60" fmla="*/ 193177 h 711414"/>
                  <a:gd name="connsiteX61" fmla="*/ 236313 w 444883"/>
                  <a:gd name="connsiteY61" fmla="*/ 210184 h 711414"/>
                  <a:gd name="connsiteX62" fmla="*/ 247367 w 444883"/>
                  <a:gd name="connsiteY62" fmla="*/ 193177 h 711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444883" h="711414">
                    <a:moveTo>
                      <a:pt x="256721" y="681284"/>
                    </a:moveTo>
                    <a:cubicBezTo>
                      <a:pt x="196346" y="654923"/>
                      <a:pt x="187842" y="653222"/>
                      <a:pt x="175087" y="665128"/>
                    </a:cubicBezTo>
                    <a:cubicBezTo>
                      <a:pt x="144474" y="692339"/>
                      <a:pt x="130868" y="675332"/>
                      <a:pt x="141072" y="620909"/>
                    </a:cubicBezTo>
                    <a:cubicBezTo>
                      <a:pt x="152127" y="556281"/>
                      <a:pt x="201448" y="537573"/>
                      <a:pt x="225258" y="588595"/>
                    </a:cubicBezTo>
                    <a:cubicBezTo>
                      <a:pt x="243966" y="627712"/>
                      <a:pt x="329852" y="705095"/>
                      <a:pt x="340907" y="693189"/>
                    </a:cubicBezTo>
                    <a:cubicBezTo>
                      <a:pt x="354513" y="680434"/>
                      <a:pt x="287334" y="550329"/>
                      <a:pt x="266926" y="550329"/>
                    </a:cubicBezTo>
                    <a:cubicBezTo>
                      <a:pt x="261823" y="550329"/>
                      <a:pt x="221856" y="533322"/>
                      <a:pt x="177638" y="512062"/>
                    </a:cubicBezTo>
                    <a:cubicBezTo>
                      <a:pt x="127466" y="487402"/>
                      <a:pt x="90901" y="475497"/>
                      <a:pt x="80696" y="478048"/>
                    </a:cubicBezTo>
                    <a:cubicBezTo>
                      <a:pt x="72193" y="481449"/>
                      <a:pt x="56886" y="481449"/>
                      <a:pt x="48383" y="478048"/>
                    </a:cubicBezTo>
                    <a:cubicBezTo>
                      <a:pt x="13518" y="466993"/>
                      <a:pt x="49233" y="346242"/>
                      <a:pt x="86649" y="346242"/>
                    </a:cubicBezTo>
                    <a:cubicBezTo>
                      <a:pt x="107058" y="346242"/>
                      <a:pt x="106207" y="331786"/>
                      <a:pt x="85799" y="303724"/>
                    </a:cubicBezTo>
                    <a:cubicBezTo>
                      <a:pt x="50934" y="256954"/>
                      <a:pt x="61988" y="170217"/>
                      <a:pt x="108758" y="119196"/>
                    </a:cubicBezTo>
                    <a:lnTo>
                      <a:pt x="126616" y="100488"/>
                    </a:lnTo>
                    <a:lnTo>
                      <a:pt x="95153" y="85181"/>
                    </a:lnTo>
                    <a:cubicBezTo>
                      <a:pt x="69642" y="73276"/>
                      <a:pt x="60288" y="72426"/>
                      <a:pt x="47532" y="80929"/>
                    </a:cubicBezTo>
                    <a:cubicBezTo>
                      <a:pt x="6715" y="106440"/>
                      <a:pt x="-11993" y="86031"/>
                      <a:pt x="9266" y="39262"/>
                    </a:cubicBezTo>
                    <a:cubicBezTo>
                      <a:pt x="21171" y="12900"/>
                      <a:pt x="30525" y="5247"/>
                      <a:pt x="52634" y="995"/>
                    </a:cubicBezTo>
                    <a:cubicBezTo>
                      <a:pt x="100255" y="-7508"/>
                      <a:pt x="166583" y="25656"/>
                      <a:pt x="166583" y="57969"/>
                    </a:cubicBezTo>
                    <a:cubicBezTo>
                      <a:pt x="166583" y="66473"/>
                      <a:pt x="169984" y="74126"/>
                      <a:pt x="173386" y="75827"/>
                    </a:cubicBezTo>
                    <a:cubicBezTo>
                      <a:pt x="177638" y="77528"/>
                      <a:pt x="198046" y="102188"/>
                      <a:pt x="219305" y="131951"/>
                    </a:cubicBezTo>
                    <a:lnTo>
                      <a:pt x="258422" y="185524"/>
                    </a:lnTo>
                    <a:lnTo>
                      <a:pt x="264374" y="132801"/>
                    </a:lnTo>
                    <a:cubicBezTo>
                      <a:pt x="267776" y="103039"/>
                      <a:pt x="275429" y="65623"/>
                      <a:pt x="281382" y="49466"/>
                    </a:cubicBezTo>
                    <a:cubicBezTo>
                      <a:pt x="289885" y="23955"/>
                      <a:pt x="295838" y="19703"/>
                      <a:pt x="317947" y="18853"/>
                    </a:cubicBezTo>
                    <a:cubicBezTo>
                      <a:pt x="332403" y="18853"/>
                      <a:pt x="346860" y="15451"/>
                      <a:pt x="350261" y="12050"/>
                    </a:cubicBezTo>
                    <a:cubicBezTo>
                      <a:pt x="353662" y="8649"/>
                      <a:pt x="361316" y="10349"/>
                      <a:pt x="368119" y="15451"/>
                    </a:cubicBezTo>
                    <a:cubicBezTo>
                      <a:pt x="374071" y="20554"/>
                      <a:pt x="379173" y="21404"/>
                      <a:pt x="379173" y="17152"/>
                    </a:cubicBezTo>
                    <a:cubicBezTo>
                      <a:pt x="379173" y="12900"/>
                      <a:pt x="385126" y="8649"/>
                      <a:pt x="391929" y="8649"/>
                    </a:cubicBezTo>
                    <a:cubicBezTo>
                      <a:pt x="398732" y="8649"/>
                      <a:pt x="404684" y="13751"/>
                      <a:pt x="404684" y="19703"/>
                    </a:cubicBezTo>
                    <a:cubicBezTo>
                      <a:pt x="404684" y="25656"/>
                      <a:pt x="408936" y="31608"/>
                      <a:pt x="414038" y="33309"/>
                    </a:cubicBezTo>
                    <a:cubicBezTo>
                      <a:pt x="427644" y="37561"/>
                      <a:pt x="425943" y="95385"/>
                      <a:pt x="409786" y="176170"/>
                    </a:cubicBezTo>
                    <a:cubicBezTo>
                      <a:pt x="399582" y="226341"/>
                      <a:pt x="396180" y="281615"/>
                      <a:pt x="397881" y="358997"/>
                    </a:cubicBezTo>
                    <a:cubicBezTo>
                      <a:pt x="398732" y="433829"/>
                      <a:pt x="396180" y="475497"/>
                      <a:pt x="389378" y="488252"/>
                    </a:cubicBezTo>
                    <a:cubicBezTo>
                      <a:pt x="380024" y="505260"/>
                      <a:pt x="380874" y="507811"/>
                      <a:pt x="399582" y="512913"/>
                    </a:cubicBezTo>
                    <a:cubicBezTo>
                      <a:pt x="411487" y="515464"/>
                      <a:pt x="427644" y="527369"/>
                      <a:pt x="435297" y="540124"/>
                    </a:cubicBezTo>
                    <a:cubicBezTo>
                      <a:pt x="448903" y="560533"/>
                      <a:pt x="448903" y="562234"/>
                      <a:pt x="433596" y="573289"/>
                    </a:cubicBezTo>
                    <a:cubicBezTo>
                      <a:pt x="424242" y="580091"/>
                      <a:pt x="404684" y="584343"/>
                      <a:pt x="388527" y="581792"/>
                    </a:cubicBezTo>
                    <a:lnTo>
                      <a:pt x="359615" y="579241"/>
                    </a:lnTo>
                    <a:lnTo>
                      <a:pt x="390228" y="604752"/>
                    </a:lnTo>
                    <a:cubicBezTo>
                      <a:pt x="408086" y="619208"/>
                      <a:pt x="421691" y="637066"/>
                      <a:pt x="421691" y="644719"/>
                    </a:cubicBezTo>
                    <a:cubicBezTo>
                      <a:pt x="421691" y="665978"/>
                      <a:pt x="368119" y="711897"/>
                      <a:pt x="345159" y="711047"/>
                    </a:cubicBezTo>
                    <a:cubicBezTo>
                      <a:pt x="333254" y="710197"/>
                      <a:pt x="293287" y="697441"/>
                      <a:pt x="256721" y="681284"/>
                    </a:cubicBezTo>
                    <a:close/>
                    <a:moveTo>
                      <a:pt x="294137" y="414271"/>
                    </a:moveTo>
                    <a:lnTo>
                      <a:pt x="294137" y="371753"/>
                    </a:lnTo>
                    <a:lnTo>
                      <a:pt x="255871" y="371753"/>
                    </a:lnTo>
                    <a:cubicBezTo>
                      <a:pt x="223557" y="371753"/>
                      <a:pt x="217605" y="374304"/>
                      <a:pt x="217605" y="387910"/>
                    </a:cubicBezTo>
                    <a:cubicBezTo>
                      <a:pt x="217605" y="397264"/>
                      <a:pt x="221856" y="407468"/>
                      <a:pt x="226108" y="410019"/>
                    </a:cubicBezTo>
                    <a:cubicBezTo>
                      <a:pt x="231210" y="413421"/>
                      <a:pt x="232061" y="419373"/>
                      <a:pt x="229510" y="424475"/>
                    </a:cubicBezTo>
                    <a:cubicBezTo>
                      <a:pt x="225258" y="430428"/>
                      <a:pt x="228659" y="432129"/>
                      <a:pt x="237163" y="428727"/>
                    </a:cubicBezTo>
                    <a:cubicBezTo>
                      <a:pt x="245667" y="426176"/>
                      <a:pt x="251619" y="426176"/>
                      <a:pt x="251619" y="429577"/>
                    </a:cubicBezTo>
                    <a:cubicBezTo>
                      <a:pt x="251619" y="434680"/>
                      <a:pt x="259272" y="439782"/>
                      <a:pt x="292436" y="455939"/>
                    </a:cubicBezTo>
                    <a:cubicBezTo>
                      <a:pt x="293287" y="455939"/>
                      <a:pt x="294137" y="438081"/>
                      <a:pt x="294137" y="414271"/>
                    </a:cubicBezTo>
                    <a:close/>
                    <a:moveTo>
                      <a:pt x="273728" y="320731"/>
                    </a:moveTo>
                    <a:cubicBezTo>
                      <a:pt x="288185" y="320731"/>
                      <a:pt x="289885" y="287567"/>
                      <a:pt x="275429" y="283315"/>
                    </a:cubicBezTo>
                    <a:cubicBezTo>
                      <a:pt x="269477" y="280764"/>
                      <a:pt x="251619" y="277363"/>
                      <a:pt x="237163" y="274812"/>
                    </a:cubicBezTo>
                    <a:cubicBezTo>
                      <a:pt x="209951" y="270560"/>
                      <a:pt x="209101" y="270560"/>
                      <a:pt x="209101" y="301173"/>
                    </a:cubicBezTo>
                    <a:cubicBezTo>
                      <a:pt x="209101" y="330085"/>
                      <a:pt x="209951" y="330935"/>
                      <a:pt x="235462" y="325833"/>
                    </a:cubicBezTo>
                    <a:cubicBezTo>
                      <a:pt x="249918" y="323282"/>
                      <a:pt x="267776" y="320731"/>
                      <a:pt x="273728" y="320731"/>
                    </a:cubicBezTo>
                    <a:close/>
                    <a:moveTo>
                      <a:pt x="247367" y="193177"/>
                    </a:moveTo>
                    <a:cubicBezTo>
                      <a:pt x="238864" y="183823"/>
                      <a:pt x="226959" y="176170"/>
                      <a:pt x="220156" y="176170"/>
                    </a:cubicBezTo>
                    <a:cubicBezTo>
                      <a:pt x="214203" y="176170"/>
                      <a:pt x="209101" y="183823"/>
                      <a:pt x="209101" y="193177"/>
                    </a:cubicBezTo>
                    <a:cubicBezTo>
                      <a:pt x="209101" y="206783"/>
                      <a:pt x="215054" y="210184"/>
                      <a:pt x="236313" y="210184"/>
                    </a:cubicBezTo>
                    <a:cubicBezTo>
                      <a:pt x="261823" y="210184"/>
                      <a:pt x="262674" y="210184"/>
                      <a:pt x="247367" y="193177"/>
                    </a:cubicBezTo>
                    <a:close/>
                  </a:path>
                </a:pathLst>
              </a:custGeom>
              <a:grpFill/>
              <a:ln w="85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B82D14-0D04-66CF-7282-BF54948148E3}"/>
                </a:ext>
              </a:extLst>
            </p:cNvPr>
            <p:cNvSpPr/>
            <p:nvPr/>
          </p:nvSpPr>
          <p:spPr>
            <a:xfrm flipV="1">
              <a:off x="5278932" y="2214784"/>
              <a:ext cx="1253757" cy="1232787"/>
            </a:xfrm>
            <a:custGeom>
              <a:avLst/>
              <a:gdLst>
                <a:gd name="connsiteX0" fmla="*/ 238597 w 1156807"/>
                <a:gd name="connsiteY0" fmla="*/ 1132399 h 1137458"/>
                <a:gd name="connsiteX1" fmla="*/ 200331 w 1156807"/>
                <a:gd name="connsiteY1" fmla="*/ 1087330 h 1137458"/>
                <a:gd name="connsiteX2" fmla="*/ 190977 w 1156807"/>
                <a:gd name="connsiteY2" fmla="*/ 1066921 h 1137458"/>
                <a:gd name="connsiteX3" fmla="*/ 196079 w 1156807"/>
                <a:gd name="connsiteY3" fmla="*/ 999743 h 1137458"/>
                <a:gd name="connsiteX4" fmla="*/ 238597 w 1156807"/>
                <a:gd name="connsiteY4" fmla="*/ 852630 h 1137458"/>
                <a:gd name="connsiteX5" fmla="*/ 202882 w 1156807"/>
                <a:gd name="connsiteY5" fmla="*/ 770145 h 1137458"/>
                <a:gd name="connsiteX6" fmla="*/ 130601 w 1156807"/>
                <a:gd name="connsiteY6" fmla="*/ 721675 h 1137458"/>
                <a:gd name="connsiteX7" fmla="*/ 76178 w 1156807"/>
                <a:gd name="connsiteY7" fmla="*/ 714872 h 1137458"/>
                <a:gd name="connsiteX8" fmla="*/ 46415 w 1156807"/>
                <a:gd name="connsiteY8" fmla="*/ 737832 h 1137458"/>
                <a:gd name="connsiteX9" fmla="*/ 17503 w 1156807"/>
                <a:gd name="connsiteY9" fmla="*/ 753138 h 1137458"/>
                <a:gd name="connsiteX10" fmla="*/ 3047 w 1156807"/>
                <a:gd name="connsiteY10" fmla="*/ 691912 h 1137458"/>
                <a:gd name="connsiteX11" fmla="*/ 91484 w 1156807"/>
                <a:gd name="connsiteY11" fmla="*/ 532894 h 1137458"/>
                <a:gd name="connsiteX12" fmla="*/ 168867 w 1156807"/>
                <a:gd name="connsiteY12" fmla="*/ 525241 h 1137458"/>
                <a:gd name="connsiteX13" fmla="*/ 224141 w 1156807"/>
                <a:gd name="connsiteY13" fmla="*/ 539697 h 1137458"/>
                <a:gd name="connsiteX14" fmla="*/ 170568 w 1156807"/>
                <a:gd name="connsiteY14" fmla="*/ 435953 h 1137458"/>
                <a:gd name="connsiteX15" fmla="*/ 34510 w 1156807"/>
                <a:gd name="connsiteY15" fmla="*/ 169790 h 1137458"/>
                <a:gd name="connsiteX16" fmla="*/ 110192 w 1156807"/>
                <a:gd name="connsiteY16" fmla="*/ 37134 h 1137458"/>
                <a:gd name="connsiteX17" fmla="*/ 196079 w 1156807"/>
                <a:gd name="connsiteY17" fmla="*/ 568 h 1137458"/>
                <a:gd name="connsiteX18" fmla="*/ 284516 w 1156807"/>
                <a:gd name="connsiteY18" fmla="*/ 68597 h 1137458"/>
                <a:gd name="connsiteX19" fmla="*/ 332137 w 1156807"/>
                <a:gd name="connsiteY19" fmla="*/ 290541 h 1137458"/>
                <a:gd name="connsiteX20" fmla="*/ 349994 w 1156807"/>
                <a:gd name="connsiteY20" fmla="*/ 440205 h 1137458"/>
                <a:gd name="connsiteX21" fmla="*/ 382308 w 1156807"/>
                <a:gd name="connsiteY21" fmla="*/ 549051 h 1137458"/>
                <a:gd name="connsiteX22" fmla="*/ 514964 w 1156807"/>
                <a:gd name="connsiteY22" fmla="*/ 624733 h 1137458"/>
                <a:gd name="connsiteX23" fmla="*/ 517515 w 1156807"/>
                <a:gd name="connsiteY23" fmla="*/ 577113 h 1137458"/>
                <a:gd name="connsiteX24" fmla="*/ 397614 w 1156807"/>
                <a:gd name="connsiteY24" fmla="*/ 413844 h 1137458"/>
                <a:gd name="connsiteX25" fmla="*/ 374655 w 1156807"/>
                <a:gd name="connsiteY25" fmla="*/ 327107 h 1137458"/>
                <a:gd name="connsiteX26" fmla="*/ 382308 w 1156807"/>
                <a:gd name="connsiteY26" fmla="*/ 233567 h 1137458"/>
                <a:gd name="connsiteX27" fmla="*/ 401016 w 1156807"/>
                <a:gd name="connsiteY27" fmla="*/ 223363 h 1137458"/>
                <a:gd name="connsiteX28" fmla="*/ 504760 w 1156807"/>
                <a:gd name="connsiteY28" fmla="*/ 245472 h 1137458"/>
                <a:gd name="connsiteX29" fmla="*/ 608504 w 1156807"/>
                <a:gd name="connsiteY29" fmla="*/ 438504 h 1137458"/>
                <a:gd name="connsiteX30" fmla="*/ 628913 w 1156807"/>
                <a:gd name="connsiteY30" fmla="*/ 480172 h 1137458"/>
                <a:gd name="connsiteX31" fmla="*/ 635716 w 1156807"/>
                <a:gd name="connsiteY31" fmla="*/ 511635 h 1137458"/>
                <a:gd name="connsiteX32" fmla="*/ 645920 w 1156807"/>
                <a:gd name="connsiteY32" fmla="*/ 549902 h 1137458"/>
                <a:gd name="connsiteX33" fmla="*/ 655274 w 1156807"/>
                <a:gd name="connsiteY33" fmla="*/ 566909 h 1137458"/>
                <a:gd name="connsiteX34" fmla="*/ 646770 w 1156807"/>
                <a:gd name="connsiteY34" fmla="*/ 568610 h 1137458"/>
                <a:gd name="connsiteX35" fmla="*/ 638267 w 1156807"/>
                <a:gd name="connsiteY35" fmla="*/ 581365 h 1137458"/>
                <a:gd name="connsiteX36" fmla="*/ 633165 w 1156807"/>
                <a:gd name="connsiteY36" fmla="*/ 624733 h 1137458"/>
                <a:gd name="connsiteX37" fmla="*/ 669730 w 1156807"/>
                <a:gd name="connsiteY37" fmla="*/ 674054 h 1137458"/>
                <a:gd name="connsiteX38" fmla="*/ 727555 w 1156807"/>
                <a:gd name="connsiteY38" fmla="*/ 717423 h 1137458"/>
                <a:gd name="connsiteX39" fmla="*/ 763270 w 1156807"/>
                <a:gd name="connsiteY39" fmla="*/ 715722 h 1137458"/>
                <a:gd name="connsiteX40" fmla="*/ 715650 w 1156807"/>
                <a:gd name="connsiteY40" fmla="*/ 575413 h 1137458"/>
                <a:gd name="connsiteX41" fmla="*/ 662927 w 1156807"/>
                <a:gd name="connsiteY41" fmla="*/ 236118 h 1137458"/>
                <a:gd name="connsiteX42" fmla="*/ 673132 w 1156807"/>
                <a:gd name="connsiteY42" fmla="*/ 191049 h 1137458"/>
                <a:gd name="connsiteX43" fmla="*/ 602552 w 1156807"/>
                <a:gd name="connsiteY43" fmla="*/ 124721 h 1137458"/>
                <a:gd name="connsiteX44" fmla="*/ 550680 w 1156807"/>
                <a:gd name="connsiteY44" fmla="*/ 64345 h 1137458"/>
                <a:gd name="connsiteX45" fmla="*/ 650172 w 1156807"/>
                <a:gd name="connsiteY45" fmla="*/ 141728 h 1137458"/>
                <a:gd name="connsiteX46" fmla="*/ 696942 w 1156807"/>
                <a:gd name="connsiteY46" fmla="*/ 155334 h 1137458"/>
                <a:gd name="connsiteX47" fmla="*/ 799835 w 1156807"/>
                <a:gd name="connsiteY47" fmla="*/ 89006 h 1137458"/>
                <a:gd name="connsiteX48" fmla="*/ 1037937 w 1156807"/>
                <a:gd name="connsiteY48" fmla="*/ 140027 h 1137458"/>
                <a:gd name="connsiteX49" fmla="*/ 1082155 w 1156807"/>
                <a:gd name="connsiteY49" fmla="*/ 159586 h 1137458"/>
                <a:gd name="connsiteX50" fmla="*/ 1156987 w 1156807"/>
                <a:gd name="connsiteY50" fmla="*/ 235268 h 1137458"/>
                <a:gd name="connsiteX51" fmla="*/ 1116170 w 1156807"/>
                <a:gd name="connsiteY51" fmla="*/ 339012 h 1137458"/>
                <a:gd name="connsiteX52" fmla="*/ 1097462 w 1156807"/>
                <a:gd name="connsiteY52" fmla="*/ 364523 h 1137458"/>
                <a:gd name="connsiteX53" fmla="*/ 1073652 w 1156807"/>
                <a:gd name="connsiteY53" fmla="*/ 397687 h 1137458"/>
                <a:gd name="connsiteX54" fmla="*/ 1071951 w 1156807"/>
                <a:gd name="connsiteY54" fmla="*/ 440205 h 1137458"/>
                <a:gd name="connsiteX55" fmla="*/ 1066849 w 1156807"/>
                <a:gd name="connsiteY55" fmla="*/ 492927 h 1137458"/>
                <a:gd name="connsiteX56" fmla="*/ 1019229 w 1156807"/>
                <a:gd name="connsiteY56" fmla="*/ 523540 h 1137458"/>
                <a:gd name="connsiteX57" fmla="*/ 986915 w 1156807"/>
                <a:gd name="connsiteY57" fmla="*/ 539697 h 1137458"/>
                <a:gd name="connsiteX58" fmla="*/ 1016678 w 1156807"/>
                <a:gd name="connsiteY58" fmla="*/ 601774 h 1137458"/>
                <a:gd name="connsiteX59" fmla="*/ 1031134 w 1156807"/>
                <a:gd name="connsiteY59" fmla="*/ 724226 h 1137458"/>
                <a:gd name="connsiteX60" fmla="*/ 912083 w 1156807"/>
                <a:gd name="connsiteY60" fmla="*/ 704667 h 1137458"/>
                <a:gd name="connsiteX61" fmla="*/ 876368 w 1156807"/>
                <a:gd name="connsiteY61" fmla="*/ 543099 h 1137458"/>
                <a:gd name="connsiteX62" fmla="*/ 928240 w 1156807"/>
                <a:gd name="connsiteY62" fmla="*/ 460614 h 1137458"/>
                <a:gd name="connsiteX63" fmla="*/ 904430 w 1156807"/>
                <a:gd name="connsiteY63" fmla="*/ 410442 h 1137458"/>
                <a:gd name="connsiteX64" fmla="*/ 801536 w 1156807"/>
                <a:gd name="connsiteY64" fmla="*/ 317753 h 1137458"/>
                <a:gd name="connsiteX65" fmla="*/ 734358 w 1156807"/>
                <a:gd name="connsiteY65" fmla="*/ 253976 h 1137458"/>
                <a:gd name="connsiteX66" fmla="*/ 753916 w 1156807"/>
                <a:gd name="connsiteY66" fmla="*/ 426599 h 1137458"/>
                <a:gd name="connsiteX67" fmla="*/ 825346 w 1156807"/>
                <a:gd name="connsiteY67" fmla="*/ 585617 h 1137458"/>
                <a:gd name="connsiteX68" fmla="*/ 876368 w 1156807"/>
                <a:gd name="connsiteY68" fmla="*/ 703817 h 1137458"/>
                <a:gd name="connsiteX69" fmla="*/ 836401 w 1156807"/>
                <a:gd name="connsiteY69" fmla="*/ 788003 h 1137458"/>
                <a:gd name="connsiteX70" fmla="*/ 649321 w 1156807"/>
                <a:gd name="connsiteY70" fmla="*/ 714021 h 1137458"/>
                <a:gd name="connsiteX71" fmla="*/ 612756 w 1156807"/>
                <a:gd name="connsiteY71" fmla="*/ 680007 h 1137458"/>
                <a:gd name="connsiteX72" fmla="*/ 582143 w 1156807"/>
                <a:gd name="connsiteY72" fmla="*/ 692762 h 1137458"/>
                <a:gd name="connsiteX73" fmla="*/ 434180 w 1156807"/>
                <a:gd name="connsiteY73" fmla="*/ 649394 h 1137458"/>
                <a:gd name="connsiteX74" fmla="*/ 372104 w 1156807"/>
                <a:gd name="connsiteY74" fmla="*/ 611128 h 1137458"/>
                <a:gd name="connsiteX75" fmla="*/ 378056 w 1156807"/>
                <a:gd name="connsiteY75" fmla="*/ 645142 h 1137458"/>
                <a:gd name="connsiteX76" fmla="*/ 401016 w 1156807"/>
                <a:gd name="connsiteY76" fmla="*/ 704667 h 1137458"/>
                <a:gd name="connsiteX77" fmla="*/ 413771 w 1156807"/>
                <a:gd name="connsiteY77" fmla="*/ 737832 h 1137458"/>
                <a:gd name="connsiteX78" fmla="*/ 419724 w 1156807"/>
                <a:gd name="connsiteY78" fmla="*/ 770145 h 1137458"/>
                <a:gd name="connsiteX79" fmla="*/ 424826 w 1156807"/>
                <a:gd name="connsiteY79" fmla="*/ 845827 h 1137458"/>
                <a:gd name="connsiteX80" fmla="*/ 417173 w 1156807"/>
                <a:gd name="connsiteY80" fmla="*/ 871338 h 1137458"/>
                <a:gd name="connsiteX81" fmla="*/ 409520 w 1156807"/>
                <a:gd name="connsiteY81" fmla="*/ 891747 h 1137458"/>
                <a:gd name="connsiteX82" fmla="*/ 406118 w 1156807"/>
                <a:gd name="connsiteY82" fmla="*/ 950422 h 1137458"/>
                <a:gd name="connsiteX83" fmla="*/ 390812 w 1156807"/>
                <a:gd name="connsiteY83" fmla="*/ 1049914 h 1137458"/>
                <a:gd name="connsiteX84" fmla="*/ 310878 w 1156807"/>
                <a:gd name="connsiteY84" fmla="*/ 1127297 h 1137458"/>
                <a:gd name="connsiteX85" fmla="*/ 238597 w 1156807"/>
                <a:gd name="connsiteY85" fmla="*/ 1132399 h 1137458"/>
                <a:gd name="connsiteX86" fmla="*/ 502209 w 1156807"/>
                <a:gd name="connsiteY86" fmla="*/ 460614 h 1137458"/>
                <a:gd name="connsiteX87" fmla="*/ 425676 w 1156807"/>
                <a:gd name="connsiteY87" fmla="*/ 296494 h 1137458"/>
                <a:gd name="connsiteX88" fmla="*/ 418874 w 1156807"/>
                <a:gd name="connsiteY88" fmla="*/ 327957 h 1137458"/>
                <a:gd name="connsiteX89" fmla="*/ 497107 w 1156807"/>
                <a:gd name="connsiteY89" fmla="*/ 509935 h 1137458"/>
                <a:gd name="connsiteX90" fmla="*/ 502209 w 1156807"/>
                <a:gd name="connsiteY90" fmla="*/ 460614 h 1137458"/>
                <a:gd name="connsiteX91" fmla="*/ 221590 w 1156807"/>
                <a:gd name="connsiteY91" fmla="*/ 269282 h 1137458"/>
                <a:gd name="connsiteX92" fmla="*/ 203732 w 1156807"/>
                <a:gd name="connsiteY92" fmla="*/ 128122 h 1137458"/>
                <a:gd name="connsiteX93" fmla="*/ 194378 w 1156807"/>
                <a:gd name="connsiteY93" fmla="*/ 99210 h 1137458"/>
                <a:gd name="connsiteX94" fmla="*/ 172269 w 1156807"/>
                <a:gd name="connsiteY94" fmla="*/ 119619 h 1137458"/>
                <a:gd name="connsiteX95" fmla="*/ 156112 w 1156807"/>
                <a:gd name="connsiteY95" fmla="*/ 124721 h 1137458"/>
                <a:gd name="connsiteX96" fmla="*/ 122948 w 1156807"/>
                <a:gd name="connsiteY96" fmla="*/ 130673 h 1137458"/>
                <a:gd name="connsiteX97" fmla="*/ 133152 w 1156807"/>
                <a:gd name="connsiteY97" fmla="*/ 250574 h 1137458"/>
                <a:gd name="connsiteX98" fmla="*/ 227542 w 1156807"/>
                <a:gd name="connsiteY98" fmla="*/ 387483 h 1137458"/>
                <a:gd name="connsiteX99" fmla="*/ 221590 w 1156807"/>
                <a:gd name="connsiteY99" fmla="*/ 269282 h 1137458"/>
                <a:gd name="connsiteX100" fmla="*/ 992017 w 1156807"/>
                <a:gd name="connsiteY100" fmla="*/ 301596 h 1137458"/>
                <a:gd name="connsiteX101" fmla="*/ 865313 w 1156807"/>
                <a:gd name="connsiteY101" fmla="*/ 211458 h 1137458"/>
                <a:gd name="connsiteX102" fmla="*/ 761569 w 1156807"/>
                <a:gd name="connsiteY102" fmla="*/ 202954 h 1137458"/>
                <a:gd name="connsiteX103" fmla="*/ 756467 w 1156807"/>
                <a:gd name="connsiteY103" fmla="*/ 211458 h 1137458"/>
                <a:gd name="connsiteX104" fmla="*/ 890824 w 1156807"/>
                <a:gd name="connsiteY104" fmla="*/ 297344 h 1137458"/>
                <a:gd name="connsiteX105" fmla="*/ 982663 w 1156807"/>
                <a:gd name="connsiteY105" fmla="*/ 349216 h 1137458"/>
                <a:gd name="connsiteX106" fmla="*/ 992017 w 1156807"/>
                <a:gd name="connsiteY106" fmla="*/ 301596 h 1137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1156807" h="1137458">
                  <a:moveTo>
                    <a:pt x="238597" y="1132399"/>
                  </a:moveTo>
                  <a:cubicBezTo>
                    <a:pt x="214787" y="1123896"/>
                    <a:pt x="196929" y="1102637"/>
                    <a:pt x="200331" y="1087330"/>
                  </a:cubicBezTo>
                  <a:cubicBezTo>
                    <a:pt x="202031" y="1078826"/>
                    <a:pt x="197780" y="1069473"/>
                    <a:pt x="190977" y="1066921"/>
                  </a:cubicBezTo>
                  <a:cubicBezTo>
                    <a:pt x="173969" y="1060119"/>
                    <a:pt x="176521" y="1025254"/>
                    <a:pt x="196079" y="999743"/>
                  </a:cubicBezTo>
                  <a:cubicBezTo>
                    <a:pt x="223290" y="965728"/>
                    <a:pt x="238597" y="911305"/>
                    <a:pt x="238597" y="852630"/>
                  </a:cubicBezTo>
                  <a:cubicBezTo>
                    <a:pt x="238597" y="799908"/>
                    <a:pt x="237747" y="799058"/>
                    <a:pt x="202882" y="770145"/>
                  </a:cubicBezTo>
                  <a:cubicBezTo>
                    <a:pt x="182473" y="753988"/>
                    <a:pt x="150159" y="731879"/>
                    <a:pt x="130601" y="721675"/>
                  </a:cubicBezTo>
                  <a:cubicBezTo>
                    <a:pt x="99988" y="706368"/>
                    <a:pt x="93185" y="705518"/>
                    <a:pt x="76178" y="714872"/>
                  </a:cubicBezTo>
                  <a:cubicBezTo>
                    <a:pt x="65123" y="720824"/>
                    <a:pt x="51517" y="731029"/>
                    <a:pt x="46415" y="737832"/>
                  </a:cubicBezTo>
                  <a:cubicBezTo>
                    <a:pt x="41313" y="744634"/>
                    <a:pt x="28558" y="751437"/>
                    <a:pt x="17503" y="753138"/>
                  </a:cubicBezTo>
                  <a:cubicBezTo>
                    <a:pt x="-2055" y="755689"/>
                    <a:pt x="-2055" y="754839"/>
                    <a:pt x="3047" y="691912"/>
                  </a:cubicBezTo>
                  <a:cubicBezTo>
                    <a:pt x="8999" y="606876"/>
                    <a:pt x="37061" y="556705"/>
                    <a:pt x="91484" y="532894"/>
                  </a:cubicBezTo>
                  <a:cubicBezTo>
                    <a:pt x="122948" y="519289"/>
                    <a:pt x="134853" y="517588"/>
                    <a:pt x="168867" y="525241"/>
                  </a:cubicBezTo>
                  <a:cubicBezTo>
                    <a:pt x="190977" y="529493"/>
                    <a:pt x="215637" y="536296"/>
                    <a:pt x="224141" y="539697"/>
                  </a:cubicBezTo>
                  <a:cubicBezTo>
                    <a:pt x="256454" y="551602"/>
                    <a:pt x="227542" y="496329"/>
                    <a:pt x="170568" y="435953"/>
                  </a:cubicBezTo>
                  <a:cubicBezTo>
                    <a:pt x="64273" y="323706"/>
                    <a:pt x="34510" y="265031"/>
                    <a:pt x="34510" y="169790"/>
                  </a:cubicBezTo>
                  <a:cubicBezTo>
                    <a:pt x="34510" y="106013"/>
                    <a:pt x="38762" y="100060"/>
                    <a:pt x="110192" y="37134"/>
                  </a:cubicBezTo>
                  <a:cubicBezTo>
                    <a:pt x="153561" y="-1133"/>
                    <a:pt x="158663" y="-2833"/>
                    <a:pt x="196079" y="568"/>
                  </a:cubicBezTo>
                  <a:cubicBezTo>
                    <a:pt x="241998" y="4820"/>
                    <a:pt x="265808" y="23528"/>
                    <a:pt x="284516" y="68597"/>
                  </a:cubicBezTo>
                  <a:cubicBezTo>
                    <a:pt x="300673" y="105163"/>
                    <a:pt x="321932" y="208056"/>
                    <a:pt x="332137" y="290541"/>
                  </a:cubicBezTo>
                  <a:cubicBezTo>
                    <a:pt x="336388" y="324556"/>
                    <a:pt x="344042" y="391734"/>
                    <a:pt x="349994" y="440205"/>
                  </a:cubicBezTo>
                  <a:cubicBezTo>
                    <a:pt x="358498" y="515887"/>
                    <a:pt x="362750" y="530343"/>
                    <a:pt x="382308" y="549051"/>
                  </a:cubicBezTo>
                  <a:cubicBezTo>
                    <a:pt x="418023" y="582215"/>
                    <a:pt x="501359" y="629836"/>
                    <a:pt x="514964" y="624733"/>
                  </a:cubicBezTo>
                  <a:cubicBezTo>
                    <a:pt x="530271" y="618781"/>
                    <a:pt x="531972" y="577113"/>
                    <a:pt x="517515" y="577113"/>
                  </a:cubicBezTo>
                  <a:cubicBezTo>
                    <a:pt x="504760" y="576263"/>
                    <a:pt x="434180" y="480172"/>
                    <a:pt x="397614" y="413844"/>
                  </a:cubicBezTo>
                  <a:cubicBezTo>
                    <a:pt x="378907" y="380680"/>
                    <a:pt x="373804" y="359421"/>
                    <a:pt x="374655" y="327107"/>
                  </a:cubicBezTo>
                  <a:cubicBezTo>
                    <a:pt x="375505" y="259928"/>
                    <a:pt x="378907" y="229315"/>
                    <a:pt x="382308" y="233567"/>
                  </a:cubicBezTo>
                  <a:cubicBezTo>
                    <a:pt x="384009" y="235268"/>
                    <a:pt x="393363" y="231016"/>
                    <a:pt x="401016" y="223363"/>
                  </a:cubicBezTo>
                  <a:cubicBezTo>
                    <a:pt x="423976" y="202104"/>
                    <a:pt x="474997" y="213159"/>
                    <a:pt x="504760" y="245472"/>
                  </a:cubicBezTo>
                  <a:cubicBezTo>
                    <a:pt x="531972" y="275235"/>
                    <a:pt x="586395" y="374727"/>
                    <a:pt x="608504" y="438504"/>
                  </a:cubicBezTo>
                  <a:cubicBezTo>
                    <a:pt x="617008" y="463165"/>
                    <a:pt x="626362" y="481022"/>
                    <a:pt x="628913" y="480172"/>
                  </a:cubicBezTo>
                  <a:cubicBezTo>
                    <a:pt x="631464" y="478471"/>
                    <a:pt x="634865" y="492927"/>
                    <a:pt x="635716" y="511635"/>
                  </a:cubicBezTo>
                  <a:cubicBezTo>
                    <a:pt x="636566" y="531194"/>
                    <a:pt x="640818" y="548201"/>
                    <a:pt x="645920" y="549902"/>
                  </a:cubicBezTo>
                  <a:cubicBezTo>
                    <a:pt x="651022" y="551602"/>
                    <a:pt x="655274" y="559256"/>
                    <a:pt x="655274" y="566909"/>
                  </a:cubicBezTo>
                  <a:cubicBezTo>
                    <a:pt x="655274" y="579664"/>
                    <a:pt x="653573" y="579664"/>
                    <a:pt x="646770" y="568610"/>
                  </a:cubicBezTo>
                  <a:cubicBezTo>
                    <a:pt x="640818" y="558405"/>
                    <a:pt x="638267" y="561807"/>
                    <a:pt x="638267" y="581365"/>
                  </a:cubicBezTo>
                  <a:cubicBezTo>
                    <a:pt x="638267" y="595821"/>
                    <a:pt x="635716" y="615380"/>
                    <a:pt x="633165" y="624733"/>
                  </a:cubicBezTo>
                  <a:cubicBezTo>
                    <a:pt x="628913" y="639190"/>
                    <a:pt x="636566" y="649394"/>
                    <a:pt x="669730" y="674054"/>
                  </a:cubicBezTo>
                  <a:cubicBezTo>
                    <a:pt x="691840" y="691062"/>
                    <a:pt x="718201" y="710620"/>
                    <a:pt x="727555" y="717423"/>
                  </a:cubicBezTo>
                  <a:cubicBezTo>
                    <a:pt x="750514" y="735280"/>
                    <a:pt x="769222" y="733580"/>
                    <a:pt x="763270" y="715722"/>
                  </a:cubicBezTo>
                  <a:cubicBezTo>
                    <a:pt x="759868" y="707219"/>
                    <a:pt x="738609" y="644292"/>
                    <a:pt x="715650" y="575413"/>
                  </a:cubicBezTo>
                  <a:cubicBezTo>
                    <a:pt x="665478" y="428300"/>
                    <a:pt x="647621" y="309249"/>
                    <a:pt x="662927" y="236118"/>
                  </a:cubicBezTo>
                  <a:lnTo>
                    <a:pt x="673132" y="191049"/>
                  </a:lnTo>
                  <a:lnTo>
                    <a:pt x="602552" y="124721"/>
                  </a:lnTo>
                  <a:cubicBezTo>
                    <a:pt x="563435" y="88155"/>
                    <a:pt x="540475" y="60944"/>
                    <a:pt x="550680" y="64345"/>
                  </a:cubicBezTo>
                  <a:cubicBezTo>
                    <a:pt x="568537" y="71148"/>
                    <a:pt x="584694" y="83904"/>
                    <a:pt x="650172" y="141728"/>
                  </a:cubicBezTo>
                  <a:cubicBezTo>
                    <a:pt x="682486" y="170640"/>
                    <a:pt x="684186" y="170640"/>
                    <a:pt x="696942" y="155334"/>
                  </a:cubicBezTo>
                  <a:cubicBezTo>
                    <a:pt x="726704" y="119619"/>
                    <a:pt x="765821" y="94958"/>
                    <a:pt x="799835" y="89006"/>
                  </a:cubicBezTo>
                  <a:cubicBezTo>
                    <a:pt x="838102" y="83053"/>
                    <a:pt x="1013276" y="120469"/>
                    <a:pt x="1037937" y="140027"/>
                  </a:cubicBezTo>
                  <a:cubicBezTo>
                    <a:pt x="1044740" y="145130"/>
                    <a:pt x="1065148" y="154484"/>
                    <a:pt x="1082155" y="159586"/>
                  </a:cubicBezTo>
                  <a:cubicBezTo>
                    <a:pt x="1134027" y="176593"/>
                    <a:pt x="1156987" y="199553"/>
                    <a:pt x="1156987" y="235268"/>
                  </a:cubicBezTo>
                  <a:cubicBezTo>
                    <a:pt x="1156987" y="269282"/>
                    <a:pt x="1128925" y="339012"/>
                    <a:pt x="1116170" y="339012"/>
                  </a:cubicBezTo>
                  <a:cubicBezTo>
                    <a:pt x="1111918" y="339012"/>
                    <a:pt x="1103414" y="350917"/>
                    <a:pt x="1097462" y="364523"/>
                  </a:cubicBezTo>
                  <a:cubicBezTo>
                    <a:pt x="1091509" y="378979"/>
                    <a:pt x="1080455" y="393435"/>
                    <a:pt x="1073652" y="397687"/>
                  </a:cubicBezTo>
                  <a:cubicBezTo>
                    <a:pt x="1061747" y="404490"/>
                    <a:pt x="1061747" y="409592"/>
                    <a:pt x="1071951" y="440205"/>
                  </a:cubicBezTo>
                  <a:cubicBezTo>
                    <a:pt x="1082155" y="471668"/>
                    <a:pt x="1081305" y="476771"/>
                    <a:pt x="1066849" y="492927"/>
                  </a:cubicBezTo>
                  <a:cubicBezTo>
                    <a:pt x="1058345" y="503132"/>
                    <a:pt x="1036236" y="516738"/>
                    <a:pt x="1019229" y="523540"/>
                  </a:cubicBezTo>
                  <a:cubicBezTo>
                    <a:pt x="1001371" y="530343"/>
                    <a:pt x="986915" y="537997"/>
                    <a:pt x="986915" y="539697"/>
                  </a:cubicBezTo>
                  <a:cubicBezTo>
                    <a:pt x="986915" y="541398"/>
                    <a:pt x="1000521" y="569460"/>
                    <a:pt x="1016678" y="601774"/>
                  </a:cubicBezTo>
                  <a:cubicBezTo>
                    <a:pt x="1049842" y="666401"/>
                    <a:pt x="1054094" y="703817"/>
                    <a:pt x="1031134" y="724226"/>
                  </a:cubicBezTo>
                  <a:cubicBezTo>
                    <a:pt x="1001371" y="751437"/>
                    <a:pt x="934193" y="740383"/>
                    <a:pt x="912083" y="704667"/>
                  </a:cubicBezTo>
                  <a:cubicBezTo>
                    <a:pt x="901028" y="686810"/>
                    <a:pt x="876368" y="576263"/>
                    <a:pt x="876368" y="543099"/>
                  </a:cubicBezTo>
                  <a:cubicBezTo>
                    <a:pt x="876368" y="515037"/>
                    <a:pt x="906981" y="465716"/>
                    <a:pt x="928240" y="460614"/>
                  </a:cubicBezTo>
                  <a:cubicBezTo>
                    <a:pt x="952050" y="453811"/>
                    <a:pt x="948649" y="446158"/>
                    <a:pt x="904430" y="410442"/>
                  </a:cubicBezTo>
                  <a:cubicBezTo>
                    <a:pt x="881470" y="391734"/>
                    <a:pt x="835551" y="350917"/>
                    <a:pt x="801536" y="317753"/>
                  </a:cubicBezTo>
                  <a:cubicBezTo>
                    <a:pt x="767522" y="285439"/>
                    <a:pt x="737759" y="256527"/>
                    <a:pt x="734358" y="253976"/>
                  </a:cubicBezTo>
                  <a:cubicBezTo>
                    <a:pt x="726704" y="246323"/>
                    <a:pt x="740310" y="375578"/>
                    <a:pt x="753916" y="426599"/>
                  </a:cubicBezTo>
                  <a:cubicBezTo>
                    <a:pt x="767522" y="479322"/>
                    <a:pt x="815142" y="585617"/>
                    <a:pt x="825346" y="585617"/>
                  </a:cubicBezTo>
                  <a:cubicBezTo>
                    <a:pt x="834700" y="585617"/>
                    <a:pt x="876368" y="682558"/>
                    <a:pt x="876368" y="703817"/>
                  </a:cubicBezTo>
                  <a:cubicBezTo>
                    <a:pt x="876368" y="731879"/>
                    <a:pt x="854259" y="778649"/>
                    <a:pt x="836401" y="788003"/>
                  </a:cubicBezTo>
                  <a:cubicBezTo>
                    <a:pt x="788781" y="813514"/>
                    <a:pt x="731807" y="791404"/>
                    <a:pt x="649321" y="714021"/>
                  </a:cubicBezTo>
                  <a:lnTo>
                    <a:pt x="612756" y="680007"/>
                  </a:lnTo>
                  <a:lnTo>
                    <a:pt x="582143" y="692762"/>
                  </a:lnTo>
                  <a:cubicBezTo>
                    <a:pt x="543877" y="708919"/>
                    <a:pt x="520067" y="701266"/>
                    <a:pt x="434180" y="649394"/>
                  </a:cubicBezTo>
                  <a:lnTo>
                    <a:pt x="372104" y="611128"/>
                  </a:lnTo>
                  <a:lnTo>
                    <a:pt x="378056" y="645142"/>
                  </a:lnTo>
                  <a:cubicBezTo>
                    <a:pt x="381458" y="664700"/>
                    <a:pt x="391662" y="691062"/>
                    <a:pt x="401016" y="704667"/>
                  </a:cubicBezTo>
                  <a:cubicBezTo>
                    <a:pt x="411220" y="717423"/>
                    <a:pt x="416322" y="732729"/>
                    <a:pt x="413771" y="737832"/>
                  </a:cubicBezTo>
                  <a:cubicBezTo>
                    <a:pt x="410370" y="742934"/>
                    <a:pt x="413771" y="757390"/>
                    <a:pt x="419724" y="770145"/>
                  </a:cubicBezTo>
                  <a:cubicBezTo>
                    <a:pt x="433330" y="796506"/>
                    <a:pt x="435881" y="838174"/>
                    <a:pt x="424826" y="845827"/>
                  </a:cubicBezTo>
                  <a:cubicBezTo>
                    <a:pt x="420574" y="848379"/>
                    <a:pt x="417173" y="859433"/>
                    <a:pt x="417173" y="871338"/>
                  </a:cubicBezTo>
                  <a:cubicBezTo>
                    <a:pt x="417173" y="882393"/>
                    <a:pt x="413771" y="891747"/>
                    <a:pt x="409520" y="891747"/>
                  </a:cubicBezTo>
                  <a:cubicBezTo>
                    <a:pt x="404417" y="891747"/>
                    <a:pt x="403567" y="916407"/>
                    <a:pt x="406118" y="950422"/>
                  </a:cubicBezTo>
                  <a:cubicBezTo>
                    <a:pt x="410370" y="1000593"/>
                    <a:pt x="407819" y="1015049"/>
                    <a:pt x="390812" y="1049914"/>
                  </a:cubicBezTo>
                  <a:cubicBezTo>
                    <a:pt x="368702" y="1094983"/>
                    <a:pt x="351695" y="1111140"/>
                    <a:pt x="310878" y="1127297"/>
                  </a:cubicBezTo>
                  <a:cubicBezTo>
                    <a:pt x="282816" y="1137501"/>
                    <a:pt x="259006" y="1140053"/>
                    <a:pt x="238597" y="1132399"/>
                  </a:cubicBezTo>
                  <a:close/>
                  <a:moveTo>
                    <a:pt x="502209" y="460614"/>
                  </a:moveTo>
                  <a:cubicBezTo>
                    <a:pt x="481800" y="398537"/>
                    <a:pt x="434180" y="296494"/>
                    <a:pt x="425676" y="296494"/>
                  </a:cubicBezTo>
                  <a:cubicBezTo>
                    <a:pt x="423125" y="296494"/>
                    <a:pt x="419724" y="310100"/>
                    <a:pt x="418874" y="327957"/>
                  </a:cubicBezTo>
                  <a:cubicBezTo>
                    <a:pt x="416322" y="360271"/>
                    <a:pt x="462242" y="465716"/>
                    <a:pt x="497107" y="509935"/>
                  </a:cubicBezTo>
                  <a:cubicBezTo>
                    <a:pt x="522618" y="541398"/>
                    <a:pt x="523468" y="526942"/>
                    <a:pt x="502209" y="460614"/>
                  </a:cubicBezTo>
                  <a:close/>
                  <a:moveTo>
                    <a:pt x="221590" y="269282"/>
                  </a:moveTo>
                  <a:cubicBezTo>
                    <a:pt x="216488" y="207206"/>
                    <a:pt x="208834" y="143429"/>
                    <a:pt x="203732" y="128122"/>
                  </a:cubicBezTo>
                  <a:lnTo>
                    <a:pt x="194378" y="99210"/>
                  </a:lnTo>
                  <a:lnTo>
                    <a:pt x="172269" y="119619"/>
                  </a:lnTo>
                  <a:cubicBezTo>
                    <a:pt x="155261" y="134925"/>
                    <a:pt x="151860" y="135776"/>
                    <a:pt x="156112" y="124721"/>
                  </a:cubicBezTo>
                  <a:cubicBezTo>
                    <a:pt x="163765" y="102612"/>
                    <a:pt x="147608" y="106013"/>
                    <a:pt x="122948" y="130673"/>
                  </a:cubicBezTo>
                  <a:cubicBezTo>
                    <a:pt x="97437" y="156184"/>
                    <a:pt x="99988" y="179144"/>
                    <a:pt x="133152" y="250574"/>
                  </a:cubicBezTo>
                  <a:cubicBezTo>
                    <a:pt x="155261" y="298195"/>
                    <a:pt x="220739" y="393435"/>
                    <a:pt x="227542" y="387483"/>
                  </a:cubicBezTo>
                  <a:cubicBezTo>
                    <a:pt x="229243" y="384932"/>
                    <a:pt x="227542" y="332209"/>
                    <a:pt x="221590" y="269282"/>
                  </a:cubicBezTo>
                  <a:close/>
                  <a:moveTo>
                    <a:pt x="992017" y="301596"/>
                  </a:moveTo>
                  <a:cubicBezTo>
                    <a:pt x="984364" y="259928"/>
                    <a:pt x="957152" y="241220"/>
                    <a:pt x="865313" y="211458"/>
                  </a:cubicBezTo>
                  <a:cubicBezTo>
                    <a:pt x="787080" y="185947"/>
                    <a:pt x="749664" y="183396"/>
                    <a:pt x="761569" y="202954"/>
                  </a:cubicBezTo>
                  <a:cubicBezTo>
                    <a:pt x="764120" y="207206"/>
                    <a:pt x="762420" y="211458"/>
                    <a:pt x="756467" y="211458"/>
                  </a:cubicBezTo>
                  <a:cubicBezTo>
                    <a:pt x="741160" y="211458"/>
                    <a:pt x="798135" y="248023"/>
                    <a:pt x="890824" y="297344"/>
                  </a:cubicBezTo>
                  <a:cubicBezTo>
                    <a:pt x="936744" y="321154"/>
                    <a:pt x="978411" y="344965"/>
                    <a:pt x="982663" y="349216"/>
                  </a:cubicBezTo>
                  <a:cubicBezTo>
                    <a:pt x="993718" y="359421"/>
                    <a:pt x="998820" y="336461"/>
                    <a:pt x="992017" y="301596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BC2EAE6B-25A5-1BA8-4C77-862C781C53DE}"/>
                </a:ext>
              </a:extLst>
            </p:cNvPr>
            <p:cNvSpPr/>
            <p:nvPr/>
          </p:nvSpPr>
          <p:spPr>
            <a:xfrm flipV="1">
              <a:off x="6131201" y="1810163"/>
              <a:ext cx="1169497" cy="1628466"/>
            </a:xfrm>
            <a:custGeom>
              <a:avLst/>
              <a:gdLst>
                <a:gd name="connsiteX0" fmla="*/ 507245 w 821679"/>
                <a:gd name="connsiteY0" fmla="*/ 1129909 h 1144147"/>
                <a:gd name="connsiteX1" fmla="*/ 449420 w 821679"/>
                <a:gd name="connsiteY1" fmla="*/ 1083990 h 1144147"/>
                <a:gd name="connsiteX2" fmla="*/ 351629 w 821679"/>
                <a:gd name="connsiteY2" fmla="*/ 1004906 h 1144147"/>
                <a:gd name="connsiteX3" fmla="*/ 326968 w 821679"/>
                <a:gd name="connsiteY3" fmla="*/ 974293 h 1144147"/>
                <a:gd name="connsiteX4" fmla="*/ 526803 w 821679"/>
                <a:gd name="connsiteY4" fmla="*/ 1068683 h 1144147"/>
                <a:gd name="connsiteX5" fmla="*/ 505544 w 821679"/>
                <a:gd name="connsiteY5" fmla="*/ 1052526 h 1144147"/>
                <a:gd name="connsiteX6" fmla="*/ 488537 w 821679"/>
                <a:gd name="connsiteY6" fmla="*/ 1004056 h 1144147"/>
                <a:gd name="connsiteX7" fmla="*/ 486836 w 821679"/>
                <a:gd name="connsiteY7" fmla="*/ 953884 h 1144147"/>
                <a:gd name="connsiteX8" fmla="*/ 433264 w 821679"/>
                <a:gd name="connsiteY8" fmla="*/ 920720 h 1144147"/>
                <a:gd name="connsiteX9" fmla="*/ 305709 w 821679"/>
                <a:gd name="connsiteY9" fmla="*/ 844188 h 1144147"/>
                <a:gd name="connsiteX10" fmla="*/ 72710 w 821679"/>
                <a:gd name="connsiteY10" fmla="*/ 706429 h 1144147"/>
                <a:gd name="connsiteX11" fmla="*/ 36145 w 821679"/>
                <a:gd name="connsiteY11" fmla="*/ 702178 h 1144147"/>
                <a:gd name="connsiteX12" fmla="*/ 16586 w 821679"/>
                <a:gd name="connsiteY12" fmla="*/ 689422 h 1144147"/>
                <a:gd name="connsiteX13" fmla="*/ 7232 w 821679"/>
                <a:gd name="connsiteY13" fmla="*/ 678367 h 1144147"/>
                <a:gd name="connsiteX14" fmla="*/ 1280 w 821679"/>
                <a:gd name="connsiteY14" fmla="*/ 669864 h 1144147"/>
                <a:gd name="connsiteX15" fmla="*/ 54853 w 821679"/>
                <a:gd name="connsiteY15" fmla="*/ 648605 h 1144147"/>
                <a:gd name="connsiteX16" fmla="*/ 105874 w 821679"/>
                <a:gd name="connsiteY16" fmla="*/ 648605 h 1144147"/>
                <a:gd name="connsiteX17" fmla="*/ 152644 w 821679"/>
                <a:gd name="connsiteY17" fmla="*/ 698776 h 1144147"/>
                <a:gd name="connsiteX18" fmla="*/ 241932 w 821679"/>
                <a:gd name="connsiteY18" fmla="*/ 769356 h 1144147"/>
                <a:gd name="connsiteX19" fmla="*/ 352479 w 821679"/>
                <a:gd name="connsiteY19" fmla="*/ 839086 h 1144147"/>
                <a:gd name="connsiteX20" fmla="*/ 451972 w 821679"/>
                <a:gd name="connsiteY20" fmla="*/ 902012 h 1144147"/>
                <a:gd name="connsiteX21" fmla="*/ 484285 w 821679"/>
                <a:gd name="connsiteY21" fmla="*/ 916469 h 1144147"/>
                <a:gd name="connsiteX22" fmla="*/ 482585 w 821679"/>
                <a:gd name="connsiteY22" fmla="*/ 871399 h 1144147"/>
                <a:gd name="connsiteX23" fmla="*/ 430712 w 821679"/>
                <a:gd name="connsiteY23" fmla="*/ 788914 h 1144147"/>
                <a:gd name="connsiteX24" fmla="*/ 361833 w 821679"/>
                <a:gd name="connsiteY24" fmla="*/ 742995 h 1144147"/>
                <a:gd name="connsiteX25" fmla="*/ 360983 w 821679"/>
                <a:gd name="connsiteY25" fmla="*/ 729389 h 1144147"/>
                <a:gd name="connsiteX26" fmla="*/ 409453 w 821679"/>
                <a:gd name="connsiteY26" fmla="*/ 721736 h 1144147"/>
                <a:gd name="connsiteX27" fmla="*/ 459625 w 821679"/>
                <a:gd name="connsiteY27" fmla="*/ 753199 h 1144147"/>
                <a:gd name="connsiteX28" fmla="*/ 479183 w 821679"/>
                <a:gd name="connsiteY28" fmla="*/ 784663 h 1144147"/>
                <a:gd name="connsiteX29" fmla="*/ 482585 w 821679"/>
                <a:gd name="connsiteY29" fmla="*/ 760002 h 1144147"/>
                <a:gd name="connsiteX30" fmla="*/ 468128 w 821679"/>
                <a:gd name="connsiteY30" fmla="*/ 717484 h 1144147"/>
                <a:gd name="connsiteX31" fmla="*/ 450271 w 821679"/>
                <a:gd name="connsiteY31" fmla="*/ 690272 h 1144147"/>
                <a:gd name="connsiteX32" fmla="*/ 434964 w 821679"/>
                <a:gd name="connsiteY32" fmla="*/ 664762 h 1144147"/>
                <a:gd name="connsiteX33" fmla="*/ 404351 w 821679"/>
                <a:gd name="connsiteY33" fmla="*/ 535507 h 1144147"/>
                <a:gd name="connsiteX34" fmla="*/ 399249 w 821679"/>
                <a:gd name="connsiteY34" fmla="*/ 499791 h 1144147"/>
                <a:gd name="connsiteX35" fmla="*/ 305709 w 821679"/>
                <a:gd name="connsiteY35" fmla="*/ 706429 h 1144147"/>
                <a:gd name="connsiteX36" fmla="*/ 305709 w 821679"/>
                <a:gd name="connsiteY36" fmla="*/ 740444 h 1144147"/>
                <a:gd name="connsiteX37" fmla="*/ 290403 w 821679"/>
                <a:gd name="connsiteY37" fmla="*/ 720035 h 1144147"/>
                <a:gd name="connsiteX38" fmla="*/ 264892 w 821679"/>
                <a:gd name="connsiteY38" fmla="*/ 672415 h 1144147"/>
                <a:gd name="connsiteX39" fmla="*/ 299757 w 821679"/>
                <a:gd name="connsiteY39" fmla="*/ 557616 h 1144147"/>
                <a:gd name="connsiteX40" fmla="*/ 371187 w 821679"/>
                <a:gd name="connsiteY40" fmla="*/ 457273 h 1144147"/>
                <a:gd name="connsiteX41" fmla="*/ 399249 w 821679"/>
                <a:gd name="connsiteY41" fmla="*/ 434314 h 1144147"/>
                <a:gd name="connsiteX42" fmla="*/ 417957 w 821679"/>
                <a:gd name="connsiteY42" fmla="*/ 407102 h 1144147"/>
                <a:gd name="connsiteX43" fmla="*/ 449420 w 821679"/>
                <a:gd name="connsiteY43" fmla="*/ 400299 h 1144147"/>
                <a:gd name="connsiteX44" fmla="*/ 438366 w 821679"/>
                <a:gd name="connsiteY44" fmla="*/ 377339 h 1144147"/>
                <a:gd name="connsiteX45" fmla="*/ 419658 w 821679"/>
                <a:gd name="connsiteY45" fmla="*/ 279548 h 1144147"/>
                <a:gd name="connsiteX46" fmla="*/ 445169 w 821679"/>
                <a:gd name="connsiteY46" fmla="*/ 237030 h 1144147"/>
                <a:gd name="connsiteX47" fmla="*/ 458774 w 821679"/>
                <a:gd name="connsiteY47" fmla="*/ 208118 h 1144147"/>
                <a:gd name="connsiteX48" fmla="*/ 417957 w 821679"/>
                <a:gd name="connsiteY48" fmla="*/ 168151 h 1144147"/>
                <a:gd name="connsiteX49" fmla="*/ 376289 w 821679"/>
                <a:gd name="connsiteY49" fmla="*/ 124782 h 1144147"/>
                <a:gd name="connsiteX50" fmla="*/ 383092 w 821679"/>
                <a:gd name="connsiteY50" fmla="*/ 46549 h 1144147"/>
                <a:gd name="connsiteX51" fmla="*/ 403501 w 821679"/>
                <a:gd name="connsiteY51" fmla="*/ 629 h 1144147"/>
                <a:gd name="connsiteX52" fmla="*/ 514048 w 821679"/>
                <a:gd name="connsiteY52" fmla="*/ 45699 h 1144147"/>
                <a:gd name="connsiteX53" fmla="*/ 690923 w 821679"/>
                <a:gd name="connsiteY53" fmla="*/ 112027 h 1144147"/>
                <a:gd name="connsiteX54" fmla="*/ 780211 w 821679"/>
                <a:gd name="connsiteY54" fmla="*/ 148592 h 1144147"/>
                <a:gd name="connsiteX55" fmla="*/ 785313 w 821679"/>
                <a:gd name="connsiteY55" fmla="*/ 176654 h 1144147"/>
                <a:gd name="connsiteX56" fmla="*/ 730040 w 821679"/>
                <a:gd name="connsiteY56" fmla="*/ 225125 h 1144147"/>
                <a:gd name="connsiteX57" fmla="*/ 637350 w 821679"/>
                <a:gd name="connsiteY57" fmla="*/ 232778 h 1144147"/>
                <a:gd name="connsiteX58" fmla="*/ 624595 w 821679"/>
                <a:gd name="connsiteY58" fmla="*/ 219172 h 1144147"/>
                <a:gd name="connsiteX59" fmla="*/ 619493 w 821679"/>
                <a:gd name="connsiteY59" fmla="*/ 240431 h 1144147"/>
                <a:gd name="connsiteX60" fmla="*/ 653507 w 821679"/>
                <a:gd name="connsiteY60" fmla="*/ 282949 h 1144147"/>
                <a:gd name="connsiteX61" fmla="*/ 676467 w 821679"/>
                <a:gd name="connsiteY61" fmla="*/ 388394 h 1144147"/>
                <a:gd name="connsiteX62" fmla="*/ 588880 w 821679"/>
                <a:gd name="connsiteY62" fmla="*/ 418157 h 1144147"/>
                <a:gd name="connsiteX63" fmla="*/ 605037 w 821679"/>
                <a:gd name="connsiteY63" fmla="*/ 470029 h 1144147"/>
                <a:gd name="connsiteX64" fmla="*/ 625445 w 821679"/>
                <a:gd name="connsiteY64" fmla="*/ 521901 h 1144147"/>
                <a:gd name="connsiteX65" fmla="*/ 662861 w 821679"/>
                <a:gd name="connsiteY65" fmla="*/ 611189 h 1144147"/>
                <a:gd name="connsiteX66" fmla="*/ 714733 w 821679"/>
                <a:gd name="connsiteY66" fmla="*/ 715783 h 1144147"/>
                <a:gd name="connsiteX67" fmla="*/ 739394 w 821679"/>
                <a:gd name="connsiteY67" fmla="*/ 780411 h 1144147"/>
                <a:gd name="connsiteX68" fmla="*/ 696876 w 821679"/>
                <a:gd name="connsiteY68" fmla="*/ 873100 h 1144147"/>
                <a:gd name="connsiteX69" fmla="*/ 582927 w 821679"/>
                <a:gd name="connsiteY69" fmla="*/ 877352 h 1144147"/>
                <a:gd name="connsiteX70" fmla="*/ 563369 w 821679"/>
                <a:gd name="connsiteY70" fmla="*/ 887556 h 1144147"/>
                <a:gd name="connsiteX71" fmla="*/ 572723 w 821679"/>
                <a:gd name="connsiteY71" fmla="*/ 925823 h 1144147"/>
                <a:gd name="connsiteX72" fmla="*/ 717284 w 821679"/>
                <a:gd name="connsiteY72" fmla="*/ 958987 h 1144147"/>
                <a:gd name="connsiteX73" fmla="*/ 811674 w 821679"/>
                <a:gd name="connsiteY73" fmla="*/ 965790 h 1144147"/>
                <a:gd name="connsiteX74" fmla="*/ 816777 w 821679"/>
                <a:gd name="connsiteY74" fmla="*/ 993001 h 1144147"/>
                <a:gd name="connsiteX75" fmla="*/ 797218 w 821679"/>
                <a:gd name="connsiteY75" fmla="*/ 1004056 h 1144147"/>
                <a:gd name="connsiteX76" fmla="*/ 612690 w 821679"/>
                <a:gd name="connsiteY76" fmla="*/ 993851 h 1144147"/>
                <a:gd name="connsiteX77" fmla="*/ 588029 w 821679"/>
                <a:gd name="connsiteY77" fmla="*/ 1006607 h 1144147"/>
                <a:gd name="connsiteX78" fmla="*/ 565920 w 821679"/>
                <a:gd name="connsiteY78" fmla="*/ 1043172 h 1144147"/>
                <a:gd name="connsiteX79" fmla="*/ 572723 w 821679"/>
                <a:gd name="connsiteY79" fmla="*/ 1078037 h 1144147"/>
                <a:gd name="connsiteX80" fmla="*/ 611839 w 821679"/>
                <a:gd name="connsiteY80" fmla="*/ 1097596 h 1144147"/>
                <a:gd name="connsiteX81" fmla="*/ 580376 w 821679"/>
                <a:gd name="connsiteY81" fmla="*/ 1131610 h 1144147"/>
                <a:gd name="connsiteX82" fmla="*/ 507245 w 821679"/>
                <a:gd name="connsiteY82" fmla="*/ 1129909 h 1144147"/>
                <a:gd name="connsiteX83" fmla="*/ 633949 w 821679"/>
                <a:gd name="connsiteY83" fmla="*/ 810173 h 1144147"/>
                <a:gd name="connsiteX84" fmla="*/ 615241 w 821679"/>
                <a:gd name="connsiteY84" fmla="*/ 729389 h 1144147"/>
                <a:gd name="connsiteX85" fmla="*/ 582927 w 821679"/>
                <a:gd name="connsiteY85" fmla="*/ 700477 h 1144147"/>
                <a:gd name="connsiteX86" fmla="*/ 552314 w 821679"/>
                <a:gd name="connsiteY86" fmla="*/ 772758 h 1144147"/>
                <a:gd name="connsiteX87" fmla="*/ 599084 w 821679"/>
                <a:gd name="connsiteY87" fmla="*/ 846739 h 1144147"/>
                <a:gd name="connsiteX88" fmla="*/ 633949 w 821679"/>
                <a:gd name="connsiteY88" fmla="*/ 810173 h 1144147"/>
                <a:gd name="connsiteX89" fmla="*/ 472380 w 821679"/>
                <a:gd name="connsiteY89" fmla="*/ 586528 h 1144147"/>
                <a:gd name="connsiteX90" fmla="*/ 441767 w 821679"/>
                <a:gd name="connsiteY90" fmla="*/ 559317 h 1144147"/>
                <a:gd name="connsiteX91" fmla="*/ 481734 w 821679"/>
                <a:gd name="connsiteY91" fmla="*/ 616291 h 1144147"/>
                <a:gd name="connsiteX92" fmla="*/ 472380 w 821679"/>
                <a:gd name="connsiteY92" fmla="*/ 586528 h 1144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821679" h="1144147">
                  <a:moveTo>
                    <a:pt x="507245" y="1129909"/>
                  </a:moveTo>
                  <a:cubicBezTo>
                    <a:pt x="501292" y="1122256"/>
                    <a:pt x="475782" y="1101847"/>
                    <a:pt x="449420" y="1083990"/>
                  </a:cubicBezTo>
                  <a:cubicBezTo>
                    <a:pt x="423059" y="1066132"/>
                    <a:pt x="378840" y="1030417"/>
                    <a:pt x="351629" y="1004906"/>
                  </a:cubicBezTo>
                  <a:cubicBezTo>
                    <a:pt x="323567" y="978545"/>
                    <a:pt x="313363" y="964939"/>
                    <a:pt x="326968" y="974293"/>
                  </a:cubicBezTo>
                  <a:cubicBezTo>
                    <a:pt x="399249" y="1021913"/>
                    <a:pt x="526803" y="1082289"/>
                    <a:pt x="526803" y="1068683"/>
                  </a:cubicBezTo>
                  <a:cubicBezTo>
                    <a:pt x="526803" y="1064432"/>
                    <a:pt x="517449" y="1056778"/>
                    <a:pt x="505544" y="1052526"/>
                  </a:cubicBezTo>
                  <a:cubicBezTo>
                    <a:pt x="485136" y="1044873"/>
                    <a:pt x="484285" y="1041472"/>
                    <a:pt x="488537" y="1004056"/>
                  </a:cubicBezTo>
                  <a:cubicBezTo>
                    <a:pt x="491088" y="981096"/>
                    <a:pt x="490238" y="958987"/>
                    <a:pt x="486836" y="953884"/>
                  </a:cubicBezTo>
                  <a:cubicBezTo>
                    <a:pt x="483435" y="948782"/>
                    <a:pt x="458774" y="933476"/>
                    <a:pt x="433264" y="920720"/>
                  </a:cubicBezTo>
                  <a:cubicBezTo>
                    <a:pt x="407753" y="907965"/>
                    <a:pt x="349928" y="873951"/>
                    <a:pt x="305709" y="844188"/>
                  </a:cubicBezTo>
                  <a:cubicBezTo>
                    <a:pt x="212170" y="782962"/>
                    <a:pt x="119480" y="728539"/>
                    <a:pt x="72710" y="706429"/>
                  </a:cubicBezTo>
                  <a:cubicBezTo>
                    <a:pt x="47199" y="694524"/>
                    <a:pt x="38696" y="693674"/>
                    <a:pt x="36145" y="702178"/>
                  </a:cubicBezTo>
                  <a:cubicBezTo>
                    <a:pt x="29342" y="720885"/>
                    <a:pt x="16586" y="712382"/>
                    <a:pt x="16586" y="689422"/>
                  </a:cubicBezTo>
                  <a:cubicBezTo>
                    <a:pt x="16586" y="670714"/>
                    <a:pt x="14886" y="668163"/>
                    <a:pt x="7232" y="678367"/>
                  </a:cubicBezTo>
                  <a:cubicBezTo>
                    <a:pt x="430" y="688572"/>
                    <a:pt x="-421" y="686871"/>
                    <a:pt x="1280" y="669864"/>
                  </a:cubicBezTo>
                  <a:cubicBezTo>
                    <a:pt x="3831" y="649455"/>
                    <a:pt x="6382" y="648605"/>
                    <a:pt x="54853" y="648605"/>
                  </a:cubicBezTo>
                  <a:lnTo>
                    <a:pt x="105874" y="648605"/>
                  </a:lnTo>
                  <a:lnTo>
                    <a:pt x="152644" y="698776"/>
                  </a:lnTo>
                  <a:cubicBezTo>
                    <a:pt x="178155" y="725988"/>
                    <a:pt x="218122" y="758301"/>
                    <a:pt x="241932" y="769356"/>
                  </a:cubicBezTo>
                  <a:cubicBezTo>
                    <a:pt x="264892" y="781261"/>
                    <a:pt x="315063" y="812725"/>
                    <a:pt x="352479" y="839086"/>
                  </a:cubicBezTo>
                  <a:cubicBezTo>
                    <a:pt x="389895" y="866297"/>
                    <a:pt x="434964" y="894359"/>
                    <a:pt x="451972" y="902012"/>
                  </a:cubicBezTo>
                  <a:lnTo>
                    <a:pt x="484285" y="916469"/>
                  </a:lnTo>
                  <a:lnTo>
                    <a:pt x="482585" y="871399"/>
                  </a:lnTo>
                  <a:cubicBezTo>
                    <a:pt x="481734" y="827181"/>
                    <a:pt x="480884" y="827181"/>
                    <a:pt x="430712" y="788914"/>
                  </a:cubicBezTo>
                  <a:cubicBezTo>
                    <a:pt x="401800" y="767655"/>
                    <a:pt x="371187" y="747247"/>
                    <a:pt x="361833" y="742995"/>
                  </a:cubicBezTo>
                  <a:cubicBezTo>
                    <a:pt x="343976" y="736192"/>
                    <a:pt x="343976" y="736192"/>
                    <a:pt x="360983" y="729389"/>
                  </a:cubicBezTo>
                  <a:cubicBezTo>
                    <a:pt x="370337" y="725137"/>
                    <a:pt x="391596" y="721736"/>
                    <a:pt x="409453" y="721736"/>
                  </a:cubicBezTo>
                  <a:cubicBezTo>
                    <a:pt x="435815" y="720885"/>
                    <a:pt x="442618" y="725137"/>
                    <a:pt x="459625" y="753199"/>
                  </a:cubicBezTo>
                  <a:lnTo>
                    <a:pt x="479183" y="784663"/>
                  </a:lnTo>
                  <a:lnTo>
                    <a:pt x="482585" y="760002"/>
                  </a:lnTo>
                  <a:cubicBezTo>
                    <a:pt x="484285" y="744696"/>
                    <a:pt x="479183" y="729389"/>
                    <a:pt x="468128" y="717484"/>
                  </a:cubicBezTo>
                  <a:cubicBezTo>
                    <a:pt x="457924" y="707280"/>
                    <a:pt x="450271" y="694524"/>
                    <a:pt x="450271" y="690272"/>
                  </a:cubicBezTo>
                  <a:cubicBezTo>
                    <a:pt x="450271" y="685170"/>
                    <a:pt x="443468" y="674116"/>
                    <a:pt x="434964" y="664762"/>
                  </a:cubicBezTo>
                  <a:cubicBezTo>
                    <a:pt x="389045" y="614590"/>
                    <a:pt x="378840" y="572072"/>
                    <a:pt x="404351" y="535507"/>
                  </a:cubicBezTo>
                  <a:cubicBezTo>
                    <a:pt x="417107" y="517649"/>
                    <a:pt x="414556" y="499791"/>
                    <a:pt x="399249" y="499791"/>
                  </a:cubicBezTo>
                  <a:cubicBezTo>
                    <a:pt x="380541" y="499791"/>
                    <a:pt x="305709" y="664762"/>
                    <a:pt x="305709" y="706429"/>
                  </a:cubicBezTo>
                  <a:lnTo>
                    <a:pt x="305709" y="740444"/>
                  </a:lnTo>
                  <a:lnTo>
                    <a:pt x="290403" y="720035"/>
                  </a:lnTo>
                  <a:cubicBezTo>
                    <a:pt x="281049" y="708980"/>
                    <a:pt x="269994" y="687721"/>
                    <a:pt x="264892" y="672415"/>
                  </a:cubicBezTo>
                  <a:cubicBezTo>
                    <a:pt x="257239" y="648605"/>
                    <a:pt x="260640" y="637550"/>
                    <a:pt x="299757" y="557616"/>
                  </a:cubicBezTo>
                  <a:cubicBezTo>
                    <a:pt x="335472" y="487036"/>
                    <a:pt x="349078" y="467478"/>
                    <a:pt x="371187" y="457273"/>
                  </a:cubicBezTo>
                  <a:cubicBezTo>
                    <a:pt x="386494" y="450471"/>
                    <a:pt x="399249" y="440266"/>
                    <a:pt x="399249" y="434314"/>
                  </a:cubicBezTo>
                  <a:cubicBezTo>
                    <a:pt x="399249" y="428361"/>
                    <a:pt x="407753" y="416456"/>
                    <a:pt x="417957" y="407102"/>
                  </a:cubicBezTo>
                  <a:cubicBezTo>
                    <a:pt x="432413" y="392646"/>
                    <a:pt x="438366" y="391796"/>
                    <a:pt x="449420" y="400299"/>
                  </a:cubicBezTo>
                  <a:cubicBezTo>
                    <a:pt x="457074" y="405401"/>
                    <a:pt x="451972" y="396047"/>
                    <a:pt x="438366" y="377339"/>
                  </a:cubicBezTo>
                  <a:cubicBezTo>
                    <a:pt x="410304" y="339924"/>
                    <a:pt x="402651" y="299106"/>
                    <a:pt x="419658" y="279548"/>
                  </a:cubicBezTo>
                  <a:cubicBezTo>
                    <a:pt x="425610" y="271895"/>
                    <a:pt x="436665" y="253187"/>
                    <a:pt x="445169" y="237030"/>
                  </a:cubicBezTo>
                  <a:lnTo>
                    <a:pt x="458774" y="208118"/>
                  </a:lnTo>
                  <a:lnTo>
                    <a:pt x="417957" y="168151"/>
                  </a:lnTo>
                  <a:cubicBezTo>
                    <a:pt x="395848" y="146041"/>
                    <a:pt x="377140" y="126483"/>
                    <a:pt x="376289" y="124782"/>
                  </a:cubicBezTo>
                  <a:cubicBezTo>
                    <a:pt x="364384" y="100972"/>
                    <a:pt x="365235" y="84815"/>
                    <a:pt x="383092" y="46549"/>
                  </a:cubicBezTo>
                  <a:cubicBezTo>
                    <a:pt x="394147" y="21888"/>
                    <a:pt x="403501" y="1480"/>
                    <a:pt x="403501" y="629"/>
                  </a:cubicBezTo>
                  <a:cubicBezTo>
                    <a:pt x="406902" y="-7024"/>
                    <a:pt x="476632" y="21888"/>
                    <a:pt x="514048" y="45699"/>
                  </a:cubicBezTo>
                  <a:cubicBezTo>
                    <a:pt x="575274" y="84815"/>
                    <a:pt x="638201" y="108625"/>
                    <a:pt x="690923" y="112027"/>
                  </a:cubicBezTo>
                  <a:cubicBezTo>
                    <a:pt x="749598" y="116278"/>
                    <a:pt x="781061" y="129884"/>
                    <a:pt x="780211" y="148592"/>
                  </a:cubicBezTo>
                  <a:cubicBezTo>
                    <a:pt x="780211" y="157096"/>
                    <a:pt x="781912" y="169851"/>
                    <a:pt x="785313" y="176654"/>
                  </a:cubicBezTo>
                  <a:cubicBezTo>
                    <a:pt x="793817" y="197913"/>
                    <a:pt x="777660" y="212369"/>
                    <a:pt x="730040" y="225125"/>
                  </a:cubicBezTo>
                  <a:cubicBezTo>
                    <a:pt x="651806" y="247234"/>
                    <a:pt x="637350" y="248085"/>
                    <a:pt x="637350" y="232778"/>
                  </a:cubicBezTo>
                  <a:cubicBezTo>
                    <a:pt x="637350" y="225125"/>
                    <a:pt x="631398" y="219172"/>
                    <a:pt x="624595" y="219172"/>
                  </a:cubicBezTo>
                  <a:cubicBezTo>
                    <a:pt x="610139" y="219172"/>
                    <a:pt x="607588" y="232778"/>
                    <a:pt x="619493" y="240431"/>
                  </a:cubicBezTo>
                  <a:cubicBezTo>
                    <a:pt x="624595" y="242982"/>
                    <a:pt x="639901" y="262541"/>
                    <a:pt x="653507" y="282949"/>
                  </a:cubicBezTo>
                  <a:cubicBezTo>
                    <a:pt x="679018" y="321216"/>
                    <a:pt x="689222" y="367135"/>
                    <a:pt x="676467" y="388394"/>
                  </a:cubicBezTo>
                  <a:cubicBezTo>
                    <a:pt x="664562" y="406252"/>
                    <a:pt x="613540" y="424109"/>
                    <a:pt x="588880" y="418157"/>
                  </a:cubicBezTo>
                  <a:cubicBezTo>
                    <a:pt x="564219" y="411354"/>
                    <a:pt x="564219" y="413055"/>
                    <a:pt x="605037" y="470029"/>
                  </a:cubicBezTo>
                  <a:cubicBezTo>
                    <a:pt x="621193" y="492138"/>
                    <a:pt x="627996" y="509996"/>
                    <a:pt x="625445" y="521901"/>
                  </a:cubicBezTo>
                  <a:cubicBezTo>
                    <a:pt x="622044" y="533806"/>
                    <a:pt x="633949" y="562718"/>
                    <a:pt x="662861" y="611189"/>
                  </a:cubicBezTo>
                  <a:cubicBezTo>
                    <a:pt x="686671" y="649455"/>
                    <a:pt x="709631" y="697075"/>
                    <a:pt x="714733" y="715783"/>
                  </a:cubicBezTo>
                  <a:cubicBezTo>
                    <a:pt x="719835" y="735342"/>
                    <a:pt x="730890" y="764254"/>
                    <a:pt x="739394" y="780411"/>
                  </a:cubicBezTo>
                  <a:cubicBezTo>
                    <a:pt x="758952" y="818677"/>
                    <a:pt x="747047" y="844188"/>
                    <a:pt x="696876" y="873100"/>
                  </a:cubicBezTo>
                  <a:cubicBezTo>
                    <a:pt x="662011" y="892658"/>
                    <a:pt x="646704" y="893509"/>
                    <a:pt x="582927" y="877352"/>
                  </a:cubicBezTo>
                  <a:cubicBezTo>
                    <a:pt x="562519" y="872250"/>
                    <a:pt x="559117" y="873951"/>
                    <a:pt x="563369" y="887556"/>
                  </a:cubicBezTo>
                  <a:cubicBezTo>
                    <a:pt x="565920" y="896910"/>
                    <a:pt x="570172" y="913918"/>
                    <a:pt x="572723" y="925823"/>
                  </a:cubicBezTo>
                  <a:cubicBezTo>
                    <a:pt x="578675" y="953884"/>
                    <a:pt x="600785" y="958987"/>
                    <a:pt x="717284" y="958987"/>
                  </a:cubicBezTo>
                  <a:cubicBezTo>
                    <a:pt x="764054" y="958987"/>
                    <a:pt x="807423" y="962388"/>
                    <a:pt x="811674" y="965790"/>
                  </a:cubicBezTo>
                  <a:cubicBezTo>
                    <a:pt x="822729" y="973443"/>
                    <a:pt x="826131" y="993001"/>
                    <a:pt x="816777" y="993001"/>
                  </a:cubicBezTo>
                  <a:cubicBezTo>
                    <a:pt x="812525" y="993001"/>
                    <a:pt x="803171" y="998103"/>
                    <a:pt x="797218" y="1004056"/>
                  </a:cubicBezTo>
                  <a:cubicBezTo>
                    <a:pt x="784463" y="1016811"/>
                    <a:pt x="641602" y="1009158"/>
                    <a:pt x="612690" y="993851"/>
                  </a:cubicBezTo>
                  <a:cubicBezTo>
                    <a:pt x="588029" y="980246"/>
                    <a:pt x="585478" y="981946"/>
                    <a:pt x="588029" y="1006607"/>
                  </a:cubicBezTo>
                  <a:cubicBezTo>
                    <a:pt x="589730" y="1024464"/>
                    <a:pt x="584628" y="1032968"/>
                    <a:pt x="565920" y="1043172"/>
                  </a:cubicBezTo>
                  <a:cubicBezTo>
                    <a:pt x="525953" y="1066132"/>
                    <a:pt x="528504" y="1078037"/>
                    <a:pt x="572723" y="1078037"/>
                  </a:cubicBezTo>
                  <a:cubicBezTo>
                    <a:pt x="608438" y="1078037"/>
                    <a:pt x="611839" y="1079738"/>
                    <a:pt x="611839" y="1097596"/>
                  </a:cubicBezTo>
                  <a:cubicBezTo>
                    <a:pt x="611839" y="1112902"/>
                    <a:pt x="604186" y="1121406"/>
                    <a:pt x="580376" y="1131610"/>
                  </a:cubicBezTo>
                  <a:cubicBezTo>
                    <a:pt x="541259" y="1147767"/>
                    <a:pt x="520000" y="1147767"/>
                    <a:pt x="507245" y="1129909"/>
                  </a:cubicBezTo>
                  <a:close/>
                  <a:moveTo>
                    <a:pt x="633949" y="810173"/>
                  </a:moveTo>
                  <a:cubicBezTo>
                    <a:pt x="631398" y="784663"/>
                    <a:pt x="622894" y="748097"/>
                    <a:pt x="615241" y="729389"/>
                  </a:cubicBezTo>
                  <a:cubicBezTo>
                    <a:pt x="603336" y="700477"/>
                    <a:pt x="598234" y="695375"/>
                    <a:pt x="582927" y="700477"/>
                  </a:cubicBezTo>
                  <a:cubicBezTo>
                    <a:pt x="557416" y="708980"/>
                    <a:pt x="552314" y="719185"/>
                    <a:pt x="552314" y="772758"/>
                  </a:cubicBezTo>
                  <a:cubicBezTo>
                    <a:pt x="552314" y="823779"/>
                    <a:pt x="557416" y="832283"/>
                    <a:pt x="599084" y="846739"/>
                  </a:cubicBezTo>
                  <a:cubicBezTo>
                    <a:pt x="639051" y="860345"/>
                    <a:pt x="639901" y="859494"/>
                    <a:pt x="633949" y="810173"/>
                  </a:cubicBezTo>
                  <a:close/>
                  <a:moveTo>
                    <a:pt x="472380" y="586528"/>
                  </a:moveTo>
                  <a:cubicBezTo>
                    <a:pt x="457924" y="557616"/>
                    <a:pt x="441767" y="544010"/>
                    <a:pt x="441767" y="559317"/>
                  </a:cubicBezTo>
                  <a:cubicBezTo>
                    <a:pt x="441767" y="572072"/>
                    <a:pt x="476632" y="621393"/>
                    <a:pt x="481734" y="616291"/>
                  </a:cubicBezTo>
                  <a:cubicBezTo>
                    <a:pt x="483435" y="613740"/>
                    <a:pt x="479183" y="600134"/>
                    <a:pt x="472380" y="58652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图形 3">
              <a:extLst>
                <a:ext uri="{FF2B5EF4-FFF2-40B4-BE49-F238E27FC236}">
                  <a16:creationId xmlns:a16="http://schemas.microsoft.com/office/drawing/2014/main" id="{A3813CE4-E18C-6B48-A785-15CB4648DCAE}"/>
                </a:ext>
              </a:extLst>
            </p:cNvPr>
            <p:cNvGrpSpPr/>
            <p:nvPr/>
          </p:nvGrpSpPr>
          <p:grpSpPr>
            <a:xfrm>
              <a:off x="7228748" y="2051614"/>
              <a:ext cx="1255239" cy="1183188"/>
              <a:chOff x="1531695" y="3171509"/>
              <a:chExt cx="1158174" cy="1091695"/>
            </a:xfrm>
            <a:grpFill/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2CDB829E-3E8E-8B9E-0261-0CF384E89D08}"/>
                  </a:ext>
                </a:extLst>
              </p:cNvPr>
              <p:cNvSpPr/>
              <p:nvPr/>
            </p:nvSpPr>
            <p:spPr>
              <a:xfrm>
                <a:off x="1531695" y="3171509"/>
                <a:ext cx="1158174" cy="1091695"/>
              </a:xfrm>
              <a:custGeom>
                <a:avLst/>
                <a:gdLst>
                  <a:gd name="connsiteX0" fmla="*/ 404031 w 1158174"/>
                  <a:gd name="connsiteY0" fmla="*/ 6689 h 1091695"/>
                  <a:gd name="connsiteX1" fmla="*/ 439559 w 1158174"/>
                  <a:gd name="connsiteY1" fmla="*/ 1523 h 1091695"/>
                  <a:gd name="connsiteX2" fmla="*/ 489488 w 1158174"/>
                  <a:gd name="connsiteY2" fmla="*/ 35002 h 1091695"/>
                  <a:gd name="connsiteX3" fmla="*/ 502822 w 1158174"/>
                  <a:gd name="connsiteY3" fmla="*/ 119795 h 1091695"/>
                  <a:gd name="connsiteX4" fmla="*/ 493846 w 1158174"/>
                  <a:gd name="connsiteY4" fmla="*/ 205425 h 1091695"/>
                  <a:gd name="connsiteX5" fmla="*/ 509200 w 1158174"/>
                  <a:gd name="connsiteY5" fmla="*/ 224617 h 1091695"/>
                  <a:gd name="connsiteX6" fmla="*/ 517310 w 1158174"/>
                  <a:gd name="connsiteY6" fmla="*/ 223636 h 1091695"/>
                  <a:gd name="connsiteX7" fmla="*/ 514308 w 1158174"/>
                  <a:gd name="connsiteY7" fmla="*/ 301762 h 1091695"/>
                  <a:gd name="connsiteX8" fmla="*/ 468189 w 1158174"/>
                  <a:gd name="connsiteY8" fmla="*/ 313739 h 1091695"/>
                  <a:gd name="connsiteX9" fmla="*/ 457799 w 1158174"/>
                  <a:gd name="connsiteY9" fmla="*/ 402543 h 1091695"/>
                  <a:gd name="connsiteX10" fmla="*/ 610905 w 1158174"/>
                  <a:gd name="connsiteY10" fmla="*/ 263377 h 1091695"/>
                  <a:gd name="connsiteX11" fmla="*/ 671224 w 1158174"/>
                  <a:gd name="connsiteY11" fmla="*/ 231515 h 1091695"/>
                  <a:gd name="connsiteX12" fmla="*/ 726348 w 1158174"/>
                  <a:gd name="connsiteY12" fmla="*/ 232294 h 1091695"/>
                  <a:gd name="connsiteX13" fmla="*/ 748744 w 1158174"/>
                  <a:gd name="connsiteY13" fmla="*/ 294085 h 1091695"/>
                  <a:gd name="connsiteX14" fmla="*/ 766638 w 1158174"/>
                  <a:gd name="connsiteY14" fmla="*/ 308890 h 1091695"/>
                  <a:gd name="connsiteX15" fmla="*/ 890768 w 1158174"/>
                  <a:gd name="connsiteY15" fmla="*/ 357001 h 1091695"/>
                  <a:gd name="connsiteX16" fmla="*/ 910624 w 1158174"/>
                  <a:gd name="connsiteY16" fmla="*/ 185337 h 1091695"/>
                  <a:gd name="connsiteX17" fmla="*/ 861070 w 1158174"/>
                  <a:gd name="connsiteY17" fmla="*/ 127760 h 1091695"/>
                  <a:gd name="connsiteX18" fmla="*/ 892701 w 1158174"/>
                  <a:gd name="connsiteY18" fmla="*/ 95783 h 1091695"/>
                  <a:gd name="connsiteX19" fmla="*/ 988866 w 1158174"/>
                  <a:gd name="connsiteY19" fmla="*/ 110992 h 1091695"/>
                  <a:gd name="connsiteX20" fmla="*/ 1017351 w 1158174"/>
                  <a:gd name="connsiteY20" fmla="*/ 122421 h 1091695"/>
                  <a:gd name="connsiteX21" fmla="*/ 1086271 w 1158174"/>
                  <a:gd name="connsiteY21" fmla="*/ 168945 h 1091695"/>
                  <a:gd name="connsiteX22" fmla="*/ 1099835 w 1158174"/>
                  <a:gd name="connsiteY22" fmla="*/ 192812 h 1091695"/>
                  <a:gd name="connsiteX23" fmla="*/ 1100961 w 1158174"/>
                  <a:gd name="connsiteY23" fmla="*/ 272612 h 1091695"/>
                  <a:gd name="connsiteX24" fmla="*/ 1053629 w 1158174"/>
                  <a:gd name="connsiteY24" fmla="*/ 369642 h 1091695"/>
                  <a:gd name="connsiteX25" fmla="*/ 1038448 w 1158174"/>
                  <a:gd name="connsiteY25" fmla="*/ 431404 h 1091695"/>
                  <a:gd name="connsiteX26" fmla="*/ 1006615 w 1158174"/>
                  <a:gd name="connsiteY26" fmla="*/ 491810 h 1091695"/>
                  <a:gd name="connsiteX27" fmla="*/ 927738 w 1158174"/>
                  <a:gd name="connsiteY27" fmla="*/ 613862 h 1091695"/>
                  <a:gd name="connsiteX28" fmla="*/ 927132 w 1158174"/>
                  <a:gd name="connsiteY28" fmla="*/ 599518 h 1091695"/>
                  <a:gd name="connsiteX29" fmla="*/ 902399 w 1158174"/>
                  <a:gd name="connsiteY29" fmla="*/ 598768 h 1091695"/>
                  <a:gd name="connsiteX30" fmla="*/ 897954 w 1158174"/>
                  <a:gd name="connsiteY30" fmla="*/ 583298 h 1091695"/>
                  <a:gd name="connsiteX31" fmla="*/ 872384 w 1158174"/>
                  <a:gd name="connsiteY31" fmla="*/ 602693 h 1091695"/>
                  <a:gd name="connsiteX32" fmla="*/ 844850 w 1158174"/>
                  <a:gd name="connsiteY32" fmla="*/ 613371 h 1091695"/>
                  <a:gd name="connsiteX33" fmla="*/ 772179 w 1158174"/>
                  <a:gd name="connsiteY33" fmla="*/ 681338 h 1091695"/>
                  <a:gd name="connsiteX34" fmla="*/ 737546 w 1158174"/>
                  <a:gd name="connsiteY34" fmla="*/ 750489 h 1091695"/>
                  <a:gd name="connsiteX35" fmla="*/ 893827 w 1158174"/>
                  <a:gd name="connsiteY35" fmla="*/ 751903 h 1091695"/>
                  <a:gd name="connsiteX36" fmla="*/ 1011925 w 1158174"/>
                  <a:gd name="connsiteY36" fmla="*/ 747054 h 1091695"/>
                  <a:gd name="connsiteX37" fmla="*/ 1043961 w 1158174"/>
                  <a:gd name="connsiteY37" fmla="*/ 733807 h 1091695"/>
                  <a:gd name="connsiteX38" fmla="*/ 1157961 w 1158174"/>
                  <a:gd name="connsiteY38" fmla="*/ 800966 h 1091695"/>
                  <a:gd name="connsiteX39" fmla="*/ 1132130 w 1158174"/>
                  <a:gd name="connsiteY39" fmla="*/ 879698 h 1091695"/>
                  <a:gd name="connsiteX40" fmla="*/ 1024797 w 1158174"/>
                  <a:gd name="connsiteY40" fmla="*/ 885788 h 1091695"/>
                  <a:gd name="connsiteX41" fmla="*/ 945863 w 1158174"/>
                  <a:gd name="connsiteY41" fmla="*/ 910146 h 1091695"/>
                  <a:gd name="connsiteX42" fmla="*/ 881677 w 1158174"/>
                  <a:gd name="connsiteY42" fmla="*/ 925962 h 1091695"/>
                  <a:gd name="connsiteX43" fmla="*/ 895010 w 1158174"/>
                  <a:gd name="connsiteY43" fmla="*/ 905327 h 1091695"/>
                  <a:gd name="connsiteX44" fmla="*/ 811689 w 1158174"/>
                  <a:gd name="connsiteY44" fmla="*/ 911445 h 1091695"/>
                  <a:gd name="connsiteX45" fmla="*/ 685683 w 1158174"/>
                  <a:gd name="connsiteY45" fmla="*/ 892945 h 1091695"/>
                  <a:gd name="connsiteX46" fmla="*/ 658035 w 1158174"/>
                  <a:gd name="connsiteY46" fmla="*/ 859755 h 1091695"/>
                  <a:gd name="connsiteX47" fmla="*/ 650704 w 1158174"/>
                  <a:gd name="connsiteY47" fmla="*/ 799321 h 1091695"/>
                  <a:gd name="connsiteX48" fmla="*/ 671426 w 1158174"/>
                  <a:gd name="connsiteY48" fmla="*/ 727977 h 1091695"/>
                  <a:gd name="connsiteX49" fmla="*/ 715352 w 1158174"/>
                  <a:gd name="connsiteY49" fmla="*/ 667716 h 1091695"/>
                  <a:gd name="connsiteX50" fmla="*/ 734516 w 1158174"/>
                  <a:gd name="connsiteY50" fmla="*/ 625839 h 1091695"/>
                  <a:gd name="connsiteX51" fmla="*/ 712553 w 1158174"/>
                  <a:gd name="connsiteY51" fmla="*/ 638018 h 1091695"/>
                  <a:gd name="connsiteX52" fmla="*/ 651454 w 1158174"/>
                  <a:gd name="connsiteY52" fmla="*/ 505894 h 1091695"/>
                  <a:gd name="connsiteX53" fmla="*/ 641411 w 1158174"/>
                  <a:gd name="connsiteY53" fmla="*/ 386093 h 1091695"/>
                  <a:gd name="connsiteX54" fmla="*/ 633041 w 1158174"/>
                  <a:gd name="connsiteY54" fmla="*/ 282194 h 1091695"/>
                  <a:gd name="connsiteX55" fmla="*/ 575320 w 1158174"/>
                  <a:gd name="connsiteY55" fmla="*/ 316134 h 1091695"/>
                  <a:gd name="connsiteX56" fmla="*/ 528219 w 1158174"/>
                  <a:gd name="connsiteY56" fmla="*/ 353798 h 1091695"/>
                  <a:gd name="connsiteX57" fmla="*/ 484495 w 1158174"/>
                  <a:gd name="connsiteY57" fmla="*/ 404275 h 1091695"/>
                  <a:gd name="connsiteX58" fmla="*/ 446832 w 1158174"/>
                  <a:gd name="connsiteY58" fmla="*/ 474666 h 1091695"/>
                  <a:gd name="connsiteX59" fmla="*/ 443513 w 1158174"/>
                  <a:gd name="connsiteY59" fmla="*/ 506644 h 1091695"/>
                  <a:gd name="connsiteX60" fmla="*/ 432142 w 1158174"/>
                  <a:gd name="connsiteY60" fmla="*/ 603357 h 1091695"/>
                  <a:gd name="connsiteX61" fmla="*/ 424465 w 1158174"/>
                  <a:gd name="connsiteY61" fmla="*/ 632477 h 1091695"/>
                  <a:gd name="connsiteX62" fmla="*/ 430901 w 1158174"/>
                  <a:gd name="connsiteY62" fmla="*/ 672565 h 1091695"/>
                  <a:gd name="connsiteX63" fmla="*/ 433585 w 1158174"/>
                  <a:gd name="connsiteY63" fmla="*/ 762553 h 1091695"/>
                  <a:gd name="connsiteX64" fmla="*/ 424147 w 1158174"/>
                  <a:gd name="connsiteY64" fmla="*/ 851242 h 1091695"/>
                  <a:gd name="connsiteX65" fmla="*/ 439617 w 1158174"/>
                  <a:gd name="connsiteY65" fmla="*/ 858514 h 1091695"/>
                  <a:gd name="connsiteX66" fmla="*/ 422127 w 1158174"/>
                  <a:gd name="connsiteY66" fmla="*/ 895803 h 1091695"/>
                  <a:gd name="connsiteX67" fmla="*/ 421319 w 1158174"/>
                  <a:gd name="connsiteY67" fmla="*/ 938199 h 1091695"/>
                  <a:gd name="connsiteX68" fmla="*/ 433989 w 1158174"/>
                  <a:gd name="connsiteY68" fmla="*/ 937535 h 1091695"/>
                  <a:gd name="connsiteX69" fmla="*/ 423368 w 1158174"/>
                  <a:gd name="connsiteY69" fmla="*/ 960941 h 1091695"/>
                  <a:gd name="connsiteX70" fmla="*/ 430064 w 1158174"/>
                  <a:gd name="connsiteY70" fmla="*/ 967550 h 1091695"/>
                  <a:gd name="connsiteX71" fmla="*/ 439732 w 1158174"/>
                  <a:gd name="connsiteY71" fmla="*/ 961288 h 1091695"/>
                  <a:gd name="connsiteX72" fmla="*/ 434826 w 1158174"/>
                  <a:gd name="connsiteY72" fmla="*/ 1012948 h 1091695"/>
                  <a:gd name="connsiteX73" fmla="*/ 419847 w 1158174"/>
                  <a:gd name="connsiteY73" fmla="*/ 1079934 h 1091695"/>
                  <a:gd name="connsiteX74" fmla="*/ 386311 w 1158174"/>
                  <a:gd name="connsiteY74" fmla="*/ 1090468 h 1091695"/>
                  <a:gd name="connsiteX75" fmla="*/ 359643 w 1158174"/>
                  <a:gd name="connsiteY75" fmla="*/ 1086226 h 1091695"/>
                  <a:gd name="connsiteX76" fmla="*/ 317391 w 1158174"/>
                  <a:gd name="connsiteY76" fmla="*/ 1019933 h 1091695"/>
                  <a:gd name="connsiteX77" fmla="*/ 331331 w 1158174"/>
                  <a:gd name="connsiteY77" fmla="*/ 1016729 h 1091695"/>
                  <a:gd name="connsiteX78" fmla="*/ 302557 w 1158174"/>
                  <a:gd name="connsiteY78" fmla="*/ 984636 h 1091695"/>
                  <a:gd name="connsiteX79" fmla="*/ 297362 w 1158174"/>
                  <a:gd name="connsiteY79" fmla="*/ 952399 h 1091695"/>
                  <a:gd name="connsiteX80" fmla="*/ 319296 w 1158174"/>
                  <a:gd name="connsiteY80" fmla="*/ 962355 h 1091695"/>
                  <a:gd name="connsiteX81" fmla="*/ 327839 w 1158174"/>
                  <a:gd name="connsiteY81" fmla="*/ 955602 h 1091695"/>
                  <a:gd name="connsiteX82" fmla="*/ 268097 w 1158174"/>
                  <a:gd name="connsiteY82" fmla="*/ 890030 h 1091695"/>
                  <a:gd name="connsiteX83" fmla="*/ 270954 w 1158174"/>
                  <a:gd name="connsiteY83" fmla="*/ 880275 h 1091695"/>
                  <a:gd name="connsiteX84" fmla="*/ 314072 w 1158174"/>
                  <a:gd name="connsiteY84" fmla="*/ 894792 h 1091695"/>
                  <a:gd name="connsiteX85" fmla="*/ 305558 w 1158174"/>
                  <a:gd name="connsiteY85" fmla="*/ 874792 h 1091695"/>
                  <a:gd name="connsiteX86" fmla="*/ 312658 w 1158174"/>
                  <a:gd name="connsiteY86" fmla="*/ 872368 h 1091695"/>
                  <a:gd name="connsiteX87" fmla="*/ 343539 w 1158174"/>
                  <a:gd name="connsiteY87" fmla="*/ 885038 h 1091695"/>
                  <a:gd name="connsiteX88" fmla="*/ 354218 w 1158174"/>
                  <a:gd name="connsiteY88" fmla="*/ 863796 h 1091695"/>
                  <a:gd name="connsiteX89" fmla="*/ 358633 w 1158174"/>
                  <a:gd name="connsiteY89" fmla="*/ 736780 h 1091695"/>
                  <a:gd name="connsiteX90" fmla="*/ 350668 w 1158174"/>
                  <a:gd name="connsiteY90" fmla="*/ 576862 h 1091695"/>
                  <a:gd name="connsiteX91" fmla="*/ 324982 w 1158174"/>
                  <a:gd name="connsiteY91" fmla="*/ 608523 h 1091695"/>
                  <a:gd name="connsiteX92" fmla="*/ 290089 w 1158174"/>
                  <a:gd name="connsiteY92" fmla="*/ 664022 h 1091695"/>
                  <a:gd name="connsiteX93" fmla="*/ 205845 w 1158174"/>
                  <a:gd name="connsiteY93" fmla="*/ 779119 h 1091695"/>
                  <a:gd name="connsiteX94" fmla="*/ 201515 w 1158174"/>
                  <a:gd name="connsiteY94" fmla="*/ 804862 h 1091695"/>
                  <a:gd name="connsiteX95" fmla="*/ 168816 w 1158174"/>
                  <a:gd name="connsiteY95" fmla="*/ 822641 h 1091695"/>
                  <a:gd name="connsiteX96" fmla="*/ 89940 w 1158174"/>
                  <a:gd name="connsiteY96" fmla="*/ 903249 h 1091695"/>
                  <a:gd name="connsiteX97" fmla="*/ 10602 w 1158174"/>
                  <a:gd name="connsiteY97" fmla="*/ 854849 h 1091695"/>
                  <a:gd name="connsiteX98" fmla="*/ 356 w 1158174"/>
                  <a:gd name="connsiteY98" fmla="*/ 811847 h 1091695"/>
                  <a:gd name="connsiteX99" fmla="*/ 67313 w 1158174"/>
                  <a:gd name="connsiteY99" fmla="*/ 764457 h 1091695"/>
                  <a:gd name="connsiteX100" fmla="*/ 193030 w 1158174"/>
                  <a:gd name="connsiteY100" fmla="*/ 639086 h 1091695"/>
                  <a:gd name="connsiteX101" fmla="*/ 253667 w 1158174"/>
                  <a:gd name="connsiteY101" fmla="*/ 593053 h 1091695"/>
                  <a:gd name="connsiteX102" fmla="*/ 356007 w 1158174"/>
                  <a:gd name="connsiteY102" fmla="*/ 505317 h 1091695"/>
                  <a:gd name="connsiteX103" fmla="*/ 366772 w 1158174"/>
                  <a:gd name="connsiteY103" fmla="*/ 370219 h 1091695"/>
                  <a:gd name="connsiteX104" fmla="*/ 320249 w 1158174"/>
                  <a:gd name="connsiteY104" fmla="*/ 394578 h 1091695"/>
                  <a:gd name="connsiteX105" fmla="*/ 267491 w 1158174"/>
                  <a:gd name="connsiteY105" fmla="*/ 422053 h 1091695"/>
                  <a:gd name="connsiteX106" fmla="*/ 224921 w 1158174"/>
                  <a:gd name="connsiteY106" fmla="*/ 424131 h 1091695"/>
                  <a:gd name="connsiteX107" fmla="*/ 166738 w 1158174"/>
                  <a:gd name="connsiteY107" fmla="*/ 358098 h 1091695"/>
                  <a:gd name="connsiteX108" fmla="*/ 149393 w 1158174"/>
                  <a:gd name="connsiteY108" fmla="*/ 309150 h 1091695"/>
                  <a:gd name="connsiteX109" fmla="*/ 125006 w 1158174"/>
                  <a:gd name="connsiteY109" fmla="*/ 245281 h 1091695"/>
                  <a:gd name="connsiteX110" fmla="*/ 174646 w 1158174"/>
                  <a:gd name="connsiteY110" fmla="*/ 262742 h 1091695"/>
                  <a:gd name="connsiteX111" fmla="*/ 264028 w 1158174"/>
                  <a:gd name="connsiteY111" fmla="*/ 242049 h 1091695"/>
                  <a:gd name="connsiteX112" fmla="*/ 337940 w 1158174"/>
                  <a:gd name="connsiteY112" fmla="*/ 205309 h 1091695"/>
                  <a:gd name="connsiteX113" fmla="*/ 369370 w 1158174"/>
                  <a:gd name="connsiteY113" fmla="*/ 185886 h 1091695"/>
                  <a:gd name="connsiteX114" fmla="*/ 374420 w 1158174"/>
                  <a:gd name="connsiteY114" fmla="*/ 133417 h 1091695"/>
                  <a:gd name="connsiteX115" fmla="*/ 358835 w 1158174"/>
                  <a:gd name="connsiteY115" fmla="*/ 42390 h 1091695"/>
                  <a:gd name="connsiteX116" fmla="*/ 365329 w 1158174"/>
                  <a:gd name="connsiteY116" fmla="*/ 11798 h 1091695"/>
                  <a:gd name="connsiteX117" fmla="*/ 404031 w 1158174"/>
                  <a:gd name="connsiteY117" fmla="*/ 6689 h 1091695"/>
                  <a:gd name="connsiteX118" fmla="*/ 748860 w 1158174"/>
                  <a:gd name="connsiteY118" fmla="*/ 382428 h 1091695"/>
                  <a:gd name="connsiteX119" fmla="*/ 763781 w 1158174"/>
                  <a:gd name="connsiteY119" fmla="*/ 497178 h 1091695"/>
                  <a:gd name="connsiteX120" fmla="*/ 781674 w 1158174"/>
                  <a:gd name="connsiteY120" fmla="*/ 537006 h 1091695"/>
                  <a:gd name="connsiteX121" fmla="*/ 789005 w 1158174"/>
                  <a:gd name="connsiteY121" fmla="*/ 534437 h 1091695"/>
                  <a:gd name="connsiteX122" fmla="*/ 777230 w 1158174"/>
                  <a:gd name="connsiteY122" fmla="*/ 511262 h 1091695"/>
                  <a:gd name="connsiteX123" fmla="*/ 816971 w 1158174"/>
                  <a:gd name="connsiteY123" fmla="*/ 501189 h 1091695"/>
                  <a:gd name="connsiteX124" fmla="*/ 845601 w 1158174"/>
                  <a:gd name="connsiteY124" fmla="*/ 422400 h 1091695"/>
                  <a:gd name="connsiteX125" fmla="*/ 748860 w 1158174"/>
                  <a:gd name="connsiteY125" fmla="*/ 382428 h 1091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</a:cxnLst>
                <a:rect l="l" t="t" r="r" b="b"/>
                <a:pathLst>
                  <a:path w="1158174" h="1091695">
                    <a:moveTo>
                      <a:pt x="404031" y="6689"/>
                    </a:moveTo>
                    <a:cubicBezTo>
                      <a:pt x="415518" y="4381"/>
                      <a:pt x="427553" y="-3268"/>
                      <a:pt x="439559" y="1523"/>
                    </a:cubicBezTo>
                    <a:cubicBezTo>
                      <a:pt x="458694" y="7757"/>
                      <a:pt x="476558" y="19619"/>
                      <a:pt x="489488" y="35002"/>
                    </a:cubicBezTo>
                    <a:cubicBezTo>
                      <a:pt x="497367" y="62650"/>
                      <a:pt x="491133" y="92839"/>
                      <a:pt x="502822" y="119795"/>
                    </a:cubicBezTo>
                    <a:cubicBezTo>
                      <a:pt x="512519" y="148771"/>
                      <a:pt x="485678" y="175958"/>
                      <a:pt x="493846" y="205425"/>
                    </a:cubicBezTo>
                    <a:cubicBezTo>
                      <a:pt x="499099" y="211716"/>
                      <a:pt x="504900" y="217575"/>
                      <a:pt x="509200" y="224617"/>
                    </a:cubicBezTo>
                    <a:cubicBezTo>
                      <a:pt x="511884" y="224299"/>
                      <a:pt x="514597" y="223953"/>
                      <a:pt x="517310" y="223636"/>
                    </a:cubicBezTo>
                    <a:cubicBezTo>
                      <a:pt x="515520" y="249668"/>
                      <a:pt x="516877" y="275758"/>
                      <a:pt x="514308" y="301762"/>
                    </a:cubicBezTo>
                    <a:cubicBezTo>
                      <a:pt x="498781" y="303234"/>
                      <a:pt x="480166" y="301935"/>
                      <a:pt x="468189" y="313739"/>
                    </a:cubicBezTo>
                    <a:cubicBezTo>
                      <a:pt x="457366" y="341849"/>
                      <a:pt x="458809" y="372932"/>
                      <a:pt x="457799" y="402543"/>
                    </a:cubicBezTo>
                    <a:cubicBezTo>
                      <a:pt x="506978" y="354202"/>
                      <a:pt x="556329" y="305687"/>
                      <a:pt x="610905" y="263377"/>
                    </a:cubicBezTo>
                    <a:cubicBezTo>
                      <a:pt x="630011" y="251342"/>
                      <a:pt x="648626" y="236190"/>
                      <a:pt x="671224" y="231515"/>
                    </a:cubicBezTo>
                    <a:cubicBezTo>
                      <a:pt x="689580" y="230014"/>
                      <a:pt x="707964" y="233246"/>
                      <a:pt x="726348" y="232294"/>
                    </a:cubicBezTo>
                    <a:cubicBezTo>
                      <a:pt x="736507" y="251890"/>
                      <a:pt x="741991" y="273247"/>
                      <a:pt x="748744" y="294085"/>
                    </a:cubicBezTo>
                    <a:cubicBezTo>
                      <a:pt x="751428" y="302050"/>
                      <a:pt x="758845" y="306639"/>
                      <a:pt x="766638" y="308890"/>
                    </a:cubicBezTo>
                    <a:cubicBezTo>
                      <a:pt x="809034" y="322022"/>
                      <a:pt x="855298" y="328371"/>
                      <a:pt x="890768" y="357001"/>
                    </a:cubicBezTo>
                    <a:cubicBezTo>
                      <a:pt x="902399" y="300550"/>
                      <a:pt x="907392" y="242799"/>
                      <a:pt x="910624" y="185337"/>
                    </a:cubicBezTo>
                    <a:cubicBezTo>
                      <a:pt x="910595" y="156794"/>
                      <a:pt x="884678" y="138381"/>
                      <a:pt x="861070" y="127760"/>
                    </a:cubicBezTo>
                    <a:cubicBezTo>
                      <a:pt x="872182" y="117659"/>
                      <a:pt x="883466" y="107673"/>
                      <a:pt x="892701" y="95783"/>
                    </a:cubicBezTo>
                    <a:cubicBezTo>
                      <a:pt x="925285" y="96995"/>
                      <a:pt x="956686" y="106548"/>
                      <a:pt x="988866" y="110992"/>
                    </a:cubicBezTo>
                    <a:cubicBezTo>
                      <a:pt x="999631" y="110790"/>
                      <a:pt x="1009241" y="115927"/>
                      <a:pt x="1017351" y="122421"/>
                    </a:cubicBezTo>
                    <a:cubicBezTo>
                      <a:pt x="1039891" y="138554"/>
                      <a:pt x="1063297" y="153389"/>
                      <a:pt x="1086271" y="168945"/>
                    </a:cubicBezTo>
                    <a:cubicBezTo>
                      <a:pt x="1094178" y="174255"/>
                      <a:pt x="1100903" y="182278"/>
                      <a:pt x="1099835" y="192812"/>
                    </a:cubicBezTo>
                    <a:cubicBezTo>
                      <a:pt x="1102115" y="219191"/>
                      <a:pt x="1104482" y="246205"/>
                      <a:pt x="1100961" y="272612"/>
                    </a:cubicBezTo>
                    <a:cubicBezTo>
                      <a:pt x="1087800" y="306120"/>
                      <a:pt x="1065837" y="335673"/>
                      <a:pt x="1053629" y="369642"/>
                    </a:cubicBezTo>
                    <a:cubicBezTo>
                      <a:pt x="1050224" y="390537"/>
                      <a:pt x="1045894" y="411519"/>
                      <a:pt x="1038448" y="431404"/>
                    </a:cubicBezTo>
                    <a:cubicBezTo>
                      <a:pt x="1028520" y="451866"/>
                      <a:pt x="1018650" y="472473"/>
                      <a:pt x="1006615" y="491810"/>
                    </a:cubicBezTo>
                    <a:cubicBezTo>
                      <a:pt x="978100" y="531118"/>
                      <a:pt x="960409" y="577411"/>
                      <a:pt x="927738" y="613862"/>
                    </a:cubicBezTo>
                    <a:cubicBezTo>
                      <a:pt x="927536" y="609071"/>
                      <a:pt x="927363" y="604309"/>
                      <a:pt x="927132" y="599518"/>
                    </a:cubicBezTo>
                    <a:cubicBezTo>
                      <a:pt x="918878" y="599403"/>
                      <a:pt x="910624" y="599316"/>
                      <a:pt x="902399" y="598768"/>
                    </a:cubicBezTo>
                    <a:cubicBezTo>
                      <a:pt x="900898" y="593602"/>
                      <a:pt x="899397" y="588436"/>
                      <a:pt x="897954" y="583298"/>
                    </a:cubicBezTo>
                    <a:cubicBezTo>
                      <a:pt x="889411" y="589734"/>
                      <a:pt x="881071" y="596488"/>
                      <a:pt x="872384" y="602693"/>
                    </a:cubicBezTo>
                    <a:cubicBezTo>
                      <a:pt x="864014" y="608263"/>
                      <a:pt x="853162" y="607686"/>
                      <a:pt x="844850" y="613371"/>
                    </a:cubicBezTo>
                    <a:cubicBezTo>
                      <a:pt x="817231" y="631986"/>
                      <a:pt x="793767" y="656143"/>
                      <a:pt x="772179" y="681338"/>
                    </a:cubicBezTo>
                    <a:cubicBezTo>
                      <a:pt x="754112" y="700704"/>
                      <a:pt x="749090" y="727400"/>
                      <a:pt x="737546" y="750489"/>
                    </a:cubicBezTo>
                    <a:cubicBezTo>
                      <a:pt x="789640" y="751441"/>
                      <a:pt x="841762" y="756290"/>
                      <a:pt x="893827" y="751903"/>
                    </a:cubicBezTo>
                    <a:cubicBezTo>
                      <a:pt x="933107" y="748526"/>
                      <a:pt x="972588" y="749305"/>
                      <a:pt x="1011925" y="747054"/>
                    </a:cubicBezTo>
                    <a:cubicBezTo>
                      <a:pt x="1024682" y="748613"/>
                      <a:pt x="1034004" y="739781"/>
                      <a:pt x="1043961" y="733807"/>
                    </a:cubicBezTo>
                    <a:cubicBezTo>
                      <a:pt x="1079171" y="760446"/>
                      <a:pt x="1117700" y="782899"/>
                      <a:pt x="1157961" y="800966"/>
                    </a:cubicBezTo>
                    <a:cubicBezTo>
                      <a:pt x="1158509" y="828730"/>
                      <a:pt x="1151525" y="859207"/>
                      <a:pt x="1132130" y="879698"/>
                    </a:cubicBezTo>
                    <a:cubicBezTo>
                      <a:pt x="1097613" y="890781"/>
                      <a:pt x="1060267" y="882815"/>
                      <a:pt x="1024797" y="885788"/>
                    </a:cubicBezTo>
                    <a:cubicBezTo>
                      <a:pt x="998043" y="892599"/>
                      <a:pt x="970279" y="896351"/>
                      <a:pt x="945863" y="910146"/>
                    </a:cubicBezTo>
                    <a:cubicBezTo>
                      <a:pt x="925718" y="917794"/>
                      <a:pt x="904246" y="938314"/>
                      <a:pt x="881677" y="925962"/>
                    </a:cubicBezTo>
                    <a:cubicBezTo>
                      <a:pt x="886237" y="919151"/>
                      <a:pt x="890826" y="912369"/>
                      <a:pt x="895010" y="905327"/>
                    </a:cubicBezTo>
                    <a:cubicBezTo>
                      <a:pt x="867477" y="909915"/>
                      <a:pt x="839684" y="914389"/>
                      <a:pt x="811689" y="911445"/>
                    </a:cubicBezTo>
                    <a:cubicBezTo>
                      <a:pt x="769524" y="907722"/>
                      <a:pt x="725944" y="907376"/>
                      <a:pt x="685683" y="892945"/>
                    </a:cubicBezTo>
                    <a:cubicBezTo>
                      <a:pt x="670387" y="888645"/>
                      <a:pt x="664500" y="872685"/>
                      <a:pt x="658035" y="859755"/>
                    </a:cubicBezTo>
                    <a:cubicBezTo>
                      <a:pt x="649723" y="841140"/>
                      <a:pt x="641180" y="819091"/>
                      <a:pt x="650704" y="799321"/>
                    </a:cubicBezTo>
                    <a:cubicBezTo>
                      <a:pt x="660805" y="776435"/>
                      <a:pt x="653244" y="747372"/>
                      <a:pt x="671426" y="727977"/>
                    </a:cubicBezTo>
                    <a:cubicBezTo>
                      <a:pt x="688887" y="709968"/>
                      <a:pt x="701210" y="688178"/>
                      <a:pt x="715352" y="667716"/>
                    </a:cubicBezTo>
                    <a:cubicBezTo>
                      <a:pt x="725223" y="655710"/>
                      <a:pt x="732871" y="641511"/>
                      <a:pt x="734516" y="625839"/>
                    </a:cubicBezTo>
                    <a:cubicBezTo>
                      <a:pt x="727041" y="629591"/>
                      <a:pt x="719768" y="633776"/>
                      <a:pt x="712553" y="638018"/>
                    </a:cubicBezTo>
                    <a:cubicBezTo>
                      <a:pt x="692177" y="594006"/>
                      <a:pt x="667443" y="551811"/>
                      <a:pt x="651454" y="505894"/>
                    </a:cubicBezTo>
                    <a:cubicBezTo>
                      <a:pt x="643864" y="466441"/>
                      <a:pt x="644384" y="426036"/>
                      <a:pt x="641411" y="386093"/>
                    </a:cubicBezTo>
                    <a:cubicBezTo>
                      <a:pt x="638669" y="351460"/>
                      <a:pt x="636043" y="316798"/>
                      <a:pt x="633041" y="282194"/>
                    </a:cubicBezTo>
                    <a:cubicBezTo>
                      <a:pt x="612868" y="291891"/>
                      <a:pt x="595349" y="306177"/>
                      <a:pt x="575320" y="316134"/>
                    </a:cubicBezTo>
                    <a:cubicBezTo>
                      <a:pt x="557484" y="325745"/>
                      <a:pt x="541899" y="338934"/>
                      <a:pt x="528219" y="353798"/>
                    </a:cubicBezTo>
                    <a:cubicBezTo>
                      <a:pt x="514279" y="371201"/>
                      <a:pt x="491191" y="381591"/>
                      <a:pt x="484495" y="404275"/>
                    </a:cubicBezTo>
                    <a:cubicBezTo>
                      <a:pt x="477540" y="430365"/>
                      <a:pt x="459646" y="451434"/>
                      <a:pt x="446832" y="474666"/>
                    </a:cubicBezTo>
                    <a:cubicBezTo>
                      <a:pt x="441031" y="484450"/>
                      <a:pt x="445042" y="496023"/>
                      <a:pt x="443513" y="506644"/>
                    </a:cubicBezTo>
                    <a:cubicBezTo>
                      <a:pt x="439386" y="538795"/>
                      <a:pt x="432286" y="570802"/>
                      <a:pt x="432142" y="603357"/>
                    </a:cubicBezTo>
                    <a:cubicBezTo>
                      <a:pt x="431449" y="613458"/>
                      <a:pt x="427091" y="622809"/>
                      <a:pt x="424465" y="632477"/>
                    </a:cubicBezTo>
                    <a:cubicBezTo>
                      <a:pt x="434681" y="643675"/>
                      <a:pt x="432892" y="658769"/>
                      <a:pt x="430901" y="672565"/>
                    </a:cubicBezTo>
                    <a:cubicBezTo>
                      <a:pt x="422242" y="702032"/>
                      <a:pt x="434566" y="732537"/>
                      <a:pt x="433585" y="762553"/>
                    </a:cubicBezTo>
                    <a:cubicBezTo>
                      <a:pt x="432084" y="792250"/>
                      <a:pt x="428015" y="821775"/>
                      <a:pt x="424147" y="851242"/>
                    </a:cubicBezTo>
                    <a:cubicBezTo>
                      <a:pt x="429313" y="853666"/>
                      <a:pt x="434450" y="856090"/>
                      <a:pt x="439617" y="858514"/>
                    </a:cubicBezTo>
                    <a:cubicBezTo>
                      <a:pt x="433094" y="870607"/>
                      <a:pt x="426456" y="882758"/>
                      <a:pt x="422127" y="895803"/>
                    </a:cubicBezTo>
                    <a:cubicBezTo>
                      <a:pt x="420511" y="909858"/>
                      <a:pt x="422416" y="924086"/>
                      <a:pt x="421319" y="938199"/>
                    </a:cubicBezTo>
                    <a:cubicBezTo>
                      <a:pt x="425533" y="937968"/>
                      <a:pt x="429775" y="937737"/>
                      <a:pt x="433989" y="937535"/>
                    </a:cubicBezTo>
                    <a:cubicBezTo>
                      <a:pt x="430497" y="945328"/>
                      <a:pt x="426860" y="953091"/>
                      <a:pt x="423368" y="960941"/>
                    </a:cubicBezTo>
                    <a:cubicBezTo>
                      <a:pt x="425619" y="963106"/>
                      <a:pt x="427841" y="965328"/>
                      <a:pt x="430064" y="967550"/>
                    </a:cubicBezTo>
                    <a:cubicBezTo>
                      <a:pt x="433296" y="965444"/>
                      <a:pt x="436500" y="963366"/>
                      <a:pt x="439732" y="961288"/>
                    </a:cubicBezTo>
                    <a:cubicBezTo>
                      <a:pt x="429256" y="976670"/>
                      <a:pt x="430323" y="995690"/>
                      <a:pt x="434826" y="1012948"/>
                    </a:cubicBezTo>
                    <a:cubicBezTo>
                      <a:pt x="442705" y="1036730"/>
                      <a:pt x="429054" y="1058924"/>
                      <a:pt x="419847" y="1079934"/>
                    </a:cubicBezTo>
                    <a:cubicBezTo>
                      <a:pt x="414594" y="1093326"/>
                      <a:pt x="397018" y="1087236"/>
                      <a:pt x="386311" y="1090468"/>
                    </a:cubicBezTo>
                    <a:cubicBezTo>
                      <a:pt x="377364" y="1090093"/>
                      <a:pt x="364983" y="1095432"/>
                      <a:pt x="359643" y="1086226"/>
                    </a:cubicBezTo>
                    <a:cubicBezTo>
                      <a:pt x="346252" y="1063686"/>
                      <a:pt x="340047" y="1035864"/>
                      <a:pt x="317391" y="1019933"/>
                    </a:cubicBezTo>
                    <a:cubicBezTo>
                      <a:pt x="322038" y="1018894"/>
                      <a:pt x="326684" y="1017826"/>
                      <a:pt x="331331" y="1016729"/>
                    </a:cubicBezTo>
                    <a:cubicBezTo>
                      <a:pt x="321634" y="1006137"/>
                      <a:pt x="310522" y="996613"/>
                      <a:pt x="302557" y="984636"/>
                    </a:cubicBezTo>
                    <a:cubicBezTo>
                      <a:pt x="298805" y="974361"/>
                      <a:pt x="298459" y="963192"/>
                      <a:pt x="297362" y="952399"/>
                    </a:cubicBezTo>
                    <a:cubicBezTo>
                      <a:pt x="304721" y="955631"/>
                      <a:pt x="311965" y="959036"/>
                      <a:pt x="319296" y="962355"/>
                    </a:cubicBezTo>
                    <a:cubicBezTo>
                      <a:pt x="322124" y="960104"/>
                      <a:pt x="324982" y="957853"/>
                      <a:pt x="327839" y="955602"/>
                    </a:cubicBezTo>
                    <a:cubicBezTo>
                      <a:pt x="308502" y="933610"/>
                      <a:pt x="297622" y="900824"/>
                      <a:pt x="268097" y="890030"/>
                    </a:cubicBezTo>
                    <a:cubicBezTo>
                      <a:pt x="269050" y="886769"/>
                      <a:pt x="270002" y="883508"/>
                      <a:pt x="270954" y="880275"/>
                    </a:cubicBezTo>
                    <a:cubicBezTo>
                      <a:pt x="285298" y="885182"/>
                      <a:pt x="299324" y="891156"/>
                      <a:pt x="314072" y="894792"/>
                    </a:cubicBezTo>
                    <a:cubicBezTo>
                      <a:pt x="311561" y="887981"/>
                      <a:pt x="308618" y="881343"/>
                      <a:pt x="305558" y="874792"/>
                    </a:cubicBezTo>
                    <a:cubicBezTo>
                      <a:pt x="307925" y="873955"/>
                      <a:pt x="310292" y="873147"/>
                      <a:pt x="312658" y="872368"/>
                    </a:cubicBezTo>
                    <a:cubicBezTo>
                      <a:pt x="321201" y="879785"/>
                      <a:pt x="330494" y="890636"/>
                      <a:pt x="343539" y="885038"/>
                    </a:cubicBezTo>
                    <a:cubicBezTo>
                      <a:pt x="352544" y="882584"/>
                      <a:pt x="352861" y="870925"/>
                      <a:pt x="354218" y="863796"/>
                    </a:cubicBezTo>
                    <a:cubicBezTo>
                      <a:pt x="359643" y="821688"/>
                      <a:pt x="355112" y="779032"/>
                      <a:pt x="358633" y="736780"/>
                    </a:cubicBezTo>
                    <a:cubicBezTo>
                      <a:pt x="364203" y="683416"/>
                      <a:pt x="357508" y="629793"/>
                      <a:pt x="350668" y="576862"/>
                    </a:cubicBezTo>
                    <a:cubicBezTo>
                      <a:pt x="341865" y="587137"/>
                      <a:pt x="331014" y="596170"/>
                      <a:pt x="324982" y="608523"/>
                    </a:cubicBezTo>
                    <a:cubicBezTo>
                      <a:pt x="316872" y="629014"/>
                      <a:pt x="302730" y="646215"/>
                      <a:pt x="290089" y="664022"/>
                    </a:cubicBezTo>
                    <a:cubicBezTo>
                      <a:pt x="261632" y="702118"/>
                      <a:pt x="233522" y="740474"/>
                      <a:pt x="205845" y="779119"/>
                    </a:cubicBezTo>
                    <a:cubicBezTo>
                      <a:pt x="200043" y="786478"/>
                      <a:pt x="200274" y="796089"/>
                      <a:pt x="201515" y="804862"/>
                    </a:cubicBezTo>
                    <a:cubicBezTo>
                      <a:pt x="189885" y="809365"/>
                      <a:pt x="177446" y="813030"/>
                      <a:pt x="168816" y="822641"/>
                    </a:cubicBezTo>
                    <a:cubicBezTo>
                      <a:pt x="143505" y="850433"/>
                      <a:pt x="117473" y="877620"/>
                      <a:pt x="89940" y="903249"/>
                    </a:cubicBezTo>
                    <a:cubicBezTo>
                      <a:pt x="62205" y="889165"/>
                      <a:pt x="29015" y="882325"/>
                      <a:pt x="10602" y="854849"/>
                    </a:cubicBezTo>
                    <a:cubicBezTo>
                      <a:pt x="-3887" y="844748"/>
                      <a:pt x="443" y="826566"/>
                      <a:pt x="356" y="811847"/>
                    </a:cubicBezTo>
                    <a:cubicBezTo>
                      <a:pt x="27052" y="803477"/>
                      <a:pt x="46649" y="782149"/>
                      <a:pt x="67313" y="764457"/>
                    </a:cubicBezTo>
                    <a:cubicBezTo>
                      <a:pt x="110027" y="723504"/>
                      <a:pt x="150951" y="680703"/>
                      <a:pt x="193030" y="639086"/>
                    </a:cubicBezTo>
                    <a:cubicBezTo>
                      <a:pt x="210693" y="620471"/>
                      <a:pt x="234907" y="610341"/>
                      <a:pt x="253667" y="593053"/>
                    </a:cubicBezTo>
                    <a:cubicBezTo>
                      <a:pt x="287116" y="563067"/>
                      <a:pt x="320797" y="533283"/>
                      <a:pt x="356007" y="505317"/>
                    </a:cubicBezTo>
                    <a:cubicBezTo>
                      <a:pt x="356613" y="460063"/>
                      <a:pt x="367061" y="415444"/>
                      <a:pt x="366772" y="370219"/>
                    </a:cubicBezTo>
                    <a:cubicBezTo>
                      <a:pt x="350523" y="376973"/>
                      <a:pt x="337450" y="389931"/>
                      <a:pt x="320249" y="394578"/>
                    </a:cubicBezTo>
                    <a:cubicBezTo>
                      <a:pt x="302384" y="403034"/>
                      <a:pt x="287059" y="417205"/>
                      <a:pt x="267491" y="422053"/>
                    </a:cubicBezTo>
                    <a:cubicBezTo>
                      <a:pt x="253436" y="424304"/>
                      <a:pt x="239092" y="423439"/>
                      <a:pt x="224921" y="424131"/>
                    </a:cubicBezTo>
                    <a:cubicBezTo>
                      <a:pt x="206104" y="401591"/>
                      <a:pt x="185757" y="380407"/>
                      <a:pt x="166738" y="358098"/>
                    </a:cubicBezTo>
                    <a:cubicBezTo>
                      <a:pt x="154328" y="344591"/>
                      <a:pt x="160216" y="323638"/>
                      <a:pt x="149393" y="309150"/>
                    </a:cubicBezTo>
                    <a:cubicBezTo>
                      <a:pt x="136492" y="290073"/>
                      <a:pt x="127257" y="268370"/>
                      <a:pt x="125006" y="245281"/>
                    </a:cubicBezTo>
                    <a:cubicBezTo>
                      <a:pt x="141168" y="252208"/>
                      <a:pt x="156089" y="264012"/>
                      <a:pt x="174646" y="262742"/>
                    </a:cubicBezTo>
                    <a:cubicBezTo>
                      <a:pt x="206133" y="264156"/>
                      <a:pt x="234590" y="250505"/>
                      <a:pt x="264028" y="242049"/>
                    </a:cubicBezTo>
                    <a:cubicBezTo>
                      <a:pt x="289281" y="231082"/>
                      <a:pt x="311590" y="213938"/>
                      <a:pt x="337940" y="205309"/>
                    </a:cubicBezTo>
                    <a:cubicBezTo>
                      <a:pt x="349023" y="200662"/>
                      <a:pt x="363944" y="198354"/>
                      <a:pt x="369370" y="185886"/>
                    </a:cubicBezTo>
                    <a:cubicBezTo>
                      <a:pt x="375603" y="169262"/>
                      <a:pt x="373987" y="150791"/>
                      <a:pt x="374420" y="133417"/>
                    </a:cubicBezTo>
                    <a:cubicBezTo>
                      <a:pt x="374940" y="102218"/>
                      <a:pt x="360047" y="73444"/>
                      <a:pt x="358835" y="42390"/>
                    </a:cubicBezTo>
                    <a:cubicBezTo>
                      <a:pt x="356642" y="31654"/>
                      <a:pt x="362760" y="21870"/>
                      <a:pt x="365329" y="11798"/>
                    </a:cubicBezTo>
                    <a:cubicBezTo>
                      <a:pt x="378143" y="9951"/>
                      <a:pt x="391419" y="10066"/>
                      <a:pt x="404031" y="6689"/>
                    </a:cubicBezTo>
                    <a:moveTo>
                      <a:pt x="748860" y="382428"/>
                    </a:moveTo>
                    <a:cubicBezTo>
                      <a:pt x="754718" y="420553"/>
                      <a:pt x="758586" y="458966"/>
                      <a:pt x="763781" y="497178"/>
                    </a:cubicBezTo>
                    <a:cubicBezTo>
                      <a:pt x="764127" y="512734"/>
                      <a:pt x="775123" y="523932"/>
                      <a:pt x="781674" y="537006"/>
                    </a:cubicBezTo>
                    <a:cubicBezTo>
                      <a:pt x="784098" y="536140"/>
                      <a:pt x="786552" y="535303"/>
                      <a:pt x="789005" y="534437"/>
                    </a:cubicBezTo>
                    <a:cubicBezTo>
                      <a:pt x="784878" y="526818"/>
                      <a:pt x="780953" y="519083"/>
                      <a:pt x="777230" y="511262"/>
                    </a:cubicBezTo>
                    <a:cubicBezTo>
                      <a:pt x="790419" y="508462"/>
                      <a:pt x="809034" y="514898"/>
                      <a:pt x="816971" y="501189"/>
                    </a:cubicBezTo>
                    <a:cubicBezTo>
                      <a:pt x="832209" y="477351"/>
                      <a:pt x="838790" y="449500"/>
                      <a:pt x="845601" y="422400"/>
                    </a:cubicBezTo>
                    <a:cubicBezTo>
                      <a:pt x="812786" y="410538"/>
                      <a:pt x="780606" y="396916"/>
                      <a:pt x="748860" y="38242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A29F8E19-DB28-B119-9B7A-483DF8B26C44}"/>
                  </a:ext>
                </a:extLst>
              </p:cNvPr>
              <p:cNvSpPr/>
              <p:nvPr/>
            </p:nvSpPr>
            <p:spPr>
              <a:xfrm>
                <a:off x="2062089" y="3417019"/>
                <a:ext cx="7776" cy="7383"/>
              </a:xfrm>
              <a:custGeom>
                <a:avLst/>
                <a:gdLst>
                  <a:gd name="connsiteX0" fmla="*/ 636 w 7776"/>
                  <a:gd name="connsiteY0" fmla="*/ 1488 h 7383"/>
                  <a:gd name="connsiteX1" fmla="*/ 6841 w 7776"/>
                  <a:gd name="connsiteY1" fmla="*/ 5990 h 7383"/>
                  <a:gd name="connsiteX2" fmla="*/ 636 w 7776"/>
                  <a:gd name="connsiteY2" fmla="*/ 1488 h 7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776" h="7383">
                    <a:moveTo>
                      <a:pt x="636" y="1488"/>
                    </a:moveTo>
                    <a:cubicBezTo>
                      <a:pt x="3320" y="-2322"/>
                      <a:pt x="9813" y="2209"/>
                      <a:pt x="6841" y="5990"/>
                    </a:cubicBezTo>
                    <a:cubicBezTo>
                      <a:pt x="4099" y="9800"/>
                      <a:pt x="-2453" y="5268"/>
                      <a:pt x="636" y="1488"/>
                    </a:cubicBezTo>
                    <a:close/>
                  </a:path>
                </a:pathLst>
              </a:custGeom>
              <a:grpFill/>
              <a:ln w="28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E872846-E668-F382-7F1C-74159ABB270D}"/>
                </a:ext>
              </a:extLst>
            </p:cNvPr>
            <p:cNvSpPr txBox="1"/>
            <p:nvPr/>
          </p:nvSpPr>
          <p:spPr>
            <a:xfrm>
              <a:off x="6101429" y="1570231"/>
              <a:ext cx="191243" cy="361111"/>
            </a:xfrm>
            <a:custGeom>
              <a:avLst/>
              <a:gdLst>
                <a:gd name="connsiteX0" fmla="*/ 488 w 116312"/>
                <a:gd name="connsiteY0" fmla="*/ 0 h 224600"/>
                <a:gd name="connsiteX1" fmla="*/ 15118 w 116312"/>
                <a:gd name="connsiteY1" fmla="*/ 0 h 224600"/>
                <a:gd name="connsiteX2" fmla="*/ 60838 w 116312"/>
                <a:gd name="connsiteY2" fmla="*/ 4267 h 224600"/>
                <a:gd name="connsiteX3" fmla="*/ 84613 w 116312"/>
                <a:gd name="connsiteY3" fmla="*/ 23165 h 224600"/>
                <a:gd name="connsiteX4" fmla="*/ 111390 w 116312"/>
                <a:gd name="connsiteY4" fmla="*/ 17104 h 224600"/>
                <a:gd name="connsiteX5" fmla="*/ 102901 w 116312"/>
                <a:gd name="connsiteY5" fmla="*/ 49987 h 224600"/>
                <a:gd name="connsiteX6" fmla="*/ 116312 w 116312"/>
                <a:gd name="connsiteY6" fmla="*/ 128016 h 224600"/>
                <a:gd name="connsiteX7" fmla="*/ 116312 w 116312"/>
                <a:gd name="connsiteY7" fmla="*/ 145085 h 224600"/>
                <a:gd name="connsiteX8" fmla="*/ 112654 w 116312"/>
                <a:gd name="connsiteY8" fmla="*/ 162763 h 224600"/>
                <a:gd name="connsiteX9" fmla="*/ 104120 w 116312"/>
                <a:gd name="connsiteY9" fmla="*/ 181661 h 224600"/>
                <a:gd name="connsiteX10" fmla="*/ 61448 w 116312"/>
                <a:gd name="connsiteY10" fmla="*/ 224333 h 224600"/>
                <a:gd name="connsiteX11" fmla="*/ 46818 w 116312"/>
                <a:gd name="connsiteY11" fmla="*/ 212141 h 224600"/>
                <a:gd name="connsiteX12" fmla="*/ 33406 w 116312"/>
                <a:gd name="connsiteY12" fmla="*/ 202387 h 224600"/>
                <a:gd name="connsiteX13" fmla="*/ 19995 w 116312"/>
                <a:gd name="connsiteY13" fmla="*/ 188366 h 224600"/>
                <a:gd name="connsiteX14" fmla="*/ 7803 w 116312"/>
                <a:gd name="connsiteY14" fmla="*/ 162154 h 224600"/>
                <a:gd name="connsiteX15" fmla="*/ 6584 w 116312"/>
                <a:gd name="connsiteY15" fmla="*/ 149962 h 224600"/>
                <a:gd name="connsiteX16" fmla="*/ 15118 w 116312"/>
                <a:gd name="connsiteY16" fmla="*/ 74371 h 224600"/>
                <a:gd name="connsiteX17" fmla="*/ 19995 w 116312"/>
                <a:gd name="connsiteY17" fmla="*/ 26822 h 224600"/>
                <a:gd name="connsiteX18" fmla="*/ 18776 w 116312"/>
                <a:gd name="connsiteY18" fmla="*/ 12192 h 224600"/>
                <a:gd name="connsiteX19" fmla="*/ 7803 w 116312"/>
                <a:gd name="connsiteY19" fmla="*/ 6096 h 224600"/>
                <a:gd name="connsiteX20" fmla="*/ 488 w 116312"/>
                <a:gd name="connsiteY20" fmla="*/ 0 h 224600"/>
                <a:gd name="connsiteX0" fmla="*/ 488 w 116312"/>
                <a:gd name="connsiteY0" fmla="*/ 4472 h 229072"/>
                <a:gd name="connsiteX1" fmla="*/ 15118 w 116312"/>
                <a:gd name="connsiteY1" fmla="*/ 4472 h 229072"/>
                <a:gd name="connsiteX2" fmla="*/ 60838 w 116312"/>
                <a:gd name="connsiteY2" fmla="*/ 8739 h 229072"/>
                <a:gd name="connsiteX3" fmla="*/ 98159 w 116312"/>
                <a:gd name="connsiteY3" fmla="*/ 3292 h 229072"/>
                <a:gd name="connsiteX4" fmla="*/ 111390 w 116312"/>
                <a:gd name="connsiteY4" fmla="*/ 21576 h 229072"/>
                <a:gd name="connsiteX5" fmla="*/ 102901 w 116312"/>
                <a:gd name="connsiteY5" fmla="*/ 54459 h 229072"/>
                <a:gd name="connsiteX6" fmla="*/ 116312 w 116312"/>
                <a:gd name="connsiteY6" fmla="*/ 132488 h 229072"/>
                <a:gd name="connsiteX7" fmla="*/ 116312 w 116312"/>
                <a:gd name="connsiteY7" fmla="*/ 149557 h 229072"/>
                <a:gd name="connsiteX8" fmla="*/ 112654 w 116312"/>
                <a:gd name="connsiteY8" fmla="*/ 167235 h 229072"/>
                <a:gd name="connsiteX9" fmla="*/ 104120 w 116312"/>
                <a:gd name="connsiteY9" fmla="*/ 186133 h 229072"/>
                <a:gd name="connsiteX10" fmla="*/ 61448 w 116312"/>
                <a:gd name="connsiteY10" fmla="*/ 228805 h 229072"/>
                <a:gd name="connsiteX11" fmla="*/ 46818 w 116312"/>
                <a:gd name="connsiteY11" fmla="*/ 216613 h 229072"/>
                <a:gd name="connsiteX12" fmla="*/ 33406 w 116312"/>
                <a:gd name="connsiteY12" fmla="*/ 206859 h 229072"/>
                <a:gd name="connsiteX13" fmla="*/ 19995 w 116312"/>
                <a:gd name="connsiteY13" fmla="*/ 192838 h 229072"/>
                <a:gd name="connsiteX14" fmla="*/ 7803 w 116312"/>
                <a:gd name="connsiteY14" fmla="*/ 166626 h 229072"/>
                <a:gd name="connsiteX15" fmla="*/ 6584 w 116312"/>
                <a:gd name="connsiteY15" fmla="*/ 154434 h 229072"/>
                <a:gd name="connsiteX16" fmla="*/ 15118 w 116312"/>
                <a:gd name="connsiteY16" fmla="*/ 78843 h 229072"/>
                <a:gd name="connsiteX17" fmla="*/ 19995 w 116312"/>
                <a:gd name="connsiteY17" fmla="*/ 31294 h 229072"/>
                <a:gd name="connsiteX18" fmla="*/ 18776 w 116312"/>
                <a:gd name="connsiteY18" fmla="*/ 16664 h 229072"/>
                <a:gd name="connsiteX19" fmla="*/ 7803 w 116312"/>
                <a:gd name="connsiteY19" fmla="*/ 10568 h 229072"/>
                <a:gd name="connsiteX20" fmla="*/ 488 w 116312"/>
                <a:gd name="connsiteY20" fmla="*/ 4472 h 229072"/>
                <a:gd name="connsiteX0" fmla="*/ 488 w 116312"/>
                <a:gd name="connsiteY0" fmla="*/ 7920 h 232520"/>
                <a:gd name="connsiteX1" fmla="*/ 15118 w 116312"/>
                <a:gd name="connsiteY1" fmla="*/ 7920 h 232520"/>
                <a:gd name="connsiteX2" fmla="*/ 59709 w 116312"/>
                <a:gd name="connsiteY2" fmla="*/ 826 h 232520"/>
                <a:gd name="connsiteX3" fmla="*/ 98159 w 116312"/>
                <a:gd name="connsiteY3" fmla="*/ 6740 h 232520"/>
                <a:gd name="connsiteX4" fmla="*/ 111390 w 116312"/>
                <a:gd name="connsiteY4" fmla="*/ 25024 h 232520"/>
                <a:gd name="connsiteX5" fmla="*/ 102901 w 116312"/>
                <a:gd name="connsiteY5" fmla="*/ 57907 h 232520"/>
                <a:gd name="connsiteX6" fmla="*/ 116312 w 116312"/>
                <a:gd name="connsiteY6" fmla="*/ 135936 h 232520"/>
                <a:gd name="connsiteX7" fmla="*/ 116312 w 116312"/>
                <a:gd name="connsiteY7" fmla="*/ 153005 h 232520"/>
                <a:gd name="connsiteX8" fmla="*/ 112654 w 116312"/>
                <a:gd name="connsiteY8" fmla="*/ 170683 h 232520"/>
                <a:gd name="connsiteX9" fmla="*/ 104120 w 116312"/>
                <a:gd name="connsiteY9" fmla="*/ 189581 h 232520"/>
                <a:gd name="connsiteX10" fmla="*/ 61448 w 116312"/>
                <a:gd name="connsiteY10" fmla="*/ 232253 h 232520"/>
                <a:gd name="connsiteX11" fmla="*/ 46818 w 116312"/>
                <a:gd name="connsiteY11" fmla="*/ 220061 h 232520"/>
                <a:gd name="connsiteX12" fmla="*/ 33406 w 116312"/>
                <a:gd name="connsiteY12" fmla="*/ 210307 h 232520"/>
                <a:gd name="connsiteX13" fmla="*/ 19995 w 116312"/>
                <a:gd name="connsiteY13" fmla="*/ 196286 h 232520"/>
                <a:gd name="connsiteX14" fmla="*/ 7803 w 116312"/>
                <a:gd name="connsiteY14" fmla="*/ 170074 h 232520"/>
                <a:gd name="connsiteX15" fmla="*/ 6584 w 116312"/>
                <a:gd name="connsiteY15" fmla="*/ 157882 h 232520"/>
                <a:gd name="connsiteX16" fmla="*/ 15118 w 116312"/>
                <a:gd name="connsiteY16" fmla="*/ 82291 h 232520"/>
                <a:gd name="connsiteX17" fmla="*/ 19995 w 116312"/>
                <a:gd name="connsiteY17" fmla="*/ 34742 h 232520"/>
                <a:gd name="connsiteX18" fmla="*/ 18776 w 116312"/>
                <a:gd name="connsiteY18" fmla="*/ 20112 h 232520"/>
                <a:gd name="connsiteX19" fmla="*/ 7803 w 116312"/>
                <a:gd name="connsiteY19" fmla="*/ 14016 h 232520"/>
                <a:gd name="connsiteX20" fmla="*/ 488 w 116312"/>
                <a:gd name="connsiteY20" fmla="*/ 7920 h 232520"/>
                <a:gd name="connsiteX0" fmla="*/ 488 w 116312"/>
                <a:gd name="connsiteY0" fmla="*/ 7920 h 232520"/>
                <a:gd name="connsiteX1" fmla="*/ 15118 w 116312"/>
                <a:gd name="connsiteY1" fmla="*/ 7920 h 232520"/>
                <a:gd name="connsiteX2" fmla="*/ 59709 w 116312"/>
                <a:gd name="connsiteY2" fmla="*/ 826 h 232520"/>
                <a:gd name="connsiteX3" fmla="*/ 98159 w 116312"/>
                <a:gd name="connsiteY3" fmla="*/ 6740 h 232520"/>
                <a:gd name="connsiteX4" fmla="*/ 111390 w 116312"/>
                <a:gd name="connsiteY4" fmla="*/ 25024 h 232520"/>
                <a:gd name="connsiteX5" fmla="*/ 110803 w 116312"/>
                <a:gd name="connsiteY5" fmla="*/ 59530 h 232520"/>
                <a:gd name="connsiteX6" fmla="*/ 116312 w 116312"/>
                <a:gd name="connsiteY6" fmla="*/ 135936 h 232520"/>
                <a:gd name="connsiteX7" fmla="*/ 116312 w 116312"/>
                <a:gd name="connsiteY7" fmla="*/ 153005 h 232520"/>
                <a:gd name="connsiteX8" fmla="*/ 112654 w 116312"/>
                <a:gd name="connsiteY8" fmla="*/ 170683 h 232520"/>
                <a:gd name="connsiteX9" fmla="*/ 104120 w 116312"/>
                <a:gd name="connsiteY9" fmla="*/ 189581 h 232520"/>
                <a:gd name="connsiteX10" fmla="*/ 61448 w 116312"/>
                <a:gd name="connsiteY10" fmla="*/ 232253 h 232520"/>
                <a:gd name="connsiteX11" fmla="*/ 46818 w 116312"/>
                <a:gd name="connsiteY11" fmla="*/ 220061 h 232520"/>
                <a:gd name="connsiteX12" fmla="*/ 33406 w 116312"/>
                <a:gd name="connsiteY12" fmla="*/ 210307 h 232520"/>
                <a:gd name="connsiteX13" fmla="*/ 19995 w 116312"/>
                <a:gd name="connsiteY13" fmla="*/ 196286 h 232520"/>
                <a:gd name="connsiteX14" fmla="*/ 7803 w 116312"/>
                <a:gd name="connsiteY14" fmla="*/ 170074 h 232520"/>
                <a:gd name="connsiteX15" fmla="*/ 6584 w 116312"/>
                <a:gd name="connsiteY15" fmla="*/ 157882 h 232520"/>
                <a:gd name="connsiteX16" fmla="*/ 15118 w 116312"/>
                <a:gd name="connsiteY16" fmla="*/ 82291 h 232520"/>
                <a:gd name="connsiteX17" fmla="*/ 19995 w 116312"/>
                <a:gd name="connsiteY17" fmla="*/ 34742 h 232520"/>
                <a:gd name="connsiteX18" fmla="*/ 18776 w 116312"/>
                <a:gd name="connsiteY18" fmla="*/ 20112 h 232520"/>
                <a:gd name="connsiteX19" fmla="*/ 7803 w 116312"/>
                <a:gd name="connsiteY19" fmla="*/ 14016 h 232520"/>
                <a:gd name="connsiteX20" fmla="*/ 488 w 116312"/>
                <a:gd name="connsiteY20" fmla="*/ 7920 h 232520"/>
                <a:gd name="connsiteX0" fmla="*/ 488 w 116312"/>
                <a:gd name="connsiteY0" fmla="*/ 7920 h 232520"/>
                <a:gd name="connsiteX1" fmla="*/ 15118 w 116312"/>
                <a:gd name="connsiteY1" fmla="*/ 7920 h 232520"/>
                <a:gd name="connsiteX2" fmla="*/ 59709 w 116312"/>
                <a:gd name="connsiteY2" fmla="*/ 826 h 232520"/>
                <a:gd name="connsiteX3" fmla="*/ 98159 w 116312"/>
                <a:gd name="connsiteY3" fmla="*/ 6740 h 232520"/>
                <a:gd name="connsiteX4" fmla="*/ 111390 w 116312"/>
                <a:gd name="connsiteY4" fmla="*/ 25024 h 232520"/>
                <a:gd name="connsiteX5" fmla="*/ 110803 w 116312"/>
                <a:gd name="connsiteY5" fmla="*/ 59530 h 232520"/>
                <a:gd name="connsiteX6" fmla="*/ 116312 w 116312"/>
                <a:gd name="connsiteY6" fmla="*/ 135936 h 232520"/>
                <a:gd name="connsiteX7" fmla="*/ 116312 w 116312"/>
                <a:gd name="connsiteY7" fmla="*/ 153005 h 232520"/>
                <a:gd name="connsiteX8" fmla="*/ 112654 w 116312"/>
                <a:gd name="connsiteY8" fmla="*/ 170683 h 232520"/>
                <a:gd name="connsiteX9" fmla="*/ 104120 w 116312"/>
                <a:gd name="connsiteY9" fmla="*/ 189581 h 232520"/>
                <a:gd name="connsiteX10" fmla="*/ 61448 w 116312"/>
                <a:gd name="connsiteY10" fmla="*/ 232253 h 232520"/>
                <a:gd name="connsiteX11" fmla="*/ 46818 w 116312"/>
                <a:gd name="connsiteY11" fmla="*/ 220061 h 232520"/>
                <a:gd name="connsiteX12" fmla="*/ 33406 w 116312"/>
                <a:gd name="connsiteY12" fmla="*/ 210307 h 232520"/>
                <a:gd name="connsiteX13" fmla="*/ 19995 w 116312"/>
                <a:gd name="connsiteY13" fmla="*/ 196286 h 232520"/>
                <a:gd name="connsiteX14" fmla="*/ 7803 w 116312"/>
                <a:gd name="connsiteY14" fmla="*/ 170074 h 232520"/>
                <a:gd name="connsiteX15" fmla="*/ 6584 w 116312"/>
                <a:gd name="connsiteY15" fmla="*/ 157882 h 232520"/>
                <a:gd name="connsiteX16" fmla="*/ 15118 w 116312"/>
                <a:gd name="connsiteY16" fmla="*/ 82291 h 232520"/>
                <a:gd name="connsiteX17" fmla="*/ 12093 w 116312"/>
                <a:gd name="connsiteY17" fmla="*/ 40422 h 232520"/>
                <a:gd name="connsiteX18" fmla="*/ 18776 w 116312"/>
                <a:gd name="connsiteY18" fmla="*/ 20112 h 232520"/>
                <a:gd name="connsiteX19" fmla="*/ 7803 w 116312"/>
                <a:gd name="connsiteY19" fmla="*/ 14016 h 232520"/>
                <a:gd name="connsiteX20" fmla="*/ 488 w 116312"/>
                <a:gd name="connsiteY20" fmla="*/ 7920 h 232520"/>
                <a:gd name="connsiteX0" fmla="*/ 488 w 122479"/>
                <a:gd name="connsiteY0" fmla="*/ 7920 h 230799"/>
                <a:gd name="connsiteX1" fmla="*/ 15118 w 122479"/>
                <a:gd name="connsiteY1" fmla="*/ 7920 h 230799"/>
                <a:gd name="connsiteX2" fmla="*/ 59709 w 122479"/>
                <a:gd name="connsiteY2" fmla="*/ 826 h 230799"/>
                <a:gd name="connsiteX3" fmla="*/ 98159 w 122479"/>
                <a:gd name="connsiteY3" fmla="*/ 6740 h 230799"/>
                <a:gd name="connsiteX4" fmla="*/ 111390 w 122479"/>
                <a:gd name="connsiteY4" fmla="*/ 25024 h 230799"/>
                <a:gd name="connsiteX5" fmla="*/ 110803 w 122479"/>
                <a:gd name="connsiteY5" fmla="*/ 59530 h 230799"/>
                <a:gd name="connsiteX6" fmla="*/ 116312 w 122479"/>
                <a:gd name="connsiteY6" fmla="*/ 135936 h 230799"/>
                <a:gd name="connsiteX7" fmla="*/ 116312 w 122479"/>
                <a:gd name="connsiteY7" fmla="*/ 153005 h 230799"/>
                <a:gd name="connsiteX8" fmla="*/ 112654 w 122479"/>
                <a:gd name="connsiteY8" fmla="*/ 170683 h 230799"/>
                <a:gd name="connsiteX9" fmla="*/ 104120 w 122479"/>
                <a:gd name="connsiteY9" fmla="*/ 189581 h 230799"/>
                <a:gd name="connsiteX10" fmla="*/ 120770 w 122479"/>
                <a:gd name="connsiteY10" fmla="*/ 230673 h 230799"/>
                <a:gd name="connsiteX11" fmla="*/ 46818 w 122479"/>
                <a:gd name="connsiteY11" fmla="*/ 220061 h 230799"/>
                <a:gd name="connsiteX12" fmla="*/ 33406 w 122479"/>
                <a:gd name="connsiteY12" fmla="*/ 210307 h 230799"/>
                <a:gd name="connsiteX13" fmla="*/ 19995 w 122479"/>
                <a:gd name="connsiteY13" fmla="*/ 196286 h 230799"/>
                <a:gd name="connsiteX14" fmla="*/ 7803 w 122479"/>
                <a:gd name="connsiteY14" fmla="*/ 170074 h 230799"/>
                <a:gd name="connsiteX15" fmla="*/ 6584 w 122479"/>
                <a:gd name="connsiteY15" fmla="*/ 157882 h 230799"/>
                <a:gd name="connsiteX16" fmla="*/ 15118 w 122479"/>
                <a:gd name="connsiteY16" fmla="*/ 82291 h 230799"/>
                <a:gd name="connsiteX17" fmla="*/ 12093 w 122479"/>
                <a:gd name="connsiteY17" fmla="*/ 40422 h 230799"/>
                <a:gd name="connsiteX18" fmla="*/ 18776 w 122479"/>
                <a:gd name="connsiteY18" fmla="*/ 20112 h 230799"/>
                <a:gd name="connsiteX19" fmla="*/ 7803 w 122479"/>
                <a:gd name="connsiteY19" fmla="*/ 14016 h 230799"/>
                <a:gd name="connsiteX20" fmla="*/ 488 w 122479"/>
                <a:gd name="connsiteY20" fmla="*/ 7920 h 230799"/>
                <a:gd name="connsiteX0" fmla="*/ 488 w 169821"/>
                <a:gd name="connsiteY0" fmla="*/ 7920 h 220529"/>
                <a:gd name="connsiteX1" fmla="*/ 15118 w 169821"/>
                <a:gd name="connsiteY1" fmla="*/ 7920 h 220529"/>
                <a:gd name="connsiteX2" fmla="*/ 59709 w 169821"/>
                <a:gd name="connsiteY2" fmla="*/ 826 h 220529"/>
                <a:gd name="connsiteX3" fmla="*/ 98159 w 169821"/>
                <a:gd name="connsiteY3" fmla="*/ 6740 h 220529"/>
                <a:gd name="connsiteX4" fmla="*/ 111390 w 169821"/>
                <a:gd name="connsiteY4" fmla="*/ 25024 h 220529"/>
                <a:gd name="connsiteX5" fmla="*/ 110803 w 169821"/>
                <a:gd name="connsiteY5" fmla="*/ 59530 h 220529"/>
                <a:gd name="connsiteX6" fmla="*/ 116312 w 169821"/>
                <a:gd name="connsiteY6" fmla="*/ 135936 h 220529"/>
                <a:gd name="connsiteX7" fmla="*/ 116312 w 169821"/>
                <a:gd name="connsiteY7" fmla="*/ 153005 h 220529"/>
                <a:gd name="connsiteX8" fmla="*/ 112654 w 169821"/>
                <a:gd name="connsiteY8" fmla="*/ 170683 h 220529"/>
                <a:gd name="connsiteX9" fmla="*/ 104120 w 169821"/>
                <a:gd name="connsiteY9" fmla="*/ 189581 h 220529"/>
                <a:gd name="connsiteX10" fmla="*/ 169107 w 169821"/>
                <a:gd name="connsiteY10" fmla="*/ 180130 h 220529"/>
                <a:gd name="connsiteX11" fmla="*/ 46818 w 169821"/>
                <a:gd name="connsiteY11" fmla="*/ 220061 h 220529"/>
                <a:gd name="connsiteX12" fmla="*/ 33406 w 169821"/>
                <a:gd name="connsiteY12" fmla="*/ 210307 h 220529"/>
                <a:gd name="connsiteX13" fmla="*/ 19995 w 169821"/>
                <a:gd name="connsiteY13" fmla="*/ 196286 h 220529"/>
                <a:gd name="connsiteX14" fmla="*/ 7803 w 169821"/>
                <a:gd name="connsiteY14" fmla="*/ 170074 h 220529"/>
                <a:gd name="connsiteX15" fmla="*/ 6584 w 169821"/>
                <a:gd name="connsiteY15" fmla="*/ 157882 h 220529"/>
                <a:gd name="connsiteX16" fmla="*/ 15118 w 169821"/>
                <a:gd name="connsiteY16" fmla="*/ 82291 h 220529"/>
                <a:gd name="connsiteX17" fmla="*/ 12093 w 169821"/>
                <a:gd name="connsiteY17" fmla="*/ 40422 h 220529"/>
                <a:gd name="connsiteX18" fmla="*/ 18776 w 169821"/>
                <a:gd name="connsiteY18" fmla="*/ 20112 h 220529"/>
                <a:gd name="connsiteX19" fmla="*/ 7803 w 169821"/>
                <a:gd name="connsiteY19" fmla="*/ 14016 h 220529"/>
                <a:gd name="connsiteX20" fmla="*/ 488 w 169821"/>
                <a:gd name="connsiteY20" fmla="*/ 7920 h 220529"/>
                <a:gd name="connsiteX0" fmla="*/ 488 w 169821"/>
                <a:gd name="connsiteY0" fmla="*/ 7920 h 231503"/>
                <a:gd name="connsiteX1" fmla="*/ 15118 w 169821"/>
                <a:gd name="connsiteY1" fmla="*/ 7920 h 231503"/>
                <a:gd name="connsiteX2" fmla="*/ 59709 w 169821"/>
                <a:gd name="connsiteY2" fmla="*/ 826 h 231503"/>
                <a:gd name="connsiteX3" fmla="*/ 98159 w 169821"/>
                <a:gd name="connsiteY3" fmla="*/ 6740 h 231503"/>
                <a:gd name="connsiteX4" fmla="*/ 111390 w 169821"/>
                <a:gd name="connsiteY4" fmla="*/ 25024 h 231503"/>
                <a:gd name="connsiteX5" fmla="*/ 110803 w 169821"/>
                <a:gd name="connsiteY5" fmla="*/ 59530 h 231503"/>
                <a:gd name="connsiteX6" fmla="*/ 116312 w 169821"/>
                <a:gd name="connsiteY6" fmla="*/ 135936 h 231503"/>
                <a:gd name="connsiteX7" fmla="*/ 116312 w 169821"/>
                <a:gd name="connsiteY7" fmla="*/ 153005 h 231503"/>
                <a:gd name="connsiteX8" fmla="*/ 112654 w 169821"/>
                <a:gd name="connsiteY8" fmla="*/ 170683 h 231503"/>
                <a:gd name="connsiteX9" fmla="*/ 104120 w 169821"/>
                <a:gd name="connsiteY9" fmla="*/ 189581 h 231503"/>
                <a:gd name="connsiteX10" fmla="*/ 169107 w 169821"/>
                <a:gd name="connsiteY10" fmla="*/ 180130 h 231503"/>
                <a:gd name="connsiteX11" fmla="*/ 64395 w 169821"/>
                <a:gd name="connsiteY11" fmla="*/ 231117 h 231503"/>
                <a:gd name="connsiteX12" fmla="*/ 33406 w 169821"/>
                <a:gd name="connsiteY12" fmla="*/ 210307 h 231503"/>
                <a:gd name="connsiteX13" fmla="*/ 19995 w 169821"/>
                <a:gd name="connsiteY13" fmla="*/ 196286 h 231503"/>
                <a:gd name="connsiteX14" fmla="*/ 7803 w 169821"/>
                <a:gd name="connsiteY14" fmla="*/ 170074 h 231503"/>
                <a:gd name="connsiteX15" fmla="*/ 6584 w 169821"/>
                <a:gd name="connsiteY15" fmla="*/ 157882 h 231503"/>
                <a:gd name="connsiteX16" fmla="*/ 15118 w 169821"/>
                <a:gd name="connsiteY16" fmla="*/ 82291 h 231503"/>
                <a:gd name="connsiteX17" fmla="*/ 12093 w 169821"/>
                <a:gd name="connsiteY17" fmla="*/ 40422 h 231503"/>
                <a:gd name="connsiteX18" fmla="*/ 18776 w 169821"/>
                <a:gd name="connsiteY18" fmla="*/ 20112 h 231503"/>
                <a:gd name="connsiteX19" fmla="*/ 7803 w 169821"/>
                <a:gd name="connsiteY19" fmla="*/ 14016 h 231503"/>
                <a:gd name="connsiteX20" fmla="*/ 488 w 169821"/>
                <a:gd name="connsiteY20" fmla="*/ 7920 h 231503"/>
                <a:gd name="connsiteX0" fmla="*/ 488 w 169821"/>
                <a:gd name="connsiteY0" fmla="*/ 7920 h 239356"/>
                <a:gd name="connsiteX1" fmla="*/ 15118 w 169821"/>
                <a:gd name="connsiteY1" fmla="*/ 7920 h 239356"/>
                <a:gd name="connsiteX2" fmla="*/ 59709 w 169821"/>
                <a:gd name="connsiteY2" fmla="*/ 826 h 239356"/>
                <a:gd name="connsiteX3" fmla="*/ 98159 w 169821"/>
                <a:gd name="connsiteY3" fmla="*/ 6740 h 239356"/>
                <a:gd name="connsiteX4" fmla="*/ 111390 w 169821"/>
                <a:gd name="connsiteY4" fmla="*/ 25024 h 239356"/>
                <a:gd name="connsiteX5" fmla="*/ 110803 w 169821"/>
                <a:gd name="connsiteY5" fmla="*/ 59530 h 239356"/>
                <a:gd name="connsiteX6" fmla="*/ 116312 w 169821"/>
                <a:gd name="connsiteY6" fmla="*/ 135936 h 239356"/>
                <a:gd name="connsiteX7" fmla="*/ 116312 w 169821"/>
                <a:gd name="connsiteY7" fmla="*/ 153005 h 239356"/>
                <a:gd name="connsiteX8" fmla="*/ 112654 w 169821"/>
                <a:gd name="connsiteY8" fmla="*/ 170683 h 239356"/>
                <a:gd name="connsiteX9" fmla="*/ 104120 w 169821"/>
                <a:gd name="connsiteY9" fmla="*/ 189581 h 239356"/>
                <a:gd name="connsiteX10" fmla="*/ 169107 w 169821"/>
                <a:gd name="connsiteY10" fmla="*/ 180130 h 239356"/>
                <a:gd name="connsiteX11" fmla="*/ 95155 w 169821"/>
                <a:gd name="connsiteY11" fmla="*/ 239014 h 239356"/>
                <a:gd name="connsiteX12" fmla="*/ 33406 w 169821"/>
                <a:gd name="connsiteY12" fmla="*/ 210307 h 239356"/>
                <a:gd name="connsiteX13" fmla="*/ 19995 w 169821"/>
                <a:gd name="connsiteY13" fmla="*/ 196286 h 239356"/>
                <a:gd name="connsiteX14" fmla="*/ 7803 w 169821"/>
                <a:gd name="connsiteY14" fmla="*/ 170074 h 239356"/>
                <a:gd name="connsiteX15" fmla="*/ 6584 w 169821"/>
                <a:gd name="connsiteY15" fmla="*/ 157882 h 239356"/>
                <a:gd name="connsiteX16" fmla="*/ 15118 w 169821"/>
                <a:gd name="connsiteY16" fmla="*/ 82291 h 239356"/>
                <a:gd name="connsiteX17" fmla="*/ 12093 w 169821"/>
                <a:gd name="connsiteY17" fmla="*/ 40422 h 239356"/>
                <a:gd name="connsiteX18" fmla="*/ 18776 w 169821"/>
                <a:gd name="connsiteY18" fmla="*/ 20112 h 239356"/>
                <a:gd name="connsiteX19" fmla="*/ 7803 w 169821"/>
                <a:gd name="connsiteY19" fmla="*/ 14016 h 239356"/>
                <a:gd name="connsiteX20" fmla="*/ 488 w 169821"/>
                <a:gd name="connsiteY20" fmla="*/ 7920 h 239356"/>
                <a:gd name="connsiteX0" fmla="*/ 488 w 158945"/>
                <a:gd name="connsiteY0" fmla="*/ 7920 h 239279"/>
                <a:gd name="connsiteX1" fmla="*/ 15118 w 158945"/>
                <a:gd name="connsiteY1" fmla="*/ 7920 h 239279"/>
                <a:gd name="connsiteX2" fmla="*/ 59709 w 158945"/>
                <a:gd name="connsiteY2" fmla="*/ 826 h 239279"/>
                <a:gd name="connsiteX3" fmla="*/ 98159 w 158945"/>
                <a:gd name="connsiteY3" fmla="*/ 6740 h 239279"/>
                <a:gd name="connsiteX4" fmla="*/ 111390 w 158945"/>
                <a:gd name="connsiteY4" fmla="*/ 25024 h 239279"/>
                <a:gd name="connsiteX5" fmla="*/ 110803 w 158945"/>
                <a:gd name="connsiteY5" fmla="*/ 59530 h 239279"/>
                <a:gd name="connsiteX6" fmla="*/ 116312 w 158945"/>
                <a:gd name="connsiteY6" fmla="*/ 135936 h 239279"/>
                <a:gd name="connsiteX7" fmla="*/ 116312 w 158945"/>
                <a:gd name="connsiteY7" fmla="*/ 153005 h 239279"/>
                <a:gd name="connsiteX8" fmla="*/ 112654 w 158945"/>
                <a:gd name="connsiteY8" fmla="*/ 170683 h 239279"/>
                <a:gd name="connsiteX9" fmla="*/ 104120 w 158945"/>
                <a:gd name="connsiteY9" fmla="*/ 189581 h 239279"/>
                <a:gd name="connsiteX10" fmla="*/ 158122 w 158945"/>
                <a:gd name="connsiteY10" fmla="*/ 159597 h 239279"/>
                <a:gd name="connsiteX11" fmla="*/ 95155 w 158945"/>
                <a:gd name="connsiteY11" fmla="*/ 239014 h 239279"/>
                <a:gd name="connsiteX12" fmla="*/ 33406 w 158945"/>
                <a:gd name="connsiteY12" fmla="*/ 210307 h 239279"/>
                <a:gd name="connsiteX13" fmla="*/ 19995 w 158945"/>
                <a:gd name="connsiteY13" fmla="*/ 196286 h 239279"/>
                <a:gd name="connsiteX14" fmla="*/ 7803 w 158945"/>
                <a:gd name="connsiteY14" fmla="*/ 170074 h 239279"/>
                <a:gd name="connsiteX15" fmla="*/ 6584 w 158945"/>
                <a:gd name="connsiteY15" fmla="*/ 157882 h 239279"/>
                <a:gd name="connsiteX16" fmla="*/ 15118 w 158945"/>
                <a:gd name="connsiteY16" fmla="*/ 82291 h 239279"/>
                <a:gd name="connsiteX17" fmla="*/ 12093 w 158945"/>
                <a:gd name="connsiteY17" fmla="*/ 40422 h 239279"/>
                <a:gd name="connsiteX18" fmla="*/ 18776 w 158945"/>
                <a:gd name="connsiteY18" fmla="*/ 20112 h 239279"/>
                <a:gd name="connsiteX19" fmla="*/ 7803 w 158945"/>
                <a:gd name="connsiteY19" fmla="*/ 14016 h 239279"/>
                <a:gd name="connsiteX20" fmla="*/ 488 w 158945"/>
                <a:gd name="connsiteY20" fmla="*/ 7920 h 239279"/>
                <a:gd name="connsiteX0" fmla="*/ 488 w 158945"/>
                <a:gd name="connsiteY0" fmla="*/ 7920 h 239279"/>
                <a:gd name="connsiteX1" fmla="*/ 15118 w 158945"/>
                <a:gd name="connsiteY1" fmla="*/ 7920 h 239279"/>
                <a:gd name="connsiteX2" fmla="*/ 59709 w 158945"/>
                <a:gd name="connsiteY2" fmla="*/ 826 h 239279"/>
                <a:gd name="connsiteX3" fmla="*/ 98159 w 158945"/>
                <a:gd name="connsiteY3" fmla="*/ 6740 h 239279"/>
                <a:gd name="connsiteX4" fmla="*/ 111390 w 158945"/>
                <a:gd name="connsiteY4" fmla="*/ 25024 h 239279"/>
                <a:gd name="connsiteX5" fmla="*/ 110803 w 158945"/>
                <a:gd name="connsiteY5" fmla="*/ 59530 h 239279"/>
                <a:gd name="connsiteX6" fmla="*/ 116312 w 158945"/>
                <a:gd name="connsiteY6" fmla="*/ 135936 h 239279"/>
                <a:gd name="connsiteX7" fmla="*/ 116312 w 158945"/>
                <a:gd name="connsiteY7" fmla="*/ 153005 h 239279"/>
                <a:gd name="connsiteX8" fmla="*/ 112654 w 158945"/>
                <a:gd name="connsiteY8" fmla="*/ 170683 h 239279"/>
                <a:gd name="connsiteX9" fmla="*/ 104120 w 158945"/>
                <a:gd name="connsiteY9" fmla="*/ 189581 h 239279"/>
                <a:gd name="connsiteX10" fmla="*/ 158122 w 158945"/>
                <a:gd name="connsiteY10" fmla="*/ 159597 h 239279"/>
                <a:gd name="connsiteX11" fmla="*/ 95155 w 158945"/>
                <a:gd name="connsiteY11" fmla="*/ 239014 h 239279"/>
                <a:gd name="connsiteX12" fmla="*/ 33406 w 158945"/>
                <a:gd name="connsiteY12" fmla="*/ 210307 h 239279"/>
                <a:gd name="connsiteX13" fmla="*/ 19995 w 158945"/>
                <a:gd name="connsiteY13" fmla="*/ 196286 h 239279"/>
                <a:gd name="connsiteX14" fmla="*/ 7803 w 158945"/>
                <a:gd name="connsiteY14" fmla="*/ 170074 h 239279"/>
                <a:gd name="connsiteX15" fmla="*/ 6584 w 158945"/>
                <a:gd name="connsiteY15" fmla="*/ 157882 h 239279"/>
                <a:gd name="connsiteX16" fmla="*/ 15118 w 158945"/>
                <a:gd name="connsiteY16" fmla="*/ 82291 h 239279"/>
                <a:gd name="connsiteX17" fmla="*/ 12093 w 158945"/>
                <a:gd name="connsiteY17" fmla="*/ 40422 h 239279"/>
                <a:gd name="connsiteX18" fmla="*/ 18776 w 158945"/>
                <a:gd name="connsiteY18" fmla="*/ 20112 h 239279"/>
                <a:gd name="connsiteX19" fmla="*/ 7803 w 158945"/>
                <a:gd name="connsiteY19" fmla="*/ 14016 h 239279"/>
                <a:gd name="connsiteX20" fmla="*/ 488 w 158945"/>
                <a:gd name="connsiteY20" fmla="*/ 7920 h 239279"/>
                <a:gd name="connsiteX0" fmla="*/ 488 w 159174"/>
                <a:gd name="connsiteY0" fmla="*/ 7920 h 239279"/>
                <a:gd name="connsiteX1" fmla="*/ 15118 w 159174"/>
                <a:gd name="connsiteY1" fmla="*/ 7920 h 239279"/>
                <a:gd name="connsiteX2" fmla="*/ 59709 w 159174"/>
                <a:gd name="connsiteY2" fmla="*/ 826 h 239279"/>
                <a:gd name="connsiteX3" fmla="*/ 98159 w 159174"/>
                <a:gd name="connsiteY3" fmla="*/ 6740 h 239279"/>
                <a:gd name="connsiteX4" fmla="*/ 111390 w 159174"/>
                <a:gd name="connsiteY4" fmla="*/ 25024 h 239279"/>
                <a:gd name="connsiteX5" fmla="*/ 110803 w 159174"/>
                <a:gd name="connsiteY5" fmla="*/ 59530 h 239279"/>
                <a:gd name="connsiteX6" fmla="*/ 116312 w 159174"/>
                <a:gd name="connsiteY6" fmla="*/ 135936 h 239279"/>
                <a:gd name="connsiteX7" fmla="*/ 116312 w 159174"/>
                <a:gd name="connsiteY7" fmla="*/ 153005 h 239279"/>
                <a:gd name="connsiteX8" fmla="*/ 112654 w 159174"/>
                <a:gd name="connsiteY8" fmla="*/ 170683 h 239279"/>
                <a:gd name="connsiteX9" fmla="*/ 117303 w 159174"/>
                <a:gd name="connsiteY9" fmla="*/ 175366 h 239279"/>
                <a:gd name="connsiteX10" fmla="*/ 158122 w 159174"/>
                <a:gd name="connsiteY10" fmla="*/ 159597 h 239279"/>
                <a:gd name="connsiteX11" fmla="*/ 95155 w 159174"/>
                <a:gd name="connsiteY11" fmla="*/ 239014 h 239279"/>
                <a:gd name="connsiteX12" fmla="*/ 33406 w 159174"/>
                <a:gd name="connsiteY12" fmla="*/ 210307 h 239279"/>
                <a:gd name="connsiteX13" fmla="*/ 19995 w 159174"/>
                <a:gd name="connsiteY13" fmla="*/ 196286 h 239279"/>
                <a:gd name="connsiteX14" fmla="*/ 7803 w 159174"/>
                <a:gd name="connsiteY14" fmla="*/ 170074 h 239279"/>
                <a:gd name="connsiteX15" fmla="*/ 6584 w 159174"/>
                <a:gd name="connsiteY15" fmla="*/ 157882 h 239279"/>
                <a:gd name="connsiteX16" fmla="*/ 15118 w 159174"/>
                <a:gd name="connsiteY16" fmla="*/ 82291 h 239279"/>
                <a:gd name="connsiteX17" fmla="*/ 12093 w 159174"/>
                <a:gd name="connsiteY17" fmla="*/ 40422 h 239279"/>
                <a:gd name="connsiteX18" fmla="*/ 18776 w 159174"/>
                <a:gd name="connsiteY18" fmla="*/ 20112 h 239279"/>
                <a:gd name="connsiteX19" fmla="*/ 7803 w 159174"/>
                <a:gd name="connsiteY19" fmla="*/ 14016 h 239279"/>
                <a:gd name="connsiteX20" fmla="*/ 488 w 159174"/>
                <a:gd name="connsiteY20" fmla="*/ 7920 h 239279"/>
                <a:gd name="connsiteX0" fmla="*/ 488 w 159174"/>
                <a:gd name="connsiteY0" fmla="*/ 7920 h 239251"/>
                <a:gd name="connsiteX1" fmla="*/ 15118 w 159174"/>
                <a:gd name="connsiteY1" fmla="*/ 7920 h 239251"/>
                <a:gd name="connsiteX2" fmla="*/ 59709 w 159174"/>
                <a:gd name="connsiteY2" fmla="*/ 826 h 239251"/>
                <a:gd name="connsiteX3" fmla="*/ 98159 w 159174"/>
                <a:gd name="connsiteY3" fmla="*/ 6740 h 239251"/>
                <a:gd name="connsiteX4" fmla="*/ 111390 w 159174"/>
                <a:gd name="connsiteY4" fmla="*/ 25024 h 239251"/>
                <a:gd name="connsiteX5" fmla="*/ 110803 w 159174"/>
                <a:gd name="connsiteY5" fmla="*/ 59530 h 239251"/>
                <a:gd name="connsiteX6" fmla="*/ 116312 w 159174"/>
                <a:gd name="connsiteY6" fmla="*/ 135936 h 239251"/>
                <a:gd name="connsiteX7" fmla="*/ 116312 w 159174"/>
                <a:gd name="connsiteY7" fmla="*/ 153005 h 239251"/>
                <a:gd name="connsiteX8" fmla="*/ 112654 w 159174"/>
                <a:gd name="connsiteY8" fmla="*/ 170683 h 239251"/>
                <a:gd name="connsiteX9" fmla="*/ 117303 w 159174"/>
                <a:gd name="connsiteY9" fmla="*/ 175366 h 239251"/>
                <a:gd name="connsiteX10" fmla="*/ 158122 w 159174"/>
                <a:gd name="connsiteY10" fmla="*/ 148540 h 239251"/>
                <a:gd name="connsiteX11" fmla="*/ 95155 w 159174"/>
                <a:gd name="connsiteY11" fmla="*/ 239014 h 239251"/>
                <a:gd name="connsiteX12" fmla="*/ 33406 w 159174"/>
                <a:gd name="connsiteY12" fmla="*/ 210307 h 239251"/>
                <a:gd name="connsiteX13" fmla="*/ 19995 w 159174"/>
                <a:gd name="connsiteY13" fmla="*/ 196286 h 239251"/>
                <a:gd name="connsiteX14" fmla="*/ 7803 w 159174"/>
                <a:gd name="connsiteY14" fmla="*/ 170074 h 239251"/>
                <a:gd name="connsiteX15" fmla="*/ 6584 w 159174"/>
                <a:gd name="connsiteY15" fmla="*/ 157882 h 239251"/>
                <a:gd name="connsiteX16" fmla="*/ 15118 w 159174"/>
                <a:gd name="connsiteY16" fmla="*/ 82291 h 239251"/>
                <a:gd name="connsiteX17" fmla="*/ 12093 w 159174"/>
                <a:gd name="connsiteY17" fmla="*/ 40422 h 239251"/>
                <a:gd name="connsiteX18" fmla="*/ 18776 w 159174"/>
                <a:gd name="connsiteY18" fmla="*/ 20112 h 239251"/>
                <a:gd name="connsiteX19" fmla="*/ 7803 w 159174"/>
                <a:gd name="connsiteY19" fmla="*/ 14016 h 239251"/>
                <a:gd name="connsiteX20" fmla="*/ 488 w 159174"/>
                <a:gd name="connsiteY20" fmla="*/ 7920 h 239251"/>
                <a:gd name="connsiteX0" fmla="*/ 488 w 159174"/>
                <a:gd name="connsiteY0" fmla="*/ 7920 h 239251"/>
                <a:gd name="connsiteX1" fmla="*/ 15118 w 159174"/>
                <a:gd name="connsiteY1" fmla="*/ 7920 h 239251"/>
                <a:gd name="connsiteX2" fmla="*/ 59709 w 159174"/>
                <a:gd name="connsiteY2" fmla="*/ 826 h 239251"/>
                <a:gd name="connsiteX3" fmla="*/ 98159 w 159174"/>
                <a:gd name="connsiteY3" fmla="*/ 6740 h 239251"/>
                <a:gd name="connsiteX4" fmla="*/ 111390 w 159174"/>
                <a:gd name="connsiteY4" fmla="*/ 25024 h 239251"/>
                <a:gd name="connsiteX5" fmla="*/ 110803 w 159174"/>
                <a:gd name="connsiteY5" fmla="*/ 59530 h 239251"/>
                <a:gd name="connsiteX6" fmla="*/ 116312 w 159174"/>
                <a:gd name="connsiteY6" fmla="*/ 135936 h 239251"/>
                <a:gd name="connsiteX7" fmla="*/ 116312 w 159174"/>
                <a:gd name="connsiteY7" fmla="*/ 153005 h 239251"/>
                <a:gd name="connsiteX8" fmla="*/ 112654 w 159174"/>
                <a:gd name="connsiteY8" fmla="*/ 170683 h 239251"/>
                <a:gd name="connsiteX9" fmla="*/ 117303 w 159174"/>
                <a:gd name="connsiteY9" fmla="*/ 175366 h 239251"/>
                <a:gd name="connsiteX10" fmla="*/ 158122 w 159174"/>
                <a:gd name="connsiteY10" fmla="*/ 148540 h 239251"/>
                <a:gd name="connsiteX11" fmla="*/ 101747 w 159174"/>
                <a:gd name="connsiteY11" fmla="*/ 239014 h 239251"/>
                <a:gd name="connsiteX12" fmla="*/ 33406 w 159174"/>
                <a:gd name="connsiteY12" fmla="*/ 210307 h 239251"/>
                <a:gd name="connsiteX13" fmla="*/ 19995 w 159174"/>
                <a:gd name="connsiteY13" fmla="*/ 196286 h 239251"/>
                <a:gd name="connsiteX14" fmla="*/ 7803 w 159174"/>
                <a:gd name="connsiteY14" fmla="*/ 170074 h 239251"/>
                <a:gd name="connsiteX15" fmla="*/ 6584 w 159174"/>
                <a:gd name="connsiteY15" fmla="*/ 157882 h 239251"/>
                <a:gd name="connsiteX16" fmla="*/ 15118 w 159174"/>
                <a:gd name="connsiteY16" fmla="*/ 82291 h 239251"/>
                <a:gd name="connsiteX17" fmla="*/ 12093 w 159174"/>
                <a:gd name="connsiteY17" fmla="*/ 40422 h 239251"/>
                <a:gd name="connsiteX18" fmla="*/ 18776 w 159174"/>
                <a:gd name="connsiteY18" fmla="*/ 20112 h 239251"/>
                <a:gd name="connsiteX19" fmla="*/ 7803 w 159174"/>
                <a:gd name="connsiteY19" fmla="*/ 14016 h 239251"/>
                <a:gd name="connsiteX20" fmla="*/ 488 w 159174"/>
                <a:gd name="connsiteY20" fmla="*/ 7920 h 239251"/>
                <a:gd name="connsiteX0" fmla="*/ 488 w 159174"/>
                <a:gd name="connsiteY0" fmla="*/ 7920 h 231373"/>
                <a:gd name="connsiteX1" fmla="*/ 15118 w 159174"/>
                <a:gd name="connsiteY1" fmla="*/ 7920 h 231373"/>
                <a:gd name="connsiteX2" fmla="*/ 59709 w 159174"/>
                <a:gd name="connsiteY2" fmla="*/ 826 h 231373"/>
                <a:gd name="connsiteX3" fmla="*/ 98159 w 159174"/>
                <a:gd name="connsiteY3" fmla="*/ 6740 h 231373"/>
                <a:gd name="connsiteX4" fmla="*/ 111390 w 159174"/>
                <a:gd name="connsiteY4" fmla="*/ 25024 h 231373"/>
                <a:gd name="connsiteX5" fmla="*/ 110803 w 159174"/>
                <a:gd name="connsiteY5" fmla="*/ 59530 h 231373"/>
                <a:gd name="connsiteX6" fmla="*/ 116312 w 159174"/>
                <a:gd name="connsiteY6" fmla="*/ 135936 h 231373"/>
                <a:gd name="connsiteX7" fmla="*/ 116312 w 159174"/>
                <a:gd name="connsiteY7" fmla="*/ 153005 h 231373"/>
                <a:gd name="connsiteX8" fmla="*/ 112654 w 159174"/>
                <a:gd name="connsiteY8" fmla="*/ 170683 h 231373"/>
                <a:gd name="connsiteX9" fmla="*/ 117303 w 159174"/>
                <a:gd name="connsiteY9" fmla="*/ 175366 h 231373"/>
                <a:gd name="connsiteX10" fmla="*/ 158122 w 159174"/>
                <a:gd name="connsiteY10" fmla="*/ 148540 h 231373"/>
                <a:gd name="connsiteX11" fmla="*/ 136901 w 159174"/>
                <a:gd name="connsiteY11" fmla="*/ 231117 h 231373"/>
                <a:gd name="connsiteX12" fmla="*/ 33406 w 159174"/>
                <a:gd name="connsiteY12" fmla="*/ 210307 h 231373"/>
                <a:gd name="connsiteX13" fmla="*/ 19995 w 159174"/>
                <a:gd name="connsiteY13" fmla="*/ 196286 h 231373"/>
                <a:gd name="connsiteX14" fmla="*/ 7803 w 159174"/>
                <a:gd name="connsiteY14" fmla="*/ 170074 h 231373"/>
                <a:gd name="connsiteX15" fmla="*/ 6584 w 159174"/>
                <a:gd name="connsiteY15" fmla="*/ 157882 h 231373"/>
                <a:gd name="connsiteX16" fmla="*/ 15118 w 159174"/>
                <a:gd name="connsiteY16" fmla="*/ 82291 h 231373"/>
                <a:gd name="connsiteX17" fmla="*/ 12093 w 159174"/>
                <a:gd name="connsiteY17" fmla="*/ 40422 h 231373"/>
                <a:gd name="connsiteX18" fmla="*/ 18776 w 159174"/>
                <a:gd name="connsiteY18" fmla="*/ 20112 h 231373"/>
                <a:gd name="connsiteX19" fmla="*/ 7803 w 159174"/>
                <a:gd name="connsiteY19" fmla="*/ 14016 h 231373"/>
                <a:gd name="connsiteX20" fmla="*/ 488 w 159174"/>
                <a:gd name="connsiteY20" fmla="*/ 7920 h 231373"/>
                <a:gd name="connsiteX0" fmla="*/ 488 w 159174"/>
                <a:gd name="connsiteY0" fmla="*/ 7920 h 255013"/>
                <a:gd name="connsiteX1" fmla="*/ 15118 w 159174"/>
                <a:gd name="connsiteY1" fmla="*/ 7920 h 255013"/>
                <a:gd name="connsiteX2" fmla="*/ 59709 w 159174"/>
                <a:gd name="connsiteY2" fmla="*/ 826 h 255013"/>
                <a:gd name="connsiteX3" fmla="*/ 98159 w 159174"/>
                <a:gd name="connsiteY3" fmla="*/ 6740 h 255013"/>
                <a:gd name="connsiteX4" fmla="*/ 111390 w 159174"/>
                <a:gd name="connsiteY4" fmla="*/ 25024 h 255013"/>
                <a:gd name="connsiteX5" fmla="*/ 110803 w 159174"/>
                <a:gd name="connsiteY5" fmla="*/ 59530 h 255013"/>
                <a:gd name="connsiteX6" fmla="*/ 116312 w 159174"/>
                <a:gd name="connsiteY6" fmla="*/ 135936 h 255013"/>
                <a:gd name="connsiteX7" fmla="*/ 116312 w 159174"/>
                <a:gd name="connsiteY7" fmla="*/ 153005 h 255013"/>
                <a:gd name="connsiteX8" fmla="*/ 112654 w 159174"/>
                <a:gd name="connsiteY8" fmla="*/ 170683 h 255013"/>
                <a:gd name="connsiteX9" fmla="*/ 117303 w 159174"/>
                <a:gd name="connsiteY9" fmla="*/ 175366 h 255013"/>
                <a:gd name="connsiteX10" fmla="*/ 158122 w 159174"/>
                <a:gd name="connsiteY10" fmla="*/ 148540 h 255013"/>
                <a:gd name="connsiteX11" fmla="*/ 103944 w 159174"/>
                <a:gd name="connsiteY11" fmla="*/ 254808 h 255013"/>
                <a:gd name="connsiteX12" fmla="*/ 33406 w 159174"/>
                <a:gd name="connsiteY12" fmla="*/ 210307 h 255013"/>
                <a:gd name="connsiteX13" fmla="*/ 19995 w 159174"/>
                <a:gd name="connsiteY13" fmla="*/ 196286 h 255013"/>
                <a:gd name="connsiteX14" fmla="*/ 7803 w 159174"/>
                <a:gd name="connsiteY14" fmla="*/ 170074 h 255013"/>
                <a:gd name="connsiteX15" fmla="*/ 6584 w 159174"/>
                <a:gd name="connsiteY15" fmla="*/ 157882 h 255013"/>
                <a:gd name="connsiteX16" fmla="*/ 15118 w 159174"/>
                <a:gd name="connsiteY16" fmla="*/ 82291 h 255013"/>
                <a:gd name="connsiteX17" fmla="*/ 12093 w 159174"/>
                <a:gd name="connsiteY17" fmla="*/ 40422 h 255013"/>
                <a:gd name="connsiteX18" fmla="*/ 18776 w 159174"/>
                <a:gd name="connsiteY18" fmla="*/ 20112 h 255013"/>
                <a:gd name="connsiteX19" fmla="*/ 7803 w 159174"/>
                <a:gd name="connsiteY19" fmla="*/ 14016 h 255013"/>
                <a:gd name="connsiteX20" fmla="*/ 488 w 159174"/>
                <a:gd name="connsiteY20" fmla="*/ 7920 h 255013"/>
                <a:gd name="connsiteX0" fmla="*/ 488 w 159174"/>
                <a:gd name="connsiteY0" fmla="*/ 7920 h 261320"/>
                <a:gd name="connsiteX1" fmla="*/ 15118 w 159174"/>
                <a:gd name="connsiteY1" fmla="*/ 7920 h 261320"/>
                <a:gd name="connsiteX2" fmla="*/ 59709 w 159174"/>
                <a:gd name="connsiteY2" fmla="*/ 826 h 261320"/>
                <a:gd name="connsiteX3" fmla="*/ 98159 w 159174"/>
                <a:gd name="connsiteY3" fmla="*/ 6740 h 261320"/>
                <a:gd name="connsiteX4" fmla="*/ 111390 w 159174"/>
                <a:gd name="connsiteY4" fmla="*/ 25024 h 261320"/>
                <a:gd name="connsiteX5" fmla="*/ 110803 w 159174"/>
                <a:gd name="connsiteY5" fmla="*/ 59530 h 261320"/>
                <a:gd name="connsiteX6" fmla="*/ 116312 w 159174"/>
                <a:gd name="connsiteY6" fmla="*/ 135936 h 261320"/>
                <a:gd name="connsiteX7" fmla="*/ 116312 w 159174"/>
                <a:gd name="connsiteY7" fmla="*/ 153005 h 261320"/>
                <a:gd name="connsiteX8" fmla="*/ 112654 w 159174"/>
                <a:gd name="connsiteY8" fmla="*/ 170683 h 261320"/>
                <a:gd name="connsiteX9" fmla="*/ 117303 w 159174"/>
                <a:gd name="connsiteY9" fmla="*/ 175366 h 261320"/>
                <a:gd name="connsiteX10" fmla="*/ 158122 w 159174"/>
                <a:gd name="connsiteY10" fmla="*/ 148540 h 261320"/>
                <a:gd name="connsiteX11" fmla="*/ 106142 w 159174"/>
                <a:gd name="connsiteY11" fmla="*/ 261126 h 261320"/>
                <a:gd name="connsiteX12" fmla="*/ 33406 w 159174"/>
                <a:gd name="connsiteY12" fmla="*/ 210307 h 261320"/>
                <a:gd name="connsiteX13" fmla="*/ 19995 w 159174"/>
                <a:gd name="connsiteY13" fmla="*/ 196286 h 261320"/>
                <a:gd name="connsiteX14" fmla="*/ 7803 w 159174"/>
                <a:gd name="connsiteY14" fmla="*/ 170074 h 261320"/>
                <a:gd name="connsiteX15" fmla="*/ 6584 w 159174"/>
                <a:gd name="connsiteY15" fmla="*/ 157882 h 261320"/>
                <a:gd name="connsiteX16" fmla="*/ 15118 w 159174"/>
                <a:gd name="connsiteY16" fmla="*/ 82291 h 261320"/>
                <a:gd name="connsiteX17" fmla="*/ 12093 w 159174"/>
                <a:gd name="connsiteY17" fmla="*/ 40422 h 261320"/>
                <a:gd name="connsiteX18" fmla="*/ 18776 w 159174"/>
                <a:gd name="connsiteY18" fmla="*/ 20112 h 261320"/>
                <a:gd name="connsiteX19" fmla="*/ 7803 w 159174"/>
                <a:gd name="connsiteY19" fmla="*/ 14016 h 261320"/>
                <a:gd name="connsiteX20" fmla="*/ 488 w 159174"/>
                <a:gd name="connsiteY20" fmla="*/ 7920 h 261320"/>
                <a:gd name="connsiteX0" fmla="*/ 488 w 159174"/>
                <a:gd name="connsiteY0" fmla="*/ 7920 h 264475"/>
                <a:gd name="connsiteX1" fmla="*/ 15118 w 159174"/>
                <a:gd name="connsiteY1" fmla="*/ 7920 h 264475"/>
                <a:gd name="connsiteX2" fmla="*/ 59709 w 159174"/>
                <a:gd name="connsiteY2" fmla="*/ 826 h 264475"/>
                <a:gd name="connsiteX3" fmla="*/ 98159 w 159174"/>
                <a:gd name="connsiteY3" fmla="*/ 6740 h 264475"/>
                <a:gd name="connsiteX4" fmla="*/ 111390 w 159174"/>
                <a:gd name="connsiteY4" fmla="*/ 25024 h 264475"/>
                <a:gd name="connsiteX5" fmla="*/ 110803 w 159174"/>
                <a:gd name="connsiteY5" fmla="*/ 59530 h 264475"/>
                <a:gd name="connsiteX6" fmla="*/ 116312 w 159174"/>
                <a:gd name="connsiteY6" fmla="*/ 135936 h 264475"/>
                <a:gd name="connsiteX7" fmla="*/ 116312 w 159174"/>
                <a:gd name="connsiteY7" fmla="*/ 153005 h 264475"/>
                <a:gd name="connsiteX8" fmla="*/ 112654 w 159174"/>
                <a:gd name="connsiteY8" fmla="*/ 170683 h 264475"/>
                <a:gd name="connsiteX9" fmla="*/ 117303 w 159174"/>
                <a:gd name="connsiteY9" fmla="*/ 175366 h 264475"/>
                <a:gd name="connsiteX10" fmla="*/ 158122 w 159174"/>
                <a:gd name="connsiteY10" fmla="*/ 148540 h 264475"/>
                <a:gd name="connsiteX11" fmla="*/ 68792 w 159174"/>
                <a:gd name="connsiteY11" fmla="*/ 264285 h 264475"/>
                <a:gd name="connsiteX12" fmla="*/ 33406 w 159174"/>
                <a:gd name="connsiteY12" fmla="*/ 210307 h 264475"/>
                <a:gd name="connsiteX13" fmla="*/ 19995 w 159174"/>
                <a:gd name="connsiteY13" fmla="*/ 196286 h 264475"/>
                <a:gd name="connsiteX14" fmla="*/ 7803 w 159174"/>
                <a:gd name="connsiteY14" fmla="*/ 170074 h 264475"/>
                <a:gd name="connsiteX15" fmla="*/ 6584 w 159174"/>
                <a:gd name="connsiteY15" fmla="*/ 157882 h 264475"/>
                <a:gd name="connsiteX16" fmla="*/ 15118 w 159174"/>
                <a:gd name="connsiteY16" fmla="*/ 82291 h 264475"/>
                <a:gd name="connsiteX17" fmla="*/ 12093 w 159174"/>
                <a:gd name="connsiteY17" fmla="*/ 40422 h 264475"/>
                <a:gd name="connsiteX18" fmla="*/ 18776 w 159174"/>
                <a:gd name="connsiteY18" fmla="*/ 20112 h 264475"/>
                <a:gd name="connsiteX19" fmla="*/ 7803 w 159174"/>
                <a:gd name="connsiteY19" fmla="*/ 14016 h 264475"/>
                <a:gd name="connsiteX20" fmla="*/ 488 w 159174"/>
                <a:gd name="connsiteY20" fmla="*/ 7920 h 264475"/>
                <a:gd name="connsiteX0" fmla="*/ 488 w 159174"/>
                <a:gd name="connsiteY0" fmla="*/ 7920 h 264475"/>
                <a:gd name="connsiteX1" fmla="*/ 15118 w 159174"/>
                <a:gd name="connsiteY1" fmla="*/ 7920 h 264475"/>
                <a:gd name="connsiteX2" fmla="*/ 59709 w 159174"/>
                <a:gd name="connsiteY2" fmla="*/ 826 h 264475"/>
                <a:gd name="connsiteX3" fmla="*/ 98159 w 159174"/>
                <a:gd name="connsiteY3" fmla="*/ 6740 h 264475"/>
                <a:gd name="connsiteX4" fmla="*/ 111390 w 159174"/>
                <a:gd name="connsiteY4" fmla="*/ 25024 h 264475"/>
                <a:gd name="connsiteX5" fmla="*/ 110803 w 159174"/>
                <a:gd name="connsiteY5" fmla="*/ 59530 h 264475"/>
                <a:gd name="connsiteX6" fmla="*/ 116312 w 159174"/>
                <a:gd name="connsiteY6" fmla="*/ 135936 h 264475"/>
                <a:gd name="connsiteX7" fmla="*/ 116312 w 159174"/>
                <a:gd name="connsiteY7" fmla="*/ 153005 h 264475"/>
                <a:gd name="connsiteX8" fmla="*/ 112654 w 159174"/>
                <a:gd name="connsiteY8" fmla="*/ 170683 h 264475"/>
                <a:gd name="connsiteX9" fmla="*/ 117303 w 159174"/>
                <a:gd name="connsiteY9" fmla="*/ 175366 h 264475"/>
                <a:gd name="connsiteX10" fmla="*/ 158122 w 159174"/>
                <a:gd name="connsiteY10" fmla="*/ 148540 h 264475"/>
                <a:gd name="connsiteX11" fmla="*/ 119326 w 159174"/>
                <a:gd name="connsiteY11" fmla="*/ 264285 h 264475"/>
                <a:gd name="connsiteX12" fmla="*/ 33406 w 159174"/>
                <a:gd name="connsiteY12" fmla="*/ 210307 h 264475"/>
                <a:gd name="connsiteX13" fmla="*/ 19995 w 159174"/>
                <a:gd name="connsiteY13" fmla="*/ 196286 h 264475"/>
                <a:gd name="connsiteX14" fmla="*/ 7803 w 159174"/>
                <a:gd name="connsiteY14" fmla="*/ 170074 h 264475"/>
                <a:gd name="connsiteX15" fmla="*/ 6584 w 159174"/>
                <a:gd name="connsiteY15" fmla="*/ 157882 h 264475"/>
                <a:gd name="connsiteX16" fmla="*/ 15118 w 159174"/>
                <a:gd name="connsiteY16" fmla="*/ 82291 h 264475"/>
                <a:gd name="connsiteX17" fmla="*/ 12093 w 159174"/>
                <a:gd name="connsiteY17" fmla="*/ 40422 h 264475"/>
                <a:gd name="connsiteX18" fmla="*/ 18776 w 159174"/>
                <a:gd name="connsiteY18" fmla="*/ 20112 h 264475"/>
                <a:gd name="connsiteX19" fmla="*/ 7803 w 159174"/>
                <a:gd name="connsiteY19" fmla="*/ 14016 h 264475"/>
                <a:gd name="connsiteX20" fmla="*/ 488 w 159174"/>
                <a:gd name="connsiteY20" fmla="*/ 7920 h 264475"/>
                <a:gd name="connsiteX0" fmla="*/ 488 w 159174"/>
                <a:gd name="connsiteY0" fmla="*/ 7920 h 242402"/>
                <a:gd name="connsiteX1" fmla="*/ 15118 w 159174"/>
                <a:gd name="connsiteY1" fmla="*/ 7920 h 242402"/>
                <a:gd name="connsiteX2" fmla="*/ 59709 w 159174"/>
                <a:gd name="connsiteY2" fmla="*/ 826 h 242402"/>
                <a:gd name="connsiteX3" fmla="*/ 98159 w 159174"/>
                <a:gd name="connsiteY3" fmla="*/ 6740 h 242402"/>
                <a:gd name="connsiteX4" fmla="*/ 111390 w 159174"/>
                <a:gd name="connsiteY4" fmla="*/ 25024 h 242402"/>
                <a:gd name="connsiteX5" fmla="*/ 110803 w 159174"/>
                <a:gd name="connsiteY5" fmla="*/ 59530 h 242402"/>
                <a:gd name="connsiteX6" fmla="*/ 116312 w 159174"/>
                <a:gd name="connsiteY6" fmla="*/ 135936 h 242402"/>
                <a:gd name="connsiteX7" fmla="*/ 116312 w 159174"/>
                <a:gd name="connsiteY7" fmla="*/ 153005 h 242402"/>
                <a:gd name="connsiteX8" fmla="*/ 112654 w 159174"/>
                <a:gd name="connsiteY8" fmla="*/ 170683 h 242402"/>
                <a:gd name="connsiteX9" fmla="*/ 117303 w 159174"/>
                <a:gd name="connsiteY9" fmla="*/ 175366 h 242402"/>
                <a:gd name="connsiteX10" fmla="*/ 158122 w 159174"/>
                <a:gd name="connsiteY10" fmla="*/ 148540 h 242402"/>
                <a:gd name="connsiteX11" fmla="*/ 79778 w 159174"/>
                <a:gd name="connsiteY11" fmla="*/ 242173 h 242402"/>
                <a:gd name="connsiteX12" fmla="*/ 33406 w 159174"/>
                <a:gd name="connsiteY12" fmla="*/ 210307 h 242402"/>
                <a:gd name="connsiteX13" fmla="*/ 19995 w 159174"/>
                <a:gd name="connsiteY13" fmla="*/ 196286 h 242402"/>
                <a:gd name="connsiteX14" fmla="*/ 7803 w 159174"/>
                <a:gd name="connsiteY14" fmla="*/ 170074 h 242402"/>
                <a:gd name="connsiteX15" fmla="*/ 6584 w 159174"/>
                <a:gd name="connsiteY15" fmla="*/ 157882 h 242402"/>
                <a:gd name="connsiteX16" fmla="*/ 15118 w 159174"/>
                <a:gd name="connsiteY16" fmla="*/ 82291 h 242402"/>
                <a:gd name="connsiteX17" fmla="*/ 12093 w 159174"/>
                <a:gd name="connsiteY17" fmla="*/ 40422 h 242402"/>
                <a:gd name="connsiteX18" fmla="*/ 18776 w 159174"/>
                <a:gd name="connsiteY18" fmla="*/ 20112 h 242402"/>
                <a:gd name="connsiteX19" fmla="*/ 7803 w 159174"/>
                <a:gd name="connsiteY19" fmla="*/ 14016 h 242402"/>
                <a:gd name="connsiteX20" fmla="*/ 488 w 159174"/>
                <a:gd name="connsiteY20" fmla="*/ 7920 h 242402"/>
                <a:gd name="connsiteX0" fmla="*/ 488 w 159174"/>
                <a:gd name="connsiteY0" fmla="*/ 7920 h 234523"/>
                <a:gd name="connsiteX1" fmla="*/ 15118 w 159174"/>
                <a:gd name="connsiteY1" fmla="*/ 7920 h 234523"/>
                <a:gd name="connsiteX2" fmla="*/ 59709 w 159174"/>
                <a:gd name="connsiteY2" fmla="*/ 826 h 234523"/>
                <a:gd name="connsiteX3" fmla="*/ 98159 w 159174"/>
                <a:gd name="connsiteY3" fmla="*/ 6740 h 234523"/>
                <a:gd name="connsiteX4" fmla="*/ 111390 w 159174"/>
                <a:gd name="connsiteY4" fmla="*/ 25024 h 234523"/>
                <a:gd name="connsiteX5" fmla="*/ 110803 w 159174"/>
                <a:gd name="connsiteY5" fmla="*/ 59530 h 234523"/>
                <a:gd name="connsiteX6" fmla="*/ 116312 w 159174"/>
                <a:gd name="connsiteY6" fmla="*/ 135936 h 234523"/>
                <a:gd name="connsiteX7" fmla="*/ 116312 w 159174"/>
                <a:gd name="connsiteY7" fmla="*/ 153005 h 234523"/>
                <a:gd name="connsiteX8" fmla="*/ 112654 w 159174"/>
                <a:gd name="connsiteY8" fmla="*/ 170683 h 234523"/>
                <a:gd name="connsiteX9" fmla="*/ 117303 w 159174"/>
                <a:gd name="connsiteY9" fmla="*/ 175366 h 234523"/>
                <a:gd name="connsiteX10" fmla="*/ 158122 w 159174"/>
                <a:gd name="connsiteY10" fmla="*/ 148540 h 234523"/>
                <a:gd name="connsiteX11" fmla="*/ 128114 w 159174"/>
                <a:gd name="connsiteY11" fmla="*/ 234275 h 234523"/>
                <a:gd name="connsiteX12" fmla="*/ 33406 w 159174"/>
                <a:gd name="connsiteY12" fmla="*/ 210307 h 234523"/>
                <a:gd name="connsiteX13" fmla="*/ 19995 w 159174"/>
                <a:gd name="connsiteY13" fmla="*/ 196286 h 234523"/>
                <a:gd name="connsiteX14" fmla="*/ 7803 w 159174"/>
                <a:gd name="connsiteY14" fmla="*/ 170074 h 234523"/>
                <a:gd name="connsiteX15" fmla="*/ 6584 w 159174"/>
                <a:gd name="connsiteY15" fmla="*/ 157882 h 234523"/>
                <a:gd name="connsiteX16" fmla="*/ 15118 w 159174"/>
                <a:gd name="connsiteY16" fmla="*/ 82291 h 234523"/>
                <a:gd name="connsiteX17" fmla="*/ 12093 w 159174"/>
                <a:gd name="connsiteY17" fmla="*/ 40422 h 234523"/>
                <a:gd name="connsiteX18" fmla="*/ 18776 w 159174"/>
                <a:gd name="connsiteY18" fmla="*/ 20112 h 234523"/>
                <a:gd name="connsiteX19" fmla="*/ 7803 w 159174"/>
                <a:gd name="connsiteY19" fmla="*/ 14016 h 234523"/>
                <a:gd name="connsiteX20" fmla="*/ 488 w 159174"/>
                <a:gd name="connsiteY20" fmla="*/ 7920 h 234523"/>
                <a:gd name="connsiteX0" fmla="*/ 488 w 159174"/>
                <a:gd name="connsiteY0" fmla="*/ 7920 h 210911"/>
                <a:gd name="connsiteX1" fmla="*/ 15118 w 159174"/>
                <a:gd name="connsiteY1" fmla="*/ 7920 h 210911"/>
                <a:gd name="connsiteX2" fmla="*/ 59709 w 159174"/>
                <a:gd name="connsiteY2" fmla="*/ 826 h 210911"/>
                <a:gd name="connsiteX3" fmla="*/ 98159 w 159174"/>
                <a:gd name="connsiteY3" fmla="*/ 6740 h 210911"/>
                <a:gd name="connsiteX4" fmla="*/ 111390 w 159174"/>
                <a:gd name="connsiteY4" fmla="*/ 25024 h 210911"/>
                <a:gd name="connsiteX5" fmla="*/ 110803 w 159174"/>
                <a:gd name="connsiteY5" fmla="*/ 59530 h 210911"/>
                <a:gd name="connsiteX6" fmla="*/ 116312 w 159174"/>
                <a:gd name="connsiteY6" fmla="*/ 135936 h 210911"/>
                <a:gd name="connsiteX7" fmla="*/ 116312 w 159174"/>
                <a:gd name="connsiteY7" fmla="*/ 153005 h 210911"/>
                <a:gd name="connsiteX8" fmla="*/ 112654 w 159174"/>
                <a:gd name="connsiteY8" fmla="*/ 170683 h 210911"/>
                <a:gd name="connsiteX9" fmla="*/ 117303 w 159174"/>
                <a:gd name="connsiteY9" fmla="*/ 175366 h 210911"/>
                <a:gd name="connsiteX10" fmla="*/ 158122 w 159174"/>
                <a:gd name="connsiteY10" fmla="*/ 148540 h 210911"/>
                <a:gd name="connsiteX11" fmla="*/ 119326 w 159174"/>
                <a:gd name="connsiteY11" fmla="*/ 210583 h 210911"/>
                <a:gd name="connsiteX12" fmla="*/ 33406 w 159174"/>
                <a:gd name="connsiteY12" fmla="*/ 210307 h 210911"/>
                <a:gd name="connsiteX13" fmla="*/ 19995 w 159174"/>
                <a:gd name="connsiteY13" fmla="*/ 196286 h 210911"/>
                <a:gd name="connsiteX14" fmla="*/ 7803 w 159174"/>
                <a:gd name="connsiteY14" fmla="*/ 170074 h 210911"/>
                <a:gd name="connsiteX15" fmla="*/ 6584 w 159174"/>
                <a:gd name="connsiteY15" fmla="*/ 157882 h 210911"/>
                <a:gd name="connsiteX16" fmla="*/ 15118 w 159174"/>
                <a:gd name="connsiteY16" fmla="*/ 82291 h 210911"/>
                <a:gd name="connsiteX17" fmla="*/ 12093 w 159174"/>
                <a:gd name="connsiteY17" fmla="*/ 40422 h 210911"/>
                <a:gd name="connsiteX18" fmla="*/ 18776 w 159174"/>
                <a:gd name="connsiteY18" fmla="*/ 20112 h 210911"/>
                <a:gd name="connsiteX19" fmla="*/ 7803 w 159174"/>
                <a:gd name="connsiteY19" fmla="*/ 14016 h 210911"/>
                <a:gd name="connsiteX20" fmla="*/ 488 w 159174"/>
                <a:gd name="connsiteY20" fmla="*/ 7920 h 210911"/>
                <a:gd name="connsiteX0" fmla="*/ 488 w 159174"/>
                <a:gd name="connsiteY0" fmla="*/ 7920 h 239520"/>
                <a:gd name="connsiteX1" fmla="*/ 15118 w 159174"/>
                <a:gd name="connsiteY1" fmla="*/ 7920 h 239520"/>
                <a:gd name="connsiteX2" fmla="*/ 59709 w 159174"/>
                <a:gd name="connsiteY2" fmla="*/ 826 h 239520"/>
                <a:gd name="connsiteX3" fmla="*/ 98159 w 159174"/>
                <a:gd name="connsiteY3" fmla="*/ 6740 h 239520"/>
                <a:gd name="connsiteX4" fmla="*/ 111390 w 159174"/>
                <a:gd name="connsiteY4" fmla="*/ 25024 h 239520"/>
                <a:gd name="connsiteX5" fmla="*/ 110803 w 159174"/>
                <a:gd name="connsiteY5" fmla="*/ 59530 h 239520"/>
                <a:gd name="connsiteX6" fmla="*/ 116312 w 159174"/>
                <a:gd name="connsiteY6" fmla="*/ 135936 h 239520"/>
                <a:gd name="connsiteX7" fmla="*/ 116312 w 159174"/>
                <a:gd name="connsiteY7" fmla="*/ 153005 h 239520"/>
                <a:gd name="connsiteX8" fmla="*/ 112654 w 159174"/>
                <a:gd name="connsiteY8" fmla="*/ 170683 h 239520"/>
                <a:gd name="connsiteX9" fmla="*/ 117303 w 159174"/>
                <a:gd name="connsiteY9" fmla="*/ 175366 h 239520"/>
                <a:gd name="connsiteX10" fmla="*/ 158122 w 159174"/>
                <a:gd name="connsiteY10" fmla="*/ 148540 h 239520"/>
                <a:gd name="connsiteX11" fmla="*/ 119326 w 159174"/>
                <a:gd name="connsiteY11" fmla="*/ 210583 h 239520"/>
                <a:gd name="connsiteX12" fmla="*/ 33406 w 159174"/>
                <a:gd name="connsiteY12" fmla="*/ 210307 h 239520"/>
                <a:gd name="connsiteX13" fmla="*/ 19995 w 159174"/>
                <a:gd name="connsiteY13" fmla="*/ 196286 h 239520"/>
                <a:gd name="connsiteX14" fmla="*/ 7803 w 159174"/>
                <a:gd name="connsiteY14" fmla="*/ 170074 h 239520"/>
                <a:gd name="connsiteX15" fmla="*/ 6584 w 159174"/>
                <a:gd name="connsiteY15" fmla="*/ 157882 h 239520"/>
                <a:gd name="connsiteX16" fmla="*/ 15118 w 159174"/>
                <a:gd name="connsiteY16" fmla="*/ 82291 h 239520"/>
                <a:gd name="connsiteX17" fmla="*/ 12093 w 159174"/>
                <a:gd name="connsiteY17" fmla="*/ 40422 h 239520"/>
                <a:gd name="connsiteX18" fmla="*/ 18776 w 159174"/>
                <a:gd name="connsiteY18" fmla="*/ 20112 h 239520"/>
                <a:gd name="connsiteX19" fmla="*/ 7803 w 159174"/>
                <a:gd name="connsiteY19" fmla="*/ 14016 h 239520"/>
                <a:gd name="connsiteX20" fmla="*/ 488 w 159174"/>
                <a:gd name="connsiteY20" fmla="*/ 7920 h 239520"/>
                <a:gd name="connsiteX0" fmla="*/ 93 w 176356"/>
                <a:gd name="connsiteY0" fmla="*/ 86893 h 239520"/>
                <a:gd name="connsiteX1" fmla="*/ 32300 w 176356"/>
                <a:gd name="connsiteY1" fmla="*/ 7920 h 239520"/>
                <a:gd name="connsiteX2" fmla="*/ 76891 w 176356"/>
                <a:gd name="connsiteY2" fmla="*/ 826 h 239520"/>
                <a:gd name="connsiteX3" fmla="*/ 115341 w 176356"/>
                <a:gd name="connsiteY3" fmla="*/ 6740 h 239520"/>
                <a:gd name="connsiteX4" fmla="*/ 128572 w 176356"/>
                <a:gd name="connsiteY4" fmla="*/ 25024 h 239520"/>
                <a:gd name="connsiteX5" fmla="*/ 127985 w 176356"/>
                <a:gd name="connsiteY5" fmla="*/ 59530 h 239520"/>
                <a:gd name="connsiteX6" fmla="*/ 133494 w 176356"/>
                <a:gd name="connsiteY6" fmla="*/ 135936 h 239520"/>
                <a:gd name="connsiteX7" fmla="*/ 133494 w 176356"/>
                <a:gd name="connsiteY7" fmla="*/ 153005 h 239520"/>
                <a:gd name="connsiteX8" fmla="*/ 129836 w 176356"/>
                <a:gd name="connsiteY8" fmla="*/ 170683 h 239520"/>
                <a:gd name="connsiteX9" fmla="*/ 134485 w 176356"/>
                <a:gd name="connsiteY9" fmla="*/ 175366 h 239520"/>
                <a:gd name="connsiteX10" fmla="*/ 175304 w 176356"/>
                <a:gd name="connsiteY10" fmla="*/ 148540 h 239520"/>
                <a:gd name="connsiteX11" fmla="*/ 136508 w 176356"/>
                <a:gd name="connsiteY11" fmla="*/ 210583 h 239520"/>
                <a:gd name="connsiteX12" fmla="*/ 50588 w 176356"/>
                <a:gd name="connsiteY12" fmla="*/ 210307 h 239520"/>
                <a:gd name="connsiteX13" fmla="*/ 37177 w 176356"/>
                <a:gd name="connsiteY13" fmla="*/ 196286 h 239520"/>
                <a:gd name="connsiteX14" fmla="*/ 24985 w 176356"/>
                <a:gd name="connsiteY14" fmla="*/ 170074 h 239520"/>
                <a:gd name="connsiteX15" fmla="*/ 23766 w 176356"/>
                <a:gd name="connsiteY15" fmla="*/ 157882 h 239520"/>
                <a:gd name="connsiteX16" fmla="*/ 32300 w 176356"/>
                <a:gd name="connsiteY16" fmla="*/ 82291 h 239520"/>
                <a:gd name="connsiteX17" fmla="*/ 29275 w 176356"/>
                <a:gd name="connsiteY17" fmla="*/ 40422 h 239520"/>
                <a:gd name="connsiteX18" fmla="*/ 35958 w 176356"/>
                <a:gd name="connsiteY18" fmla="*/ 20112 h 239520"/>
                <a:gd name="connsiteX19" fmla="*/ 24985 w 176356"/>
                <a:gd name="connsiteY19" fmla="*/ 14016 h 239520"/>
                <a:gd name="connsiteX20" fmla="*/ 93 w 176356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9374 w 176455"/>
                <a:gd name="connsiteY17" fmla="*/ 40422 h 239520"/>
                <a:gd name="connsiteX18" fmla="*/ 36057 w 176455"/>
                <a:gd name="connsiteY18" fmla="*/ 20112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2783 w 176455"/>
                <a:gd name="connsiteY17" fmla="*/ 73590 h 239520"/>
                <a:gd name="connsiteX18" fmla="*/ 36057 w 176455"/>
                <a:gd name="connsiteY18" fmla="*/ 20112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2783 w 176455"/>
                <a:gd name="connsiteY17" fmla="*/ 73590 h 239520"/>
                <a:gd name="connsiteX18" fmla="*/ 36057 w 176455"/>
                <a:gd name="connsiteY18" fmla="*/ 20112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  <a:gd name="connsiteX0" fmla="*/ 192 w 176455"/>
                <a:gd name="connsiteY0" fmla="*/ 86893 h 239520"/>
                <a:gd name="connsiteX1" fmla="*/ 32399 w 176455"/>
                <a:gd name="connsiteY1" fmla="*/ 7920 h 239520"/>
                <a:gd name="connsiteX2" fmla="*/ 76990 w 176455"/>
                <a:gd name="connsiteY2" fmla="*/ 826 h 239520"/>
                <a:gd name="connsiteX3" fmla="*/ 115440 w 176455"/>
                <a:gd name="connsiteY3" fmla="*/ 6740 h 239520"/>
                <a:gd name="connsiteX4" fmla="*/ 128671 w 176455"/>
                <a:gd name="connsiteY4" fmla="*/ 25024 h 239520"/>
                <a:gd name="connsiteX5" fmla="*/ 128084 w 176455"/>
                <a:gd name="connsiteY5" fmla="*/ 59530 h 239520"/>
                <a:gd name="connsiteX6" fmla="*/ 133593 w 176455"/>
                <a:gd name="connsiteY6" fmla="*/ 135936 h 239520"/>
                <a:gd name="connsiteX7" fmla="*/ 133593 w 176455"/>
                <a:gd name="connsiteY7" fmla="*/ 153005 h 239520"/>
                <a:gd name="connsiteX8" fmla="*/ 129935 w 176455"/>
                <a:gd name="connsiteY8" fmla="*/ 170683 h 239520"/>
                <a:gd name="connsiteX9" fmla="*/ 134584 w 176455"/>
                <a:gd name="connsiteY9" fmla="*/ 175366 h 239520"/>
                <a:gd name="connsiteX10" fmla="*/ 175403 w 176455"/>
                <a:gd name="connsiteY10" fmla="*/ 148540 h 239520"/>
                <a:gd name="connsiteX11" fmla="*/ 136607 w 176455"/>
                <a:gd name="connsiteY11" fmla="*/ 210583 h 239520"/>
                <a:gd name="connsiteX12" fmla="*/ 50687 w 176455"/>
                <a:gd name="connsiteY12" fmla="*/ 210307 h 239520"/>
                <a:gd name="connsiteX13" fmla="*/ 37276 w 176455"/>
                <a:gd name="connsiteY13" fmla="*/ 196286 h 239520"/>
                <a:gd name="connsiteX14" fmla="*/ 25084 w 176455"/>
                <a:gd name="connsiteY14" fmla="*/ 170074 h 239520"/>
                <a:gd name="connsiteX15" fmla="*/ 23865 w 176455"/>
                <a:gd name="connsiteY15" fmla="*/ 157882 h 239520"/>
                <a:gd name="connsiteX16" fmla="*/ 32399 w 176455"/>
                <a:gd name="connsiteY16" fmla="*/ 82291 h 239520"/>
                <a:gd name="connsiteX17" fmla="*/ 22783 w 176455"/>
                <a:gd name="connsiteY17" fmla="*/ 73590 h 239520"/>
                <a:gd name="connsiteX18" fmla="*/ 29467 w 176455"/>
                <a:gd name="connsiteY18" fmla="*/ 59598 h 239520"/>
                <a:gd name="connsiteX19" fmla="*/ 14099 w 176455"/>
                <a:gd name="connsiteY19" fmla="*/ 58241 h 239520"/>
                <a:gd name="connsiteX20" fmla="*/ 192 w 176455"/>
                <a:gd name="connsiteY20" fmla="*/ 86893 h 239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76455" h="239520">
                  <a:moveTo>
                    <a:pt x="192" y="86893"/>
                  </a:moveTo>
                  <a:cubicBezTo>
                    <a:pt x="10928" y="60569"/>
                    <a:pt x="4086" y="18449"/>
                    <a:pt x="32399" y="7920"/>
                  </a:cubicBezTo>
                  <a:cubicBezTo>
                    <a:pt x="54345" y="7920"/>
                    <a:pt x="63150" y="1023"/>
                    <a:pt x="76990" y="826"/>
                  </a:cubicBezTo>
                  <a:cubicBezTo>
                    <a:pt x="90830" y="629"/>
                    <a:pt x="108125" y="-3014"/>
                    <a:pt x="115440" y="6740"/>
                  </a:cubicBezTo>
                  <a:cubicBezTo>
                    <a:pt x="122755" y="15681"/>
                    <a:pt x="126564" y="16226"/>
                    <a:pt x="128671" y="25024"/>
                  </a:cubicBezTo>
                  <a:cubicBezTo>
                    <a:pt x="130778" y="33822"/>
                    <a:pt x="127264" y="41045"/>
                    <a:pt x="128084" y="59530"/>
                  </a:cubicBezTo>
                  <a:cubicBezTo>
                    <a:pt x="128904" y="78015"/>
                    <a:pt x="133593" y="92858"/>
                    <a:pt x="133593" y="135936"/>
                  </a:cubicBezTo>
                  <a:lnTo>
                    <a:pt x="133593" y="153005"/>
                  </a:lnTo>
                  <a:cubicBezTo>
                    <a:pt x="133593" y="157069"/>
                    <a:pt x="129770" y="166956"/>
                    <a:pt x="129935" y="170683"/>
                  </a:cubicBezTo>
                  <a:cubicBezTo>
                    <a:pt x="130100" y="174410"/>
                    <a:pt x="127006" y="179057"/>
                    <a:pt x="134584" y="175366"/>
                  </a:cubicBezTo>
                  <a:cubicBezTo>
                    <a:pt x="142162" y="171675"/>
                    <a:pt x="183531" y="150978"/>
                    <a:pt x="175403" y="148540"/>
                  </a:cubicBezTo>
                  <a:cubicBezTo>
                    <a:pt x="169713" y="146101"/>
                    <a:pt x="140671" y="216272"/>
                    <a:pt x="136607" y="210583"/>
                  </a:cubicBezTo>
                  <a:cubicBezTo>
                    <a:pt x="128479" y="204080"/>
                    <a:pt x="100199" y="279027"/>
                    <a:pt x="50687" y="210307"/>
                  </a:cubicBezTo>
                  <a:cubicBezTo>
                    <a:pt x="40910" y="196737"/>
                    <a:pt x="42966" y="205634"/>
                    <a:pt x="37276" y="196286"/>
                  </a:cubicBezTo>
                  <a:cubicBezTo>
                    <a:pt x="31587" y="186939"/>
                    <a:pt x="27523" y="178202"/>
                    <a:pt x="25084" y="170074"/>
                  </a:cubicBezTo>
                  <a:lnTo>
                    <a:pt x="23865" y="157882"/>
                  </a:lnTo>
                  <a:cubicBezTo>
                    <a:pt x="23865" y="147315"/>
                    <a:pt x="26710" y="122118"/>
                    <a:pt x="32399" y="82291"/>
                  </a:cubicBezTo>
                  <a:cubicBezTo>
                    <a:pt x="35651" y="57907"/>
                    <a:pt x="22783" y="80906"/>
                    <a:pt x="22783" y="73590"/>
                  </a:cubicBezTo>
                  <a:cubicBezTo>
                    <a:pt x="22377" y="68713"/>
                    <a:pt x="29873" y="64475"/>
                    <a:pt x="29467" y="59598"/>
                  </a:cubicBezTo>
                  <a:lnTo>
                    <a:pt x="14099" y="58241"/>
                  </a:lnTo>
                  <a:cubicBezTo>
                    <a:pt x="7597" y="55803"/>
                    <a:pt x="-1434" y="88519"/>
                    <a:pt x="192" y="86893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CC33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7842D73-C0BF-A5C0-0DEB-1CDFCD8C7061}"/>
                </a:ext>
              </a:extLst>
            </p:cNvPr>
            <p:cNvSpPr txBox="1"/>
            <p:nvPr/>
          </p:nvSpPr>
          <p:spPr>
            <a:xfrm>
              <a:off x="5696873" y="1621814"/>
              <a:ext cx="300549" cy="247098"/>
            </a:xfrm>
            <a:custGeom>
              <a:avLst/>
              <a:gdLst/>
              <a:ahLst/>
              <a:cxnLst/>
              <a:rect l="l" t="t" r="r" b="b"/>
              <a:pathLst>
                <a:path w="277308" h="227990">
                  <a:moveTo>
                    <a:pt x="201718" y="0"/>
                  </a:moveTo>
                  <a:cubicBezTo>
                    <a:pt x="217161" y="0"/>
                    <a:pt x="230775" y="2032"/>
                    <a:pt x="242561" y="6096"/>
                  </a:cubicBezTo>
                  <a:cubicBezTo>
                    <a:pt x="254346" y="10160"/>
                    <a:pt x="262271" y="15443"/>
                    <a:pt x="266335" y="21946"/>
                  </a:cubicBezTo>
                  <a:cubicBezTo>
                    <a:pt x="273650" y="31699"/>
                    <a:pt x="277308" y="49174"/>
                    <a:pt x="277308" y="74371"/>
                  </a:cubicBezTo>
                  <a:cubicBezTo>
                    <a:pt x="277308" y="97130"/>
                    <a:pt x="274057" y="119482"/>
                    <a:pt x="267554" y="141427"/>
                  </a:cubicBezTo>
                  <a:cubicBezTo>
                    <a:pt x="261052" y="161747"/>
                    <a:pt x="251908" y="180035"/>
                    <a:pt x="240122" y="196291"/>
                  </a:cubicBezTo>
                  <a:cubicBezTo>
                    <a:pt x="228337" y="212547"/>
                    <a:pt x="218786" y="220675"/>
                    <a:pt x="211471" y="220675"/>
                  </a:cubicBezTo>
                  <a:cubicBezTo>
                    <a:pt x="207407" y="220675"/>
                    <a:pt x="203343" y="221894"/>
                    <a:pt x="199279" y="224333"/>
                  </a:cubicBezTo>
                  <a:cubicBezTo>
                    <a:pt x="194402" y="226771"/>
                    <a:pt x="188713" y="227990"/>
                    <a:pt x="182210" y="227990"/>
                  </a:cubicBezTo>
                  <a:cubicBezTo>
                    <a:pt x="167580" y="227990"/>
                    <a:pt x="151730" y="224333"/>
                    <a:pt x="134662" y="217018"/>
                  </a:cubicBezTo>
                  <a:lnTo>
                    <a:pt x="117593" y="209702"/>
                  </a:lnTo>
                  <a:lnTo>
                    <a:pt x="95647" y="201168"/>
                  </a:lnTo>
                  <a:cubicBezTo>
                    <a:pt x="79391" y="195478"/>
                    <a:pt x="76953" y="192634"/>
                    <a:pt x="88332" y="192634"/>
                  </a:cubicBezTo>
                  <a:cubicBezTo>
                    <a:pt x="100524" y="192634"/>
                    <a:pt x="113935" y="188976"/>
                    <a:pt x="128566" y="181661"/>
                  </a:cubicBezTo>
                  <a:cubicBezTo>
                    <a:pt x="135068" y="179222"/>
                    <a:pt x="140148" y="174955"/>
                    <a:pt x="143806" y="168859"/>
                  </a:cubicBezTo>
                  <a:cubicBezTo>
                    <a:pt x="147463" y="162763"/>
                    <a:pt x="151324" y="152400"/>
                    <a:pt x="155388" y="137770"/>
                  </a:cubicBezTo>
                  <a:lnTo>
                    <a:pt x="168799" y="98755"/>
                  </a:lnTo>
                  <a:lnTo>
                    <a:pt x="174895" y="79248"/>
                  </a:lnTo>
                  <a:cubicBezTo>
                    <a:pt x="174895" y="76810"/>
                    <a:pt x="171441" y="77216"/>
                    <a:pt x="164532" y="80467"/>
                  </a:cubicBezTo>
                  <a:cubicBezTo>
                    <a:pt x="157623" y="83718"/>
                    <a:pt x="146854" y="89002"/>
                    <a:pt x="132223" y="96317"/>
                  </a:cubicBezTo>
                  <a:cubicBezTo>
                    <a:pt x="104588" y="110947"/>
                    <a:pt x="87113" y="119888"/>
                    <a:pt x="79798" y="123139"/>
                  </a:cubicBezTo>
                  <a:cubicBezTo>
                    <a:pt x="72482" y="126390"/>
                    <a:pt x="63948" y="128422"/>
                    <a:pt x="54194" y="129235"/>
                  </a:cubicBezTo>
                  <a:lnTo>
                    <a:pt x="45660" y="129235"/>
                  </a:lnTo>
                  <a:cubicBezTo>
                    <a:pt x="39970" y="129235"/>
                    <a:pt x="34281" y="127610"/>
                    <a:pt x="28591" y="124358"/>
                  </a:cubicBezTo>
                  <a:cubicBezTo>
                    <a:pt x="23714" y="120294"/>
                    <a:pt x="17618" y="116637"/>
                    <a:pt x="10303" y="113386"/>
                  </a:cubicBezTo>
                  <a:cubicBezTo>
                    <a:pt x="-263" y="107696"/>
                    <a:pt x="-2702" y="102413"/>
                    <a:pt x="2988" y="97536"/>
                  </a:cubicBezTo>
                  <a:cubicBezTo>
                    <a:pt x="10303" y="91846"/>
                    <a:pt x="23918" y="82906"/>
                    <a:pt x="43831" y="70714"/>
                  </a:cubicBezTo>
                  <a:cubicBezTo>
                    <a:pt x="63745" y="58522"/>
                    <a:pt x="78172" y="49987"/>
                    <a:pt x="87113" y="45110"/>
                  </a:cubicBezTo>
                  <a:cubicBezTo>
                    <a:pt x="87926" y="45110"/>
                    <a:pt x="95647" y="41859"/>
                    <a:pt x="110278" y="35357"/>
                  </a:cubicBezTo>
                  <a:cubicBezTo>
                    <a:pt x="129785" y="23978"/>
                    <a:pt x="146854" y="16256"/>
                    <a:pt x="161484" y="12192"/>
                  </a:cubicBezTo>
                  <a:cubicBezTo>
                    <a:pt x="170425" y="9754"/>
                    <a:pt x="176114" y="7315"/>
                    <a:pt x="178553" y="4877"/>
                  </a:cubicBezTo>
                  <a:cubicBezTo>
                    <a:pt x="185055" y="1626"/>
                    <a:pt x="192777" y="0"/>
                    <a:pt x="20171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CC33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2888077-B75A-83B4-BA79-4CEB72AA403E}"/>
                </a:ext>
              </a:extLst>
            </p:cNvPr>
            <p:cNvSpPr txBox="1"/>
            <p:nvPr/>
          </p:nvSpPr>
          <p:spPr>
            <a:xfrm>
              <a:off x="5688808" y="1809450"/>
              <a:ext cx="432383" cy="292385"/>
            </a:xfrm>
            <a:custGeom>
              <a:avLst/>
              <a:gdLst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0532 w 277847"/>
                <a:gd name="connsiteY13" fmla="*/ 130455 h 182880"/>
                <a:gd name="connsiteX14" fmla="*/ 269993 w 277847"/>
                <a:gd name="connsiteY14" fmla="*/ 154203 h 182880"/>
                <a:gd name="connsiteX15" fmla="*/ 247367 w 277847"/>
                <a:gd name="connsiteY15" fmla="*/ 154839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0532 w 277847"/>
                <a:gd name="connsiteY13" fmla="*/ 130455 h 182880"/>
                <a:gd name="connsiteX14" fmla="*/ 269993 w 277847"/>
                <a:gd name="connsiteY14" fmla="*/ 154203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0532 w 277847"/>
                <a:gd name="connsiteY13" fmla="*/ 130455 h 182880"/>
                <a:gd name="connsiteX14" fmla="*/ 275795 w 277847"/>
                <a:gd name="connsiteY14" fmla="*/ 151716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81027"/>
                <a:gd name="connsiteY0" fmla="*/ 0 h 182880"/>
                <a:gd name="connsiteX1" fmla="*/ 13891 w 281027"/>
                <a:gd name="connsiteY1" fmla="*/ 9144 h 182880"/>
                <a:gd name="connsiteX2" fmla="*/ 13281 w 281027"/>
                <a:gd name="connsiteY2" fmla="*/ 26823 h 182880"/>
                <a:gd name="connsiteX3" fmla="*/ 30350 w 281027"/>
                <a:gd name="connsiteY3" fmla="*/ 96317 h 182880"/>
                <a:gd name="connsiteX4" fmla="*/ 40713 w 281027"/>
                <a:gd name="connsiteY4" fmla="*/ 112776 h 182880"/>
                <a:gd name="connsiteX5" fmla="*/ 58391 w 281027"/>
                <a:gd name="connsiteY5" fmla="*/ 117044 h 182880"/>
                <a:gd name="connsiteX6" fmla="*/ 98625 w 281027"/>
                <a:gd name="connsiteY6" fmla="*/ 112167 h 182880"/>
                <a:gd name="connsiteX7" fmla="*/ 198599 w 281027"/>
                <a:gd name="connsiteY7" fmla="*/ 92660 h 182880"/>
                <a:gd name="connsiteX8" fmla="*/ 243100 w 281027"/>
                <a:gd name="connsiteY8" fmla="*/ 79858 h 182880"/>
                <a:gd name="connsiteX9" fmla="*/ 265655 w 281027"/>
                <a:gd name="connsiteY9" fmla="*/ 67056 h 182880"/>
                <a:gd name="connsiteX10" fmla="*/ 277847 w 281027"/>
                <a:gd name="connsiteY10" fmla="*/ 57303 h 182880"/>
                <a:gd name="connsiteX11" fmla="*/ 277847 w 281027"/>
                <a:gd name="connsiteY11" fmla="*/ 89002 h 182880"/>
                <a:gd name="connsiteX12" fmla="*/ 276019 w 281027"/>
                <a:gd name="connsiteY12" fmla="*/ 115215 h 182880"/>
                <a:gd name="connsiteX13" fmla="*/ 280479 w 281027"/>
                <a:gd name="connsiteY13" fmla="*/ 127968 h 182880"/>
                <a:gd name="connsiteX14" fmla="*/ 275795 w 281027"/>
                <a:gd name="connsiteY14" fmla="*/ 151716 h 182880"/>
                <a:gd name="connsiteX15" fmla="*/ 263945 w 281027"/>
                <a:gd name="connsiteY15" fmla="*/ 163128 h 182880"/>
                <a:gd name="connsiteX16" fmla="*/ 236395 w 281027"/>
                <a:gd name="connsiteY16" fmla="*/ 165812 h 182880"/>
                <a:gd name="connsiteX17" fmla="*/ 220545 w 281027"/>
                <a:gd name="connsiteY17" fmla="*/ 171908 h 182880"/>
                <a:gd name="connsiteX18" fmla="*/ 191284 w 281027"/>
                <a:gd name="connsiteY18" fmla="*/ 175565 h 182880"/>
                <a:gd name="connsiteX19" fmla="*/ 138859 w 281027"/>
                <a:gd name="connsiteY19" fmla="*/ 181052 h 182880"/>
                <a:gd name="connsiteX20" fmla="*/ 85214 w 281027"/>
                <a:gd name="connsiteY20" fmla="*/ 182880 h 182880"/>
                <a:gd name="connsiteX21" fmla="*/ 66926 w 281027"/>
                <a:gd name="connsiteY21" fmla="*/ 181661 h 182880"/>
                <a:gd name="connsiteX22" fmla="*/ 41932 w 281027"/>
                <a:gd name="connsiteY22" fmla="*/ 168860 h 182880"/>
                <a:gd name="connsiteX23" fmla="*/ 23035 w 281027"/>
                <a:gd name="connsiteY23" fmla="*/ 151181 h 182880"/>
                <a:gd name="connsiteX24" fmla="*/ 1089 w 281027"/>
                <a:gd name="connsiteY24" fmla="*/ 73152 h 182880"/>
                <a:gd name="connsiteX25" fmla="*/ 10843 w 281027"/>
                <a:gd name="connsiteY25" fmla="*/ 6096 h 182880"/>
                <a:gd name="connsiteX26" fmla="*/ 13281 w 28102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3848 w 277847"/>
                <a:gd name="connsiteY13" fmla="*/ 127139 h 182880"/>
                <a:gd name="connsiteX14" fmla="*/ 275795 w 277847"/>
                <a:gd name="connsiteY14" fmla="*/ 151716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41932 w 277847"/>
                <a:gd name="connsiteY22" fmla="*/ 168860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3281 w 277847"/>
                <a:gd name="connsiteY0" fmla="*/ 0 h 182880"/>
                <a:gd name="connsiteX1" fmla="*/ 13891 w 277847"/>
                <a:gd name="connsiteY1" fmla="*/ 9144 h 182880"/>
                <a:gd name="connsiteX2" fmla="*/ 13281 w 277847"/>
                <a:gd name="connsiteY2" fmla="*/ 26823 h 182880"/>
                <a:gd name="connsiteX3" fmla="*/ 30350 w 277847"/>
                <a:gd name="connsiteY3" fmla="*/ 96317 h 182880"/>
                <a:gd name="connsiteX4" fmla="*/ 40713 w 277847"/>
                <a:gd name="connsiteY4" fmla="*/ 112776 h 182880"/>
                <a:gd name="connsiteX5" fmla="*/ 58391 w 277847"/>
                <a:gd name="connsiteY5" fmla="*/ 117044 h 182880"/>
                <a:gd name="connsiteX6" fmla="*/ 98625 w 277847"/>
                <a:gd name="connsiteY6" fmla="*/ 112167 h 182880"/>
                <a:gd name="connsiteX7" fmla="*/ 198599 w 277847"/>
                <a:gd name="connsiteY7" fmla="*/ 92660 h 182880"/>
                <a:gd name="connsiteX8" fmla="*/ 243100 w 277847"/>
                <a:gd name="connsiteY8" fmla="*/ 79858 h 182880"/>
                <a:gd name="connsiteX9" fmla="*/ 265655 w 277847"/>
                <a:gd name="connsiteY9" fmla="*/ 67056 h 182880"/>
                <a:gd name="connsiteX10" fmla="*/ 277847 w 277847"/>
                <a:gd name="connsiteY10" fmla="*/ 57303 h 182880"/>
                <a:gd name="connsiteX11" fmla="*/ 277847 w 277847"/>
                <a:gd name="connsiteY11" fmla="*/ 89002 h 182880"/>
                <a:gd name="connsiteX12" fmla="*/ 276019 w 277847"/>
                <a:gd name="connsiteY12" fmla="*/ 115215 h 182880"/>
                <a:gd name="connsiteX13" fmla="*/ 273848 w 277847"/>
                <a:gd name="connsiteY13" fmla="*/ 127139 h 182880"/>
                <a:gd name="connsiteX14" fmla="*/ 275795 w 277847"/>
                <a:gd name="connsiteY14" fmla="*/ 151716 h 182880"/>
                <a:gd name="connsiteX15" fmla="*/ 263945 w 277847"/>
                <a:gd name="connsiteY15" fmla="*/ 163128 h 182880"/>
                <a:gd name="connsiteX16" fmla="*/ 236395 w 277847"/>
                <a:gd name="connsiteY16" fmla="*/ 165812 h 182880"/>
                <a:gd name="connsiteX17" fmla="*/ 220545 w 277847"/>
                <a:gd name="connsiteY17" fmla="*/ 171908 h 182880"/>
                <a:gd name="connsiteX18" fmla="*/ 191284 w 277847"/>
                <a:gd name="connsiteY18" fmla="*/ 175565 h 182880"/>
                <a:gd name="connsiteX19" fmla="*/ 138859 w 277847"/>
                <a:gd name="connsiteY19" fmla="*/ 181052 h 182880"/>
                <a:gd name="connsiteX20" fmla="*/ 85214 w 277847"/>
                <a:gd name="connsiteY20" fmla="*/ 182880 h 182880"/>
                <a:gd name="connsiteX21" fmla="*/ 66926 w 277847"/>
                <a:gd name="connsiteY21" fmla="*/ 181661 h 182880"/>
                <a:gd name="connsiteX22" fmla="*/ 15408 w 277847"/>
                <a:gd name="connsiteY22" fmla="*/ 178807 h 182880"/>
                <a:gd name="connsiteX23" fmla="*/ 23035 w 277847"/>
                <a:gd name="connsiteY23" fmla="*/ 151181 h 182880"/>
                <a:gd name="connsiteX24" fmla="*/ 1089 w 277847"/>
                <a:gd name="connsiteY24" fmla="*/ 73152 h 182880"/>
                <a:gd name="connsiteX25" fmla="*/ 10843 w 277847"/>
                <a:gd name="connsiteY25" fmla="*/ 6096 h 182880"/>
                <a:gd name="connsiteX26" fmla="*/ 13281 w 277847"/>
                <a:gd name="connsiteY26" fmla="*/ 0 h 182880"/>
                <a:gd name="connsiteX0" fmla="*/ 19408 w 283974"/>
                <a:gd name="connsiteY0" fmla="*/ 0 h 182880"/>
                <a:gd name="connsiteX1" fmla="*/ 20018 w 283974"/>
                <a:gd name="connsiteY1" fmla="*/ 9144 h 182880"/>
                <a:gd name="connsiteX2" fmla="*/ 19408 w 283974"/>
                <a:gd name="connsiteY2" fmla="*/ 26823 h 182880"/>
                <a:gd name="connsiteX3" fmla="*/ 36477 w 283974"/>
                <a:gd name="connsiteY3" fmla="*/ 96317 h 182880"/>
                <a:gd name="connsiteX4" fmla="*/ 46840 w 283974"/>
                <a:gd name="connsiteY4" fmla="*/ 112776 h 182880"/>
                <a:gd name="connsiteX5" fmla="*/ 64518 w 283974"/>
                <a:gd name="connsiteY5" fmla="*/ 117044 h 182880"/>
                <a:gd name="connsiteX6" fmla="*/ 104752 w 283974"/>
                <a:gd name="connsiteY6" fmla="*/ 112167 h 182880"/>
                <a:gd name="connsiteX7" fmla="*/ 204726 w 283974"/>
                <a:gd name="connsiteY7" fmla="*/ 92660 h 182880"/>
                <a:gd name="connsiteX8" fmla="*/ 249227 w 283974"/>
                <a:gd name="connsiteY8" fmla="*/ 79858 h 182880"/>
                <a:gd name="connsiteX9" fmla="*/ 271782 w 283974"/>
                <a:gd name="connsiteY9" fmla="*/ 67056 h 182880"/>
                <a:gd name="connsiteX10" fmla="*/ 283974 w 283974"/>
                <a:gd name="connsiteY10" fmla="*/ 57303 h 182880"/>
                <a:gd name="connsiteX11" fmla="*/ 283974 w 283974"/>
                <a:gd name="connsiteY11" fmla="*/ 89002 h 182880"/>
                <a:gd name="connsiteX12" fmla="*/ 282146 w 283974"/>
                <a:gd name="connsiteY12" fmla="*/ 115215 h 182880"/>
                <a:gd name="connsiteX13" fmla="*/ 279975 w 283974"/>
                <a:gd name="connsiteY13" fmla="*/ 127139 h 182880"/>
                <a:gd name="connsiteX14" fmla="*/ 281922 w 283974"/>
                <a:gd name="connsiteY14" fmla="*/ 151716 h 182880"/>
                <a:gd name="connsiteX15" fmla="*/ 270072 w 283974"/>
                <a:gd name="connsiteY15" fmla="*/ 163128 h 182880"/>
                <a:gd name="connsiteX16" fmla="*/ 242522 w 283974"/>
                <a:gd name="connsiteY16" fmla="*/ 165812 h 182880"/>
                <a:gd name="connsiteX17" fmla="*/ 226672 w 283974"/>
                <a:gd name="connsiteY17" fmla="*/ 171908 h 182880"/>
                <a:gd name="connsiteX18" fmla="*/ 197411 w 283974"/>
                <a:gd name="connsiteY18" fmla="*/ 175565 h 182880"/>
                <a:gd name="connsiteX19" fmla="*/ 144986 w 283974"/>
                <a:gd name="connsiteY19" fmla="*/ 181052 h 182880"/>
                <a:gd name="connsiteX20" fmla="*/ 91341 w 283974"/>
                <a:gd name="connsiteY20" fmla="*/ 182880 h 182880"/>
                <a:gd name="connsiteX21" fmla="*/ 73053 w 283974"/>
                <a:gd name="connsiteY21" fmla="*/ 181661 h 182880"/>
                <a:gd name="connsiteX22" fmla="*/ 21535 w 283974"/>
                <a:gd name="connsiteY22" fmla="*/ 178807 h 182880"/>
                <a:gd name="connsiteX23" fmla="*/ 10374 w 283974"/>
                <a:gd name="connsiteY23" fmla="*/ 151181 h 182880"/>
                <a:gd name="connsiteX24" fmla="*/ 7216 w 283974"/>
                <a:gd name="connsiteY24" fmla="*/ 73152 h 182880"/>
                <a:gd name="connsiteX25" fmla="*/ 16970 w 283974"/>
                <a:gd name="connsiteY25" fmla="*/ 6096 h 182880"/>
                <a:gd name="connsiteX26" fmla="*/ 19408 w 283974"/>
                <a:gd name="connsiteY26" fmla="*/ 0 h 182880"/>
                <a:gd name="connsiteX0" fmla="*/ 13133 w 277699"/>
                <a:gd name="connsiteY0" fmla="*/ 0 h 182880"/>
                <a:gd name="connsiteX1" fmla="*/ 13743 w 277699"/>
                <a:gd name="connsiteY1" fmla="*/ 9144 h 182880"/>
                <a:gd name="connsiteX2" fmla="*/ 13133 w 277699"/>
                <a:gd name="connsiteY2" fmla="*/ 26823 h 182880"/>
                <a:gd name="connsiteX3" fmla="*/ 30202 w 277699"/>
                <a:gd name="connsiteY3" fmla="*/ 96317 h 182880"/>
                <a:gd name="connsiteX4" fmla="*/ 40565 w 277699"/>
                <a:gd name="connsiteY4" fmla="*/ 112776 h 182880"/>
                <a:gd name="connsiteX5" fmla="*/ 58243 w 277699"/>
                <a:gd name="connsiteY5" fmla="*/ 117044 h 182880"/>
                <a:gd name="connsiteX6" fmla="*/ 98477 w 277699"/>
                <a:gd name="connsiteY6" fmla="*/ 112167 h 182880"/>
                <a:gd name="connsiteX7" fmla="*/ 198451 w 277699"/>
                <a:gd name="connsiteY7" fmla="*/ 92660 h 182880"/>
                <a:gd name="connsiteX8" fmla="*/ 242952 w 277699"/>
                <a:gd name="connsiteY8" fmla="*/ 79858 h 182880"/>
                <a:gd name="connsiteX9" fmla="*/ 265507 w 277699"/>
                <a:gd name="connsiteY9" fmla="*/ 67056 h 182880"/>
                <a:gd name="connsiteX10" fmla="*/ 277699 w 277699"/>
                <a:gd name="connsiteY10" fmla="*/ 57303 h 182880"/>
                <a:gd name="connsiteX11" fmla="*/ 277699 w 277699"/>
                <a:gd name="connsiteY11" fmla="*/ 89002 h 182880"/>
                <a:gd name="connsiteX12" fmla="*/ 275871 w 277699"/>
                <a:gd name="connsiteY12" fmla="*/ 115215 h 182880"/>
                <a:gd name="connsiteX13" fmla="*/ 273700 w 277699"/>
                <a:gd name="connsiteY13" fmla="*/ 127139 h 182880"/>
                <a:gd name="connsiteX14" fmla="*/ 275647 w 277699"/>
                <a:gd name="connsiteY14" fmla="*/ 151716 h 182880"/>
                <a:gd name="connsiteX15" fmla="*/ 263797 w 277699"/>
                <a:gd name="connsiteY15" fmla="*/ 163128 h 182880"/>
                <a:gd name="connsiteX16" fmla="*/ 236247 w 277699"/>
                <a:gd name="connsiteY16" fmla="*/ 165812 h 182880"/>
                <a:gd name="connsiteX17" fmla="*/ 220397 w 277699"/>
                <a:gd name="connsiteY17" fmla="*/ 171908 h 182880"/>
                <a:gd name="connsiteX18" fmla="*/ 191136 w 277699"/>
                <a:gd name="connsiteY18" fmla="*/ 175565 h 182880"/>
                <a:gd name="connsiteX19" fmla="*/ 138711 w 277699"/>
                <a:gd name="connsiteY19" fmla="*/ 181052 h 182880"/>
                <a:gd name="connsiteX20" fmla="*/ 85066 w 277699"/>
                <a:gd name="connsiteY20" fmla="*/ 182880 h 182880"/>
                <a:gd name="connsiteX21" fmla="*/ 66778 w 277699"/>
                <a:gd name="connsiteY21" fmla="*/ 181661 h 182880"/>
                <a:gd name="connsiteX22" fmla="*/ 15260 w 277699"/>
                <a:gd name="connsiteY22" fmla="*/ 178807 h 182880"/>
                <a:gd name="connsiteX23" fmla="*/ 4099 w 277699"/>
                <a:gd name="connsiteY23" fmla="*/ 151181 h 182880"/>
                <a:gd name="connsiteX24" fmla="*/ 941 w 277699"/>
                <a:gd name="connsiteY24" fmla="*/ 73152 h 182880"/>
                <a:gd name="connsiteX25" fmla="*/ 10695 w 277699"/>
                <a:gd name="connsiteY25" fmla="*/ 6096 h 182880"/>
                <a:gd name="connsiteX26" fmla="*/ 13133 w 277699"/>
                <a:gd name="connsiteY26" fmla="*/ 0 h 182880"/>
                <a:gd name="connsiteX0" fmla="*/ 13133 w 277699"/>
                <a:gd name="connsiteY0" fmla="*/ 0 h 187777"/>
                <a:gd name="connsiteX1" fmla="*/ 13743 w 277699"/>
                <a:gd name="connsiteY1" fmla="*/ 9144 h 187777"/>
                <a:gd name="connsiteX2" fmla="*/ 13133 w 277699"/>
                <a:gd name="connsiteY2" fmla="*/ 26823 h 187777"/>
                <a:gd name="connsiteX3" fmla="*/ 30202 w 277699"/>
                <a:gd name="connsiteY3" fmla="*/ 96317 h 187777"/>
                <a:gd name="connsiteX4" fmla="*/ 40565 w 277699"/>
                <a:gd name="connsiteY4" fmla="*/ 112776 h 187777"/>
                <a:gd name="connsiteX5" fmla="*/ 58243 w 277699"/>
                <a:gd name="connsiteY5" fmla="*/ 117044 h 187777"/>
                <a:gd name="connsiteX6" fmla="*/ 98477 w 277699"/>
                <a:gd name="connsiteY6" fmla="*/ 112167 h 187777"/>
                <a:gd name="connsiteX7" fmla="*/ 198451 w 277699"/>
                <a:gd name="connsiteY7" fmla="*/ 92660 h 187777"/>
                <a:gd name="connsiteX8" fmla="*/ 242952 w 277699"/>
                <a:gd name="connsiteY8" fmla="*/ 79858 h 187777"/>
                <a:gd name="connsiteX9" fmla="*/ 265507 w 277699"/>
                <a:gd name="connsiteY9" fmla="*/ 67056 h 187777"/>
                <a:gd name="connsiteX10" fmla="*/ 277699 w 277699"/>
                <a:gd name="connsiteY10" fmla="*/ 57303 h 187777"/>
                <a:gd name="connsiteX11" fmla="*/ 277699 w 277699"/>
                <a:gd name="connsiteY11" fmla="*/ 89002 h 187777"/>
                <a:gd name="connsiteX12" fmla="*/ 275871 w 277699"/>
                <a:gd name="connsiteY12" fmla="*/ 115215 h 187777"/>
                <a:gd name="connsiteX13" fmla="*/ 273700 w 277699"/>
                <a:gd name="connsiteY13" fmla="*/ 127139 h 187777"/>
                <a:gd name="connsiteX14" fmla="*/ 275647 w 277699"/>
                <a:gd name="connsiteY14" fmla="*/ 151716 h 187777"/>
                <a:gd name="connsiteX15" fmla="*/ 263797 w 277699"/>
                <a:gd name="connsiteY15" fmla="*/ 163128 h 187777"/>
                <a:gd name="connsiteX16" fmla="*/ 236247 w 277699"/>
                <a:gd name="connsiteY16" fmla="*/ 165812 h 187777"/>
                <a:gd name="connsiteX17" fmla="*/ 220397 w 277699"/>
                <a:gd name="connsiteY17" fmla="*/ 171908 h 187777"/>
                <a:gd name="connsiteX18" fmla="*/ 191136 w 277699"/>
                <a:gd name="connsiteY18" fmla="*/ 175565 h 187777"/>
                <a:gd name="connsiteX19" fmla="*/ 138711 w 277699"/>
                <a:gd name="connsiteY19" fmla="*/ 181052 h 187777"/>
                <a:gd name="connsiteX20" fmla="*/ 85066 w 277699"/>
                <a:gd name="connsiteY20" fmla="*/ 182880 h 187777"/>
                <a:gd name="connsiteX21" fmla="*/ 66778 w 277699"/>
                <a:gd name="connsiteY21" fmla="*/ 181661 h 187777"/>
                <a:gd name="connsiteX22" fmla="*/ 11944 w 277699"/>
                <a:gd name="connsiteY22" fmla="*/ 186543 h 187777"/>
                <a:gd name="connsiteX23" fmla="*/ 4099 w 277699"/>
                <a:gd name="connsiteY23" fmla="*/ 151181 h 187777"/>
                <a:gd name="connsiteX24" fmla="*/ 941 w 277699"/>
                <a:gd name="connsiteY24" fmla="*/ 73152 h 187777"/>
                <a:gd name="connsiteX25" fmla="*/ 10695 w 277699"/>
                <a:gd name="connsiteY25" fmla="*/ 6096 h 187777"/>
                <a:gd name="connsiteX26" fmla="*/ 13133 w 277699"/>
                <a:gd name="connsiteY26" fmla="*/ 0 h 187777"/>
                <a:gd name="connsiteX0" fmla="*/ 15665 w 280231"/>
                <a:gd name="connsiteY0" fmla="*/ 0 h 187712"/>
                <a:gd name="connsiteX1" fmla="*/ 16275 w 280231"/>
                <a:gd name="connsiteY1" fmla="*/ 9144 h 187712"/>
                <a:gd name="connsiteX2" fmla="*/ 15665 w 280231"/>
                <a:gd name="connsiteY2" fmla="*/ 26823 h 187712"/>
                <a:gd name="connsiteX3" fmla="*/ 32734 w 280231"/>
                <a:gd name="connsiteY3" fmla="*/ 96317 h 187712"/>
                <a:gd name="connsiteX4" fmla="*/ 43097 w 280231"/>
                <a:gd name="connsiteY4" fmla="*/ 112776 h 187712"/>
                <a:gd name="connsiteX5" fmla="*/ 60775 w 280231"/>
                <a:gd name="connsiteY5" fmla="*/ 117044 h 187712"/>
                <a:gd name="connsiteX6" fmla="*/ 101009 w 280231"/>
                <a:gd name="connsiteY6" fmla="*/ 112167 h 187712"/>
                <a:gd name="connsiteX7" fmla="*/ 200983 w 280231"/>
                <a:gd name="connsiteY7" fmla="*/ 92660 h 187712"/>
                <a:gd name="connsiteX8" fmla="*/ 245484 w 280231"/>
                <a:gd name="connsiteY8" fmla="*/ 79858 h 187712"/>
                <a:gd name="connsiteX9" fmla="*/ 268039 w 280231"/>
                <a:gd name="connsiteY9" fmla="*/ 67056 h 187712"/>
                <a:gd name="connsiteX10" fmla="*/ 280231 w 280231"/>
                <a:gd name="connsiteY10" fmla="*/ 57303 h 187712"/>
                <a:gd name="connsiteX11" fmla="*/ 280231 w 280231"/>
                <a:gd name="connsiteY11" fmla="*/ 89002 h 187712"/>
                <a:gd name="connsiteX12" fmla="*/ 278403 w 280231"/>
                <a:gd name="connsiteY12" fmla="*/ 115215 h 187712"/>
                <a:gd name="connsiteX13" fmla="*/ 276232 w 280231"/>
                <a:gd name="connsiteY13" fmla="*/ 127139 h 187712"/>
                <a:gd name="connsiteX14" fmla="*/ 278179 w 280231"/>
                <a:gd name="connsiteY14" fmla="*/ 151716 h 187712"/>
                <a:gd name="connsiteX15" fmla="*/ 266329 w 280231"/>
                <a:gd name="connsiteY15" fmla="*/ 163128 h 187712"/>
                <a:gd name="connsiteX16" fmla="*/ 238779 w 280231"/>
                <a:gd name="connsiteY16" fmla="*/ 165812 h 187712"/>
                <a:gd name="connsiteX17" fmla="*/ 222929 w 280231"/>
                <a:gd name="connsiteY17" fmla="*/ 171908 h 187712"/>
                <a:gd name="connsiteX18" fmla="*/ 193668 w 280231"/>
                <a:gd name="connsiteY18" fmla="*/ 175565 h 187712"/>
                <a:gd name="connsiteX19" fmla="*/ 141243 w 280231"/>
                <a:gd name="connsiteY19" fmla="*/ 181052 h 187712"/>
                <a:gd name="connsiteX20" fmla="*/ 87598 w 280231"/>
                <a:gd name="connsiteY20" fmla="*/ 182880 h 187712"/>
                <a:gd name="connsiteX21" fmla="*/ 69310 w 280231"/>
                <a:gd name="connsiteY21" fmla="*/ 181661 h 187712"/>
                <a:gd name="connsiteX22" fmla="*/ 14476 w 280231"/>
                <a:gd name="connsiteY22" fmla="*/ 186543 h 187712"/>
                <a:gd name="connsiteX23" fmla="*/ 0 w 280231"/>
                <a:gd name="connsiteY23" fmla="*/ 152286 h 187712"/>
                <a:gd name="connsiteX24" fmla="*/ 3473 w 280231"/>
                <a:gd name="connsiteY24" fmla="*/ 73152 h 187712"/>
                <a:gd name="connsiteX25" fmla="*/ 13227 w 280231"/>
                <a:gd name="connsiteY25" fmla="*/ 6096 h 187712"/>
                <a:gd name="connsiteX26" fmla="*/ 15665 w 280231"/>
                <a:gd name="connsiteY26" fmla="*/ 0 h 187712"/>
                <a:gd name="connsiteX0" fmla="*/ 15665 w 280231"/>
                <a:gd name="connsiteY0" fmla="*/ 0 h 190819"/>
                <a:gd name="connsiteX1" fmla="*/ 16275 w 280231"/>
                <a:gd name="connsiteY1" fmla="*/ 9144 h 190819"/>
                <a:gd name="connsiteX2" fmla="*/ 15665 w 280231"/>
                <a:gd name="connsiteY2" fmla="*/ 26823 h 190819"/>
                <a:gd name="connsiteX3" fmla="*/ 32734 w 280231"/>
                <a:gd name="connsiteY3" fmla="*/ 96317 h 190819"/>
                <a:gd name="connsiteX4" fmla="*/ 43097 w 280231"/>
                <a:gd name="connsiteY4" fmla="*/ 112776 h 190819"/>
                <a:gd name="connsiteX5" fmla="*/ 60775 w 280231"/>
                <a:gd name="connsiteY5" fmla="*/ 117044 h 190819"/>
                <a:gd name="connsiteX6" fmla="*/ 101009 w 280231"/>
                <a:gd name="connsiteY6" fmla="*/ 112167 h 190819"/>
                <a:gd name="connsiteX7" fmla="*/ 200983 w 280231"/>
                <a:gd name="connsiteY7" fmla="*/ 92660 h 190819"/>
                <a:gd name="connsiteX8" fmla="*/ 245484 w 280231"/>
                <a:gd name="connsiteY8" fmla="*/ 79858 h 190819"/>
                <a:gd name="connsiteX9" fmla="*/ 268039 w 280231"/>
                <a:gd name="connsiteY9" fmla="*/ 67056 h 190819"/>
                <a:gd name="connsiteX10" fmla="*/ 280231 w 280231"/>
                <a:gd name="connsiteY10" fmla="*/ 57303 h 190819"/>
                <a:gd name="connsiteX11" fmla="*/ 280231 w 280231"/>
                <a:gd name="connsiteY11" fmla="*/ 89002 h 190819"/>
                <a:gd name="connsiteX12" fmla="*/ 278403 w 280231"/>
                <a:gd name="connsiteY12" fmla="*/ 115215 h 190819"/>
                <a:gd name="connsiteX13" fmla="*/ 276232 w 280231"/>
                <a:gd name="connsiteY13" fmla="*/ 127139 h 190819"/>
                <a:gd name="connsiteX14" fmla="*/ 278179 w 280231"/>
                <a:gd name="connsiteY14" fmla="*/ 151716 h 190819"/>
                <a:gd name="connsiteX15" fmla="*/ 266329 w 280231"/>
                <a:gd name="connsiteY15" fmla="*/ 163128 h 190819"/>
                <a:gd name="connsiteX16" fmla="*/ 238779 w 280231"/>
                <a:gd name="connsiteY16" fmla="*/ 165812 h 190819"/>
                <a:gd name="connsiteX17" fmla="*/ 222929 w 280231"/>
                <a:gd name="connsiteY17" fmla="*/ 171908 h 190819"/>
                <a:gd name="connsiteX18" fmla="*/ 193668 w 280231"/>
                <a:gd name="connsiteY18" fmla="*/ 175565 h 190819"/>
                <a:gd name="connsiteX19" fmla="*/ 141243 w 280231"/>
                <a:gd name="connsiteY19" fmla="*/ 181052 h 190819"/>
                <a:gd name="connsiteX20" fmla="*/ 87598 w 280231"/>
                <a:gd name="connsiteY20" fmla="*/ 182880 h 190819"/>
                <a:gd name="connsiteX21" fmla="*/ 69310 w 280231"/>
                <a:gd name="connsiteY21" fmla="*/ 181661 h 190819"/>
                <a:gd name="connsiteX22" fmla="*/ 8950 w 280231"/>
                <a:gd name="connsiteY22" fmla="*/ 189859 h 190819"/>
                <a:gd name="connsiteX23" fmla="*/ 0 w 280231"/>
                <a:gd name="connsiteY23" fmla="*/ 152286 h 190819"/>
                <a:gd name="connsiteX24" fmla="*/ 3473 w 280231"/>
                <a:gd name="connsiteY24" fmla="*/ 73152 h 190819"/>
                <a:gd name="connsiteX25" fmla="*/ 13227 w 280231"/>
                <a:gd name="connsiteY25" fmla="*/ 6096 h 190819"/>
                <a:gd name="connsiteX26" fmla="*/ 15665 w 280231"/>
                <a:gd name="connsiteY26" fmla="*/ 0 h 190819"/>
                <a:gd name="connsiteX0" fmla="*/ 15665 w 280231"/>
                <a:gd name="connsiteY0" fmla="*/ 0 h 191807"/>
                <a:gd name="connsiteX1" fmla="*/ 16275 w 280231"/>
                <a:gd name="connsiteY1" fmla="*/ 9144 h 191807"/>
                <a:gd name="connsiteX2" fmla="*/ 15665 w 280231"/>
                <a:gd name="connsiteY2" fmla="*/ 26823 h 191807"/>
                <a:gd name="connsiteX3" fmla="*/ 32734 w 280231"/>
                <a:gd name="connsiteY3" fmla="*/ 96317 h 191807"/>
                <a:gd name="connsiteX4" fmla="*/ 43097 w 280231"/>
                <a:gd name="connsiteY4" fmla="*/ 112776 h 191807"/>
                <a:gd name="connsiteX5" fmla="*/ 60775 w 280231"/>
                <a:gd name="connsiteY5" fmla="*/ 117044 h 191807"/>
                <a:gd name="connsiteX6" fmla="*/ 101009 w 280231"/>
                <a:gd name="connsiteY6" fmla="*/ 112167 h 191807"/>
                <a:gd name="connsiteX7" fmla="*/ 200983 w 280231"/>
                <a:gd name="connsiteY7" fmla="*/ 92660 h 191807"/>
                <a:gd name="connsiteX8" fmla="*/ 245484 w 280231"/>
                <a:gd name="connsiteY8" fmla="*/ 79858 h 191807"/>
                <a:gd name="connsiteX9" fmla="*/ 268039 w 280231"/>
                <a:gd name="connsiteY9" fmla="*/ 67056 h 191807"/>
                <a:gd name="connsiteX10" fmla="*/ 280231 w 280231"/>
                <a:gd name="connsiteY10" fmla="*/ 57303 h 191807"/>
                <a:gd name="connsiteX11" fmla="*/ 280231 w 280231"/>
                <a:gd name="connsiteY11" fmla="*/ 89002 h 191807"/>
                <a:gd name="connsiteX12" fmla="*/ 278403 w 280231"/>
                <a:gd name="connsiteY12" fmla="*/ 115215 h 191807"/>
                <a:gd name="connsiteX13" fmla="*/ 276232 w 280231"/>
                <a:gd name="connsiteY13" fmla="*/ 127139 h 191807"/>
                <a:gd name="connsiteX14" fmla="*/ 278179 w 280231"/>
                <a:gd name="connsiteY14" fmla="*/ 151716 h 191807"/>
                <a:gd name="connsiteX15" fmla="*/ 266329 w 280231"/>
                <a:gd name="connsiteY15" fmla="*/ 163128 h 191807"/>
                <a:gd name="connsiteX16" fmla="*/ 238779 w 280231"/>
                <a:gd name="connsiteY16" fmla="*/ 165812 h 191807"/>
                <a:gd name="connsiteX17" fmla="*/ 222929 w 280231"/>
                <a:gd name="connsiteY17" fmla="*/ 171908 h 191807"/>
                <a:gd name="connsiteX18" fmla="*/ 193668 w 280231"/>
                <a:gd name="connsiteY18" fmla="*/ 175565 h 191807"/>
                <a:gd name="connsiteX19" fmla="*/ 141243 w 280231"/>
                <a:gd name="connsiteY19" fmla="*/ 181052 h 191807"/>
                <a:gd name="connsiteX20" fmla="*/ 87598 w 280231"/>
                <a:gd name="connsiteY20" fmla="*/ 182880 h 191807"/>
                <a:gd name="connsiteX21" fmla="*/ 73731 w 280231"/>
                <a:gd name="connsiteY21" fmla="*/ 188292 h 191807"/>
                <a:gd name="connsiteX22" fmla="*/ 8950 w 280231"/>
                <a:gd name="connsiteY22" fmla="*/ 189859 h 191807"/>
                <a:gd name="connsiteX23" fmla="*/ 0 w 280231"/>
                <a:gd name="connsiteY23" fmla="*/ 152286 h 191807"/>
                <a:gd name="connsiteX24" fmla="*/ 3473 w 280231"/>
                <a:gd name="connsiteY24" fmla="*/ 73152 h 191807"/>
                <a:gd name="connsiteX25" fmla="*/ 13227 w 280231"/>
                <a:gd name="connsiteY25" fmla="*/ 6096 h 191807"/>
                <a:gd name="connsiteX26" fmla="*/ 15665 w 280231"/>
                <a:gd name="connsiteY26" fmla="*/ 0 h 191807"/>
                <a:gd name="connsiteX0" fmla="*/ 15665 w 280231"/>
                <a:gd name="connsiteY0" fmla="*/ 0 h 188380"/>
                <a:gd name="connsiteX1" fmla="*/ 16275 w 280231"/>
                <a:gd name="connsiteY1" fmla="*/ 9144 h 188380"/>
                <a:gd name="connsiteX2" fmla="*/ 15665 w 280231"/>
                <a:gd name="connsiteY2" fmla="*/ 26823 h 188380"/>
                <a:gd name="connsiteX3" fmla="*/ 32734 w 280231"/>
                <a:gd name="connsiteY3" fmla="*/ 96317 h 188380"/>
                <a:gd name="connsiteX4" fmla="*/ 43097 w 280231"/>
                <a:gd name="connsiteY4" fmla="*/ 112776 h 188380"/>
                <a:gd name="connsiteX5" fmla="*/ 60775 w 280231"/>
                <a:gd name="connsiteY5" fmla="*/ 117044 h 188380"/>
                <a:gd name="connsiteX6" fmla="*/ 101009 w 280231"/>
                <a:gd name="connsiteY6" fmla="*/ 112167 h 188380"/>
                <a:gd name="connsiteX7" fmla="*/ 200983 w 280231"/>
                <a:gd name="connsiteY7" fmla="*/ 92660 h 188380"/>
                <a:gd name="connsiteX8" fmla="*/ 245484 w 280231"/>
                <a:gd name="connsiteY8" fmla="*/ 79858 h 188380"/>
                <a:gd name="connsiteX9" fmla="*/ 268039 w 280231"/>
                <a:gd name="connsiteY9" fmla="*/ 67056 h 188380"/>
                <a:gd name="connsiteX10" fmla="*/ 280231 w 280231"/>
                <a:gd name="connsiteY10" fmla="*/ 57303 h 188380"/>
                <a:gd name="connsiteX11" fmla="*/ 280231 w 280231"/>
                <a:gd name="connsiteY11" fmla="*/ 89002 h 188380"/>
                <a:gd name="connsiteX12" fmla="*/ 278403 w 280231"/>
                <a:gd name="connsiteY12" fmla="*/ 115215 h 188380"/>
                <a:gd name="connsiteX13" fmla="*/ 276232 w 280231"/>
                <a:gd name="connsiteY13" fmla="*/ 127139 h 188380"/>
                <a:gd name="connsiteX14" fmla="*/ 278179 w 280231"/>
                <a:gd name="connsiteY14" fmla="*/ 151716 h 188380"/>
                <a:gd name="connsiteX15" fmla="*/ 266329 w 280231"/>
                <a:gd name="connsiteY15" fmla="*/ 163128 h 188380"/>
                <a:gd name="connsiteX16" fmla="*/ 238779 w 280231"/>
                <a:gd name="connsiteY16" fmla="*/ 165812 h 188380"/>
                <a:gd name="connsiteX17" fmla="*/ 222929 w 280231"/>
                <a:gd name="connsiteY17" fmla="*/ 171908 h 188380"/>
                <a:gd name="connsiteX18" fmla="*/ 193668 w 280231"/>
                <a:gd name="connsiteY18" fmla="*/ 175565 h 188380"/>
                <a:gd name="connsiteX19" fmla="*/ 141243 w 280231"/>
                <a:gd name="connsiteY19" fmla="*/ 181052 h 188380"/>
                <a:gd name="connsiteX20" fmla="*/ 87598 w 280231"/>
                <a:gd name="connsiteY20" fmla="*/ 182880 h 188380"/>
                <a:gd name="connsiteX21" fmla="*/ 73731 w 280231"/>
                <a:gd name="connsiteY21" fmla="*/ 188292 h 188380"/>
                <a:gd name="connsiteX22" fmla="*/ 16686 w 280231"/>
                <a:gd name="connsiteY22" fmla="*/ 184333 h 188380"/>
                <a:gd name="connsiteX23" fmla="*/ 0 w 280231"/>
                <a:gd name="connsiteY23" fmla="*/ 152286 h 188380"/>
                <a:gd name="connsiteX24" fmla="*/ 3473 w 280231"/>
                <a:gd name="connsiteY24" fmla="*/ 73152 h 188380"/>
                <a:gd name="connsiteX25" fmla="*/ 13227 w 280231"/>
                <a:gd name="connsiteY25" fmla="*/ 6096 h 188380"/>
                <a:gd name="connsiteX26" fmla="*/ 15665 w 280231"/>
                <a:gd name="connsiteY26" fmla="*/ 0 h 188380"/>
                <a:gd name="connsiteX0" fmla="*/ 15665 w 280231"/>
                <a:gd name="connsiteY0" fmla="*/ 0 h 194326"/>
                <a:gd name="connsiteX1" fmla="*/ 16275 w 280231"/>
                <a:gd name="connsiteY1" fmla="*/ 9144 h 194326"/>
                <a:gd name="connsiteX2" fmla="*/ 15665 w 280231"/>
                <a:gd name="connsiteY2" fmla="*/ 26823 h 194326"/>
                <a:gd name="connsiteX3" fmla="*/ 32734 w 280231"/>
                <a:gd name="connsiteY3" fmla="*/ 96317 h 194326"/>
                <a:gd name="connsiteX4" fmla="*/ 43097 w 280231"/>
                <a:gd name="connsiteY4" fmla="*/ 112776 h 194326"/>
                <a:gd name="connsiteX5" fmla="*/ 60775 w 280231"/>
                <a:gd name="connsiteY5" fmla="*/ 117044 h 194326"/>
                <a:gd name="connsiteX6" fmla="*/ 101009 w 280231"/>
                <a:gd name="connsiteY6" fmla="*/ 112167 h 194326"/>
                <a:gd name="connsiteX7" fmla="*/ 200983 w 280231"/>
                <a:gd name="connsiteY7" fmla="*/ 92660 h 194326"/>
                <a:gd name="connsiteX8" fmla="*/ 245484 w 280231"/>
                <a:gd name="connsiteY8" fmla="*/ 79858 h 194326"/>
                <a:gd name="connsiteX9" fmla="*/ 268039 w 280231"/>
                <a:gd name="connsiteY9" fmla="*/ 67056 h 194326"/>
                <a:gd name="connsiteX10" fmla="*/ 280231 w 280231"/>
                <a:gd name="connsiteY10" fmla="*/ 57303 h 194326"/>
                <a:gd name="connsiteX11" fmla="*/ 280231 w 280231"/>
                <a:gd name="connsiteY11" fmla="*/ 89002 h 194326"/>
                <a:gd name="connsiteX12" fmla="*/ 278403 w 280231"/>
                <a:gd name="connsiteY12" fmla="*/ 115215 h 194326"/>
                <a:gd name="connsiteX13" fmla="*/ 276232 w 280231"/>
                <a:gd name="connsiteY13" fmla="*/ 127139 h 194326"/>
                <a:gd name="connsiteX14" fmla="*/ 278179 w 280231"/>
                <a:gd name="connsiteY14" fmla="*/ 151716 h 194326"/>
                <a:gd name="connsiteX15" fmla="*/ 266329 w 280231"/>
                <a:gd name="connsiteY15" fmla="*/ 163128 h 194326"/>
                <a:gd name="connsiteX16" fmla="*/ 238779 w 280231"/>
                <a:gd name="connsiteY16" fmla="*/ 165812 h 194326"/>
                <a:gd name="connsiteX17" fmla="*/ 222929 w 280231"/>
                <a:gd name="connsiteY17" fmla="*/ 171908 h 194326"/>
                <a:gd name="connsiteX18" fmla="*/ 193668 w 280231"/>
                <a:gd name="connsiteY18" fmla="*/ 175565 h 194326"/>
                <a:gd name="connsiteX19" fmla="*/ 141243 w 280231"/>
                <a:gd name="connsiteY19" fmla="*/ 181052 h 194326"/>
                <a:gd name="connsiteX20" fmla="*/ 95665 w 280231"/>
                <a:gd name="connsiteY20" fmla="*/ 194173 h 194326"/>
                <a:gd name="connsiteX21" fmla="*/ 73731 w 280231"/>
                <a:gd name="connsiteY21" fmla="*/ 188292 h 194326"/>
                <a:gd name="connsiteX22" fmla="*/ 16686 w 280231"/>
                <a:gd name="connsiteY22" fmla="*/ 184333 h 194326"/>
                <a:gd name="connsiteX23" fmla="*/ 0 w 280231"/>
                <a:gd name="connsiteY23" fmla="*/ 152286 h 194326"/>
                <a:gd name="connsiteX24" fmla="*/ 3473 w 280231"/>
                <a:gd name="connsiteY24" fmla="*/ 73152 h 194326"/>
                <a:gd name="connsiteX25" fmla="*/ 13227 w 280231"/>
                <a:gd name="connsiteY25" fmla="*/ 6096 h 194326"/>
                <a:gd name="connsiteX26" fmla="*/ 15665 w 280231"/>
                <a:gd name="connsiteY26" fmla="*/ 0 h 194326"/>
                <a:gd name="connsiteX0" fmla="*/ 15665 w 280231"/>
                <a:gd name="connsiteY0" fmla="*/ 0 h 198168"/>
                <a:gd name="connsiteX1" fmla="*/ 16275 w 280231"/>
                <a:gd name="connsiteY1" fmla="*/ 9144 h 198168"/>
                <a:gd name="connsiteX2" fmla="*/ 15665 w 280231"/>
                <a:gd name="connsiteY2" fmla="*/ 26823 h 198168"/>
                <a:gd name="connsiteX3" fmla="*/ 32734 w 280231"/>
                <a:gd name="connsiteY3" fmla="*/ 96317 h 198168"/>
                <a:gd name="connsiteX4" fmla="*/ 43097 w 280231"/>
                <a:gd name="connsiteY4" fmla="*/ 112776 h 198168"/>
                <a:gd name="connsiteX5" fmla="*/ 60775 w 280231"/>
                <a:gd name="connsiteY5" fmla="*/ 117044 h 198168"/>
                <a:gd name="connsiteX6" fmla="*/ 101009 w 280231"/>
                <a:gd name="connsiteY6" fmla="*/ 112167 h 198168"/>
                <a:gd name="connsiteX7" fmla="*/ 200983 w 280231"/>
                <a:gd name="connsiteY7" fmla="*/ 92660 h 198168"/>
                <a:gd name="connsiteX8" fmla="*/ 245484 w 280231"/>
                <a:gd name="connsiteY8" fmla="*/ 79858 h 198168"/>
                <a:gd name="connsiteX9" fmla="*/ 268039 w 280231"/>
                <a:gd name="connsiteY9" fmla="*/ 67056 h 198168"/>
                <a:gd name="connsiteX10" fmla="*/ 280231 w 280231"/>
                <a:gd name="connsiteY10" fmla="*/ 57303 h 198168"/>
                <a:gd name="connsiteX11" fmla="*/ 280231 w 280231"/>
                <a:gd name="connsiteY11" fmla="*/ 89002 h 198168"/>
                <a:gd name="connsiteX12" fmla="*/ 278403 w 280231"/>
                <a:gd name="connsiteY12" fmla="*/ 115215 h 198168"/>
                <a:gd name="connsiteX13" fmla="*/ 276232 w 280231"/>
                <a:gd name="connsiteY13" fmla="*/ 127139 h 198168"/>
                <a:gd name="connsiteX14" fmla="*/ 278179 w 280231"/>
                <a:gd name="connsiteY14" fmla="*/ 151716 h 198168"/>
                <a:gd name="connsiteX15" fmla="*/ 266329 w 280231"/>
                <a:gd name="connsiteY15" fmla="*/ 163128 h 198168"/>
                <a:gd name="connsiteX16" fmla="*/ 238779 w 280231"/>
                <a:gd name="connsiteY16" fmla="*/ 165812 h 198168"/>
                <a:gd name="connsiteX17" fmla="*/ 222929 w 280231"/>
                <a:gd name="connsiteY17" fmla="*/ 171908 h 198168"/>
                <a:gd name="connsiteX18" fmla="*/ 193668 w 280231"/>
                <a:gd name="connsiteY18" fmla="*/ 175565 h 198168"/>
                <a:gd name="connsiteX19" fmla="*/ 141243 w 280231"/>
                <a:gd name="connsiteY19" fmla="*/ 181052 h 198168"/>
                <a:gd name="connsiteX20" fmla="*/ 95665 w 280231"/>
                <a:gd name="connsiteY20" fmla="*/ 194173 h 198168"/>
                <a:gd name="connsiteX21" fmla="*/ 68891 w 280231"/>
                <a:gd name="connsiteY21" fmla="*/ 197972 h 198168"/>
                <a:gd name="connsiteX22" fmla="*/ 16686 w 280231"/>
                <a:gd name="connsiteY22" fmla="*/ 184333 h 198168"/>
                <a:gd name="connsiteX23" fmla="*/ 0 w 280231"/>
                <a:gd name="connsiteY23" fmla="*/ 152286 h 198168"/>
                <a:gd name="connsiteX24" fmla="*/ 3473 w 280231"/>
                <a:gd name="connsiteY24" fmla="*/ 73152 h 198168"/>
                <a:gd name="connsiteX25" fmla="*/ 13227 w 280231"/>
                <a:gd name="connsiteY25" fmla="*/ 6096 h 198168"/>
                <a:gd name="connsiteX26" fmla="*/ 15665 w 280231"/>
                <a:gd name="connsiteY26" fmla="*/ 0 h 198168"/>
                <a:gd name="connsiteX0" fmla="*/ 15665 w 280231"/>
                <a:gd name="connsiteY0" fmla="*/ 0 h 198096"/>
                <a:gd name="connsiteX1" fmla="*/ 16275 w 280231"/>
                <a:gd name="connsiteY1" fmla="*/ 9144 h 198096"/>
                <a:gd name="connsiteX2" fmla="*/ 15665 w 280231"/>
                <a:gd name="connsiteY2" fmla="*/ 26823 h 198096"/>
                <a:gd name="connsiteX3" fmla="*/ 32734 w 280231"/>
                <a:gd name="connsiteY3" fmla="*/ 96317 h 198096"/>
                <a:gd name="connsiteX4" fmla="*/ 43097 w 280231"/>
                <a:gd name="connsiteY4" fmla="*/ 112776 h 198096"/>
                <a:gd name="connsiteX5" fmla="*/ 60775 w 280231"/>
                <a:gd name="connsiteY5" fmla="*/ 117044 h 198096"/>
                <a:gd name="connsiteX6" fmla="*/ 101009 w 280231"/>
                <a:gd name="connsiteY6" fmla="*/ 112167 h 198096"/>
                <a:gd name="connsiteX7" fmla="*/ 200983 w 280231"/>
                <a:gd name="connsiteY7" fmla="*/ 92660 h 198096"/>
                <a:gd name="connsiteX8" fmla="*/ 245484 w 280231"/>
                <a:gd name="connsiteY8" fmla="*/ 79858 h 198096"/>
                <a:gd name="connsiteX9" fmla="*/ 268039 w 280231"/>
                <a:gd name="connsiteY9" fmla="*/ 67056 h 198096"/>
                <a:gd name="connsiteX10" fmla="*/ 280231 w 280231"/>
                <a:gd name="connsiteY10" fmla="*/ 57303 h 198096"/>
                <a:gd name="connsiteX11" fmla="*/ 280231 w 280231"/>
                <a:gd name="connsiteY11" fmla="*/ 89002 h 198096"/>
                <a:gd name="connsiteX12" fmla="*/ 278403 w 280231"/>
                <a:gd name="connsiteY12" fmla="*/ 115215 h 198096"/>
                <a:gd name="connsiteX13" fmla="*/ 276232 w 280231"/>
                <a:gd name="connsiteY13" fmla="*/ 127139 h 198096"/>
                <a:gd name="connsiteX14" fmla="*/ 278179 w 280231"/>
                <a:gd name="connsiteY14" fmla="*/ 151716 h 198096"/>
                <a:gd name="connsiteX15" fmla="*/ 266329 w 280231"/>
                <a:gd name="connsiteY15" fmla="*/ 163128 h 198096"/>
                <a:gd name="connsiteX16" fmla="*/ 238779 w 280231"/>
                <a:gd name="connsiteY16" fmla="*/ 165812 h 198096"/>
                <a:gd name="connsiteX17" fmla="*/ 222929 w 280231"/>
                <a:gd name="connsiteY17" fmla="*/ 171908 h 198096"/>
                <a:gd name="connsiteX18" fmla="*/ 193668 w 280231"/>
                <a:gd name="connsiteY18" fmla="*/ 175565 h 198096"/>
                <a:gd name="connsiteX19" fmla="*/ 146083 w 280231"/>
                <a:gd name="connsiteY19" fmla="*/ 190732 h 198096"/>
                <a:gd name="connsiteX20" fmla="*/ 95665 w 280231"/>
                <a:gd name="connsiteY20" fmla="*/ 194173 h 198096"/>
                <a:gd name="connsiteX21" fmla="*/ 68891 w 280231"/>
                <a:gd name="connsiteY21" fmla="*/ 197972 h 198096"/>
                <a:gd name="connsiteX22" fmla="*/ 16686 w 280231"/>
                <a:gd name="connsiteY22" fmla="*/ 184333 h 198096"/>
                <a:gd name="connsiteX23" fmla="*/ 0 w 280231"/>
                <a:gd name="connsiteY23" fmla="*/ 152286 h 198096"/>
                <a:gd name="connsiteX24" fmla="*/ 3473 w 280231"/>
                <a:gd name="connsiteY24" fmla="*/ 73152 h 198096"/>
                <a:gd name="connsiteX25" fmla="*/ 13227 w 280231"/>
                <a:gd name="connsiteY25" fmla="*/ 6096 h 198096"/>
                <a:gd name="connsiteX26" fmla="*/ 15665 w 280231"/>
                <a:gd name="connsiteY26" fmla="*/ 0 h 198096"/>
                <a:gd name="connsiteX0" fmla="*/ 15665 w 280231"/>
                <a:gd name="connsiteY0" fmla="*/ 0 h 198096"/>
                <a:gd name="connsiteX1" fmla="*/ 16275 w 280231"/>
                <a:gd name="connsiteY1" fmla="*/ 9144 h 198096"/>
                <a:gd name="connsiteX2" fmla="*/ 15665 w 280231"/>
                <a:gd name="connsiteY2" fmla="*/ 26823 h 198096"/>
                <a:gd name="connsiteX3" fmla="*/ 32734 w 280231"/>
                <a:gd name="connsiteY3" fmla="*/ 96317 h 198096"/>
                <a:gd name="connsiteX4" fmla="*/ 43097 w 280231"/>
                <a:gd name="connsiteY4" fmla="*/ 112776 h 198096"/>
                <a:gd name="connsiteX5" fmla="*/ 60775 w 280231"/>
                <a:gd name="connsiteY5" fmla="*/ 117044 h 198096"/>
                <a:gd name="connsiteX6" fmla="*/ 101009 w 280231"/>
                <a:gd name="connsiteY6" fmla="*/ 112167 h 198096"/>
                <a:gd name="connsiteX7" fmla="*/ 200983 w 280231"/>
                <a:gd name="connsiteY7" fmla="*/ 92660 h 198096"/>
                <a:gd name="connsiteX8" fmla="*/ 243871 w 280231"/>
                <a:gd name="connsiteY8" fmla="*/ 95992 h 198096"/>
                <a:gd name="connsiteX9" fmla="*/ 268039 w 280231"/>
                <a:gd name="connsiteY9" fmla="*/ 67056 h 198096"/>
                <a:gd name="connsiteX10" fmla="*/ 280231 w 280231"/>
                <a:gd name="connsiteY10" fmla="*/ 57303 h 198096"/>
                <a:gd name="connsiteX11" fmla="*/ 280231 w 280231"/>
                <a:gd name="connsiteY11" fmla="*/ 89002 h 198096"/>
                <a:gd name="connsiteX12" fmla="*/ 278403 w 280231"/>
                <a:gd name="connsiteY12" fmla="*/ 115215 h 198096"/>
                <a:gd name="connsiteX13" fmla="*/ 276232 w 280231"/>
                <a:gd name="connsiteY13" fmla="*/ 127139 h 198096"/>
                <a:gd name="connsiteX14" fmla="*/ 278179 w 280231"/>
                <a:gd name="connsiteY14" fmla="*/ 151716 h 198096"/>
                <a:gd name="connsiteX15" fmla="*/ 266329 w 280231"/>
                <a:gd name="connsiteY15" fmla="*/ 163128 h 198096"/>
                <a:gd name="connsiteX16" fmla="*/ 238779 w 280231"/>
                <a:gd name="connsiteY16" fmla="*/ 165812 h 198096"/>
                <a:gd name="connsiteX17" fmla="*/ 222929 w 280231"/>
                <a:gd name="connsiteY17" fmla="*/ 171908 h 198096"/>
                <a:gd name="connsiteX18" fmla="*/ 193668 w 280231"/>
                <a:gd name="connsiteY18" fmla="*/ 175565 h 198096"/>
                <a:gd name="connsiteX19" fmla="*/ 146083 w 280231"/>
                <a:gd name="connsiteY19" fmla="*/ 190732 h 198096"/>
                <a:gd name="connsiteX20" fmla="*/ 95665 w 280231"/>
                <a:gd name="connsiteY20" fmla="*/ 194173 h 198096"/>
                <a:gd name="connsiteX21" fmla="*/ 68891 w 280231"/>
                <a:gd name="connsiteY21" fmla="*/ 197972 h 198096"/>
                <a:gd name="connsiteX22" fmla="*/ 16686 w 280231"/>
                <a:gd name="connsiteY22" fmla="*/ 184333 h 198096"/>
                <a:gd name="connsiteX23" fmla="*/ 0 w 280231"/>
                <a:gd name="connsiteY23" fmla="*/ 152286 h 198096"/>
                <a:gd name="connsiteX24" fmla="*/ 3473 w 280231"/>
                <a:gd name="connsiteY24" fmla="*/ 73152 h 198096"/>
                <a:gd name="connsiteX25" fmla="*/ 13227 w 280231"/>
                <a:gd name="connsiteY25" fmla="*/ 6096 h 198096"/>
                <a:gd name="connsiteX26" fmla="*/ 15665 w 280231"/>
                <a:gd name="connsiteY26" fmla="*/ 0 h 198096"/>
                <a:gd name="connsiteX0" fmla="*/ 15665 w 286515"/>
                <a:gd name="connsiteY0" fmla="*/ 0 h 198096"/>
                <a:gd name="connsiteX1" fmla="*/ 16275 w 286515"/>
                <a:gd name="connsiteY1" fmla="*/ 9144 h 198096"/>
                <a:gd name="connsiteX2" fmla="*/ 15665 w 286515"/>
                <a:gd name="connsiteY2" fmla="*/ 26823 h 198096"/>
                <a:gd name="connsiteX3" fmla="*/ 32734 w 286515"/>
                <a:gd name="connsiteY3" fmla="*/ 96317 h 198096"/>
                <a:gd name="connsiteX4" fmla="*/ 43097 w 286515"/>
                <a:gd name="connsiteY4" fmla="*/ 112776 h 198096"/>
                <a:gd name="connsiteX5" fmla="*/ 60775 w 286515"/>
                <a:gd name="connsiteY5" fmla="*/ 117044 h 198096"/>
                <a:gd name="connsiteX6" fmla="*/ 101009 w 286515"/>
                <a:gd name="connsiteY6" fmla="*/ 112167 h 198096"/>
                <a:gd name="connsiteX7" fmla="*/ 200983 w 286515"/>
                <a:gd name="connsiteY7" fmla="*/ 92660 h 198096"/>
                <a:gd name="connsiteX8" fmla="*/ 243871 w 286515"/>
                <a:gd name="connsiteY8" fmla="*/ 95992 h 198096"/>
                <a:gd name="connsiteX9" fmla="*/ 268039 w 286515"/>
                <a:gd name="connsiteY9" fmla="*/ 67056 h 198096"/>
                <a:gd name="connsiteX10" fmla="*/ 280231 w 286515"/>
                <a:gd name="connsiteY10" fmla="*/ 57303 h 198096"/>
                <a:gd name="connsiteX11" fmla="*/ 280231 w 286515"/>
                <a:gd name="connsiteY11" fmla="*/ 89002 h 198096"/>
                <a:gd name="connsiteX12" fmla="*/ 286470 w 286515"/>
                <a:gd name="connsiteY12" fmla="*/ 126509 h 198096"/>
                <a:gd name="connsiteX13" fmla="*/ 276232 w 286515"/>
                <a:gd name="connsiteY13" fmla="*/ 127139 h 198096"/>
                <a:gd name="connsiteX14" fmla="*/ 278179 w 286515"/>
                <a:gd name="connsiteY14" fmla="*/ 151716 h 198096"/>
                <a:gd name="connsiteX15" fmla="*/ 266329 w 286515"/>
                <a:gd name="connsiteY15" fmla="*/ 163128 h 198096"/>
                <a:gd name="connsiteX16" fmla="*/ 238779 w 286515"/>
                <a:gd name="connsiteY16" fmla="*/ 165812 h 198096"/>
                <a:gd name="connsiteX17" fmla="*/ 222929 w 286515"/>
                <a:gd name="connsiteY17" fmla="*/ 171908 h 198096"/>
                <a:gd name="connsiteX18" fmla="*/ 193668 w 286515"/>
                <a:gd name="connsiteY18" fmla="*/ 175565 h 198096"/>
                <a:gd name="connsiteX19" fmla="*/ 146083 w 286515"/>
                <a:gd name="connsiteY19" fmla="*/ 190732 h 198096"/>
                <a:gd name="connsiteX20" fmla="*/ 95665 w 286515"/>
                <a:gd name="connsiteY20" fmla="*/ 194173 h 198096"/>
                <a:gd name="connsiteX21" fmla="*/ 68891 w 286515"/>
                <a:gd name="connsiteY21" fmla="*/ 197972 h 198096"/>
                <a:gd name="connsiteX22" fmla="*/ 16686 w 286515"/>
                <a:gd name="connsiteY22" fmla="*/ 184333 h 198096"/>
                <a:gd name="connsiteX23" fmla="*/ 0 w 286515"/>
                <a:gd name="connsiteY23" fmla="*/ 152286 h 198096"/>
                <a:gd name="connsiteX24" fmla="*/ 3473 w 286515"/>
                <a:gd name="connsiteY24" fmla="*/ 73152 h 198096"/>
                <a:gd name="connsiteX25" fmla="*/ 13227 w 286515"/>
                <a:gd name="connsiteY25" fmla="*/ 6096 h 198096"/>
                <a:gd name="connsiteX26" fmla="*/ 15665 w 286515"/>
                <a:gd name="connsiteY26" fmla="*/ 0 h 198096"/>
                <a:gd name="connsiteX0" fmla="*/ 15665 w 286541"/>
                <a:gd name="connsiteY0" fmla="*/ 0 h 198096"/>
                <a:gd name="connsiteX1" fmla="*/ 16275 w 286541"/>
                <a:gd name="connsiteY1" fmla="*/ 9144 h 198096"/>
                <a:gd name="connsiteX2" fmla="*/ 15665 w 286541"/>
                <a:gd name="connsiteY2" fmla="*/ 26823 h 198096"/>
                <a:gd name="connsiteX3" fmla="*/ 32734 w 286541"/>
                <a:gd name="connsiteY3" fmla="*/ 96317 h 198096"/>
                <a:gd name="connsiteX4" fmla="*/ 43097 w 286541"/>
                <a:gd name="connsiteY4" fmla="*/ 112776 h 198096"/>
                <a:gd name="connsiteX5" fmla="*/ 60775 w 286541"/>
                <a:gd name="connsiteY5" fmla="*/ 117044 h 198096"/>
                <a:gd name="connsiteX6" fmla="*/ 101009 w 286541"/>
                <a:gd name="connsiteY6" fmla="*/ 112167 h 198096"/>
                <a:gd name="connsiteX7" fmla="*/ 200983 w 286541"/>
                <a:gd name="connsiteY7" fmla="*/ 92660 h 198096"/>
                <a:gd name="connsiteX8" fmla="*/ 243871 w 286541"/>
                <a:gd name="connsiteY8" fmla="*/ 95992 h 198096"/>
                <a:gd name="connsiteX9" fmla="*/ 268039 w 286541"/>
                <a:gd name="connsiteY9" fmla="*/ 67056 h 198096"/>
                <a:gd name="connsiteX10" fmla="*/ 280231 w 286541"/>
                <a:gd name="connsiteY10" fmla="*/ 57303 h 198096"/>
                <a:gd name="connsiteX11" fmla="*/ 270551 w 286541"/>
                <a:gd name="connsiteY11" fmla="*/ 108362 h 198096"/>
                <a:gd name="connsiteX12" fmla="*/ 286470 w 286541"/>
                <a:gd name="connsiteY12" fmla="*/ 126509 h 198096"/>
                <a:gd name="connsiteX13" fmla="*/ 276232 w 286541"/>
                <a:gd name="connsiteY13" fmla="*/ 127139 h 198096"/>
                <a:gd name="connsiteX14" fmla="*/ 278179 w 286541"/>
                <a:gd name="connsiteY14" fmla="*/ 151716 h 198096"/>
                <a:gd name="connsiteX15" fmla="*/ 266329 w 286541"/>
                <a:gd name="connsiteY15" fmla="*/ 163128 h 198096"/>
                <a:gd name="connsiteX16" fmla="*/ 238779 w 286541"/>
                <a:gd name="connsiteY16" fmla="*/ 165812 h 198096"/>
                <a:gd name="connsiteX17" fmla="*/ 222929 w 286541"/>
                <a:gd name="connsiteY17" fmla="*/ 171908 h 198096"/>
                <a:gd name="connsiteX18" fmla="*/ 193668 w 286541"/>
                <a:gd name="connsiteY18" fmla="*/ 175565 h 198096"/>
                <a:gd name="connsiteX19" fmla="*/ 146083 w 286541"/>
                <a:gd name="connsiteY19" fmla="*/ 190732 h 198096"/>
                <a:gd name="connsiteX20" fmla="*/ 95665 w 286541"/>
                <a:gd name="connsiteY20" fmla="*/ 194173 h 198096"/>
                <a:gd name="connsiteX21" fmla="*/ 68891 w 286541"/>
                <a:gd name="connsiteY21" fmla="*/ 197972 h 198096"/>
                <a:gd name="connsiteX22" fmla="*/ 16686 w 286541"/>
                <a:gd name="connsiteY22" fmla="*/ 184333 h 198096"/>
                <a:gd name="connsiteX23" fmla="*/ 0 w 286541"/>
                <a:gd name="connsiteY23" fmla="*/ 152286 h 198096"/>
                <a:gd name="connsiteX24" fmla="*/ 3473 w 286541"/>
                <a:gd name="connsiteY24" fmla="*/ 73152 h 198096"/>
                <a:gd name="connsiteX25" fmla="*/ 13227 w 286541"/>
                <a:gd name="connsiteY25" fmla="*/ 6096 h 198096"/>
                <a:gd name="connsiteX26" fmla="*/ 15665 w 286541"/>
                <a:gd name="connsiteY26" fmla="*/ 0 h 198096"/>
                <a:gd name="connsiteX0" fmla="*/ 15665 w 286541"/>
                <a:gd name="connsiteY0" fmla="*/ 0 h 198096"/>
                <a:gd name="connsiteX1" fmla="*/ 16275 w 286541"/>
                <a:gd name="connsiteY1" fmla="*/ 9144 h 198096"/>
                <a:gd name="connsiteX2" fmla="*/ 15665 w 286541"/>
                <a:gd name="connsiteY2" fmla="*/ 26823 h 198096"/>
                <a:gd name="connsiteX3" fmla="*/ 32734 w 286541"/>
                <a:gd name="connsiteY3" fmla="*/ 96317 h 198096"/>
                <a:gd name="connsiteX4" fmla="*/ 43097 w 286541"/>
                <a:gd name="connsiteY4" fmla="*/ 112776 h 198096"/>
                <a:gd name="connsiteX5" fmla="*/ 60775 w 286541"/>
                <a:gd name="connsiteY5" fmla="*/ 117044 h 198096"/>
                <a:gd name="connsiteX6" fmla="*/ 101009 w 286541"/>
                <a:gd name="connsiteY6" fmla="*/ 112167 h 198096"/>
                <a:gd name="connsiteX7" fmla="*/ 200983 w 286541"/>
                <a:gd name="connsiteY7" fmla="*/ 92660 h 198096"/>
                <a:gd name="connsiteX8" fmla="*/ 243871 w 286541"/>
                <a:gd name="connsiteY8" fmla="*/ 95992 h 198096"/>
                <a:gd name="connsiteX9" fmla="*/ 268039 w 286541"/>
                <a:gd name="connsiteY9" fmla="*/ 67056 h 198096"/>
                <a:gd name="connsiteX10" fmla="*/ 272164 w 286541"/>
                <a:gd name="connsiteY10" fmla="*/ 83117 h 198096"/>
                <a:gd name="connsiteX11" fmla="*/ 270551 w 286541"/>
                <a:gd name="connsiteY11" fmla="*/ 108362 h 198096"/>
                <a:gd name="connsiteX12" fmla="*/ 286470 w 286541"/>
                <a:gd name="connsiteY12" fmla="*/ 126509 h 198096"/>
                <a:gd name="connsiteX13" fmla="*/ 276232 w 286541"/>
                <a:gd name="connsiteY13" fmla="*/ 127139 h 198096"/>
                <a:gd name="connsiteX14" fmla="*/ 278179 w 286541"/>
                <a:gd name="connsiteY14" fmla="*/ 151716 h 198096"/>
                <a:gd name="connsiteX15" fmla="*/ 266329 w 286541"/>
                <a:gd name="connsiteY15" fmla="*/ 163128 h 198096"/>
                <a:gd name="connsiteX16" fmla="*/ 238779 w 286541"/>
                <a:gd name="connsiteY16" fmla="*/ 165812 h 198096"/>
                <a:gd name="connsiteX17" fmla="*/ 222929 w 286541"/>
                <a:gd name="connsiteY17" fmla="*/ 171908 h 198096"/>
                <a:gd name="connsiteX18" fmla="*/ 193668 w 286541"/>
                <a:gd name="connsiteY18" fmla="*/ 175565 h 198096"/>
                <a:gd name="connsiteX19" fmla="*/ 146083 w 286541"/>
                <a:gd name="connsiteY19" fmla="*/ 190732 h 198096"/>
                <a:gd name="connsiteX20" fmla="*/ 95665 w 286541"/>
                <a:gd name="connsiteY20" fmla="*/ 194173 h 198096"/>
                <a:gd name="connsiteX21" fmla="*/ 68891 w 286541"/>
                <a:gd name="connsiteY21" fmla="*/ 197972 h 198096"/>
                <a:gd name="connsiteX22" fmla="*/ 16686 w 286541"/>
                <a:gd name="connsiteY22" fmla="*/ 184333 h 198096"/>
                <a:gd name="connsiteX23" fmla="*/ 0 w 286541"/>
                <a:gd name="connsiteY23" fmla="*/ 152286 h 198096"/>
                <a:gd name="connsiteX24" fmla="*/ 3473 w 286541"/>
                <a:gd name="connsiteY24" fmla="*/ 73152 h 198096"/>
                <a:gd name="connsiteX25" fmla="*/ 13227 w 286541"/>
                <a:gd name="connsiteY25" fmla="*/ 6096 h 198096"/>
                <a:gd name="connsiteX26" fmla="*/ 15665 w 286541"/>
                <a:gd name="connsiteY26" fmla="*/ 0 h 198096"/>
                <a:gd name="connsiteX0" fmla="*/ 15665 w 286541"/>
                <a:gd name="connsiteY0" fmla="*/ 0 h 198096"/>
                <a:gd name="connsiteX1" fmla="*/ 16275 w 286541"/>
                <a:gd name="connsiteY1" fmla="*/ 9144 h 198096"/>
                <a:gd name="connsiteX2" fmla="*/ 15665 w 286541"/>
                <a:gd name="connsiteY2" fmla="*/ 26823 h 198096"/>
                <a:gd name="connsiteX3" fmla="*/ 32734 w 286541"/>
                <a:gd name="connsiteY3" fmla="*/ 96317 h 198096"/>
                <a:gd name="connsiteX4" fmla="*/ 43097 w 286541"/>
                <a:gd name="connsiteY4" fmla="*/ 112776 h 198096"/>
                <a:gd name="connsiteX5" fmla="*/ 60775 w 286541"/>
                <a:gd name="connsiteY5" fmla="*/ 117044 h 198096"/>
                <a:gd name="connsiteX6" fmla="*/ 101009 w 286541"/>
                <a:gd name="connsiteY6" fmla="*/ 112167 h 198096"/>
                <a:gd name="connsiteX7" fmla="*/ 200983 w 286541"/>
                <a:gd name="connsiteY7" fmla="*/ 92660 h 198096"/>
                <a:gd name="connsiteX8" fmla="*/ 243871 w 286541"/>
                <a:gd name="connsiteY8" fmla="*/ 95992 h 198096"/>
                <a:gd name="connsiteX9" fmla="*/ 266426 w 286541"/>
                <a:gd name="connsiteY9" fmla="*/ 92869 h 198096"/>
                <a:gd name="connsiteX10" fmla="*/ 272164 w 286541"/>
                <a:gd name="connsiteY10" fmla="*/ 83117 h 198096"/>
                <a:gd name="connsiteX11" fmla="*/ 270551 w 286541"/>
                <a:gd name="connsiteY11" fmla="*/ 108362 h 198096"/>
                <a:gd name="connsiteX12" fmla="*/ 286470 w 286541"/>
                <a:gd name="connsiteY12" fmla="*/ 126509 h 198096"/>
                <a:gd name="connsiteX13" fmla="*/ 276232 w 286541"/>
                <a:gd name="connsiteY13" fmla="*/ 127139 h 198096"/>
                <a:gd name="connsiteX14" fmla="*/ 278179 w 286541"/>
                <a:gd name="connsiteY14" fmla="*/ 151716 h 198096"/>
                <a:gd name="connsiteX15" fmla="*/ 266329 w 286541"/>
                <a:gd name="connsiteY15" fmla="*/ 163128 h 198096"/>
                <a:gd name="connsiteX16" fmla="*/ 238779 w 286541"/>
                <a:gd name="connsiteY16" fmla="*/ 165812 h 198096"/>
                <a:gd name="connsiteX17" fmla="*/ 222929 w 286541"/>
                <a:gd name="connsiteY17" fmla="*/ 171908 h 198096"/>
                <a:gd name="connsiteX18" fmla="*/ 193668 w 286541"/>
                <a:gd name="connsiteY18" fmla="*/ 175565 h 198096"/>
                <a:gd name="connsiteX19" fmla="*/ 146083 w 286541"/>
                <a:gd name="connsiteY19" fmla="*/ 190732 h 198096"/>
                <a:gd name="connsiteX20" fmla="*/ 95665 w 286541"/>
                <a:gd name="connsiteY20" fmla="*/ 194173 h 198096"/>
                <a:gd name="connsiteX21" fmla="*/ 68891 w 286541"/>
                <a:gd name="connsiteY21" fmla="*/ 197972 h 198096"/>
                <a:gd name="connsiteX22" fmla="*/ 16686 w 286541"/>
                <a:gd name="connsiteY22" fmla="*/ 184333 h 198096"/>
                <a:gd name="connsiteX23" fmla="*/ 0 w 286541"/>
                <a:gd name="connsiteY23" fmla="*/ 152286 h 198096"/>
                <a:gd name="connsiteX24" fmla="*/ 3473 w 286541"/>
                <a:gd name="connsiteY24" fmla="*/ 73152 h 198096"/>
                <a:gd name="connsiteX25" fmla="*/ 13227 w 286541"/>
                <a:gd name="connsiteY25" fmla="*/ 6096 h 198096"/>
                <a:gd name="connsiteX26" fmla="*/ 15665 w 286541"/>
                <a:gd name="connsiteY26" fmla="*/ 0 h 198096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43871 w 286575"/>
                <a:gd name="connsiteY8" fmla="*/ 100564 h 202668"/>
                <a:gd name="connsiteX9" fmla="*/ 266426 w 286575"/>
                <a:gd name="connsiteY9" fmla="*/ 97441 h 202668"/>
                <a:gd name="connsiteX10" fmla="*/ 272164 w 286575"/>
                <a:gd name="connsiteY10" fmla="*/ 87689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43871 w 286575"/>
                <a:gd name="connsiteY8" fmla="*/ 100564 h 202668"/>
                <a:gd name="connsiteX9" fmla="*/ 266426 w 286575"/>
                <a:gd name="connsiteY9" fmla="*/ 97441 h 202668"/>
                <a:gd name="connsiteX10" fmla="*/ 239897 w 286575"/>
                <a:gd name="connsiteY10" fmla="*/ 1831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43871 w 286575"/>
                <a:gd name="connsiteY8" fmla="*/ 100564 h 202668"/>
                <a:gd name="connsiteX9" fmla="*/ 242226 w 286575"/>
                <a:gd name="connsiteY9" fmla="*/ 66788 h 202668"/>
                <a:gd name="connsiteX10" fmla="*/ 239897 w 286575"/>
                <a:gd name="connsiteY10" fmla="*/ 1831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26124 w 286575"/>
                <a:gd name="connsiteY8" fmla="*/ 71524 h 202668"/>
                <a:gd name="connsiteX9" fmla="*/ 242226 w 286575"/>
                <a:gd name="connsiteY9" fmla="*/ 66788 h 202668"/>
                <a:gd name="connsiteX10" fmla="*/ 239897 w 286575"/>
                <a:gd name="connsiteY10" fmla="*/ 1831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26124 w 286575"/>
                <a:gd name="connsiteY8" fmla="*/ 71524 h 202668"/>
                <a:gd name="connsiteX9" fmla="*/ 242226 w 286575"/>
                <a:gd name="connsiteY9" fmla="*/ 66788 h 202668"/>
                <a:gd name="connsiteX10" fmla="*/ 267323 w 286575"/>
                <a:gd name="connsiteY10" fmla="*/ 2315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86575"/>
                <a:gd name="connsiteY0" fmla="*/ 4572 h 202668"/>
                <a:gd name="connsiteX1" fmla="*/ 16275 w 286575"/>
                <a:gd name="connsiteY1" fmla="*/ 13716 h 202668"/>
                <a:gd name="connsiteX2" fmla="*/ 15665 w 286575"/>
                <a:gd name="connsiteY2" fmla="*/ 31395 h 202668"/>
                <a:gd name="connsiteX3" fmla="*/ 32734 w 286575"/>
                <a:gd name="connsiteY3" fmla="*/ 100889 h 202668"/>
                <a:gd name="connsiteX4" fmla="*/ 43097 w 286575"/>
                <a:gd name="connsiteY4" fmla="*/ 117348 h 202668"/>
                <a:gd name="connsiteX5" fmla="*/ 60775 w 286575"/>
                <a:gd name="connsiteY5" fmla="*/ 121616 h 202668"/>
                <a:gd name="connsiteX6" fmla="*/ 101009 w 286575"/>
                <a:gd name="connsiteY6" fmla="*/ 116739 h 202668"/>
                <a:gd name="connsiteX7" fmla="*/ 200983 w 286575"/>
                <a:gd name="connsiteY7" fmla="*/ 97232 h 202668"/>
                <a:gd name="connsiteX8" fmla="*/ 234191 w 286575"/>
                <a:gd name="connsiteY8" fmla="*/ 82818 h 202668"/>
                <a:gd name="connsiteX9" fmla="*/ 242226 w 286575"/>
                <a:gd name="connsiteY9" fmla="*/ 66788 h 202668"/>
                <a:gd name="connsiteX10" fmla="*/ 267323 w 286575"/>
                <a:gd name="connsiteY10" fmla="*/ 23156 h 202668"/>
                <a:gd name="connsiteX11" fmla="*/ 281844 w 286575"/>
                <a:gd name="connsiteY11" fmla="*/ 0 h 202668"/>
                <a:gd name="connsiteX12" fmla="*/ 286470 w 286575"/>
                <a:gd name="connsiteY12" fmla="*/ 131081 h 202668"/>
                <a:gd name="connsiteX13" fmla="*/ 276232 w 286575"/>
                <a:gd name="connsiteY13" fmla="*/ 131711 h 202668"/>
                <a:gd name="connsiteX14" fmla="*/ 278179 w 286575"/>
                <a:gd name="connsiteY14" fmla="*/ 156288 h 202668"/>
                <a:gd name="connsiteX15" fmla="*/ 266329 w 286575"/>
                <a:gd name="connsiteY15" fmla="*/ 167700 h 202668"/>
                <a:gd name="connsiteX16" fmla="*/ 238779 w 286575"/>
                <a:gd name="connsiteY16" fmla="*/ 170384 h 202668"/>
                <a:gd name="connsiteX17" fmla="*/ 222929 w 286575"/>
                <a:gd name="connsiteY17" fmla="*/ 176480 h 202668"/>
                <a:gd name="connsiteX18" fmla="*/ 193668 w 286575"/>
                <a:gd name="connsiteY18" fmla="*/ 180137 h 202668"/>
                <a:gd name="connsiteX19" fmla="*/ 146083 w 286575"/>
                <a:gd name="connsiteY19" fmla="*/ 195304 h 202668"/>
                <a:gd name="connsiteX20" fmla="*/ 95665 w 286575"/>
                <a:gd name="connsiteY20" fmla="*/ 198745 h 202668"/>
                <a:gd name="connsiteX21" fmla="*/ 68891 w 286575"/>
                <a:gd name="connsiteY21" fmla="*/ 202544 h 202668"/>
                <a:gd name="connsiteX22" fmla="*/ 16686 w 286575"/>
                <a:gd name="connsiteY22" fmla="*/ 188905 h 202668"/>
                <a:gd name="connsiteX23" fmla="*/ 0 w 286575"/>
                <a:gd name="connsiteY23" fmla="*/ 156858 h 202668"/>
                <a:gd name="connsiteX24" fmla="*/ 3473 w 286575"/>
                <a:gd name="connsiteY24" fmla="*/ 77724 h 202668"/>
                <a:gd name="connsiteX25" fmla="*/ 13227 w 286575"/>
                <a:gd name="connsiteY25" fmla="*/ 10668 h 202668"/>
                <a:gd name="connsiteX26" fmla="*/ 15665 w 286575"/>
                <a:gd name="connsiteY26" fmla="*/ 4572 h 202668"/>
                <a:gd name="connsiteX0" fmla="*/ 15665 w 293137"/>
                <a:gd name="connsiteY0" fmla="*/ 123959 h 322055"/>
                <a:gd name="connsiteX1" fmla="*/ 16275 w 293137"/>
                <a:gd name="connsiteY1" fmla="*/ 133103 h 322055"/>
                <a:gd name="connsiteX2" fmla="*/ 15665 w 293137"/>
                <a:gd name="connsiteY2" fmla="*/ 150782 h 322055"/>
                <a:gd name="connsiteX3" fmla="*/ 32734 w 293137"/>
                <a:gd name="connsiteY3" fmla="*/ 220276 h 322055"/>
                <a:gd name="connsiteX4" fmla="*/ 43097 w 293137"/>
                <a:gd name="connsiteY4" fmla="*/ 236735 h 322055"/>
                <a:gd name="connsiteX5" fmla="*/ 60775 w 293137"/>
                <a:gd name="connsiteY5" fmla="*/ 241003 h 322055"/>
                <a:gd name="connsiteX6" fmla="*/ 101009 w 293137"/>
                <a:gd name="connsiteY6" fmla="*/ 236126 h 322055"/>
                <a:gd name="connsiteX7" fmla="*/ 200983 w 293137"/>
                <a:gd name="connsiteY7" fmla="*/ 216619 h 322055"/>
                <a:gd name="connsiteX8" fmla="*/ 234191 w 293137"/>
                <a:gd name="connsiteY8" fmla="*/ 202205 h 322055"/>
                <a:gd name="connsiteX9" fmla="*/ 242226 w 293137"/>
                <a:gd name="connsiteY9" fmla="*/ 186175 h 322055"/>
                <a:gd name="connsiteX10" fmla="*/ 267323 w 293137"/>
                <a:gd name="connsiteY10" fmla="*/ 142543 h 322055"/>
                <a:gd name="connsiteX11" fmla="*/ 293137 w 293137"/>
                <a:gd name="connsiteY11" fmla="*/ 0 h 322055"/>
                <a:gd name="connsiteX12" fmla="*/ 286470 w 293137"/>
                <a:gd name="connsiteY12" fmla="*/ 250468 h 322055"/>
                <a:gd name="connsiteX13" fmla="*/ 276232 w 293137"/>
                <a:gd name="connsiteY13" fmla="*/ 251098 h 322055"/>
                <a:gd name="connsiteX14" fmla="*/ 278179 w 293137"/>
                <a:gd name="connsiteY14" fmla="*/ 275675 h 322055"/>
                <a:gd name="connsiteX15" fmla="*/ 266329 w 293137"/>
                <a:gd name="connsiteY15" fmla="*/ 287087 h 322055"/>
                <a:gd name="connsiteX16" fmla="*/ 238779 w 293137"/>
                <a:gd name="connsiteY16" fmla="*/ 289771 h 322055"/>
                <a:gd name="connsiteX17" fmla="*/ 222929 w 293137"/>
                <a:gd name="connsiteY17" fmla="*/ 295867 h 322055"/>
                <a:gd name="connsiteX18" fmla="*/ 193668 w 293137"/>
                <a:gd name="connsiteY18" fmla="*/ 299524 h 322055"/>
                <a:gd name="connsiteX19" fmla="*/ 146083 w 293137"/>
                <a:gd name="connsiteY19" fmla="*/ 314691 h 322055"/>
                <a:gd name="connsiteX20" fmla="*/ 95665 w 293137"/>
                <a:gd name="connsiteY20" fmla="*/ 318132 h 322055"/>
                <a:gd name="connsiteX21" fmla="*/ 68891 w 293137"/>
                <a:gd name="connsiteY21" fmla="*/ 321931 h 322055"/>
                <a:gd name="connsiteX22" fmla="*/ 16686 w 293137"/>
                <a:gd name="connsiteY22" fmla="*/ 308292 h 322055"/>
                <a:gd name="connsiteX23" fmla="*/ 0 w 293137"/>
                <a:gd name="connsiteY23" fmla="*/ 276245 h 322055"/>
                <a:gd name="connsiteX24" fmla="*/ 3473 w 293137"/>
                <a:gd name="connsiteY24" fmla="*/ 197111 h 322055"/>
                <a:gd name="connsiteX25" fmla="*/ 13227 w 293137"/>
                <a:gd name="connsiteY25" fmla="*/ 130055 h 322055"/>
                <a:gd name="connsiteX26" fmla="*/ 15665 w 293137"/>
                <a:gd name="connsiteY26" fmla="*/ 123959 h 322055"/>
                <a:gd name="connsiteX0" fmla="*/ 15665 w 293137"/>
                <a:gd name="connsiteY0" fmla="*/ 123959 h 322055"/>
                <a:gd name="connsiteX1" fmla="*/ 16275 w 293137"/>
                <a:gd name="connsiteY1" fmla="*/ 133103 h 322055"/>
                <a:gd name="connsiteX2" fmla="*/ 15665 w 293137"/>
                <a:gd name="connsiteY2" fmla="*/ 150782 h 322055"/>
                <a:gd name="connsiteX3" fmla="*/ 32734 w 293137"/>
                <a:gd name="connsiteY3" fmla="*/ 220276 h 322055"/>
                <a:gd name="connsiteX4" fmla="*/ 43097 w 293137"/>
                <a:gd name="connsiteY4" fmla="*/ 236735 h 322055"/>
                <a:gd name="connsiteX5" fmla="*/ 60775 w 293137"/>
                <a:gd name="connsiteY5" fmla="*/ 241003 h 322055"/>
                <a:gd name="connsiteX6" fmla="*/ 101009 w 293137"/>
                <a:gd name="connsiteY6" fmla="*/ 236126 h 322055"/>
                <a:gd name="connsiteX7" fmla="*/ 200983 w 293137"/>
                <a:gd name="connsiteY7" fmla="*/ 216619 h 322055"/>
                <a:gd name="connsiteX8" fmla="*/ 234191 w 293137"/>
                <a:gd name="connsiteY8" fmla="*/ 202205 h 322055"/>
                <a:gd name="connsiteX9" fmla="*/ 242226 w 293137"/>
                <a:gd name="connsiteY9" fmla="*/ 186175 h 322055"/>
                <a:gd name="connsiteX10" fmla="*/ 267323 w 293137"/>
                <a:gd name="connsiteY10" fmla="*/ 142543 h 322055"/>
                <a:gd name="connsiteX11" fmla="*/ 293137 w 293137"/>
                <a:gd name="connsiteY11" fmla="*/ 0 h 322055"/>
                <a:gd name="connsiteX12" fmla="*/ 268723 w 293137"/>
                <a:gd name="connsiteY12" fmla="*/ 245628 h 322055"/>
                <a:gd name="connsiteX13" fmla="*/ 276232 w 293137"/>
                <a:gd name="connsiteY13" fmla="*/ 251098 h 322055"/>
                <a:gd name="connsiteX14" fmla="*/ 278179 w 293137"/>
                <a:gd name="connsiteY14" fmla="*/ 275675 h 322055"/>
                <a:gd name="connsiteX15" fmla="*/ 266329 w 293137"/>
                <a:gd name="connsiteY15" fmla="*/ 287087 h 322055"/>
                <a:gd name="connsiteX16" fmla="*/ 238779 w 293137"/>
                <a:gd name="connsiteY16" fmla="*/ 289771 h 322055"/>
                <a:gd name="connsiteX17" fmla="*/ 222929 w 293137"/>
                <a:gd name="connsiteY17" fmla="*/ 295867 h 322055"/>
                <a:gd name="connsiteX18" fmla="*/ 193668 w 293137"/>
                <a:gd name="connsiteY18" fmla="*/ 299524 h 322055"/>
                <a:gd name="connsiteX19" fmla="*/ 146083 w 293137"/>
                <a:gd name="connsiteY19" fmla="*/ 314691 h 322055"/>
                <a:gd name="connsiteX20" fmla="*/ 95665 w 293137"/>
                <a:gd name="connsiteY20" fmla="*/ 318132 h 322055"/>
                <a:gd name="connsiteX21" fmla="*/ 68891 w 293137"/>
                <a:gd name="connsiteY21" fmla="*/ 321931 h 322055"/>
                <a:gd name="connsiteX22" fmla="*/ 16686 w 293137"/>
                <a:gd name="connsiteY22" fmla="*/ 308292 h 322055"/>
                <a:gd name="connsiteX23" fmla="*/ 0 w 293137"/>
                <a:gd name="connsiteY23" fmla="*/ 276245 h 322055"/>
                <a:gd name="connsiteX24" fmla="*/ 3473 w 293137"/>
                <a:gd name="connsiteY24" fmla="*/ 197111 h 322055"/>
                <a:gd name="connsiteX25" fmla="*/ 13227 w 293137"/>
                <a:gd name="connsiteY25" fmla="*/ 130055 h 322055"/>
                <a:gd name="connsiteX26" fmla="*/ 15665 w 293137"/>
                <a:gd name="connsiteY26" fmla="*/ 123959 h 322055"/>
                <a:gd name="connsiteX0" fmla="*/ 15665 w 280230"/>
                <a:gd name="connsiteY0" fmla="*/ 6185 h 204281"/>
                <a:gd name="connsiteX1" fmla="*/ 16275 w 280230"/>
                <a:gd name="connsiteY1" fmla="*/ 15329 h 204281"/>
                <a:gd name="connsiteX2" fmla="*/ 15665 w 280230"/>
                <a:gd name="connsiteY2" fmla="*/ 33008 h 204281"/>
                <a:gd name="connsiteX3" fmla="*/ 32734 w 280230"/>
                <a:gd name="connsiteY3" fmla="*/ 102502 h 204281"/>
                <a:gd name="connsiteX4" fmla="*/ 43097 w 280230"/>
                <a:gd name="connsiteY4" fmla="*/ 118961 h 204281"/>
                <a:gd name="connsiteX5" fmla="*/ 60775 w 280230"/>
                <a:gd name="connsiteY5" fmla="*/ 123229 h 204281"/>
                <a:gd name="connsiteX6" fmla="*/ 101009 w 280230"/>
                <a:gd name="connsiteY6" fmla="*/ 118352 h 204281"/>
                <a:gd name="connsiteX7" fmla="*/ 200983 w 280230"/>
                <a:gd name="connsiteY7" fmla="*/ 98845 h 204281"/>
                <a:gd name="connsiteX8" fmla="*/ 234191 w 280230"/>
                <a:gd name="connsiteY8" fmla="*/ 84431 h 204281"/>
                <a:gd name="connsiteX9" fmla="*/ 242226 w 280230"/>
                <a:gd name="connsiteY9" fmla="*/ 68401 h 204281"/>
                <a:gd name="connsiteX10" fmla="*/ 267323 w 280230"/>
                <a:gd name="connsiteY10" fmla="*/ 24769 h 204281"/>
                <a:gd name="connsiteX11" fmla="*/ 280230 w 280230"/>
                <a:gd name="connsiteY11" fmla="*/ 0 h 204281"/>
                <a:gd name="connsiteX12" fmla="*/ 268723 w 280230"/>
                <a:gd name="connsiteY12" fmla="*/ 127854 h 204281"/>
                <a:gd name="connsiteX13" fmla="*/ 276232 w 280230"/>
                <a:gd name="connsiteY13" fmla="*/ 133324 h 204281"/>
                <a:gd name="connsiteX14" fmla="*/ 278179 w 280230"/>
                <a:gd name="connsiteY14" fmla="*/ 157901 h 204281"/>
                <a:gd name="connsiteX15" fmla="*/ 266329 w 280230"/>
                <a:gd name="connsiteY15" fmla="*/ 169313 h 204281"/>
                <a:gd name="connsiteX16" fmla="*/ 238779 w 280230"/>
                <a:gd name="connsiteY16" fmla="*/ 171997 h 204281"/>
                <a:gd name="connsiteX17" fmla="*/ 222929 w 280230"/>
                <a:gd name="connsiteY17" fmla="*/ 178093 h 204281"/>
                <a:gd name="connsiteX18" fmla="*/ 193668 w 280230"/>
                <a:gd name="connsiteY18" fmla="*/ 181750 h 204281"/>
                <a:gd name="connsiteX19" fmla="*/ 146083 w 280230"/>
                <a:gd name="connsiteY19" fmla="*/ 196917 h 204281"/>
                <a:gd name="connsiteX20" fmla="*/ 95665 w 280230"/>
                <a:gd name="connsiteY20" fmla="*/ 200358 h 204281"/>
                <a:gd name="connsiteX21" fmla="*/ 68891 w 280230"/>
                <a:gd name="connsiteY21" fmla="*/ 204157 h 204281"/>
                <a:gd name="connsiteX22" fmla="*/ 16686 w 280230"/>
                <a:gd name="connsiteY22" fmla="*/ 190518 h 204281"/>
                <a:gd name="connsiteX23" fmla="*/ 0 w 280230"/>
                <a:gd name="connsiteY23" fmla="*/ 158471 h 204281"/>
                <a:gd name="connsiteX24" fmla="*/ 3473 w 280230"/>
                <a:gd name="connsiteY24" fmla="*/ 79337 h 204281"/>
                <a:gd name="connsiteX25" fmla="*/ 13227 w 280230"/>
                <a:gd name="connsiteY25" fmla="*/ 12281 h 204281"/>
                <a:gd name="connsiteX26" fmla="*/ 15665 w 280230"/>
                <a:gd name="connsiteY26" fmla="*/ 6185 h 204281"/>
                <a:gd name="connsiteX0" fmla="*/ 15665 w 280230"/>
                <a:gd name="connsiteY0" fmla="*/ 6185 h 204281"/>
                <a:gd name="connsiteX1" fmla="*/ 16275 w 280230"/>
                <a:gd name="connsiteY1" fmla="*/ 15329 h 204281"/>
                <a:gd name="connsiteX2" fmla="*/ 15665 w 280230"/>
                <a:gd name="connsiteY2" fmla="*/ 33008 h 204281"/>
                <a:gd name="connsiteX3" fmla="*/ 32734 w 280230"/>
                <a:gd name="connsiteY3" fmla="*/ 102502 h 204281"/>
                <a:gd name="connsiteX4" fmla="*/ 43097 w 280230"/>
                <a:gd name="connsiteY4" fmla="*/ 118961 h 204281"/>
                <a:gd name="connsiteX5" fmla="*/ 60775 w 280230"/>
                <a:gd name="connsiteY5" fmla="*/ 123229 h 204281"/>
                <a:gd name="connsiteX6" fmla="*/ 101009 w 280230"/>
                <a:gd name="connsiteY6" fmla="*/ 118352 h 204281"/>
                <a:gd name="connsiteX7" fmla="*/ 200983 w 280230"/>
                <a:gd name="connsiteY7" fmla="*/ 98845 h 204281"/>
                <a:gd name="connsiteX8" fmla="*/ 234191 w 280230"/>
                <a:gd name="connsiteY8" fmla="*/ 84431 h 204281"/>
                <a:gd name="connsiteX9" fmla="*/ 242226 w 280230"/>
                <a:gd name="connsiteY9" fmla="*/ 68401 h 204281"/>
                <a:gd name="connsiteX10" fmla="*/ 260870 w 280230"/>
                <a:gd name="connsiteY10" fmla="*/ 47355 h 204281"/>
                <a:gd name="connsiteX11" fmla="*/ 280230 w 280230"/>
                <a:gd name="connsiteY11" fmla="*/ 0 h 204281"/>
                <a:gd name="connsiteX12" fmla="*/ 268723 w 280230"/>
                <a:gd name="connsiteY12" fmla="*/ 127854 h 204281"/>
                <a:gd name="connsiteX13" fmla="*/ 276232 w 280230"/>
                <a:gd name="connsiteY13" fmla="*/ 133324 h 204281"/>
                <a:gd name="connsiteX14" fmla="*/ 278179 w 280230"/>
                <a:gd name="connsiteY14" fmla="*/ 157901 h 204281"/>
                <a:gd name="connsiteX15" fmla="*/ 266329 w 280230"/>
                <a:gd name="connsiteY15" fmla="*/ 169313 h 204281"/>
                <a:gd name="connsiteX16" fmla="*/ 238779 w 280230"/>
                <a:gd name="connsiteY16" fmla="*/ 171997 h 204281"/>
                <a:gd name="connsiteX17" fmla="*/ 222929 w 280230"/>
                <a:gd name="connsiteY17" fmla="*/ 178093 h 204281"/>
                <a:gd name="connsiteX18" fmla="*/ 193668 w 280230"/>
                <a:gd name="connsiteY18" fmla="*/ 181750 h 204281"/>
                <a:gd name="connsiteX19" fmla="*/ 146083 w 280230"/>
                <a:gd name="connsiteY19" fmla="*/ 196917 h 204281"/>
                <a:gd name="connsiteX20" fmla="*/ 95665 w 280230"/>
                <a:gd name="connsiteY20" fmla="*/ 200358 h 204281"/>
                <a:gd name="connsiteX21" fmla="*/ 68891 w 280230"/>
                <a:gd name="connsiteY21" fmla="*/ 204157 h 204281"/>
                <a:gd name="connsiteX22" fmla="*/ 16686 w 280230"/>
                <a:gd name="connsiteY22" fmla="*/ 190518 h 204281"/>
                <a:gd name="connsiteX23" fmla="*/ 0 w 280230"/>
                <a:gd name="connsiteY23" fmla="*/ 158471 h 204281"/>
                <a:gd name="connsiteX24" fmla="*/ 3473 w 280230"/>
                <a:gd name="connsiteY24" fmla="*/ 79337 h 204281"/>
                <a:gd name="connsiteX25" fmla="*/ 13227 w 280230"/>
                <a:gd name="connsiteY25" fmla="*/ 12281 h 204281"/>
                <a:gd name="connsiteX26" fmla="*/ 15665 w 280230"/>
                <a:gd name="connsiteY26" fmla="*/ 6185 h 204281"/>
                <a:gd name="connsiteX0" fmla="*/ 15665 w 280230"/>
                <a:gd name="connsiteY0" fmla="*/ 0 h 198096"/>
                <a:gd name="connsiteX1" fmla="*/ 16275 w 280230"/>
                <a:gd name="connsiteY1" fmla="*/ 9144 h 198096"/>
                <a:gd name="connsiteX2" fmla="*/ 15665 w 280230"/>
                <a:gd name="connsiteY2" fmla="*/ 26823 h 198096"/>
                <a:gd name="connsiteX3" fmla="*/ 32734 w 280230"/>
                <a:gd name="connsiteY3" fmla="*/ 96317 h 198096"/>
                <a:gd name="connsiteX4" fmla="*/ 43097 w 280230"/>
                <a:gd name="connsiteY4" fmla="*/ 112776 h 198096"/>
                <a:gd name="connsiteX5" fmla="*/ 60775 w 280230"/>
                <a:gd name="connsiteY5" fmla="*/ 117044 h 198096"/>
                <a:gd name="connsiteX6" fmla="*/ 101009 w 280230"/>
                <a:gd name="connsiteY6" fmla="*/ 112167 h 198096"/>
                <a:gd name="connsiteX7" fmla="*/ 200983 w 280230"/>
                <a:gd name="connsiteY7" fmla="*/ 92660 h 198096"/>
                <a:gd name="connsiteX8" fmla="*/ 234191 w 280230"/>
                <a:gd name="connsiteY8" fmla="*/ 78246 h 198096"/>
                <a:gd name="connsiteX9" fmla="*/ 242226 w 280230"/>
                <a:gd name="connsiteY9" fmla="*/ 62216 h 198096"/>
                <a:gd name="connsiteX10" fmla="*/ 260870 w 280230"/>
                <a:gd name="connsiteY10" fmla="*/ 41170 h 198096"/>
                <a:gd name="connsiteX11" fmla="*/ 280230 w 280230"/>
                <a:gd name="connsiteY11" fmla="*/ 11562 h 198096"/>
                <a:gd name="connsiteX12" fmla="*/ 268723 w 280230"/>
                <a:gd name="connsiteY12" fmla="*/ 121669 h 198096"/>
                <a:gd name="connsiteX13" fmla="*/ 276232 w 280230"/>
                <a:gd name="connsiteY13" fmla="*/ 127139 h 198096"/>
                <a:gd name="connsiteX14" fmla="*/ 278179 w 280230"/>
                <a:gd name="connsiteY14" fmla="*/ 151716 h 198096"/>
                <a:gd name="connsiteX15" fmla="*/ 266329 w 280230"/>
                <a:gd name="connsiteY15" fmla="*/ 163128 h 198096"/>
                <a:gd name="connsiteX16" fmla="*/ 238779 w 280230"/>
                <a:gd name="connsiteY16" fmla="*/ 165812 h 198096"/>
                <a:gd name="connsiteX17" fmla="*/ 222929 w 280230"/>
                <a:gd name="connsiteY17" fmla="*/ 171908 h 198096"/>
                <a:gd name="connsiteX18" fmla="*/ 193668 w 280230"/>
                <a:gd name="connsiteY18" fmla="*/ 175565 h 198096"/>
                <a:gd name="connsiteX19" fmla="*/ 146083 w 280230"/>
                <a:gd name="connsiteY19" fmla="*/ 190732 h 198096"/>
                <a:gd name="connsiteX20" fmla="*/ 95665 w 280230"/>
                <a:gd name="connsiteY20" fmla="*/ 194173 h 198096"/>
                <a:gd name="connsiteX21" fmla="*/ 68891 w 280230"/>
                <a:gd name="connsiteY21" fmla="*/ 197972 h 198096"/>
                <a:gd name="connsiteX22" fmla="*/ 16686 w 280230"/>
                <a:gd name="connsiteY22" fmla="*/ 184333 h 198096"/>
                <a:gd name="connsiteX23" fmla="*/ 0 w 280230"/>
                <a:gd name="connsiteY23" fmla="*/ 152286 h 198096"/>
                <a:gd name="connsiteX24" fmla="*/ 3473 w 280230"/>
                <a:gd name="connsiteY24" fmla="*/ 73152 h 198096"/>
                <a:gd name="connsiteX25" fmla="*/ 13227 w 280230"/>
                <a:gd name="connsiteY25" fmla="*/ 6096 h 198096"/>
                <a:gd name="connsiteX26" fmla="*/ 15665 w 280230"/>
                <a:gd name="connsiteY26" fmla="*/ 0 h 198096"/>
                <a:gd name="connsiteX0" fmla="*/ 15665 w 292947"/>
                <a:gd name="connsiteY0" fmla="*/ 0 h 198096"/>
                <a:gd name="connsiteX1" fmla="*/ 16275 w 292947"/>
                <a:gd name="connsiteY1" fmla="*/ 9144 h 198096"/>
                <a:gd name="connsiteX2" fmla="*/ 15665 w 292947"/>
                <a:gd name="connsiteY2" fmla="*/ 26823 h 198096"/>
                <a:gd name="connsiteX3" fmla="*/ 32734 w 292947"/>
                <a:gd name="connsiteY3" fmla="*/ 96317 h 198096"/>
                <a:gd name="connsiteX4" fmla="*/ 43097 w 292947"/>
                <a:gd name="connsiteY4" fmla="*/ 112776 h 198096"/>
                <a:gd name="connsiteX5" fmla="*/ 60775 w 292947"/>
                <a:gd name="connsiteY5" fmla="*/ 117044 h 198096"/>
                <a:gd name="connsiteX6" fmla="*/ 101009 w 292947"/>
                <a:gd name="connsiteY6" fmla="*/ 112167 h 198096"/>
                <a:gd name="connsiteX7" fmla="*/ 200983 w 292947"/>
                <a:gd name="connsiteY7" fmla="*/ 92660 h 198096"/>
                <a:gd name="connsiteX8" fmla="*/ 234191 w 292947"/>
                <a:gd name="connsiteY8" fmla="*/ 78246 h 198096"/>
                <a:gd name="connsiteX9" fmla="*/ 242226 w 292947"/>
                <a:gd name="connsiteY9" fmla="*/ 62216 h 198096"/>
                <a:gd name="connsiteX10" fmla="*/ 260870 w 292947"/>
                <a:gd name="connsiteY10" fmla="*/ 41170 h 198096"/>
                <a:gd name="connsiteX11" fmla="*/ 280230 w 292947"/>
                <a:gd name="connsiteY11" fmla="*/ 11562 h 198096"/>
                <a:gd name="connsiteX12" fmla="*/ 292923 w 292947"/>
                <a:gd name="connsiteY12" fmla="*/ 121669 h 198096"/>
                <a:gd name="connsiteX13" fmla="*/ 276232 w 292947"/>
                <a:gd name="connsiteY13" fmla="*/ 127139 h 198096"/>
                <a:gd name="connsiteX14" fmla="*/ 278179 w 292947"/>
                <a:gd name="connsiteY14" fmla="*/ 151716 h 198096"/>
                <a:gd name="connsiteX15" fmla="*/ 266329 w 292947"/>
                <a:gd name="connsiteY15" fmla="*/ 163128 h 198096"/>
                <a:gd name="connsiteX16" fmla="*/ 238779 w 292947"/>
                <a:gd name="connsiteY16" fmla="*/ 165812 h 198096"/>
                <a:gd name="connsiteX17" fmla="*/ 222929 w 292947"/>
                <a:gd name="connsiteY17" fmla="*/ 171908 h 198096"/>
                <a:gd name="connsiteX18" fmla="*/ 193668 w 292947"/>
                <a:gd name="connsiteY18" fmla="*/ 175565 h 198096"/>
                <a:gd name="connsiteX19" fmla="*/ 146083 w 292947"/>
                <a:gd name="connsiteY19" fmla="*/ 190732 h 198096"/>
                <a:gd name="connsiteX20" fmla="*/ 95665 w 292947"/>
                <a:gd name="connsiteY20" fmla="*/ 194173 h 198096"/>
                <a:gd name="connsiteX21" fmla="*/ 68891 w 292947"/>
                <a:gd name="connsiteY21" fmla="*/ 197972 h 198096"/>
                <a:gd name="connsiteX22" fmla="*/ 16686 w 292947"/>
                <a:gd name="connsiteY22" fmla="*/ 184333 h 198096"/>
                <a:gd name="connsiteX23" fmla="*/ 0 w 292947"/>
                <a:gd name="connsiteY23" fmla="*/ 152286 h 198096"/>
                <a:gd name="connsiteX24" fmla="*/ 3473 w 292947"/>
                <a:gd name="connsiteY24" fmla="*/ 73152 h 198096"/>
                <a:gd name="connsiteX25" fmla="*/ 13227 w 292947"/>
                <a:gd name="connsiteY25" fmla="*/ 6096 h 198096"/>
                <a:gd name="connsiteX26" fmla="*/ 15665 w 292947"/>
                <a:gd name="connsiteY26" fmla="*/ 0 h 19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92947" h="198096">
                  <a:moveTo>
                    <a:pt x="15665" y="0"/>
                  </a:moveTo>
                  <a:cubicBezTo>
                    <a:pt x="16478" y="0"/>
                    <a:pt x="16681" y="3048"/>
                    <a:pt x="16275" y="9144"/>
                  </a:cubicBezTo>
                  <a:cubicBezTo>
                    <a:pt x="15868" y="15240"/>
                    <a:pt x="15665" y="21133"/>
                    <a:pt x="15665" y="26823"/>
                  </a:cubicBezTo>
                  <a:cubicBezTo>
                    <a:pt x="15665" y="44704"/>
                    <a:pt x="21355" y="67869"/>
                    <a:pt x="32734" y="96317"/>
                  </a:cubicBezTo>
                  <a:cubicBezTo>
                    <a:pt x="35985" y="104445"/>
                    <a:pt x="39439" y="109932"/>
                    <a:pt x="43097" y="112776"/>
                  </a:cubicBezTo>
                  <a:cubicBezTo>
                    <a:pt x="46755" y="115621"/>
                    <a:pt x="52647" y="117044"/>
                    <a:pt x="60775" y="117044"/>
                  </a:cubicBezTo>
                  <a:cubicBezTo>
                    <a:pt x="71342" y="117044"/>
                    <a:pt x="84753" y="115418"/>
                    <a:pt x="101009" y="112167"/>
                  </a:cubicBezTo>
                  <a:cubicBezTo>
                    <a:pt x="132708" y="107290"/>
                    <a:pt x="166033" y="100788"/>
                    <a:pt x="200983" y="92660"/>
                  </a:cubicBezTo>
                  <a:cubicBezTo>
                    <a:pt x="223742" y="86970"/>
                    <a:pt x="227317" y="83320"/>
                    <a:pt x="234191" y="78246"/>
                  </a:cubicBezTo>
                  <a:cubicBezTo>
                    <a:pt x="241065" y="73172"/>
                    <a:pt x="234098" y="67906"/>
                    <a:pt x="242226" y="62216"/>
                  </a:cubicBezTo>
                  <a:cubicBezTo>
                    <a:pt x="248729" y="55714"/>
                    <a:pt x="259245" y="41170"/>
                    <a:pt x="260870" y="41170"/>
                  </a:cubicBezTo>
                  <a:lnTo>
                    <a:pt x="280230" y="11562"/>
                  </a:lnTo>
                  <a:cubicBezTo>
                    <a:pt x="280230" y="22941"/>
                    <a:pt x="293589" y="102406"/>
                    <a:pt x="292923" y="121669"/>
                  </a:cubicBezTo>
                  <a:cubicBezTo>
                    <a:pt x="292257" y="140932"/>
                    <a:pt x="278671" y="123075"/>
                    <a:pt x="276232" y="127139"/>
                  </a:cubicBezTo>
                  <a:cubicBezTo>
                    <a:pt x="272168" y="134454"/>
                    <a:pt x="283868" y="149278"/>
                    <a:pt x="278179" y="151716"/>
                  </a:cubicBezTo>
                  <a:cubicBezTo>
                    <a:pt x="274928" y="154155"/>
                    <a:pt x="268768" y="159064"/>
                    <a:pt x="266329" y="163128"/>
                  </a:cubicBezTo>
                  <a:cubicBezTo>
                    <a:pt x="265517" y="166379"/>
                    <a:pt x="246012" y="164349"/>
                    <a:pt x="238779" y="165812"/>
                  </a:cubicBezTo>
                  <a:cubicBezTo>
                    <a:pt x="231546" y="167275"/>
                    <a:pt x="226993" y="171908"/>
                    <a:pt x="222929" y="171908"/>
                  </a:cubicBezTo>
                  <a:lnTo>
                    <a:pt x="193668" y="175565"/>
                  </a:lnTo>
                  <a:cubicBezTo>
                    <a:pt x="178225" y="178004"/>
                    <a:pt x="162417" y="187631"/>
                    <a:pt x="146083" y="190732"/>
                  </a:cubicBezTo>
                  <a:cubicBezTo>
                    <a:pt x="129749" y="193833"/>
                    <a:pt x="108530" y="192966"/>
                    <a:pt x="95665" y="194173"/>
                  </a:cubicBezTo>
                  <a:cubicBezTo>
                    <a:pt x="82800" y="195380"/>
                    <a:pt x="70516" y="198785"/>
                    <a:pt x="68891" y="197972"/>
                  </a:cubicBezTo>
                  <a:cubicBezTo>
                    <a:pt x="61576" y="195534"/>
                    <a:pt x="28168" y="191947"/>
                    <a:pt x="16686" y="184333"/>
                  </a:cubicBezTo>
                  <a:cubicBezTo>
                    <a:pt x="5204" y="176719"/>
                    <a:pt x="3251" y="157976"/>
                    <a:pt x="0" y="152286"/>
                  </a:cubicBezTo>
                  <a:cubicBezTo>
                    <a:pt x="3409" y="128131"/>
                    <a:pt x="-591" y="103226"/>
                    <a:pt x="3473" y="73152"/>
                  </a:cubicBezTo>
                  <a:cubicBezTo>
                    <a:pt x="7537" y="34138"/>
                    <a:pt x="10788" y="11786"/>
                    <a:pt x="13227" y="6096"/>
                  </a:cubicBezTo>
                  <a:lnTo>
                    <a:pt x="15665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rgbClr val="CC3300"/>
                </a:solidFill>
                <a:latin typeface="演示春风楷" panose="00000500000000000000" pitchFamily="2" charset="-122"/>
                <a:ea typeface="演示春风楷" panose="00000500000000000000" pitchFamily="2" charset="-122"/>
              </a:endParaRPr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CB45875C-E863-6DE3-7FB1-AB2725B1642E}"/>
                </a:ext>
              </a:extLst>
            </p:cNvPr>
            <p:cNvSpPr/>
            <p:nvPr/>
          </p:nvSpPr>
          <p:spPr>
            <a:xfrm rot="18144725">
              <a:off x="5591378" y="1383996"/>
              <a:ext cx="526122" cy="385692"/>
            </a:xfrm>
            <a:custGeom>
              <a:avLst/>
              <a:gdLst>
                <a:gd name="connsiteX0" fmla="*/ 976957 w 1024034"/>
                <a:gd name="connsiteY0" fmla="*/ 42134 h 750703"/>
                <a:gd name="connsiteX1" fmla="*/ 1002394 w 1024034"/>
                <a:gd name="connsiteY1" fmla="*/ 104241 h 750703"/>
                <a:gd name="connsiteX2" fmla="*/ 1022710 w 1024034"/>
                <a:gd name="connsiteY2" fmla="*/ 201015 h 750703"/>
                <a:gd name="connsiteX3" fmla="*/ 1018211 w 1024034"/>
                <a:gd name="connsiteY3" fmla="*/ 258710 h 750703"/>
                <a:gd name="connsiteX4" fmla="*/ 974873 w 1024034"/>
                <a:gd name="connsiteY4" fmla="*/ 298412 h 750703"/>
                <a:gd name="connsiteX5" fmla="*/ 932345 w 1024034"/>
                <a:gd name="connsiteY5" fmla="*/ 317797 h 750703"/>
                <a:gd name="connsiteX6" fmla="*/ 877994 w 1024034"/>
                <a:gd name="connsiteY6" fmla="*/ 323362 h 750703"/>
                <a:gd name="connsiteX7" fmla="*/ 792971 w 1024034"/>
                <a:gd name="connsiteY7" fmla="*/ 328601 h 750703"/>
                <a:gd name="connsiteX8" fmla="*/ 855970 w 1024034"/>
                <a:gd name="connsiteY8" fmla="*/ 447020 h 750703"/>
                <a:gd name="connsiteX9" fmla="*/ 872705 w 1024034"/>
                <a:gd name="connsiteY9" fmla="*/ 480571 h 750703"/>
                <a:gd name="connsiteX10" fmla="*/ 877201 w 1024034"/>
                <a:gd name="connsiteY10" fmla="*/ 518843 h 750703"/>
                <a:gd name="connsiteX11" fmla="*/ 888194 w 1024034"/>
                <a:gd name="connsiteY11" fmla="*/ 569747 h 750703"/>
                <a:gd name="connsiteX12" fmla="*/ 888953 w 1024034"/>
                <a:gd name="connsiteY12" fmla="*/ 599731 h 750703"/>
                <a:gd name="connsiteX13" fmla="*/ 879648 w 1024034"/>
                <a:gd name="connsiteY13" fmla="*/ 633058 h 750703"/>
                <a:gd name="connsiteX14" fmla="*/ 878027 w 1024034"/>
                <a:gd name="connsiteY14" fmla="*/ 673690 h 750703"/>
                <a:gd name="connsiteX15" fmla="*/ 871375 w 1024034"/>
                <a:gd name="connsiteY15" fmla="*/ 715994 h 750703"/>
                <a:gd name="connsiteX16" fmla="*/ 849766 w 1024034"/>
                <a:gd name="connsiteY16" fmla="*/ 725145 h 750703"/>
                <a:gd name="connsiteX17" fmla="*/ 812477 w 1024034"/>
                <a:gd name="connsiteY17" fmla="*/ 733587 h 750703"/>
                <a:gd name="connsiteX18" fmla="*/ 758608 w 1024034"/>
                <a:gd name="connsiteY18" fmla="*/ 749511 h 750703"/>
                <a:gd name="connsiteX19" fmla="*/ 731590 w 1024034"/>
                <a:gd name="connsiteY19" fmla="*/ 745340 h 750703"/>
                <a:gd name="connsiteX20" fmla="*/ 681134 w 1024034"/>
                <a:gd name="connsiteY20" fmla="*/ 704259 h 750703"/>
                <a:gd name="connsiteX21" fmla="*/ 623787 w 1024034"/>
                <a:gd name="connsiteY21" fmla="*/ 652320 h 750703"/>
                <a:gd name="connsiteX22" fmla="*/ 599007 w 1024034"/>
                <a:gd name="connsiteY22" fmla="*/ 579705 h 750703"/>
                <a:gd name="connsiteX23" fmla="*/ 595871 w 1024034"/>
                <a:gd name="connsiteY23" fmla="*/ 560371 h 750703"/>
                <a:gd name="connsiteX24" fmla="*/ 595286 w 1024034"/>
                <a:gd name="connsiteY24" fmla="*/ 554651 h 750703"/>
                <a:gd name="connsiteX25" fmla="*/ 598248 w 1024034"/>
                <a:gd name="connsiteY25" fmla="*/ 549721 h 750703"/>
                <a:gd name="connsiteX26" fmla="*/ 607520 w 1024034"/>
                <a:gd name="connsiteY26" fmla="*/ 549929 h 750703"/>
                <a:gd name="connsiteX27" fmla="*/ 633557 w 1024034"/>
                <a:gd name="connsiteY27" fmla="*/ 550152 h 750703"/>
                <a:gd name="connsiteX28" fmla="*/ 672038 w 1024034"/>
                <a:gd name="connsiteY28" fmla="*/ 536385 h 750703"/>
                <a:gd name="connsiteX29" fmla="*/ 705604 w 1024034"/>
                <a:gd name="connsiteY29" fmla="*/ 502886 h 750703"/>
                <a:gd name="connsiteX30" fmla="*/ 737795 w 1024034"/>
                <a:gd name="connsiteY30" fmla="*/ 467215 h 750703"/>
                <a:gd name="connsiteX31" fmla="*/ 753596 w 1024034"/>
                <a:gd name="connsiteY31" fmla="*/ 446520 h 750703"/>
                <a:gd name="connsiteX32" fmla="*/ 756578 w 1024034"/>
                <a:gd name="connsiteY32" fmla="*/ 424825 h 750703"/>
                <a:gd name="connsiteX33" fmla="*/ 760783 w 1024034"/>
                <a:gd name="connsiteY33" fmla="*/ 364271 h 750703"/>
                <a:gd name="connsiteX34" fmla="*/ 762401 w 1024034"/>
                <a:gd name="connsiteY34" fmla="*/ 323638 h 750703"/>
                <a:gd name="connsiteX35" fmla="*/ 659665 w 1024034"/>
                <a:gd name="connsiteY35" fmla="*/ 291379 h 750703"/>
                <a:gd name="connsiteX36" fmla="*/ 594389 w 1024034"/>
                <a:gd name="connsiteY36" fmla="*/ 274940 h 750703"/>
                <a:gd name="connsiteX37" fmla="*/ 512158 w 1024034"/>
                <a:gd name="connsiteY37" fmla="*/ 250986 h 750703"/>
                <a:gd name="connsiteX38" fmla="*/ 484553 w 1024034"/>
                <a:gd name="connsiteY38" fmla="*/ 241094 h 750703"/>
                <a:gd name="connsiteX39" fmla="*/ 452019 w 1024034"/>
                <a:gd name="connsiteY39" fmla="*/ 228240 h 750703"/>
                <a:gd name="connsiteX40" fmla="*/ 419484 w 1024034"/>
                <a:gd name="connsiteY40" fmla="*/ 215386 h 750703"/>
                <a:gd name="connsiteX41" fmla="*/ 354417 w 1024034"/>
                <a:gd name="connsiteY41" fmla="*/ 189676 h 750703"/>
                <a:gd name="connsiteX42" fmla="*/ 268051 w 1024034"/>
                <a:gd name="connsiteY42" fmla="*/ 159208 h 750703"/>
                <a:gd name="connsiteX43" fmla="*/ 202983 w 1024034"/>
                <a:gd name="connsiteY43" fmla="*/ 133498 h 750703"/>
                <a:gd name="connsiteX44" fmla="*/ 151320 w 1024034"/>
                <a:gd name="connsiteY44" fmla="*/ 114507 h 750703"/>
                <a:gd name="connsiteX45" fmla="*/ 107346 w 1024034"/>
                <a:gd name="connsiteY45" fmla="*/ 102825 h 750703"/>
                <a:gd name="connsiteX46" fmla="*/ 84666 w 1024034"/>
                <a:gd name="connsiteY46" fmla="*/ 95897 h 750703"/>
                <a:gd name="connsiteX47" fmla="*/ 47997 w 1024034"/>
                <a:gd name="connsiteY47" fmla="*/ 76527 h 750703"/>
                <a:gd name="connsiteX48" fmla="*/ 13499 w 1024034"/>
                <a:gd name="connsiteY48" fmla="*/ 55781 h 750703"/>
                <a:gd name="connsiteX49" fmla="*/ 885 w 1024034"/>
                <a:gd name="connsiteY49" fmla="*/ 45509 h 750703"/>
                <a:gd name="connsiteX50" fmla="*/ 10157 w 1024034"/>
                <a:gd name="connsiteY50" fmla="*/ 45717 h 750703"/>
                <a:gd name="connsiteX51" fmla="*/ 142498 w 1024034"/>
                <a:gd name="connsiteY51" fmla="*/ 62224 h 750703"/>
                <a:gd name="connsiteX52" fmla="*/ 270704 w 1024034"/>
                <a:gd name="connsiteY52" fmla="*/ 72220 h 750703"/>
                <a:gd name="connsiteX53" fmla="*/ 360721 w 1024034"/>
                <a:gd name="connsiteY53" fmla="*/ 79045 h 750703"/>
                <a:gd name="connsiteX54" fmla="*/ 384578 w 1024034"/>
                <a:gd name="connsiteY54" fmla="*/ 80078 h 750703"/>
                <a:gd name="connsiteX55" fmla="*/ 386660 w 1024034"/>
                <a:gd name="connsiteY55" fmla="*/ 79847 h 750703"/>
                <a:gd name="connsiteX56" fmla="*/ 406553 w 1024034"/>
                <a:gd name="connsiteY56" fmla="*/ 73818 h 750703"/>
                <a:gd name="connsiteX57" fmla="*/ 438904 w 1024034"/>
                <a:gd name="connsiteY57" fmla="*/ 74824 h 750703"/>
                <a:gd name="connsiteX58" fmla="*/ 444530 w 1024034"/>
                <a:gd name="connsiteY58" fmla="*/ 71407 h 750703"/>
                <a:gd name="connsiteX59" fmla="*/ 451360 w 1024034"/>
                <a:gd name="connsiteY59" fmla="*/ 69399 h 750703"/>
                <a:gd name="connsiteX60" fmla="*/ 458193 w 1024034"/>
                <a:gd name="connsiteY60" fmla="*/ 78240 h 750703"/>
                <a:gd name="connsiteX61" fmla="*/ 487328 w 1024034"/>
                <a:gd name="connsiteY61" fmla="*/ 78843 h 750703"/>
                <a:gd name="connsiteX62" fmla="*/ 490543 w 1024034"/>
                <a:gd name="connsiteY62" fmla="*/ 77839 h 750703"/>
                <a:gd name="connsiteX63" fmla="*/ 552026 w 1024034"/>
                <a:gd name="connsiteY63" fmla="*/ 69599 h 750703"/>
                <a:gd name="connsiteX64" fmla="*/ 562074 w 1024034"/>
                <a:gd name="connsiteY64" fmla="*/ 71810 h 750703"/>
                <a:gd name="connsiteX65" fmla="*/ 588596 w 1024034"/>
                <a:gd name="connsiteY65" fmla="*/ 68996 h 750703"/>
                <a:gd name="connsiteX66" fmla="*/ 594423 w 1024034"/>
                <a:gd name="connsiteY66" fmla="*/ 67994 h 750703"/>
                <a:gd name="connsiteX67" fmla="*/ 599850 w 1024034"/>
                <a:gd name="connsiteY67" fmla="*/ 67188 h 750703"/>
                <a:gd name="connsiteX68" fmla="*/ 623357 w 1024034"/>
                <a:gd name="connsiteY68" fmla="*/ 58951 h 750703"/>
                <a:gd name="connsiteX69" fmla="*/ 630991 w 1024034"/>
                <a:gd name="connsiteY69" fmla="*/ 62768 h 750703"/>
                <a:gd name="connsiteX70" fmla="*/ 653898 w 1024034"/>
                <a:gd name="connsiteY70" fmla="*/ 63572 h 750703"/>
                <a:gd name="connsiteX71" fmla="*/ 680421 w 1024034"/>
                <a:gd name="connsiteY71" fmla="*/ 63169 h 750703"/>
                <a:gd name="connsiteX72" fmla="*/ 704733 w 1024034"/>
                <a:gd name="connsiteY72" fmla="*/ 60357 h 750703"/>
                <a:gd name="connsiteX73" fmla="*/ 721012 w 1024034"/>
                <a:gd name="connsiteY73" fmla="*/ 60959 h 750703"/>
                <a:gd name="connsiteX74" fmla="*/ 744115 w 1024034"/>
                <a:gd name="connsiteY74" fmla="*/ 56541 h 750703"/>
                <a:gd name="connsiteX75" fmla="*/ 753560 w 1024034"/>
                <a:gd name="connsiteY75" fmla="*/ 58149 h 750703"/>
                <a:gd name="connsiteX76" fmla="*/ 754363 w 1024034"/>
                <a:gd name="connsiteY76" fmla="*/ 64777 h 750703"/>
                <a:gd name="connsiteX77" fmla="*/ 755572 w 1024034"/>
                <a:gd name="connsiteY77" fmla="*/ 64173 h 750703"/>
                <a:gd name="connsiteX78" fmla="*/ 759989 w 1024034"/>
                <a:gd name="connsiteY78" fmla="*/ 61967 h 750703"/>
                <a:gd name="connsiteX79" fmla="*/ 769634 w 1024034"/>
                <a:gd name="connsiteY79" fmla="*/ 57946 h 750703"/>
                <a:gd name="connsiteX80" fmla="*/ 770638 w 1024034"/>
                <a:gd name="connsiteY80" fmla="*/ 58951 h 750703"/>
                <a:gd name="connsiteX81" fmla="*/ 768830 w 1024034"/>
                <a:gd name="connsiteY81" fmla="*/ 68595 h 750703"/>
                <a:gd name="connsiteX82" fmla="*/ 773653 w 1024034"/>
                <a:gd name="connsiteY82" fmla="*/ 70603 h 750703"/>
                <a:gd name="connsiteX83" fmla="*/ 777268 w 1024034"/>
                <a:gd name="connsiteY83" fmla="*/ 60959 h 750703"/>
                <a:gd name="connsiteX84" fmla="*/ 777671 w 1024034"/>
                <a:gd name="connsiteY84" fmla="*/ 60961 h 750703"/>
                <a:gd name="connsiteX85" fmla="*/ 782694 w 1024034"/>
                <a:gd name="connsiteY85" fmla="*/ 61161 h 750703"/>
                <a:gd name="connsiteX86" fmla="*/ 796960 w 1024034"/>
                <a:gd name="connsiteY86" fmla="*/ 58349 h 750703"/>
                <a:gd name="connsiteX87" fmla="*/ 806805 w 1024034"/>
                <a:gd name="connsiteY87" fmla="*/ 65581 h 750703"/>
                <a:gd name="connsiteX88" fmla="*/ 819467 w 1024034"/>
                <a:gd name="connsiteY88" fmla="*/ 58347 h 750703"/>
                <a:gd name="connsiteX89" fmla="*/ 833529 w 1024034"/>
                <a:gd name="connsiteY89" fmla="*/ 56740 h 750703"/>
                <a:gd name="connsiteX90" fmla="*/ 843576 w 1024034"/>
                <a:gd name="connsiteY90" fmla="*/ 55936 h 750703"/>
                <a:gd name="connsiteX91" fmla="*/ 855632 w 1024034"/>
                <a:gd name="connsiteY91" fmla="*/ 55132 h 750703"/>
                <a:gd name="connsiteX92" fmla="*/ 862866 w 1024034"/>
                <a:gd name="connsiteY92" fmla="*/ 58750 h 750703"/>
                <a:gd name="connsiteX93" fmla="*/ 875725 w 1024034"/>
                <a:gd name="connsiteY93" fmla="*/ 53325 h 750703"/>
                <a:gd name="connsiteX94" fmla="*/ 917116 w 1024034"/>
                <a:gd name="connsiteY94" fmla="*/ 55132 h 750703"/>
                <a:gd name="connsiteX95" fmla="*/ 923136 w 1024034"/>
                <a:gd name="connsiteY95" fmla="*/ 55234 h 750703"/>
                <a:gd name="connsiteX96" fmla="*/ 935482 w 1024034"/>
                <a:gd name="connsiteY96" fmla="*/ 49237 h 750703"/>
                <a:gd name="connsiteX97" fmla="*/ 940721 w 1024034"/>
                <a:gd name="connsiteY97" fmla="*/ 38294 h 750703"/>
                <a:gd name="connsiteX98" fmla="*/ 939653 w 1024034"/>
                <a:gd name="connsiteY98" fmla="*/ 22215 h 750703"/>
                <a:gd name="connsiteX99" fmla="*/ 940859 w 1024034"/>
                <a:gd name="connsiteY99" fmla="*/ 125 h 750703"/>
                <a:gd name="connsiteX100" fmla="*/ 954851 w 1024034"/>
                <a:gd name="connsiteY100" fmla="*/ 12566 h 750703"/>
                <a:gd name="connsiteX101" fmla="*/ 969429 w 1024034"/>
                <a:gd name="connsiteY101" fmla="*/ 30729 h 750703"/>
                <a:gd name="connsiteX102" fmla="*/ 976957 w 1024034"/>
                <a:gd name="connsiteY102" fmla="*/ 42134 h 75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1024034" h="750703">
                  <a:moveTo>
                    <a:pt x="976957" y="42134"/>
                  </a:moveTo>
                  <a:cubicBezTo>
                    <a:pt x="984721" y="55862"/>
                    <a:pt x="993201" y="76566"/>
                    <a:pt x="1002394" y="104241"/>
                  </a:cubicBezTo>
                  <a:cubicBezTo>
                    <a:pt x="1014651" y="141141"/>
                    <a:pt x="1021423" y="173399"/>
                    <a:pt x="1022710" y="201015"/>
                  </a:cubicBezTo>
                  <a:cubicBezTo>
                    <a:pt x="1025443" y="227713"/>
                    <a:pt x="1023946" y="246945"/>
                    <a:pt x="1018211" y="258710"/>
                  </a:cubicBezTo>
                  <a:cubicBezTo>
                    <a:pt x="1012479" y="270473"/>
                    <a:pt x="998033" y="283708"/>
                    <a:pt x="974873" y="298412"/>
                  </a:cubicBezTo>
                  <a:cubicBezTo>
                    <a:pt x="960398" y="307603"/>
                    <a:pt x="946222" y="314064"/>
                    <a:pt x="932345" y="317797"/>
                  </a:cubicBezTo>
                  <a:cubicBezTo>
                    <a:pt x="918467" y="321532"/>
                    <a:pt x="900351" y="323386"/>
                    <a:pt x="877994" y="323362"/>
                  </a:cubicBezTo>
                  <a:cubicBezTo>
                    <a:pt x="821842" y="324488"/>
                    <a:pt x="793500" y="326234"/>
                    <a:pt x="792971" y="328601"/>
                  </a:cubicBezTo>
                  <a:cubicBezTo>
                    <a:pt x="791916" y="333334"/>
                    <a:pt x="812914" y="372806"/>
                    <a:pt x="855970" y="447020"/>
                  </a:cubicBezTo>
                  <a:cubicBezTo>
                    <a:pt x="864243" y="460048"/>
                    <a:pt x="869820" y="471230"/>
                    <a:pt x="872705" y="480571"/>
                  </a:cubicBezTo>
                  <a:cubicBezTo>
                    <a:pt x="875586" y="489910"/>
                    <a:pt x="877087" y="502668"/>
                    <a:pt x="877201" y="518843"/>
                  </a:cubicBezTo>
                  <a:cubicBezTo>
                    <a:pt x="884530" y="552778"/>
                    <a:pt x="888194" y="569747"/>
                    <a:pt x="888194" y="569747"/>
                  </a:cubicBezTo>
                  <a:cubicBezTo>
                    <a:pt x="893709" y="578433"/>
                    <a:pt x="893962" y="588427"/>
                    <a:pt x="888953" y="599731"/>
                  </a:cubicBezTo>
                  <a:cubicBezTo>
                    <a:pt x="883944" y="611035"/>
                    <a:pt x="880842" y="622144"/>
                    <a:pt x="879648" y="633058"/>
                  </a:cubicBezTo>
                  <a:cubicBezTo>
                    <a:pt x="878453" y="643971"/>
                    <a:pt x="877912" y="657516"/>
                    <a:pt x="878027" y="673690"/>
                  </a:cubicBezTo>
                  <a:cubicBezTo>
                    <a:pt x="877086" y="694598"/>
                    <a:pt x="874867" y="708700"/>
                    <a:pt x="871375" y="715994"/>
                  </a:cubicBezTo>
                  <a:cubicBezTo>
                    <a:pt x="867883" y="723289"/>
                    <a:pt x="860680" y="726341"/>
                    <a:pt x="849766" y="725145"/>
                  </a:cubicBezTo>
                  <a:cubicBezTo>
                    <a:pt x="835039" y="724340"/>
                    <a:pt x="822608" y="727155"/>
                    <a:pt x="812477" y="733587"/>
                  </a:cubicBezTo>
                  <a:cubicBezTo>
                    <a:pt x="793269" y="741722"/>
                    <a:pt x="775313" y="747028"/>
                    <a:pt x="758608" y="749511"/>
                  </a:cubicBezTo>
                  <a:cubicBezTo>
                    <a:pt x="741905" y="751992"/>
                    <a:pt x="732899" y="750602"/>
                    <a:pt x="731590" y="745340"/>
                  </a:cubicBezTo>
                  <a:cubicBezTo>
                    <a:pt x="726076" y="736655"/>
                    <a:pt x="709257" y="722960"/>
                    <a:pt x="681134" y="704259"/>
                  </a:cubicBezTo>
                  <a:cubicBezTo>
                    <a:pt x="650255" y="681213"/>
                    <a:pt x="631140" y="663901"/>
                    <a:pt x="623787" y="652320"/>
                  </a:cubicBezTo>
                  <a:cubicBezTo>
                    <a:pt x="603705" y="614296"/>
                    <a:pt x="595446" y="590091"/>
                    <a:pt x="599007" y="579705"/>
                  </a:cubicBezTo>
                  <a:cubicBezTo>
                    <a:pt x="600592" y="572606"/>
                    <a:pt x="599547" y="566160"/>
                    <a:pt x="595871" y="560371"/>
                  </a:cubicBezTo>
                  <a:cubicBezTo>
                    <a:pt x="594952" y="558923"/>
                    <a:pt x="594756" y="557016"/>
                    <a:pt x="595286" y="554651"/>
                  </a:cubicBezTo>
                  <a:cubicBezTo>
                    <a:pt x="595814" y="552284"/>
                    <a:pt x="596800" y="550641"/>
                    <a:pt x="598248" y="549721"/>
                  </a:cubicBezTo>
                  <a:cubicBezTo>
                    <a:pt x="602592" y="546964"/>
                    <a:pt x="605682" y="547033"/>
                    <a:pt x="607520" y="549929"/>
                  </a:cubicBezTo>
                  <a:cubicBezTo>
                    <a:pt x="609358" y="552823"/>
                    <a:pt x="618037" y="552899"/>
                    <a:pt x="633557" y="550152"/>
                  </a:cubicBezTo>
                  <a:cubicBezTo>
                    <a:pt x="649078" y="547406"/>
                    <a:pt x="661905" y="542818"/>
                    <a:pt x="672038" y="536385"/>
                  </a:cubicBezTo>
                  <a:cubicBezTo>
                    <a:pt x="683617" y="529033"/>
                    <a:pt x="694805" y="517866"/>
                    <a:pt x="705604" y="502886"/>
                  </a:cubicBezTo>
                  <a:cubicBezTo>
                    <a:pt x="723641" y="483311"/>
                    <a:pt x="734371" y="471421"/>
                    <a:pt x="737795" y="467215"/>
                  </a:cubicBezTo>
                  <a:cubicBezTo>
                    <a:pt x="746088" y="457887"/>
                    <a:pt x="751356" y="450989"/>
                    <a:pt x="753596" y="446520"/>
                  </a:cubicBezTo>
                  <a:cubicBezTo>
                    <a:pt x="755835" y="442050"/>
                    <a:pt x="756830" y="434820"/>
                    <a:pt x="756578" y="424825"/>
                  </a:cubicBezTo>
                  <a:lnTo>
                    <a:pt x="760783" y="364271"/>
                  </a:lnTo>
                  <a:lnTo>
                    <a:pt x="762401" y="323638"/>
                  </a:lnTo>
                  <a:cubicBezTo>
                    <a:pt x="761483" y="322192"/>
                    <a:pt x="727238" y="311437"/>
                    <a:pt x="659665" y="291379"/>
                  </a:cubicBezTo>
                  <a:lnTo>
                    <a:pt x="594389" y="274940"/>
                  </a:lnTo>
                  <a:cubicBezTo>
                    <a:pt x="540488" y="260418"/>
                    <a:pt x="513078" y="252434"/>
                    <a:pt x="512158" y="250986"/>
                  </a:cubicBezTo>
                  <a:lnTo>
                    <a:pt x="484553" y="241094"/>
                  </a:lnTo>
                  <a:cubicBezTo>
                    <a:pt x="465621" y="236868"/>
                    <a:pt x="454777" y="232583"/>
                    <a:pt x="452019" y="228240"/>
                  </a:cubicBezTo>
                  <a:cubicBezTo>
                    <a:pt x="451100" y="226792"/>
                    <a:pt x="440256" y="222507"/>
                    <a:pt x="419484" y="215386"/>
                  </a:cubicBezTo>
                  <a:cubicBezTo>
                    <a:pt x="405286" y="212214"/>
                    <a:pt x="383596" y="203644"/>
                    <a:pt x="354417" y="189676"/>
                  </a:cubicBezTo>
                  <a:cubicBezTo>
                    <a:pt x="323789" y="176625"/>
                    <a:pt x="295002" y="166469"/>
                    <a:pt x="268051" y="159208"/>
                  </a:cubicBezTo>
                  <a:cubicBezTo>
                    <a:pt x="233081" y="148914"/>
                    <a:pt x="211390" y="140344"/>
                    <a:pt x="202983" y="133498"/>
                  </a:cubicBezTo>
                  <a:cubicBezTo>
                    <a:pt x="189839" y="125594"/>
                    <a:pt x="172619" y="119263"/>
                    <a:pt x="151320" y="114507"/>
                  </a:cubicBezTo>
                  <a:cubicBezTo>
                    <a:pt x="122922" y="108168"/>
                    <a:pt x="108264" y="104271"/>
                    <a:pt x="107346" y="102825"/>
                  </a:cubicBezTo>
                  <a:cubicBezTo>
                    <a:pt x="105507" y="99929"/>
                    <a:pt x="97946" y="97620"/>
                    <a:pt x="84666" y="95897"/>
                  </a:cubicBezTo>
                  <a:cubicBezTo>
                    <a:pt x="76648" y="92864"/>
                    <a:pt x="64425" y="86407"/>
                    <a:pt x="47997" y="76527"/>
                  </a:cubicBezTo>
                  <a:cubicBezTo>
                    <a:pt x="38669" y="68234"/>
                    <a:pt x="27169" y="61318"/>
                    <a:pt x="13499" y="55781"/>
                  </a:cubicBezTo>
                  <a:cubicBezTo>
                    <a:pt x="2195" y="50772"/>
                    <a:pt x="-2011" y="47348"/>
                    <a:pt x="885" y="45509"/>
                  </a:cubicBezTo>
                  <a:cubicBezTo>
                    <a:pt x="3780" y="43671"/>
                    <a:pt x="6871" y="43740"/>
                    <a:pt x="10157" y="45717"/>
                  </a:cubicBezTo>
                  <a:cubicBezTo>
                    <a:pt x="10157" y="45717"/>
                    <a:pt x="54271" y="51219"/>
                    <a:pt x="142498" y="62224"/>
                  </a:cubicBezTo>
                  <a:cubicBezTo>
                    <a:pt x="150126" y="61445"/>
                    <a:pt x="192862" y="64776"/>
                    <a:pt x="270704" y="72220"/>
                  </a:cubicBezTo>
                  <a:cubicBezTo>
                    <a:pt x="302986" y="75081"/>
                    <a:pt x="332992" y="77356"/>
                    <a:pt x="360721" y="79045"/>
                  </a:cubicBezTo>
                  <a:lnTo>
                    <a:pt x="384578" y="80078"/>
                  </a:lnTo>
                  <a:lnTo>
                    <a:pt x="386660" y="79847"/>
                  </a:lnTo>
                  <a:cubicBezTo>
                    <a:pt x="390280" y="80851"/>
                    <a:pt x="403137" y="76229"/>
                    <a:pt x="406553" y="73818"/>
                  </a:cubicBezTo>
                  <a:cubicBezTo>
                    <a:pt x="409968" y="71407"/>
                    <a:pt x="428854" y="76432"/>
                    <a:pt x="438904" y="74824"/>
                  </a:cubicBezTo>
                  <a:lnTo>
                    <a:pt x="444530" y="71407"/>
                  </a:lnTo>
                  <a:cubicBezTo>
                    <a:pt x="446338" y="70203"/>
                    <a:pt x="450962" y="68996"/>
                    <a:pt x="451360" y="69399"/>
                  </a:cubicBezTo>
                  <a:lnTo>
                    <a:pt x="458193" y="78240"/>
                  </a:lnTo>
                  <a:cubicBezTo>
                    <a:pt x="470247" y="78041"/>
                    <a:pt x="483309" y="78440"/>
                    <a:pt x="487328" y="78843"/>
                  </a:cubicBezTo>
                  <a:lnTo>
                    <a:pt x="490543" y="77839"/>
                  </a:lnTo>
                  <a:cubicBezTo>
                    <a:pt x="513447" y="70605"/>
                    <a:pt x="535551" y="65984"/>
                    <a:pt x="552026" y="69599"/>
                  </a:cubicBezTo>
                  <a:lnTo>
                    <a:pt x="562074" y="71810"/>
                  </a:lnTo>
                  <a:cubicBezTo>
                    <a:pt x="570111" y="68798"/>
                    <a:pt x="581964" y="67593"/>
                    <a:pt x="588596" y="68996"/>
                  </a:cubicBezTo>
                  <a:lnTo>
                    <a:pt x="594423" y="67994"/>
                  </a:lnTo>
                  <a:lnTo>
                    <a:pt x="599850" y="67188"/>
                  </a:lnTo>
                  <a:cubicBezTo>
                    <a:pt x="605072" y="63372"/>
                    <a:pt x="615720" y="59554"/>
                    <a:pt x="623357" y="58951"/>
                  </a:cubicBezTo>
                  <a:lnTo>
                    <a:pt x="630991" y="62768"/>
                  </a:lnTo>
                  <a:cubicBezTo>
                    <a:pt x="636820" y="65781"/>
                    <a:pt x="647869" y="66184"/>
                    <a:pt x="653898" y="63572"/>
                  </a:cubicBezTo>
                  <a:cubicBezTo>
                    <a:pt x="663743" y="59351"/>
                    <a:pt x="670576" y="59957"/>
                    <a:pt x="680421" y="63169"/>
                  </a:cubicBezTo>
                  <a:cubicBezTo>
                    <a:pt x="687051" y="65180"/>
                    <a:pt x="696495" y="59957"/>
                    <a:pt x="704733" y="60357"/>
                  </a:cubicBezTo>
                  <a:lnTo>
                    <a:pt x="721012" y="60959"/>
                  </a:lnTo>
                  <a:cubicBezTo>
                    <a:pt x="731055" y="58750"/>
                    <a:pt x="741504" y="56740"/>
                    <a:pt x="744115" y="56541"/>
                  </a:cubicBezTo>
                  <a:cubicBezTo>
                    <a:pt x="746729" y="56341"/>
                    <a:pt x="755167" y="56740"/>
                    <a:pt x="753560" y="58149"/>
                  </a:cubicBezTo>
                  <a:cubicBezTo>
                    <a:pt x="751952" y="59554"/>
                    <a:pt x="751349" y="63370"/>
                    <a:pt x="754363" y="64777"/>
                  </a:cubicBezTo>
                  <a:lnTo>
                    <a:pt x="755572" y="64173"/>
                  </a:lnTo>
                  <a:lnTo>
                    <a:pt x="759989" y="61967"/>
                  </a:lnTo>
                  <a:cubicBezTo>
                    <a:pt x="764208" y="58750"/>
                    <a:pt x="768630" y="56740"/>
                    <a:pt x="769634" y="57946"/>
                  </a:cubicBezTo>
                  <a:lnTo>
                    <a:pt x="770638" y="58951"/>
                  </a:lnTo>
                  <a:cubicBezTo>
                    <a:pt x="774256" y="62769"/>
                    <a:pt x="761196" y="65380"/>
                    <a:pt x="768830" y="68595"/>
                  </a:cubicBezTo>
                  <a:lnTo>
                    <a:pt x="773653" y="70603"/>
                  </a:lnTo>
                  <a:cubicBezTo>
                    <a:pt x="775060" y="66184"/>
                    <a:pt x="776667" y="61762"/>
                    <a:pt x="777268" y="60959"/>
                  </a:cubicBezTo>
                  <a:lnTo>
                    <a:pt x="777671" y="60961"/>
                  </a:lnTo>
                  <a:lnTo>
                    <a:pt x="782694" y="61161"/>
                  </a:lnTo>
                  <a:cubicBezTo>
                    <a:pt x="788320" y="61562"/>
                    <a:pt x="794750" y="60360"/>
                    <a:pt x="796960" y="58349"/>
                  </a:cubicBezTo>
                  <a:cubicBezTo>
                    <a:pt x="799374" y="56339"/>
                    <a:pt x="806002" y="57543"/>
                    <a:pt x="806805" y="65581"/>
                  </a:cubicBezTo>
                  <a:lnTo>
                    <a:pt x="819467" y="58347"/>
                  </a:lnTo>
                  <a:cubicBezTo>
                    <a:pt x="823081" y="56339"/>
                    <a:pt x="830717" y="55132"/>
                    <a:pt x="833529" y="56740"/>
                  </a:cubicBezTo>
                  <a:cubicBezTo>
                    <a:pt x="838353" y="59554"/>
                    <a:pt x="840562" y="59554"/>
                    <a:pt x="843576" y="55936"/>
                  </a:cubicBezTo>
                  <a:cubicBezTo>
                    <a:pt x="847397" y="51517"/>
                    <a:pt x="849806" y="52320"/>
                    <a:pt x="855632" y="55132"/>
                  </a:cubicBezTo>
                  <a:lnTo>
                    <a:pt x="862866" y="58750"/>
                  </a:lnTo>
                  <a:cubicBezTo>
                    <a:pt x="863669" y="52721"/>
                    <a:pt x="869496" y="50310"/>
                    <a:pt x="875725" y="53325"/>
                  </a:cubicBezTo>
                  <a:cubicBezTo>
                    <a:pt x="881954" y="56339"/>
                    <a:pt x="906870" y="60155"/>
                    <a:pt x="917116" y="55132"/>
                  </a:cubicBezTo>
                  <a:lnTo>
                    <a:pt x="923136" y="55234"/>
                  </a:lnTo>
                  <a:lnTo>
                    <a:pt x="935482" y="49237"/>
                  </a:lnTo>
                  <a:cubicBezTo>
                    <a:pt x="938377" y="47398"/>
                    <a:pt x="940122" y="43751"/>
                    <a:pt x="940721" y="38294"/>
                  </a:cubicBezTo>
                  <a:cubicBezTo>
                    <a:pt x="941319" y="32837"/>
                    <a:pt x="940961" y="27476"/>
                    <a:pt x="939653" y="22215"/>
                  </a:cubicBezTo>
                  <a:cubicBezTo>
                    <a:pt x="939009" y="8406"/>
                    <a:pt x="939411" y="1044"/>
                    <a:pt x="940859" y="125"/>
                  </a:cubicBezTo>
                  <a:cubicBezTo>
                    <a:pt x="942307" y="-795"/>
                    <a:pt x="946969" y="3352"/>
                    <a:pt x="954851" y="12566"/>
                  </a:cubicBezTo>
                  <a:cubicBezTo>
                    <a:pt x="959055" y="15988"/>
                    <a:pt x="963914" y="22044"/>
                    <a:pt x="969429" y="30729"/>
                  </a:cubicBezTo>
                  <a:cubicBezTo>
                    <a:pt x="971858" y="33757"/>
                    <a:pt x="974369" y="37558"/>
                    <a:pt x="976957" y="4213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5D958E2F-842E-7E1E-9DBF-48E23E11497C}"/>
                </a:ext>
              </a:extLst>
            </p:cNvPr>
            <p:cNvSpPr/>
            <p:nvPr/>
          </p:nvSpPr>
          <p:spPr>
            <a:xfrm rot="18144725">
              <a:off x="5632769" y="1677462"/>
              <a:ext cx="13020" cy="7986"/>
            </a:xfrm>
            <a:custGeom>
              <a:avLst/>
              <a:gdLst>
                <a:gd name="connsiteX0" fmla="*/ 11892 w 12013"/>
                <a:gd name="connsiteY0" fmla="*/ 1178 h 7368"/>
                <a:gd name="connsiteX1" fmla="*/ 10939 w 12013"/>
                <a:gd name="connsiteY1" fmla="*/ 3844 h 7368"/>
                <a:gd name="connsiteX2" fmla="*/ 7605 w 12013"/>
                <a:gd name="connsiteY2" fmla="*/ 4702 h 7368"/>
                <a:gd name="connsiteX3" fmla="*/ 2748 w 12013"/>
                <a:gd name="connsiteY3" fmla="*/ 7368 h 7368"/>
                <a:gd name="connsiteX4" fmla="*/ 4938 w 12013"/>
                <a:gd name="connsiteY4" fmla="*/ 1177 h 7368"/>
                <a:gd name="connsiteX5" fmla="*/ 8939 w 12013"/>
                <a:gd name="connsiteY5" fmla="*/ 34 h 7368"/>
                <a:gd name="connsiteX6" fmla="*/ 11892 w 12013"/>
                <a:gd name="connsiteY6" fmla="*/ 1178 h 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013" h="7368">
                  <a:moveTo>
                    <a:pt x="11892" y="1178"/>
                  </a:moveTo>
                  <a:cubicBezTo>
                    <a:pt x="12273" y="1939"/>
                    <a:pt x="11701" y="3273"/>
                    <a:pt x="10939" y="3844"/>
                  </a:cubicBezTo>
                  <a:cubicBezTo>
                    <a:pt x="10177" y="4415"/>
                    <a:pt x="8558" y="4226"/>
                    <a:pt x="7605" y="4702"/>
                  </a:cubicBezTo>
                  <a:lnTo>
                    <a:pt x="2748" y="7368"/>
                  </a:lnTo>
                  <a:cubicBezTo>
                    <a:pt x="-1634" y="5845"/>
                    <a:pt x="-681" y="3083"/>
                    <a:pt x="4938" y="1177"/>
                  </a:cubicBezTo>
                  <a:lnTo>
                    <a:pt x="8939" y="34"/>
                  </a:lnTo>
                  <a:cubicBezTo>
                    <a:pt x="9796" y="-157"/>
                    <a:pt x="11606" y="510"/>
                    <a:pt x="11892" y="11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F3CF9C1-4C0E-E22A-A7E0-DD1E70EE66CD}"/>
                </a:ext>
              </a:extLst>
            </p:cNvPr>
            <p:cNvSpPr/>
            <p:nvPr/>
          </p:nvSpPr>
          <p:spPr>
            <a:xfrm rot="5400000">
              <a:off x="5701956" y="1542923"/>
              <a:ext cx="1123382" cy="362583"/>
            </a:xfrm>
            <a:custGeom>
              <a:avLst/>
              <a:gdLst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53156 w 2179394"/>
                <a:gd name="connsiteY4" fmla="*/ 144264 h 705725"/>
                <a:gd name="connsiteX5" fmla="*/ 98006 w 2179394"/>
                <a:gd name="connsiteY5" fmla="*/ 84463 h 705725"/>
                <a:gd name="connsiteX6" fmla="*/ 146180 w 2179394"/>
                <a:gd name="connsiteY6" fmla="*/ 5124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98006 w 2179394"/>
                <a:gd name="connsiteY5" fmla="*/ 84463 h 705725"/>
                <a:gd name="connsiteX6" fmla="*/ 146180 w 2179394"/>
                <a:gd name="connsiteY6" fmla="*/ 5124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88484 w 2179394"/>
                <a:gd name="connsiteY5" fmla="*/ 33663 h 705725"/>
                <a:gd name="connsiteX6" fmla="*/ 146180 w 2179394"/>
                <a:gd name="connsiteY6" fmla="*/ 5124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88484 w 2179394"/>
                <a:gd name="connsiteY5" fmla="*/ 33663 h 705725"/>
                <a:gd name="connsiteX6" fmla="*/ 146183 w 2179394"/>
                <a:gd name="connsiteY6" fmla="*/ 1949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11884 w 2179394"/>
                <a:gd name="connsiteY4" fmla="*/ 58539 h 705725"/>
                <a:gd name="connsiteX5" fmla="*/ 91662 w 2179394"/>
                <a:gd name="connsiteY5" fmla="*/ 14613 h 705725"/>
                <a:gd name="connsiteX6" fmla="*/ 146183 w 2179394"/>
                <a:gd name="connsiteY6" fmla="*/ 1949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56256 w 2235650"/>
                <a:gd name="connsiteY0" fmla="*/ 497378 h 786415"/>
                <a:gd name="connsiteX1" fmla="*/ 56256 w 2235650"/>
                <a:gd name="connsiteY1" fmla="*/ 494056 h 786415"/>
                <a:gd name="connsiteX2" fmla="*/ 62900 w 2235650"/>
                <a:gd name="connsiteY2" fmla="*/ 401032 h 786415"/>
                <a:gd name="connsiteX3" fmla="*/ 79511 w 2235650"/>
                <a:gd name="connsiteY3" fmla="*/ 303027 h 786415"/>
                <a:gd name="connsiteX4" fmla="*/ 1467 w 2235650"/>
                <a:gd name="connsiteY4" fmla="*/ 2703 h 786415"/>
                <a:gd name="connsiteX5" fmla="*/ 147918 w 2235650"/>
                <a:gd name="connsiteY5" fmla="*/ 95303 h 786415"/>
                <a:gd name="connsiteX6" fmla="*/ 202439 w 2235650"/>
                <a:gd name="connsiteY6" fmla="*/ 100180 h 786415"/>
                <a:gd name="connsiteX7" fmla="*/ 226992 w 2235650"/>
                <a:gd name="connsiteY7" fmla="*/ 123744 h 786415"/>
                <a:gd name="connsiteX8" fmla="*/ 254046 w 2235650"/>
                <a:gd name="connsiteY8" fmla="*/ 100191 h 786415"/>
                <a:gd name="connsiteX9" fmla="*/ 255024 w 2235650"/>
                <a:gd name="connsiteY9" fmla="*/ 100267 h 786415"/>
                <a:gd name="connsiteX10" fmla="*/ 260834 w 2235650"/>
                <a:gd name="connsiteY10" fmla="*/ 102553 h 786415"/>
                <a:gd name="connsiteX11" fmla="*/ 265216 w 2235650"/>
                <a:gd name="connsiteY11" fmla="*/ 100838 h 786415"/>
                <a:gd name="connsiteX12" fmla="*/ 271502 w 2235650"/>
                <a:gd name="connsiteY12" fmla="*/ 97981 h 786415"/>
                <a:gd name="connsiteX13" fmla="*/ 272740 w 2235650"/>
                <a:gd name="connsiteY13" fmla="*/ 97600 h 786415"/>
                <a:gd name="connsiteX14" fmla="*/ 278836 w 2235650"/>
                <a:gd name="connsiteY14" fmla="*/ 98076 h 786415"/>
                <a:gd name="connsiteX15" fmla="*/ 286361 w 2235650"/>
                <a:gd name="connsiteY15" fmla="*/ 101600 h 786415"/>
                <a:gd name="connsiteX16" fmla="*/ 294933 w 2235650"/>
                <a:gd name="connsiteY16" fmla="*/ 100933 h 786415"/>
                <a:gd name="connsiteX17" fmla="*/ 299696 w 2235650"/>
                <a:gd name="connsiteY17" fmla="*/ 101314 h 786415"/>
                <a:gd name="connsiteX18" fmla="*/ 303601 w 2235650"/>
                <a:gd name="connsiteY18" fmla="*/ 97885 h 786415"/>
                <a:gd name="connsiteX19" fmla="*/ 310459 w 2235650"/>
                <a:gd name="connsiteY19" fmla="*/ 99314 h 786415"/>
                <a:gd name="connsiteX20" fmla="*/ 316460 w 2235650"/>
                <a:gd name="connsiteY20" fmla="*/ 99886 h 786415"/>
                <a:gd name="connsiteX21" fmla="*/ 328271 w 2235650"/>
                <a:gd name="connsiteY21" fmla="*/ 98266 h 786415"/>
                <a:gd name="connsiteX22" fmla="*/ 336177 w 2235650"/>
                <a:gd name="connsiteY22" fmla="*/ 104458 h 786415"/>
                <a:gd name="connsiteX23" fmla="*/ 346083 w 2235650"/>
                <a:gd name="connsiteY23" fmla="*/ 99695 h 786415"/>
                <a:gd name="connsiteX24" fmla="*/ 346749 w 2235650"/>
                <a:gd name="connsiteY24" fmla="*/ 99314 h 786415"/>
                <a:gd name="connsiteX25" fmla="*/ 350369 w 2235650"/>
                <a:gd name="connsiteY25" fmla="*/ 97409 h 786415"/>
                <a:gd name="connsiteX26" fmla="*/ 362085 w 2235650"/>
                <a:gd name="connsiteY26" fmla="*/ 99790 h 786415"/>
                <a:gd name="connsiteX27" fmla="*/ 365323 w 2235650"/>
                <a:gd name="connsiteY27" fmla="*/ 99409 h 786415"/>
                <a:gd name="connsiteX28" fmla="*/ 370372 w 2235650"/>
                <a:gd name="connsiteY28" fmla="*/ 99505 h 786415"/>
                <a:gd name="connsiteX29" fmla="*/ 376182 w 2235650"/>
                <a:gd name="connsiteY29" fmla="*/ 100457 h 786415"/>
                <a:gd name="connsiteX30" fmla="*/ 381611 w 2235650"/>
                <a:gd name="connsiteY30" fmla="*/ 99600 h 786415"/>
                <a:gd name="connsiteX31" fmla="*/ 381897 w 2235650"/>
                <a:gd name="connsiteY31" fmla="*/ 100648 h 786415"/>
                <a:gd name="connsiteX32" fmla="*/ 382183 w 2235650"/>
                <a:gd name="connsiteY32" fmla="*/ 101600 h 786415"/>
                <a:gd name="connsiteX33" fmla="*/ 391041 w 2235650"/>
                <a:gd name="connsiteY33" fmla="*/ 100362 h 786415"/>
                <a:gd name="connsiteX34" fmla="*/ 394565 w 2235650"/>
                <a:gd name="connsiteY34" fmla="*/ 98362 h 786415"/>
                <a:gd name="connsiteX35" fmla="*/ 394279 w 2235650"/>
                <a:gd name="connsiteY35" fmla="*/ 95218 h 786415"/>
                <a:gd name="connsiteX36" fmla="*/ 397613 w 2235650"/>
                <a:gd name="connsiteY36" fmla="*/ 98076 h 786415"/>
                <a:gd name="connsiteX37" fmla="*/ 409329 w 2235650"/>
                <a:gd name="connsiteY37" fmla="*/ 99409 h 786415"/>
                <a:gd name="connsiteX38" fmla="*/ 415710 w 2235650"/>
                <a:gd name="connsiteY38" fmla="*/ 101219 h 786415"/>
                <a:gd name="connsiteX39" fmla="*/ 423140 w 2235650"/>
                <a:gd name="connsiteY39" fmla="*/ 100743 h 786415"/>
                <a:gd name="connsiteX40" fmla="*/ 444000 w 2235650"/>
                <a:gd name="connsiteY40" fmla="*/ 99314 h 786415"/>
                <a:gd name="connsiteX41" fmla="*/ 446286 w 2235650"/>
                <a:gd name="connsiteY41" fmla="*/ 100457 h 786415"/>
                <a:gd name="connsiteX42" fmla="*/ 451906 w 2235650"/>
                <a:gd name="connsiteY42" fmla="*/ 98171 h 786415"/>
                <a:gd name="connsiteX43" fmla="*/ 452001 w 2235650"/>
                <a:gd name="connsiteY43" fmla="*/ 97885 h 786415"/>
                <a:gd name="connsiteX44" fmla="*/ 463335 w 2235650"/>
                <a:gd name="connsiteY44" fmla="*/ 99124 h 786415"/>
                <a:gd name="connsiteX45" fmla="*/ 466955 w 2235650"/>
                <a:gd name="connsiteY45" fmla="*/ 99219 h 786415"/>
                <a:gd name="connsiteX46" fmla="*/ 479814 w 2235650"/>
                <a:gd name="connsiteY46" fmla="*/ 100171 h 786415"/>
                <a:gd name="connsiteX47" fmla="*/ 481242 w 2235650"/>
                <a:gd name="connsiteY47" fmla="*/ 100552 h 786415"/>
                <a:gd name="connsiteX48" fmla="*/ 483052 w 2235650"/>
                <a:gd name="connsiteY48" fmla="*/ 99124 h 786415"/>
                <a:gd name="connsiteX49" fmla="*/ 482766 w 2235650"/>
                <a:gd name="connsiteY49" fmla="*/ 98076 h 786415"/>
                <a:gd name="connsiteX50" fmla="*/ 484672 w 2235650"/>
                <a:gd name="connsiteY50" fmla="*/ 97219 h 786415"/>
                <a:gd name="connsiteX51" fmla="*/ 488767 w 2235650"/>
                <a:gd name="connsiteY51" fmla="*/ 99219 h 786415"/>
                <a:gd name="connsiteX52" fmla="*/ 496101 w 2235650"/>
                <a:gd name="connsiteY52" fmla="*/ 99981 h 786415"/>
                <a:gd name="connsiteX53" fmla="*/ 500769 w 2235650"/>
                <a:gd name="connsiteY53" fmla="*/ 99219 h 786415"/>
                <a:gd name="connsiteX54" fmla="*/ 507532 w 2235650"/>
                <a:gd name="connsiteY54" fmla="*/ 99600 h 786415"/>
                <a:gd name="connsiteX55" fmla="*/ 508865 w 2235650"/>
                <a:gd name="connsiteY55" fmla="*/ 101314 h 786415"/>
                <a:gd name="connsiteX56" fmla="*/ 515533 w 2235650"/>
                <a:gd name="connsiteY56" fmla="*/ 102743 h 786415"/>
                <a:gd name="connsiteX57" fmla="*/ 516390 w 2235650"/>
                <a:gd name="connsiteY57" fmla="*/ 102076 h 786415"/>
                <a:gd name="connsiteX58" fmla="*/ 532201 w 2235650"/>
                <a:gd name="connsiteY58" fmla="*/ 99219 h 786415"/>
                <a:gd name="connsiteX59" fmla="*/ 544393 w 2235650"/>
                <a:gd name="connsiteY59" fmla="*/ 99505 h 786415"/>
                <a:gd name="connsiteX60" fmla="*/ 553061 w 2235650"/>
                <a:gd name="connsiteY60" fmla="*/ 99505 h 786415"/>
                <a:gd name="connsiteX61" fmla="*/ 559824 w 2235650"/>
                <a:gd name="connsiteY61" fmla="*/ 101314 h 786415"/>
                <a:gd name="connsiteX62" fmla="*/ 562491 w 2235650"/>
                <a:gd name="connsiteY62" fmla="*/ 100648 h 786415"/>
                <a:gd name="connsiteX63" fmla="*/ 566110 w 2235650"/>
                <a:gd name="connsiteY63" fmla="*/ 96742 h 786415"/>
                <a:gd name="connsiteX64" fmla="*/ 568682 w 2235650"/>
                <a:gd name="connsiteY64" fmla="*/ 93028 h 786415"/>
                <a:gd name="connsiteX65" fmla="*/ 569634 w 2235650"/>
                <a:gd name="connsiteY65" fmla="*/ 93790 h 786415"/>
                <a:gd name="connsiteX66" fmla="*/ 571540 w 2235650"/>
                <a:gd name="connsiteY66" fmla="*/ 95314 h 786415"/>
                <a:gd name="connsiteX67" fmla="*/ 578874 w 2235650"/>
                <a:gd name="connsiteY67" fmla="*/ 99981 h 786415"/>
                <a:gd name="connsiteX68" fmla="*/ 591733 w 2235650"/>
                <a:gd name="connsiteY68" fmla="*/ 97314 h 786415"/>
                <a:gd name="connsiteX69" fmla="*/ 601924 w 2235650"/>
                <a:gd name="connsiteY69" fmla="*/ 101314 h 786415"/>
                <a:gd name="connsiteX70" fmla="*/ 610116 w 2235650"/>
                <a:gd name="connsiteY70" fmla="*/ 101695 h 786415"/>
                <a:gd name="connsiteX71" fmla="*/ 612688 w 2235650"/>
                <a:gd name="connsiteY71" fmla="*/ 99600 h 786415"/>
                <a:gd name="connsiteX72" fmla="*/ 614402 w 2235650"/>
                <a:gd name="connsiteY72" fmla="*/ 98171 h 786415"/>
                <a:gd name="connsiteX73" fmla="*/ 623832 w 2235650"/>
                <a:gd name="connsiteY73" fmla="*/ 100838 h 786415"/>
                <a:gd name="connsiteX74" fmla="*/ 630309 w 2235650"/>
                <a:gd name="connsiteY74" fmla="*/ 99886 h 786415"/>
                <a:gd name="connsiteX75" fmla="*/ 640786 w 2235650"/>
                <a:gd name="connsiteY75" fmla="*/ 99886 h 786415"/>
                <a:gd name="connsiteX76" fmla="*/ 655359 w 2235650"/>
                <a:gd name="connsiteY76" fmla="*/ 102553 h 786415"/>
                <a:gd name="connsiteX77" fmla="*/ 665551 w 2235650"/>
                <a:gd name="connsiteY77" fmla="*/ 99219 h 786415"/>
                <a:gd name="connsiteX78" fmla="*/ 665647 w 2235650"/>
                <a:gd name="connsiteY78" fmla="*/ 99314 h 786415"/>
                <a:gd name="connsiteX79" fmla="*/ 673838 w 2235650"/>
                <a:gd name="connsiteY79" fmla="*/ 99409 h 786415"/>
                <a:gd name="connsiteX80" fmla="*/ 676791 w 2235650"/>
                <a:gd name="connsiteY80" fmla="*/ 99886 h 786415"/>
                <a:gd name="connsiteX81" fmla="*/ 682506 w 2235650"/>
                <a:gd name="connsiteY81" fmla="*/ 97885 h 786415"/>
                <a:gd name="connsiteX82" fmla="*/ 687363 w 2235650"/>
                <a:gd name="connsiteY82" fmla="*/ 99124 h 786415"/>
                <a:gd name="connsiteX83" fmla="*/ 696221 w 2235650"/>
                <a:gd name="connsiteY83" fmla="*/ 100362 h 786415"/>
                <a:gd name="connsiteX84" fmla="*/ 712129 w 2235650"/>
                <a:gd name="connsiteY84" fmla="*/ 97885 h 786415"/>
                <a:gd name="connsiteX85" fmla="*/ 712700 w 2235650"/>
                <a:gd name="connsiteY85" fmla="*/ 97219 h 786415"/>
                <a:gd name="connsiteX86" fmla="*/ 723749 w 2235650"/>
                <a:gd name="connsiteY86" fmla="*/ 96361 h 786415"/>
                <a:gd name="connsiteX87" fmla="*/ 727940 w 2235650"/>
                <a:gd name="connsiteY87" fmla="*/ 98838 h 786415"/>
                <a:gd name="connsiteX88" fmla="*/ 731274 w 2235650"/>
                <a:gd name="connsiteY88" fmla="*/ 100838 h 786415"/>
                <a:gd name="connsiteX89" fmla="*/ 734894 w 2235650"/>
                <a:gd name="connsiteY89" fmla="*/ 96266 h 786415"/>
                <a:gd name="connsiteX90" fmla="*/ 740608 w 2235650"/>
                <a:gd name="connsiteY90" fmla="*/ 101695 h 786415"/>
                <a:gd name="connsiteX91" fmla="*/ 742609 w 2235650"/>
                <a:gd name="connsiteY91" fmla="*/ 99505 h 786415"/>
                <a:gd name="connsiteX92" fmla="*/ 749466 w 2235650"/>
                <a:gd name="connsiteY92" fmla="*/ 97314 h 786415"/>
                <a:gd name="connsiteX93" fmla="*/ 757849 w 2235650"/>
                <a:gd name="connsiteY93" fmla="*/ 101124 h 786415"/>
                <a:gd name="connsiteX94" fmla="*/ 768326 w 2235650"/>
                <a:gd name="connsiteY94" fmla="*/ 100362 h 786415"/>
                <a:gd name="connsiteX95" fmla="*/ 770517 w 2235650"/>
                <a:gd name="connsiteY95" fmla="*/ 98266 h 786415"/>
                <a:gd name="connsiteX96" fmla="*/ 781280 w 2235650"/>
                <a:gd name="connsiteY96" fmla="*/ 99886 h 786415"/>
                <a:gd name="connsiteX97" fmla="*/ 787376 w 2235650"/>
                <a:gd name="connsiteY97" fmla="*/ 96647 h 786415"/>
                <a:gd name="connsiteX98" fmla="*/ 787662 w 2235650"/>
                <a:gd name="connsiteY98" fmla="*/ 96933 h 786415"/>
                <a:gd name="connsiteX99" fmla="*/ 788519 w 2235650"/>
                <a:gd name="connsiteY99" fmla="*/ 97981 h 786415"/>
                <a:gd name="connsiteX100" fmla="*/ 794329 w 2235650"/>
                <a:gd name="connsiteY100" fmla="*/ 98457 h 786415"/>
                <a:gd name="connsiteX101" fmla="*/ 796806 w 2235650"/>
                <a:gd name="connsiteY101" fmla="*/ 98076 h 786415"/>
                <a:gd name="connsiteX102" fmla="*/ 802806 w 2235650"/>
                <a:gd name="connsiteY102" fmla="*/ 98838 h 786415"/>
                <a:gd name="connsiteX103" fmla="*/ 810141 w 2235650"/>
                <a:gd name="connsiteY103" fmla="*/ 98266 h 786415"/>
                <a:gd name="connsiteX104" fmla="*/ 815761 w 2235650"/>
                <a:gd name="connsiteY104" fmla="*/ 98457 h 786415"/>
                <a:gd name="connsiteX105" fmla="*/ 819856 w 2235650"/>
                <a:gd name="connsiteY105" fmla="*/ 97885 h 786415"/>
                <a:gd name="connsiteX106" fmla="*/ 826333 w 2235650"/>
                <a:gd name="connsiteY106" fmla="*/ 96457 h 786415"/>
                <a:gd name="connsiteX107" fmla="*/ 830238 w 2235650"/>
                <a:gd name="connsiteY107" fmla="*/ 97790 h 786415"/>
                <a:gd name="connsiteX108" fmla="*/ 845764 w 2235650"/>
                <a:gd name="connsiteY108" fmla="*/ 99219 h 786415"/>
                <a:gd name="connsiteX109" fmla="*/ 849003 w 2235650"/>
                <a:gd name="connsiteY109" fmla="*/ 96838 h 786415"/>
                <a:gd name="connsiteX110" fmla="*/ 850908 w 2235650"/>
                <a:gd name="connsiteY110" fmla="*/ 97790 h 786415"/>
                <a:gd name="connsiteX111" fmla="*/ 849955 w 2235650"/>
                <a:gd name="connsiteY111" fmla="*/ 100552 h 786415"/>
                <a:gd name="connsiteX112" fmla="*/ 849194 w 2235650"/>
                <a:gd name="connsiteY112" fmla="*/ 101124 h 786415"/>
                <a:gd name="connsiteX113" fmla="*/ 847795 w 2235650"/>
                <a:gd name="connsiteY113" fmla="*/ 102601 h 786415"/>
                <a:gd name="connsiteX114" fmla="*/ 849710 w 2235650"/>
                <a:gd name="connsiteY114" fmla="*/ 102584 h 786415"/>
                <a:gd name="connsiteX115" fmla="*/ 859004 w 2235650"/>
                <a:gd name="connsiteY115" fmla="*/ 101124 h 786415"/>
                <a:gd name="connsiteX116" fmla="*/ 873768 w 2235650"/>
                <a:gd name="connsiteY116" fmla="*/ 89884 h 786415"/>
                <a:gd name="connsiteX117" fmla="*/ 883674 w 2235650"/>
                <a:gd name="connsiteY117" fmla="*/ 93885 h 786415"/>
                <a:gd name="connsiteX118" fmla="*/ 887960 w 2235650"/>
                <a:gd name="connsiteY118" fmla="*/ 93885 h 786415"/>
                <a:gd name="connsiteX119" fmla="*/ 901200 w 2235650"/>
                <a:gd name="connsiteY119" fmla="*/ 94647 h 786415"/>
                <a:gd name="connsiteX120" fmla="*/ 901676 w 2235650"/>
                <a:gd name="connsiteY120" fmla="*/ 95028 h 786415"/>
                <a:gd name="connsiteX121" fmla="*/ 916249 w 2235650"/>
                <a:gd name="connsiteY121" fmla="*/ 93599 h 786415"/>
                <a:gd name="connsiteX122" fmla="*/ 922440 w 2235650"/>
                <a:gd name="connsiteY122" fmla="*/ 92551 h 786415"/>
                <a:gd name="connsiteX123" fmla="*/ 930441 w 2235650"/>
                <a:gd name="connsiteY123" fmla="*/ 90646 h 786415"/>
                <a:gd name="connsiteX124" fmla="*/ 937109 w 2235650"/>
                <a:gd name="connsiteY124" fmla="*/ 92456 h 786415"/>
                <a:gd name="connsiteX125" fmla="*/ 939776 w 2235650"/>
                <a:gd name="connsiteY125" fmla="*/ 92170 h 786415"/>
                <a:gd name="connsiteX126" fmla="*/ 951206 w 2235650"/>
                <a:gd name="connsiteY126" fmla="*/ 89408 h 786415"/>
                <a:gd name="connsiteX127" fmla="*/ 965398 w 2235650"/>
                <a:gd name="connsiteY127" fmla="*/ 89789 h 786415"/>
                <a:gd name="connsiteX128" fmla="*/ 970161 w 2235650"/>
                <a:gd name="connsiteY128" fmla="*/ 90361 h 786415"/>
                <a:gd name="connsiteX129" fmla="*/ 972828 w 2235650"/>
                <a:gd name="connsiteY129" fmla="*/ 90646 h 786415"/>
                <a:gd name="connsiteX130" fmla="*/ 982258 w 2235650"/>
                <a:gd name="connsiteY130" fmla="*/ 87789 h 786415"/>
                <a:gd name="connsiteX131" fmla="*/ 983115 w 2235650"/>
                <a:gd name="connsiteY131" fmla="*/ 88456 h 786415"/>
                <a:gd name="connsiteX132" fmla="*/ 997593 w 2235650"/>
                <a:gd name="connsiteY132" fmla="*/ 90646 h 786415"/>
                <a:gd name="connsiteX133" fmla="*/ 1001974 w 2235650"/>
                <a:gd name="connsiteY133" fmla="*/ 91789 h 786415"/>
                <a:gd name="connsiteX134" fmla="*/ 1017214 w 2235650"/>
                <a:gd name="connsiteY134" fmla="*/ 91789 h 786415"/>
                <a:gd name="connsiteX135" fmla="*/ 1021215 w 2235650"/>
                <a:gd name="connsiteY135" fmla="*/ 91694 h 786415"/>
                <a:gd name="connsiteX136" fmla="*/ 1026549 w 2235650"/>
                <a:gd name="connsiteY136" fmla="*/ 91313 h 786415"/>
                <a:gd name="connsiteX137" fmla="*/ 1039884 w 2235650"/>
                <a:gd name="connsiteY137" fmla="*/ 88837 h 786415"/>
                <a:gd name="connsiteX138" fmla="*/ 1041693 w 2235650"/>
                <a:gd name="connsiteY138" fmla="*/ 89218 h 786415"/>
                <a:gd name="connsiteX139" fmla="*/ 1049313 w 2235650"/>
                <a:gd name="connsiteY139" fmla="*/ 88265 h 786415"/>
                <a:gd name="connsiteX140" fmla="*/ 1051600 w 2235650"/>
                <a:gd name="connsiteY140" fmla="*/ 88551 h 786415"/>
                <a:gd name="connsiteX141" fmla="*/ 1059696 w 2235650"/>
                <a:gd name="connsiteY141" fmla="*/ 88932 h 786415"/>
                <a:gd name="connsiteX142" fmla="*/ 1069506 w 2235650"/>
                <a:gd name="connsiteY142" fmla="*/ 86551 h 786415"/>
                <a:gd name="connsiteX143" fmla="*/ 1080746 w 2235650"/>
                <a:gd name="connsiteY143" fmla="*/ 88741 h 786415"/>
                <a:gd name="connsiteX144" fmla="*/ 1083604 w 2235650"/>
                <a:gd name="connsiteY144" fmla="*/ 87122 h 786415"/>
                <a:gd name="connsiteX145" fmla="*/ 1090271 w 2235650"/>
                <a:gd name="connsiteY145" fmla="*/ 85408 h 786415"/>
                <a:gd name="connsiteX146" fmla="*/ 1091604 w 2235650"/>
                <a:gd name="connsiteY146" fmla="*/ 84265 h 786415"/>
                <a:gd name="connsiteX147" fmla="*/ 1092938 w 2235650"/>
                <a:gd name="connsiteY147" fmla="*/ 82645 h 786415"/>
                <a:gd name="connsiteX148" fmla="*/ 1093509 w 2235650"/>
                <a:gd name="connsiteY148" fmla="*/ 83788 h 786415"/>
                <a:gd name="connsiteX149" fmla="*/ 1096367 w 2235650"/>
                <a:gd name="connsiteY149" fmla="*/ 86074 h 786415"/>
                <a:gd name="connsiteX150" fmla="*/ 1102272 w 2235650"/>
                <a:gd name="connsiteY150" fmla="*/ 85789 h 786415"/>
                <a:gd name="connsiteX151" fmla="*/ 1103035 w 2235650"/>
                <a:gd name="connsiteY151" fmla="*/ 86646 h 786415"/>
                <a:gd name="connsiteX152" fmla="*/ 1108655 w 2235650"/>
                <a:gd name="connsiteY152" fmla="*/ 84074 h 786415"/>
                <a:gd name="connsiteX153" fmla="*/ 1112846 w 2235650"/>
                <a:gd name="connsiteY153" fmla="*/ 83598 h 786415"/>
                <a:gd name="connsiteX154" fmla="*/ 1122180 w 2235650"/>
                <a:gd name="connsiteY154" fmla="*/ 88075 h 786415"/>
                <a:gd name="connsiteX155" fmla="*/ 1128085 w 2235650"/>
                <a:gd name="connsiteY155" fmla="*/ 93218 h 786415"/>
                <a:gd name="connsiteX156" fmla="*/ 1130467 w 2235650"/>
                <a:gd name="connsiteY156" fmla="*/ 92266 h 786415"/>
                <a:gd name="connsiteX157" fmla="*/ 1132086 w 2235650"/>
                <a:gd name="connsiteY157" fmla="*/ 87789 h 786415"/>
                <a:gd name="connsiteX158" fmla="*/ 1132181 w 2235650"/>
                <a:gd name="connsiteY158" fmla="*/ 87503 h 786415"/>
                <a:gd name="connsiteX159" fmla="*/ 1141801 w 2235650"/>
                <a:gd name="connsiteY159" fmla="*/ 84836 h 786415"/>
                <a:gd name="connsiteX160" fmla="*/ 1146468 w 2235650"/>
                <a:gd name="connsiteY160" fmla="*/ 84074 h 786415"/>
                <a:gd name="connsiteX161" fmla="*/ 1151517 w 2235650"/>
                <a:gd name="connsiteY161" fmla="*/ 83312 h 786415"/>
                <a:gd name="connsiteX162" fmla="*/ 1167043 w 2235650"/>
                <a:gd name="connsiteY162" fmla="*/ 80740 h 786415"/>
                <a:gd name="connsiteX163" fmla="*/ 1179997 w 2235650"/>
                <a:gd name="connsiteY163" fmla="*/ 82931 h 786415"/>
                <a:gd name="connsiteX164" fmla="*/ 1181520 w 2235650"/>
                <a:gd name="connsiteY164" fmla="*/ 82645 h 786415"/>
                <a:gd name="connsiteX165" fmla="*/ 1183806 w 2235650"/>
                <a:gd name="connsiteY165" fmla="*/ 82264 h 786415"/>
                <a:gd name="connsiteX166" fmla="*/ 1186854 w 2235650"/>
                <a:gd name="connsiteY166" fmla="*/ 84074 h 786415"/>
                <a:gd name="connsiteX167" fmla="*/ 1186569 w 2235650"/>
                <a:gd name="connsiteY167" fmla="*/ 84836 h 786415"/>
                <a:gd name="connsiteX168" fmla="*/ 1186283 w 2235650"/>
                <a:gd name="connsiteY168" fmla="*/ 85693 h 786415"/>
                <a:gd name="connsiteX169" fmla="*/ 1190379 w 2235650"/>
                <a:gd name="connsiteY169" fmla="*/ 87694 h 786415"/>
                <a:gd name="connsiteX170" fmla="*/ 1191236 w 2235650"/>
                <a:gd name="connsiteY170" fmla="*/ 87027 h 786415"/>
                <a:gd name="connsiteX171" fmla="*/ 1196665 w 2235650"/>
                <a:gd name="connsiteY171" fmla="*/ 87122 h 786415"/>
                <a:gd name="connsiteX172" fmla="*/ 1198519 w 2235650"/>
                <a:gd name="connsiteY172" fmla="*/ 91006 h 786415"/>
                <a:gd name="connsiteX173" fmla="*/ 1225687 w 2235650"/>
                <a:gd name="connsiteY173" fmla="*/ 88743 h 786415"/>
                <a:gd name="connsiteX174" fmla="*/ 1308743 w 2235650"/>
                <a:gd name="connsiteY174" fmla="*/ 95386 h 786415"/>
                <a:gd name="connsiteX175" fmla="*/ 1416716 w 2235650"/>
                <a:gd name="connsiteY175" fmla="*/ 103692 h 786415"/>
                <a:gd name="connsiteX176" fmla="*/ 1584491 w 2235650"/>
                <a:gd name="connsiteY176" fmla="*/ 105354 h 786415"/>
                <a:gd name="connsiteX177" fmla="*/ 1820370 w 2235650"/>
                <a:gd name="connsiteY177" fmla="*/ 95386 h 786415"/>
                <a:gd name="connsiteX178" fmla="*/ 1836981 w 2235650"/>
                <a:gd name="connsiteY178" fmla="*/ 95386 h 786415"/>
                <a:gd name="connsiteX179" fmla="*/ 1900104 w 2235650"/>
                <a:gd name="connsiteY179" fmla="*/ 105354 h 786415"/>
                <a:gd name="connsiteX180" fmla="*/ 2076181 w 2235650"/>
                <a:gd name="connsiteY180" fmla="*/ 131930 h 786415"/>
                <a:gd name="connsiteX181" fmla="*/ 2150932 w 2235650"/>
                <a:gd name="connsiteY181" fmla="*/ 160169 h 786415"/>
                <a:gd name="connsiteX182" fmla="*/ 2202428 w 2235650"/>
                <a:gd name="connsiteY182" fmla="*/ 241566 h 786415"/>
                <a:gd name="connsiteX183" fmla="*/ 2235650 w 2235650"/>
                <a:gd name="connsiteY183" fmla="*/ 308011 h 786415"/>
                <a:gd name="connsiteX184" fmla="*/ 2225682 w 2235650"/>
                <a:gd name="connsiteY184" fmla="*/ 351198 h 786415"/>
                <a:gd name="connsiteX185" fmla="*/ 2205749 w 2235650"/>
                <a:gd name="connsiteY185" fmla="*/ 417643 h 786415"/>
                <a:gd name="connsiteX186" fmla="*/ 2195784 w 2235650"/>
                <a:gd name="connsiteY186" fmla="*/ 450866 h 786415"/>
                <a:gd name="connsiteX187" fmla="*/ 2162562 w 2235650"/>
                <a:gd name="connsiteY187" fmla="*/ 513989 h 786415"/>
                <a:gd name="connsiteX188" fmla="*/ 2122693 w 2235650"/>
                <a:gd name="connsiteY188" fmla="*/ 567144 h 786415"/>
                <a:gd name="connsiteX189" fmla="*/ 2013061 w 2235650"/>
                <a:gd name="connsiteY189" fmla="*/ 676779 h 786415"/>
                <a:gd name="connsiteX190" fmla="*/ 1903425 w 2235650"/>
                <a:gd name="connsiteY190" fmla="*/ 786415 h 786415"/>
                <a:gd name="connsiteX191" fmla="*/ 1910069 w 2235650"/>
                <a:gd name="connsiteY191" fmla="*/ 766479 h 786415"/>
                <a:gd name="connsiteX192" fmla="*/ 1934986 w 2235650"/>
                <a:gd name="connsiteY192" fmla="*/ 683423 h 786415"/>
                <a:gd name="connsiteX193" fmla="*/ 1956581 w 2235650"/>
                <a:gd name="connsiteY193" fmla="*/ 567144 h 786415"/>
                <a:gd name="connsiteX194" fmla="*/ 1953259 w 2235650"/>
                <a:gd name="connsiteY194" fmla="*/ 485750 h 786415"/>
                <a:gd name="connsiteX195" fmla="*/ 1936648 w 2235650"/>
                <a:gd name="connsiteY195" fmla="*/ 420968 h 786415"/>
                <a:gd name="connsiteX196" fmla="*/ 1906747 w 2235650"/>
                <a:gd name="connsiteY196" fmla="*/ 397710 h 786415"/>
                <a:gd name="connsiteX197" fmla="*/ 1733992 w 2235650"/>
                <a:gd name="connsiteY197" fmla="*/ 364488 h 786415"/>
                <a:gd name="connsiteX198" fmla="*/ 1431668 w 2235650"/>
                <a:gd name="connsiteY198" fmla="*/ 331265 h 786415"/>
                <a:gd name="connsiteX199" fmla="*/ 1023030 w 2235650"/>
                <a:gd name="connsiteY199" fmla="*/ 319638 h 786415"/>
                <a:gd name="connsiteX200" fmla="*/ 660905 w 2235650"/>
                <a:gd name="connsiteY200" fmla="*/ 314654 h 786415"/>
                <a:gd name="connsiteX201" fmla="*/ 501438 w 2235650"/>
                <a:gd name="connsiteY201" fmla="*/ 324622 h 786415"/>
                <a:gd name="connsiteX202" fmla="*/ 282168 w 2235650"/>
                <a:gd name="connsiteY202" fmla="*/ 344555 h 786415"/>
                <a:gd name="connsiteX203" fmla="*/ 159246 w 2235650"/>
                <a:gd name="connsiteY203" fmla="*/ 371134 h 786415"/>
                <a:gd name="connsiteX204" fmla="*/ 104428 w 2235650"/>
                <a:gd name="connsiteY204" fmla="*/ 424289 h 786415"/>
                <a:gd name="connsiteX205" fmla="*/ 66221 w 2235650"/>
                <a:gd name="connsiteY205" fmla="*/ 477445 h 786415"/>
                <a:gd name="connsiteX206" fmla="*/ 59578 w 2235650"/>
                <a:gd name="connsiteY206" fmla="*/ 494056 h 786415"/>
                <a:gd name="connsiteX207" fmla="*/ 56256 w 2235650"/>
                <a:gd name="connsiteY207" fmla="*/ 497378 h 786415"/>
                <a:gd name="connsiteX0" fmla="*/ 0 w 2179394"/>
                <a:gd name="connsiteY0" fmla="*/ 416688 h 705725"/>
                <a:gd name="connsiteX1" fmla="*/ 0 w 2179394"/>
                <a:gd name="connsiteY1" fmla="*/ 413366 h 705725"/>
                <a:gd name="connsiteX2" fmla="*/ 6644 w 2179394"/>
                <a:gd name="connsiteY2" fmla="*/ 320342 h 705725"/>
                <a:gd name="connsiteX3" fmla="*/ 23255 w 2179394"/>
                <a:gd name="connsiteY3" fmla="*/ 222337 h 705725"/>
                <a:gd name="connsiteX4" fmla="*/ 8714 w 2179394"/>
                <a:gd name="connsiteY4" fmla="*/ 23613 h 705725"/>
                <a:gd name="connsiteX5" fmla="*/ 91662 w 2179394"/>
                <a:gd name="connsiteY5" fmla="*/ 14613 h 705725"/>
                <a:gd name="connsiteX6" fmla="*/ 146183 w 2179394"/>
                <a:gd name="connsiteY6" fmla="*/ 19490 h 705725"/>
                <a:gd name="connsiteX7" fmla="*/ 170736 w 2179394"/>
                <a:gd name="connsiteY7" fmla="*/ 43054 h 705725"/>
                <a:gd name="connsiteX8" fmla="*/ 197790 w 2179394"/>
                <a:gd name="connsiteY8" fmla="*/ 19501 h 705725"/>
                <a:gd name="connsiteX9" fmla="*/ 198768 w 2179394"/>
                <a:gd name="connsiteY9" fmla="*/ 19577 h 705725"/>
                <a:gd name="connsiteX10" fmla="*/ 204578 w 2179394"/>
                <a:gd name="connsiteY10" fmla="*/ 21863 h 705725"/>
                <a:gd name="connsiteX11" fmla="*/ 208960 w 2179394"/>
                <a:gd name="connsiteY11" fmla="*/ 20148 h 705725"/>
                <a:gd name="connsiteX12" fmla="*/ 215246 w 2179394"/>
                <a:gd name="connsiteY12" fmla="*/ 17291 h 705725"/>
                <a:gd name="connsiteX13" fmla="*/ 216484 w 2179394"/>
                <a:gd name="connsiteY13" fmla="*/ 16910 h 705725"/>
                <a:gd name="connsiteX14" fmla="*/ 222580 w 2179394"/>
                <a:gd name="connsiteY14" fmla="*/ 17386 h 705725"/>
                <a:gd name="connsiteX15" fmla="*/ 230105 w 2179394"/>
                <a:gd name="connsiteY15" fmla="*/ 20910 h 705725"/>
                <a:gd name="connsiteX16" fmla="*/ 238677 w 2179394"/>
                <a:gd name="connsiteY16" fmla="*/ 20243 h 705725"/>
                <a:gd name="connsiteX17" fmla="*/ 243440 w 2179394"/>
                <a:gd name="connsiteY17" fmla="*/ 20624 h 705725"/>
                <a:gd name="connsiteX18" fmla="*/ 247345 w 2179394"/>
                <a:gd name="connsiteY18" fmla="*/ 17195 h 705725"/>
                <a:gd name="connsiteX19" fmla="*/ 254203 w 2179394"/>
                <a:gd name="connsiteY19" fmla="*/ 18624 h 705725"/>
                <a:gd name="connsiteX20" fmla="*/ 260204 w 2179394"/>
                <a:gd name="connsiteY20" fmla="*/ 19196 h 705725"/>
                <a:gd name="connsiteX21" fmla="*/ 272015 w 2179394"/>
                <a:gd name="connsiteY21" fmla="*/ 17576 h 705725"/>
                <a:gd name="connsiteX22" fmla="*/ 279921 w 2179394"/>
                <a:gd name="connsiteY22" fmla="*/ 23768 h 705725"/>
                <a:gd name="connsiteX23" fmla="*/ 289827 w 2179394"/>
                <a:gd name="connsiteY23" fmla="*/ 19005 h 705725"/>
                <a:gd name="connsiteX24" fmla="*/ 290493 w 2179394"/>
                <a:gd name="connsiteY24" fmla="*/ 18624 h 705725"/>
                <a:gd name="connsiteX25" fmla="*/ 294113 w 2179394"/>
                <a:gd name="connsiteY25" fmla="*/ 16719 h 705725"/>
                <a:gd name="connsiteX26" fmla="*/ 305829 w 2179394"/>
                <a:gd name="connsiteY26" fmla="*/ 19100 h 705725"/>
                <a:gd name="connsiteX27" fmla="*/ 309067 w 2179394"/>
                <a:gd name="connsiteY27" fmla="*/ 18719 h 705725"/>
                <a:gd name="connsiteX28" fmla="*/ 314116 w 2179394"/>
                <a:gd name="connsiteY28" fmla="*/ 18815 h 705725"/>
                <a:gd name="connsiteX29" fmla="*/ 319926 w 2179394"/>
                <a:gd name="connsiteY29" fmla="*/ 19767 h 705725"/>
                <a:gd name="connsiteX30" fmla="*/ 325355 w 2179394"/>
                <a:gd name="connsiteY30" fmla="*/ 18910 h 705725"/>
                <a:gd name="connsiteX31" fmla="*/ 325641 w 2179394"/>
                <a:gd name="connsiteY31" fmla="*/ 19958 h 705725"/>
                <a:gd name="connsiteX32" fmla="*/ 325927 w 2179394"/>
                <a:gd name="connsiteY32" fmla="*/ 20910 h 705725"/>
                <a:gd name="connsiteX33" fmla="*/ 334785 w 2179394"/>
                <a:gd name="connsiteY33" fmla="*/ 19672 h 705725"/>
                <a:gd name="connsiteX34" fmla="*/ 338309 w 2179394"/>
                <a:gd name="connsiteY34" fmla="*/ 17672 h 705725"/>
                <a:gd name="connsiteX35" fmla="*/ 338023 w 2179394"/>
                <a:gd name="connsiteY35" fmla="*/ 14528 h 705725"/>
                <a:gd name="connsiteX36" fmla="*/ 341357 w 2179394"/>
                <a:gd name="connsiteY36" fmla="*/ 17386 h 705725"/>
                <a:gd name="connsiteX37" fmla="*/ 353073 w 2179394"/>
                <a:gd name="connsiteY37" fmla="*/ 18719 h 705725"/>
                <a:gd name="connsiteX38" fmla="*/ 359454 w 2179394"/>
                <a:gd name="connsiteY38" fmla="*/ 20529 h 705725"/>
                <a:gd name="connsiteX39" fmla="*/ 366884 w 2179394"/>
                <a:gd name="connsiteY39" fmla="*/ 20053 h 705725"/>
                <a:gd name="connsiteX40" fmla="*/ 387744 w 2179394"/>
                <a:gd name="connsiteY40" fmla="*/ 18624 h 705725"/>
                <a:gd name="connsiteX41" fmla="*/ 390030 w 2179394"/>
                <a:gd name="connsiteY41" fmla="*/ 19767 h 705725"/>
                <a:gd name="connsiteX42" fmla="*/ 395650 w 2179394"/>
                <a:gd name="connsiteY42" fmla="*/ 17481 h 705725"/>
                <a:gd name="connsiteX43" fmla="*/ 395745 w 2179394"/>
                <a:gd name="connsiteY43" fmla="*/ 17195 h 705725"/>
                <a:gd name="connsiteX44" fmla="*/ 407079 w 2179394"/>
                <a:gd name="connsiteY44" fmla="*/ 18434 h 705725"/>
                <a:gd name="connsiteX45" fmla="*/ 410699 w 2179394"/>
                <a:gd name="connsiteY45" fmla="*/ 18529 h 705725"/>
                <a:gd name="connsiteX46" fmla="*/ 423558 w 2179394"/>
                <a:gd name="connsiteY46" fmla="*/ 19481 h 705725"/>
                <a:gd name="connsiteX47" fmla="*/ 424986 w 2179394"/>
                <a:gd name="connsiteY47" fmla="*/ 19862 h 705725"/>
                <a:gd name="connsiteX48" fmla="*/ 426796 w 2179394"/>
                <a:gd name="connsiteY48" fmla="*/ 18434 h 705725"/>
                <a:gd name="connsiteX49" fmla="*/ 426510 w 2179394"/>
                <a:gd name="connsiteY49" fmla="*/ 17386 h 705725"/>
                <a:gd name="connsiteX50" fmla="*/ 428416 w 2179394"/>
                <a:gd name="connsiteY50" fmla="*/ 16529 h 705725"/>
                <a:gd name="connsiteX51" fmla="*/ 432511 w 2179394"/>
                <a:gd name="connsiteY51" fmla="*/ 18529 h 705725"/>
                <a:gd name="connsiteX52" fmla="*/ 439845 w 2179394"/>
                <a:gd name="connsiteY52" fmla="*/ 19291 h 705725"/>
                <a:gd name="connsiteX53" fmla="*/ 444513 w 2179394"/>
                <a:gd name="connsiteY53" fmla="*/ 18529 h 705725"/>
                <a:gd name="connsiteX54" fmla="*/ 451276 w 2179394"/>
                <a:gd name="connsiteY54" fmla="*/ 18910 h 705725"/>
                <a:gd name="connsiteX55" fmla="*/ 452609 w 2179394"/>
                <a:gd name="connsiteY55" fmla="*/ 20624 h 705725"/>
                <a:gd name="connsiteX56" fmla="*/ 459277 w 2179394"/>
                <a:gd name="connsiteY56" fmla="*/ 22053 h 705725"/>
                <a:gd name="connsiteX57" fmla="*/ 460134 w 2179394"/>
                <a:gd name="connsiteY57" fmla="*/ 21386 h 705725"/>
                <a:gd name="connsiteX58" fmla="*/ 475945 w 2179394"/>
                <a:gd name="connsiteY58" fmla="*/ 18529 h 705725"/>
                <a:gd name="connsiteX59" fmla="*/ 488137 w 2179394"/>
                <a:gd name="connsiteY59" fmla="*/ 18815 h 705725"/>
                <a:gd name="connsiteX60" fmla="*/ 496805 w 2179394"/>
                <a:gd name="connsiteY60" fmla="*/ 18815 h 705725"/>
                <a:gd name="connsiteX61" fmla="*/ 503568 w 2179394"/>
                <a:gd name="connsiteY61" fmla="*/ 20624 h 705725"/>
                <a:gd name="connsiteX62" fmla="*/ 506235 w 2179394"/>
                <a:gd name="connsiteY62" fmla="*/ 19958 h 705725"/>
                <a:gd name="connsiteX63" fmla="*/ 509854 w 2179394"/>
                <a:gd name="connsiteY63" fmla="*/ 16052 h 705725"/>
                <a:gd name="connsiteX64" fmla="*/ 512426 w 2179394"/>
                <a:gd name="connsiteY64" fmla="*/ 12338 h 705725"/>
                <a:gd name="connsiteX65" fmla="*/ 513378 w 2179394"/>
                <a:gd name="connsiteY65" fmla="*/ 13100 h 705725"/>
                <a:gd name="connsiteX66" fmla="*/ 515284 w 2179394"/>
                <a:gd name="connsiteY66" fmla="*/ 14624 h 705725"/>
                <a:gd name="connsiteX67" fmla="*/ 522618 w 2179394"/>
                <a:gd name="connsiteY67" fmla="*/ 19291 h 705725"/>
                <a:gd name="connsiteX68" fmla="*/ 535477 w 2179394"/>
                <a:gd name="connsiteY68" fmla="*/ 16624 h 705725"/>
                <a:gd name="connsiteX69" fmla="*/ 545668 w 2179394"/>
                <a:gd name="connsiteY69" fmla="*/ 20624 h 705725"/>
                <a:gd name="connsiteX70" fmla="*/ 553860 w 2179394"/>
                <a:gd name="connsiteY70" fmla="*/ 21005 h 705725"/>
                <a:gd name="connsiteX71" fmla="*/ 556432 w 2179394"/>
                <a:gd name="connsiteY71" fmla="*/ 18910 h 705725"/>
                <a:gd name="connsiteX72" fmla="*/ 558146 w 2179394"/>
                <a:gd name="connsiteY72" fmla="*/ 17481 h 705725"/>
                <a:gd name="connsiteX73" fmla="*/ 567576 w 2179394"/>
                <a:gd name="connsiteY73" fmla="*/ 20148 h 705725"/>
                <a:gd name="connsiteX74" fmla="*/ 574053 w 2179394"/>
                <a:gd name="connsiteY74" fmla="*/ 19196 h 705725"/>
                <a:gd name="connsiteX75" fmla="*/ 584530 w 2179394"/>
                <a:gd name="connsiteY75" fmla="*/ 19196 h 705725"/>
                <a:gd name="connsiteX76" fmla="*/ 599103 w 2179394"/>
                <a:gd name="connsiteY76" fmla="*/ 21863 h 705725"/>
                <a:gd name="connsiteX77" fmla="*/ 609295 w 2179394"/>
                <a:gd name="connsiteY77" fmla="*/ 18529 h 705725"/>
                <a:gd name="connsiteX78" fmla="*/ 609391 w 2179394"/>
                <a:gd name="connsiteY78" fmla="*/ 18624 h 705725"/>
                <a:gd name="connsiteX79" fmla="*/ 617582 w 2179394"/>
                <a:gd name="connsiteY79" fmla="*/ 18719 h 705725"/>
                <a:gd name="connsiteX80" fmla="*/ 620535 w 2179394"/>
                <a:gd name="connsiteY80" fmla="*/ 19196 h 705725"/>
                <a:gd name="connsiteX81" fmla="*/ 626250 w 2179394"/>
                <a:gd name="connsiteY81" fmla="*/ 17195 h 705725"/>
                <a:gd name="connsiteX82" fmla="*/ 631107 w 2179394"/>
                <a:gd name="connsiteY82" fmla="*/ 18434 h 705725"/>
                <a:gd name="connsiteX83" fmla="*/ 639965 w 2179394"/>
                <a:gd name="connsiteY83" fmla="*/ 19672 h 705725"/>
                <a:gd name="connsiteX84" fmla="*/ 655873 w 2179394"/>
                <a:gd name="connsiteY84" fmla="*/ 17195 h 705725"/>
                <a:gd name="connsiteX85" fmla="*/ 656444 w 2179394"/>
                <a:gd name="connsiteY85" fmla="*/ 16529 h 705725"/>
                <a:gd name="connsiteX86" fmla="*/ 667493 w 2179394"/>
                <a:gd name="connsiteY86" fmla="*/ 15671 h 705725"/>
                <a:gd name="connsiteX87" fmla="*/ 671684 w 2179394"/>
                <a:gd name="connsiteY87" fmla="*/ 18148 h 705725"/>
                <a:gd name="connsiteX88" fmla="*/ 675018 w 2179394"/>
                <a:gd name="connsiteY88" fmla="*/ 20148 h 705725"/>
                <a:gd name="connsiteX89" fmla="*/ 678638 w 2179394"/>
                <a:gd name="connsiteY89" fmla="*/ 15576 h 705725"/>
                <a:gd name="connsiteX90" fmla="*/ 684352 w 2179394"/>
                <a:gd name="connsiteY90" fmla="*/ 21005 h 705725"/>
                <a:gd name="connsiteX91" fmla="*/ 686353 w 2179394"/>
                <a:gd name="connsiteY91" fmla="*/ 18815 h 705725"/>
                <a:gd name="connsiteX92" fmla="*/ 693210 w 2179394"/>
                <a:gd name="connsiteY92" fmla="*/ 16624 h 705725"/>
                <a:gd name="connsiteX93" fmla="*/ 701593 w 2179394"/>
                <a:gd name="connsiteY93" fmla="*/ 20434 h 705725"/>
                <a:gd name="connsiteX94" fmla="*/ 712070 w 2179394"/>
                <a:gd name="connsiteY94" fmla="*/ 19672 h 705725"/>
                <a:gd name="connsiteX95" fmla="*/ 714261 w 2179394"/>
                <a:gd name="connsiteY95" fmla="*/ 17576 h 705725"/>
                <a:gd name="connsiteX96" fmla="*/ 725024 w 2179394"/>
                <a:gd name="connsiteY96" fmla="*/ 19196 h 705725"/>
                <a:gd name="connsiteX97" fmla="*/ 731120 w 2179394"/>
                <a:gd name="connsiteY97" fmla="*/ 15957 h 705725"/>
                <a:gd name="connsiteX98" fmla="*/ 731406 w 2179394"/>
                <a:gd name="connsiteY98" fmla="*/ 16243 h 705725"/>
                <a:gd name="connsiteX99" fmla="*/ 732263 w 2179394"/>
                <a:gd name="connsiteY99" fmla="*/ 17291 h 705725"/>
                <a:gd name="connsiteX100" fmla="*/ 738073 w 2179394"/>
                <a:gd name="connsiteY100" fmla="*/ 17767 h 705725"/>
                <a:gd name="connsiteX101" fmla="*/ 740550 w 2179394"/>
                <a:gd name="connsiteY101" fmla="*/ 17386 h 705725"/>
                <a:gd name="connsiteX102" fmla="*/ 746550 w 2179394"/>
                <a:gd name="connsiteY102" fmla="*/ 18148 h 705725"/>
                <a:gd name="connsiteX103" fmla="*/ 753885 w 2179394"/>
                <a:gd name="connsiteY103" fmla="*/ 17576 h 705725"/>
                <a:gd name="connsiteX104" fmla="*/ 759505 w 2179394"/>
                <a:gd name="connsiteY104" fmla="*/ 17767 h 705725"/>
                <a:gd name="connsiteX105" fmla="*/ 763600 w 2179394"/>
                <a:gd name="connsiteY105" fmla="*/ 17195 h 705725"/>
                <a:gd name="connsiteX106" fmla="*/ 770077 w 2179394"/>
                <a:gd name="connsiteY106" fmla="*/ 15767 h 705725"/>
                <a:gd name="connsiteX107" fmla="*/ 773982 w 2179394"/>
                <a:gd name="connsiteY107" fmla="*/ 17100 h 705725"/>
                <a:gd name="connsiteX108" fmla="*/ 789508 w 2179394"/>
                <a:gd name="connsiteY108" fmla="*/ 18529 h 705725"/>
                <a:gd name="connsiteX109" fmla="*/ 792747 w 2179394"/>
                <a:gd name="connsiteY109" fmla="*/ 16148 h 705725"/>
                <a:gd name="connsiteX110" fmla="*/ 794652 w 2179394"/>
                <a:gd name="connsiteY110" fmla="*/ 17100 h 705725"/>
                <a:gd name="connsiteX111" fmla="*/ 793699 w 2179394"/>
                <a:gd name="connsiteY111" fmla="*/ 19862 h 705725"/>
                <a:gd name="connsiteX112" fmla="*/ 792938 w 2179394"/>
                <a:gd name="connsiteY112" fmla="*/ 20434 h 705725"/>
                <a:gd name="connsiteX113" fmla="*/ 791539 w 2179394"/>
                <a:gd name="connsiteY113" fmla="*/ 21911 h 705725"/>
                <a:gd name="connsiteX114" fmla="*/ 793454 w 2179394"/>
                <a:gd name="connsiteY114" fmla="*/ 21894 h 705725"/>
                <a:gd name="connsiteX115" fmla="*/ 802748 w 2179394"/>
                <a:gd name="connsiteY115" fmla="*/ 20434 h 705725"/>
                <a:gd name="connsiteX116" fmla="*/ 817512 w 2179394"/>
                <a:gd name="connsiteY116" fmla="*/ 9194 h 705725"/>
                <a:gd name="connsiteX117" fmla="*/ 827418 w 2179394"/>
                <a:gd name="connsiteY117" fmla="*/ 13195 h 705725"/>
                <a:gd name="connsiteX118" fmla="*/ 831704 w 2179394"/>
                <a:gd name="connsiteY118" fmla="*/ 13195 h 705725"/>
                <a:gd name="connsiteX119" fmla="*/ 844944 w 2179394"/>
                <a:gd name="connsiteY119" fmla="*/ 13957 h 705725"/>
                <a:gd name="connsiteX120" fmla="*/ 845420 w 2179394"/>
                <a:gd name="connsiteY120" fmla="*/ 14338 h 705725"/>
                <a:gd name="connsiteX121" fmla="*/ 859993 w 2179394"/>
                <a:gd name="connsiteY121" fmla="*/ 12909 h 705725"/>
                <a:gd name="connsiteX122" fmla="*/ 866184 w 2179394"/>
                <a:gd name="connsiteY122" fmla="*/ 11861 h 705725"/>
                <a:gd name="connsiteX123" fmla="*/ 874185 w 2179394"/>
                <a:gd name="connsiteY123" fmla="*/ 9956 h 705725"/>
                <a:gd name="connsiteX124" fmla="*/ 880853 w 2179394"/>
                <a:gd name="connsiteY124" fmla="*/ 11766 h 705725"/>
                <a:gd name="connsiteX125" fmla="*/ 883520 w 2179394"/>
                <a:gd name="connsiteY125" fmla="*/ 11480 h 705725"/>
                <a:gd name="connsiteX126" fmla="*/ 894950 w 2179394"/>
                <a:gd name="connsiteY126" fmla="*/ 8718 h 705725"/>
                <a:gd name="connsiteX127" fmla="*/ 909142 w 2179394"/>
                <a:gd name="connsiteY127" fmla="*/ 9099 h 705725"/>
                <a:gd name="connsiteX128" fmla="*/ 913905 w 2179394"/>
                <a:gd name="connsiteY128" fmla="*/ 9671 h 705725"/>
                <a:gd name="connsiteX129" fmla="*/ 916572 w 2179394"/>
                <a:gd name="connsiteY129" fmla="*/ 9956 h 705725"/>
                <a:gd name="connsiteX130" fmla="*/ 926002 w 2179394"/>
                <a:gd name="connsiteY130" fmla="*/ 7099 h 705725"/>
                <a:gd name="connsiteX131" fmla="*/ 926859 w 2179394"/>
                <a:gd name="connsiteY131" fmla="*/ 7766 h 705725"/>
                <a:gd name="connsiteX132" fmla="*/ 941337 w 2179394"/>
                <a:gd name="connsiteY132" fmla="*/ 9956 h 705725"/>
                <a:gd name="connsiteX133" fmla="*/ 945718 w 2179394"/>
                <a:gd name="connsiteY133" fmla="*/ 11099 h 705725"/>
                <a:gd name="connsiteX134" fmla="*/ 960958 w 2179394"/>
                <a:gd name="connsiteY134" fmla="*/ 11099 h 705725"/>
                <a:gd name="connsiteX135" fmla="*/ 964959 w 2179394"/>
                <a:gd name="connsiteY135" fmla="*/ 11004 h 705725"/>
                <a:gd name="connsiteX136" fmla="*/ 970293 w 2179394"/>
                <a:gd name="connsiteY136" fmla="*/ 10623 h 705725"/>
                <a:gd name="connsiteX137" fmla="*/ 983628 w 2179394"/>
                <a:gd name="connsiteY137" fmla="*/ 8147 h 705725"/>
                <a:gd name="connsiteX138" fmla="*/ 985437 w 2179394"/>
                <a:gd name="connsiteY138" fmla="*/ 8528 h 705725"/>
                <a:gd name="connsiteX139" fmla="*/ 993057 w 2179394"/>
                <a:gd name="connsiteY139" fmla="*/ 7575 h 705725"/>
                <a:gd name="connsiteX140" fmla="*/ 995344 w 2179394"/>
                <a:gd name="connsiteY140" fmla="*/ 7861 h 705725"/>
                <a:gd name="connsiteX141" fmla="*/ 1003440 w 2179394"/>
                <a:gd name="connsiteY141" fmla="*/ 8242 h 705725"/>
                <a:gd name="connsiteX142" fmla="*/ 1013250 w 2179394"/>
                <a:gd name="connsiteY142" fmla="*/ 5861 h 705725"/>
                <a:gd name="connsiteX143" fmla="*/ 1024490 w 2179394"/>
                <a:gd name="connsiteY143" fmla="*/ 8051 h 705725"/>
                <a:gd name="connsiteX144" fmla="*/ 1027348 w 2179394"/>
                <a:gd name="connsiteY144" fmla="*/ 6432 h 705725"/>
                <a:gd name="connsiteX145" fmla="*/ 1034015 w 2179394"/>
                <a:gd name="connsiteY145" fmla="*/ 4718 h 705725"/>
                <a:gd name="connsiteX146" fmla="*/ 1035348 w 2179394"/>
                <a:gd name="connsiteY146" fmla="*/ 3575 h 705725"/>
                <a:gd name="connsiteX147" fmla="*/ 1036682 w 2179394"/>
                <a:gd name="connsiteY147" fmla="*/ 1955 h 705725"/>
                <a:gd name="connsiteX148" fmla="*/ 1037253 w 2179394"/>
                <a:gd name="connsiteY148" fmla="*/ 3098 h 705725"/>
                <a:gd name="connsiteX149" fmla="*/ 1040111 w 2179394"/>
                <a:gd name="connsiteY149" fmla="*/ 5384 h 705725"/>
                <a:gd name="connsiteX150" fmla="*/ 1046016 w 2179394"/>
                <a:gd name="connsiteY150" fmla="*/ 5099 h 705725"/>
                <a:gd name="connsiteX151" fmla="*/ 1046779 w 2179394"/>
                <a:gd name="connsiteY151" fmla="*/ 5956 h 705725"/>
                <a:gd name="connsiteX152" fmla="*/ 1052399 w 2179394"/>
                <a:gd name="connsiteY152" fmla="*/ 3384 h 705725"/>
                <a:gd name="connsiteX153" fmla="*/ 1056590 w 2179394"/>
                <a:gd name="connsiteY153" fmla="*/ 2908 h 705725"/>
                <a:gd name="connsiteX154" fmla="*/ 1065924 w 2179394"/>
                <a:gd name="connsiteY154" fmla="*/ 7385 h 705725"/>
                <a:gd name="connsiteX155" fmla="*/ 1071829 w 2179394"/>
                <a:gd name="connsiteY155" fmla="*/ 12528 h 705725"/>
                <a:gd name="connsiteX156" fmla="*/ 1074211 w 2179394"/>
                <a:gd name="connsiteY156" fmla="*/ 11576 h 705725"/>
                <a:gd name="connsiteX157" fmla="*/ 1075830 w 2179394"/>
                <a:gd name="connsiteY157" fmla="*/ 7099 h 705725"/>
                <a:gd name="connsiteX158" fmla="*/ 1075925 w 2179394"/>
                <a:gd name="connsiteY158" fmla="*/ 6813 h 705725"/>
                <a:gd name="connsiteX159" fmla="*/ 1085545 w 2179394"/>
                <a:gd name="connsiteY159" fmla="*/ 4146 h 705725"/>
                <a:gd name="connsiteX160" fmla="*/ 1090212 w 2179394"/>
                <a:gd name="connsiteY160" fmla="*/ 3384 h 705725"/>
                <a:gd name="connsiteX161" fmla="*/ 1095261 w 2179394"/>
                <a:gd name="connsiteY161" fmla="*/ 2622 h 705725"/>
                <a:gd name="connsiteX162" fmla="*/ 1110787 w 2179394"/>
                <a:gd name="connsiteY162" fmla="*/ 50 h 705725"/>
                <a:gd name="connsiteX163" fmla="*/ 1123741 w 2179394"/>
                <a:gd name="connsiteY163" fmla="*/ 2241 h 705725"/>
                <a:gd name="connsiteX164" fmla="*/ 1125264 w 2179394"/>
                <a:gd name="connsiteY164" fmla="*/ 1955 h 705725"/>
                <a:gd name="connsiteX165" fmla="*/ 1127550 w 2179394"/>
                <a:gd name="connsiteY165" fmla="*/ 1574 h 705725"/>
                <a:gd name="connsiteX166" fmla="*/ 1130598 w 2179394"/>
                <a:gd name="connsiteY166" fmla="*/ 3384 h 705725"/>
                <a:gd name="connsiteX167" fmla="*/ 1130313 w 2179394"/>
                <a:gd name="connsiteY167" fmla="*/ 4146 h 705725"/>
                <a:gd name="connsiteX168" fmla="*/ 1130027 w 2179394"/>
                <a:gd name="connsiteY168" fmla="*/ 5003 h 705725"/>
                <a:gd name="connsiteX169" fmla="*/ 1134123 w 2179394"/>
                <a:gd name="connsiteY169" fmla="*/ 7004 h 705725"/>
                <a:gd name="connsiteX170" fmla="*/ 1134980 w 2179394"/>
                <a:gd name="connsiteY170" fmla="*/ 6337 h 705725"/>
                <a:gd name="connsiteX171" fmla="*/ 1140409 w 2179394"/>
                <a:gd name="connsiteY171" fmla="*/ 6432 h 705725"/>
                <a:gd name="connsiteX172" fmla="*/ 1142263 w 2179394"/>
                <a:gd name="connsiteY172" fmla="*/ 10316 h 705725"/>
                <a:gd name="connsiteX173" fmla="*/ 1169431 w 2179394"/>
                <a:gd name="connsiteY173" fmla="*/ 8053 h 705725"/>
                <a:gd name="connsiteX174" fmla="*/ 1252487 w 2179394"/>
                <a:gd name="connsiteY174" fmla="*/ 14696 h 705725"/>
                <a:gd name="connsiteX175" fmla="*/ 1360460 w 2179394"/>
                <a:gd name="connsiteY175" fmla="*/ 23002 h 705725"/>
                <a:gd name="connsiteX176" fmla="*/ 1528235 w 2179394"/>
                <a:gd name="connsiteY176" fmla="*/ 24664 h 705725"/>
                <a:gd name="connsiteX177" fmla="*/ 1764114 w 2179394"/>
                <a:gd name="connsiteY177" fmla="*/ 14696 h 705725"/>
                <a:gd name="connsiteX178" fmla="*/ 1780725 w 2179394"/>
                <a:gd name="connsiteY178" fmla="*/ 14696 h 705725"/>
                <a:gd name="connsiteX179" fmla="*/ 1843848 w 2179394"/>
                <a:gd name="connsiteY179" fmla="*/ 24664 h 705725"/>
                <a:gd name="connsiteX180" fmla="*/ 2019925 w 2179394"/>
                <a:gd name="connsiteY180" fmla="*/ 51240 h 705725"/>
                <a:gd name="connsiteX181" fmla="*/ 2094676 w 2179394"/>
                <a:gd name="connsiteY181" fmla="*/ 79479 h 705725"/>
                <a:gd name="connsiteX182" fmla="*/ 2146172 w 2179394"/>
                <a:gd name="connsiteY182" fmla="*/ 160876 h 705725"/>
                <a:gd name="connsiteX183" fmla="*/ 2179394 w 2179394"/>
                <a:gd name="connsiteY183" fmla="*/ 227321 h 705725"/>
                <a:gd name="connsiteX184" fmla="*/ 2169426 w 2179394"/>
                <a:gd name="connsiteY184" fmla="*/ 270508 h 705725"/>
                <a:gd name="connsiteX185" fmla="*/ 2149493 w 2179394"/>
                <a:gd name="connsiteY185" fmla="*/ 336953 h 705725"/>
                <a:gd name="connsiteX186" fmla="*/ 2139528 w 2179394"/>
                <a:gd name="connsiteY186" fmla="*/ 370176 h 705725"/>
                <a:gd name="connsiteX187" fmla="*/ 2106306 w 2179394"/>
                <a:gd name="connsiteY187" fmla="*/ 433299 h 705725"/>
                <a:gd name="connsiteX188" fmla="*/ 2066437 w 2179394"/>
                <a:gd name="connsiteY188" fmla="*/ 486454 h 705725"/>
                <a:gd name="connsiteX189" fmla="*/ 1956805 w 2179394"/>
                <a:gd name="connsiteY189" fmla="*/ 596089 h 705725"/>
                <a:gd name="connsiteX190" fmla="*/ 1847169 w 2179394"/>
                <a:gd name="connsiteY190" fmla="*/ 705725 h 705725"/>
                <a:gd name="connsiteX191" fmla="*/ 1853813 w 2179394"/>
                <a:gd name="connsiteY191" fmla="*/ 685789 h 705725"/>
                <a:gd name="connsiteX192" fmla="*/ 1878730 w 2179394"/>
                <a:gd name="connsiteY192" fmla="*/ 602733 h 705725"/>
                <a:gd name="connsiteX193" fmla="*/ 1900325 w 2179394"/>
                <a:gd name="connsiteY193" fmla="*/ 486454 h 705725"/>
                <a:gd name="connsiteX194" fmla="*/ 1897003 w 2179394"/>
                <a:gd name="connsiteY194" fmla="*/ 405060 h 705725"/>
                <a:gd name="connsiteX195" fmla="*/ 1880392 w 2179394"/>
                <a:gd name="connsiteY195" fmla="*/ 340278 h 705725"/>
                <a:gd name="connsiteX196" fmla="*/ 1850491 w 2179394"/>
                <a:gd name="connsiteY196" fmla="*/ 317020 h 705725"/>
                <a:gd name="connsiteX197" fmla="*/ 1677736 w 2179394"/>
                <a:gd name="connsiteY197" fmla="*/ 283798 h 705725"/>
                <a:gd name="connsiteX198" fmla="*/ 1375412 w 2179394"/>
                <a:gd name="connsiteY198" fmla="*/ 250575 h 705725"/>
                <a:gd name="connsiteX199" fmla="*/ 966774 w 2179394"/>
                <a:gd name="connsiteY199" fmla="*/ 238948 h 705725"/>
                <a:gd name="connsiteX200" fmla="*/ 604649 w 2179394"/>
                <a:gd name="connsiteY200" fmla="*/ 233964 h 705725"/>
                <a:gd name="connsiteX201" fmla="*/ 445182 w 2179394"/>
                <a:gd name="connsiteY201" fmla="*/ 243932 h 705725"/>
                <a:gd name="connsiteX202" fmla="*/ 225912 w 2179394"/>
                <a:gd name="connsiteY202" fmla="*/ 263865 h 705725"/>
                <a:gd name="connsiteX203" fmla="*/ 102990 w 2179394"/>
                <a:gd name="connsiteY203" fmla="*/ 290444 h 705725"/>
                <a:gd name="connsiteX204" fmla="*/ 48172 w 2179394"/>
                <a:gd name="connsiteY204" fmla="*/ 343599 h 705725"/>
                <a:gd name="connsiteX205" fmla="*/ 9965 w 2179394"/>
                <a:gd name="connsiteY205" fmla="*/ 396755 h 705725"/>
                <a:gd name="connsiteX206" fmla="*/ 3322 w 2179394"/>
                <a:gd name="connsiteY206" fmla="*/ 413366 h 705725"/>
                <a:gd name="connsiteX207" fmla="*/ 0 w 2179394"/>
                <a:gd name="connsiteY207" fmla="*/ 416688 h 705725"/>
                <a:gd name="connsiteX0" fmla="*/ 129687 w 2309081"/>
                <a:gd name="connsiteY0" fmla="*/ 416688 h 705725"/>
                <a:gd name="connsiteX1" fmla="*/ 129687 w 2309081"/>
                <a:gd name="connsiteY1" fmla="*/ 413366 h 705725"/>
                <a:gd name="connsiteX2" fmla="*/ 136331 w 2309081"/>
                <a:gd name="connsiteY2" fmla="*/ 320342 h 705725"/>
                <a:gd name="connsiteX3" fmla="*/ -1 w 2309081"/>
                <a:gd name="connsiteY3" fmla="*/ 60119 h 705725"/>
                <a:gd name="connsiteX4" fmla="*/ 138401 w 2309081"/>
                <a:gd name="connsiteY4" fmla="*/ 23613 h 705725"/>
                <a:gd name="connsiteX5" fmla="*/ 221349 w 2309081"/>
                <a:gd name="connsiteY5" fmla="*/ 14613 h 705725"/>
                <a:gd name="connsiteX6" fmla="*/ 275870 w 2309081"/>
                <a:gd name="connsiteY6" fmla="*/ 19490 h 705725"/>
                <a:gd name="connsiteX7" fmla="*/ 300423 w 2309081"/>
                <a:gd name="connsiteY7" fmla="*/ 43054 h 705725"/>
                <a:gd name="connsiteX8" fmla="*/ 327477 w 2309081"/>
                <a:gd name="connsiteY8" fmla="*/ 19501 h 705725"/>
                <a:gd name="connsiteX9" fmla="*/ 328455 w 2309081"/>
                <a:gd name="connsiteY9" fmla="*/ 19577 h 705725"/>
                <a:gd name="connsiteX10" fmla="*/ 334265 w 2309081"/>
                <a:gd name="connsiteY10" fmla="*/ 21863 h 705725"/>
                <a:gd name="connsiteX11" fmla="*/ 338647 w 2309081"/>
                <a:gd name="connsiteY11" fmla="*/ 20148 h 705725"/>
                <a:gd name="connsiteX12" fmla="*/ 344933 w 2309081"/>
                <a:gd name="connsiteY12" fmla="*/ 17291 h 705725"/>
                <a:gd name="connsiteX13" fmla="*/ 346171 w 2309081"/>
                <a:gd name="connsiteY13" fmla="*/ 16910 h 705725"/>
                <a:gd name="connsiteX14" fmla="*/ 352267 w 2309081"/>
                <a:gd name="connsiteY14" fmla="*/ 17386 h 705725"/>
                <a:gd name="connsiteX15" fmla="*/ 359792 w 2309081"/>
                <a:gd name="connsiteY15" fmla="*/ 20910 h 705725"/>
                <a:gd name="connsiteX16" fmla="*/ 368364 w 2309081"/>
                <a:gd name="connsiteY16" fmla="*/ 20243 h 705725"/>
                <a:gd name="connsiteX17" fmla="*/ 373127 w 2309081"/>
                <a:gd name="connsiteY17" fmla="*/ 20624 h 705725"/>
                <a:gd name="connsiteX18" fmla="*/ 377032 w 2309081"/>
                <a:gd name="connsiteY18" fmla="*/ 17195 h 705725"/>
                <a:gd name="connsiteX19" fmla="*/ 383890 w 2309081"/>
                <a:gd name="connsiteY19" fmla="*/ 18624 h 705725"/>
                <a:gd name="connsiteX20" fmla="*/ 389891 w 2309081"/>
                <a:gd name="connsiteY20" fmla="*/ 19196 h 705725"/>
                <a:gd name="connsiteX21" fmla="*/ 401702 w 2309081"/>
                <a:gd name="connsiteY21" fmla="*/ 17576 h 705725"/>
                <a:gd name="connsiteX22" fmla="*/ 409608 w 2309081"/>
                <a:gd name="connsiteY22" fmla="*/ 23768 h 705725"/>
                <a:gd name="connsiteX23" fmla="*/ 419514 w 2309081"/>
                <a:gd name="connsiteY23" fmla="*/ 19005 h 705725"/>
                <a:gd name="connsiteX24" fmla="*/ 420180 w 2309081"/>
                <a:gd name="connsiteY24" fmla="*/ 18624 h 705725"/>
                <a:gd name="connsiteX25" fmla="*/ 423800 w 2309081"/>
                <a:gd name="connsiteY25" fmla="*/ 16719 h 705725"/>
                <a:gd name="connsiteX26" fmla="*/ 435516 w 2309081"/>
                <a:gd name="connsiteY26" fmla="*/ 19100 h 705725"/>
                <a:gd name="connsiteX27" fmla="*/ 438754 w 2309081"/>
                <a:gd name="connsiteY27" fmla="*/ 18719 h 705725"/>
                <a:gd name="connsiteX28" fmla="*/ 443803 w 2309081"/>
                <a:gd name="connsiteY28" fmla="*/ 18815 h 705725"/>
                <a:gd name="connsiteX29" fmla="*/ 449613 w 2309081"/>
                <a:gd name="connsiteY29" fmla="*/ 19767 h 705725"/>
                <a:gd name="connsiteX30" fmla="*/ 455042 w 2309081"/>
                <a:gd name="connsiteY30" fmla="*/ 18910 h 705725"/>
                <a:gd name="connsiteX31" fmla="*/ 455328 w 2309081"/>
                <a:gd name="connsiteY31" fmla="*/ 19958 h 705725"/>
                <a:gd name="connsiteX32" fmla="*/ 455614 w 2309081"/>
                <a:gd name="connsiteY32" fmla="*/ 20910 h 705725"/>
                <a:gd name="connsiteX33" fmla="*/ 464472 w 2309081"/>
                <a:gd name="connsiteY33" fmla="*/ 19672 h 705725"/>
                <a:gd name="connsiteX34" fmla="*/ 467996 w 2309081"/>
                <a:gd name="connsiteY34" fmla="*/ 17672 h 705725"/>
                <a:gd name="connsiteX35" fmla="*/ 467710 w 2309081"/>
                <a:gd name="connsiteY35" fmla="*/ 14528 h 705725"/>
                <a:gd name="connsiteX36" fmla="*/ 471044 w 2309081"/>
                <a:gd name="connsiteY36" fmla="*/ 17386 h 705725"/>
                <a:gd name="connsiteX37" fmla="*/ 482760 w 2309081"/>
                <a:gd name="connsiteY37" fmla="*/ 18719 h 705725"/>
                <a:gd name="connsiteX38" fmla="*/ 489141 w 2309081"/>
                <a:gd name="connsiteY38" fmla="*/ 20529 h 705725"/>
                <a:gd name="connsiteX39" fmla="*/ 496571 w 2309081"/>
                <a:gd name="connsiteY39" fmla="*/ 20053 h 705725"/>
                <a:gd name="connsiteX40" fmla="*/ 517431 w 2309081"/>
                <a:gd name="connsiteY40" fmla="*/ 18624 h 705725"/>
                <a:gd name="connsiteX41" fmla="*/ 519717 w 2309081"/>
                <a:gd name="connsiteY41" fmla="*/ 19767 h 705725"/>
                <a:gd name="connsiteX42" fmla="*/ 525337 w 2309081"/>
                <a:gd name="connsiteY42" fmla="*/ 17481 h 705725"/>
                <a:gd name="connsiteX43" fmla="*/ 525432 w 2309081"/>
                <a:gd name="connsiteY43" fmla="*/ 17195 h 705725"/>
                <a:gd name="connsiteX44" fmla="*/ 536766 w 2309081"/>
                <a:gd name="connsiteY44" fmla="*/ 18434 h 705725"/>
                <a:gd name="connsiteX45" fmla="*/ 540386 w 2309081"/>
                <a:gd name="connsiteY45" fmla="*/ 18529 h 705725"/>
                <a:gd name="connsiteX46" fmla="*/ 553245 w 2309081"/>
                <a:gd name="connsiteY46" fmla="*/ 19481 h 705725"/>
                <a:gd name="connsiteX47" fmla="*/ 554673 w 2309081"/>
                <a:gd name="connsiteY47" fmla="*/ 19862 h 705725"/>
                <a:gd name="connsiteX48" fmla="*/ 556483 w 2309081"/>
                <a:gd name="connsiteY48" fmla="*/ 18434 h 705725"/>
                <a:gd name="connsiteX49" fmla="*/ 556197 w 2309081"/>
                <a:gd name="connsiteY49" fmla="*/ 17386 h 705725"/>
                <a:gd name="connsiteX50" fmla="*/ 558103 w 2309081"/>
                <a:gd name="connsiteY50" fmla="*/ 16529 h 705725"/>
                <a:gd name="connsiteX51" fmla="*/ 562198 w 2309081"/>
                <a:gd name="connsiteY51" fmla="*/ 18529 h 705725"/>
                <a:gd name="connsiteX52" fmla="*/ 569532 w 2309081"/>
                <a:gd name="connsiteY52" fmla="*/ 19291 h 705725"/>
                <a:gd name="connsiteX53" fmla="*/ 574200 w 2309081"/>
                <a:gd name="connsiteY53" fmla="*/ 18529 h 705725"/>
                <a:gd name="connsiteX54" fmla="*/ 580963 w 2309081"/>
                <a:gd name="connsiteY54" fmla="*/ 18910 h 705725"/>
                <a:gd name="connsiteX55" fmla="*/ 582296 w 2309081"/>
                <a:gd name="connsiteY55" fmla="*/ 20624 h 705725"/>
                <a:gd name="connsiteX56" fmla="*/ 588964 w 2309081"/>
                <a:gd name="connsiteY56" fmla="*/ 22053 h 705725"/>
                <a:gd name="connsiteX57" fmla="*/ 589821 w 2309081"/>
                <a:gd name="connsiteY57" fmla="*/ 21386 h 705725"/>
                <a:gd name="connsiteX58" fmla="*/ 605632 w 2309081"/>
                <a:gd name="connsiteY58" fmla="*/ 18529 h 705725"/>
                <a:gd name="connsiteX59" fmla="*/ 617824 w 2309081"/>
                <a:gd name="connsiteY59" fmla="*/ 18815 h 705725"/>
                <a:gd name="connsiteX60" fmla="*/ 626492 w 2309081"/>
                <a:gd name="connsiteY60" fmla="*/ 18815 h 705725"/>
                <a:gd name="connsiteX61" fmla="*/ 633255 w 2309081"/>
                <a:gd name="connsiteY61" fmla="*/ 20624 h 705725"/>
                <a:gd name="connsiteX62" fmla="*/ 635922 w 2309081"/>
                <a:gd name="connsiteY62" fmla="*/ 19958 h 705725"/>
                <a:gd name="connsiteX63" fmla="*/ 639541 w 2309081"/>
                <a:gd name="connsiteY63" fmla="*/ 16052 h 705725"/>
                <a:gd name="connsiteX64" fmla="*/ 642113 w 2309081"/>
                <a:gd name="connsiteY64" fmla="*/ 12338 h 705725"/>
                <a:gd name="connsiteX65" fmla="*/ 643065 w 2309081"/>
                <a:gd name="connsiteY65" fmla="*/ 13100 h 705725"/>
                <a:gd name="connsiteX66" fmla="*/ 644971 w 2309081"/>
                <a:gd name="connsiteY66" fmla="*/ 14624 h 705725"/>
                <a:gd name="connsiteX67" fmla="*/ 652305 w 2309081"/>
                <a:gd name="connsiteY67" fmla="*/ 19291 h 705725"/>
                <a:gd name="connsiteX68" fmla="*/ 665164 w 2309081"/>
                <a:gd name="connsiteY68" fmla="*/ 16624 h 705725"/>
                <a:gd name="connsiteX69" fmla="*/ 675355 w 2309081"/>
                <a:gd name="connsiteY69" fmla="*/ 20624 h 705725"/>
                <a:gd name="connsiteX70" fmla="*/ 683547 w 2309081"/>
                <a:gd name="connsiteY70" fmla="*/ 21005 h 705725"/>
                <a:gd name="connsiteX71" fmla="*/ 686119 w 2309081"/>
                <a:gd name="connsiteY71" fmla="*/ 18910 h 705725"/>
                <a:gd name="connsiteX72" fmla="*/ 687833 w 2309081"/>
                <a:gd name="connsiteY72" fmla="*/ 17481 h 705725"/>
                <a:gd name="connsiteX73" fmla="*/ 697263 w 2309081"/>
                <a:gd name="connsiteY73" fmla="*/ 20148 h 705725"/>
                <a:gd name="connsiteX74" fmla="*/ 703740 w 2309081"/>
                <a:gd name="connsiteY74" fmla="*/ 19196 h 705725"/>
                <a:gd name="connsiteX75" fmla="*/ 714217 w 2309081"/>
                <a:gd name="connsiteY75" fmla="*/ 19196 h 705725"/>
                <a:gd name="connsiteX76" fmla="*/ 728790 w 2309081"/>
                <a:gd name="connsiteY76" fmla="*/ 21863 h 705725"/>
                <a:gd name="connsiteX77" fmla="*/ 738982 w 2309081"/>
                <a:gd name="connsiteY77" fmla="*/ 18529 h 705725"/>
                <a:gd name="connsiteX78" fmla="*/ 739078 w 2309081"/>
                <a:gd name="connsiteY78" fmla="*/ 18624 h 705725"/>
                <a:gd name="connsiteX79" fmla="*/ 747269 w 2309081"/>
                <a:gd name="connsiteY79" fmla="*/ 18719 h 705725"/>
                <a:gd name="connsiteX80" fmla="*/ 750222 w 2309081"/>
                <a:gd name="connsiteY80" fmla="*/ 19196 h 705725"/>
                <a:gd name="connsiteX81" fmla="*/ 755937 w 2309081"/>
                <a:gd name="connsiteY81" fmla="*/ 17195 h 705725"/>
                <a:gd name="connsiteX82" fmla="*/ 760794 w 2309081"/>
                <a:gd name="connsiteY82" fmla="*/ 18434 h 705725"/>
                <a:gd name="connsiteX83" fmla="*/ 769652 w 2309081"/>
                <a:gd name="connsiteY83" fmla="*/ 19672 h 705725"/>
                <a:gd name="connsiteX84" fmla="*/ 785560 w 2309081"/>
                <a:gd name="connsiteY84" fmla="*/ 17195 h 705725"/>
                <a:gd name="connsiteX85" fmla="*/ 786131 w 2309081"/>
                <a:gd name="connsiteY85" fmla="*/ 16529 h 705725"/>
                <a:gd name="connsiteX86" fmla="*/ 797180 w 2309081"/>
                <a:gd name="connsiteY86" fmla="*/ 15671 h 705725"/>
                <a:gd name="connsiteX87" fmla="*/ 801371 w 2309081"/>
                <a:gd name="connsiteY87" fmla="*/ 18148 h 705725"/>
                <a:gd name="connsiteX88" fmla="*/ 804705 w 2309081"/>
                <a:gd name="connsiteY88" fmla="*/ 20148 h 705725"/>
                <a:gd name="connsiteX89" fmla="*/ 808325 w 2309081"/>
                <a:gd name="connsiteY89" fmla="*/ 15576 h 705725"/>
                <a:gd name="connsiteX90" fmla="*/ 814039 w 2309081"/>
                <a:gd name="connsiteY90" fmla="*/ 21005 h 705725"/>
                <a:gd name="connsiteX91" fmla="*/ 816040 w 2309081"/>
                <a:gd name="connsiteY91" fmla="*/ 18815 h 705725"/>
                <a:gd name="connsiteX92" fmla="*/ 822897 w 2309081"/>
                <a:gd name="connsiteY92" fmla="*/ 16624 h 705725"/>
                <a:gd name="connsiteX93" fmla="*/ 831280 w 2309081"/>
                <a:gd name="connsiteY93" fmla="*/ 20434 h 705725"/>
                <a:gd name="connsiteX94" fmla="*/ 841757 w 2309081"/>
                <a:gd name="connsiteY94" fmla="*/ 19672 h 705725"/>
                <a:gd name="connsiteX95" fmla="*/ 843948 w 2309081"/>
                <a:gd name="connsiteY95" fmla="*/ 17576 h 705725"/>
                <a:gd name="connsiteX96" fmla="*/ 854711 w 2309081"/>
                <a:gd name="connsiteY96" fmla="*/ 19196 h 705725"/>
                <a:gd name="connsiteX97" fmla="*/ 860807 w 2309081"/>
                <a:gd name="connsiteY97" fmla="*/ 15957 h 705725"/>
                <a:gd name="connsiteX98" fmla="*/ 861093 w 2309081"/>
                <a:gd name="connsiteY98" fmla="*/ 16243 h 705725"/>
                <a:gd name="connsiteX99" fmla="*/ 861950 w 2309081"/>
                <a:gd name="connsiteY99" fmla="*/ 17291 h 705725"/>
                <a:gd name="connsiteX100" fmla="*/ 867760 w 2309081"/>
                <a:gd name="connsiteY100" fmla="*/ 17767 h 705725"/>
                <a:gd name="connsiteX101" fmla="*/ 870237 w 2309081"/>
                <a:gd name="connsiteY101" fmla="*/ 17386 h 705725"/>
                <a:gd name="connsiteX102" fmla="*/ 876237 w 2309081"/>
                <a:gd name="connsiteY102" fmla="*/ 18148 h 705725"/>
                <a:gd name="connsiteX103" fmla="*/ 883572 w 2309081"/>
                <a:gd name="connsiteY103" fmla="*/ 17576 h 705725"/>
                <a:gd name="connsiteX104" fmla="*/ 889192 w 2309081"/>
                <a:gd name="connsiteY104" fmla="*/ 17767 h 705725"/>
                <a:gd name="connsiteX105" fmla="*/ 893287 w 2309081"/>
                <a:gd name="connsiteY105" fmla="*/ 17195 h 705725"/>
                <a:gd name="connsiteX106" fmla="*/ 899764 w 2309081"/>
                <a:gd name="connsiteY106" fmla="*/ 15767 h 705725"/>
                <a:gd name="connsiteX107" fmla="*/ 903669 w 2309081"/>
                <a:gd name="connsiteY107" fmla="*/ 17100 h 705725"/>
                <a:gd name="connsiteX108" fmla="*/ 919195 w 2309081"/>
                <a:gd name="connsiteY108" fmla="*/ 18529 h 705725"/>
                <a:gd name="connsiteX109" fmla="*/ 922434 w 2309081"/>
                <a:gd name="connsiteY109" fmla="*/ 16148 h 705725"/>
                <a:gd name="connsiteX110" fmla="*/ 924339 w 2309081"/>
                <a:gd name="connsiteY110" fmla="*/ 17100 h 705725"/>
                <a:gd name="connsiteX111" fmla="*/ 923386 w 2309081"/>
                <a:gd name="connsiteY111" fmla="*/ 19862 h 705725"/>
                <a:gd name="connsiteX112" fmla="*/ 922625 w 2309081"/>
                <a:gd name="connsiteY112" fmla="*/ 20434 h 705725"/>
                <a:gd name="connsiteX113" fmla="*/ 921226 w 2309081"/>
                <a:gd name="connsiteY113" fmla="*/ 21911 h 705725"/>
                <a:gd name="connsiteX114" fmla="*/ 923141 w 2309081"/>
                <a:gd name="connsiteY114" fmla="*/ 21894 h 705725"/>
                <a:gd name="connsiteX115" fmla="*/ 932435 w 2309081"/>
                <a:gd name="connsiteY115" fmla="*/ 20434 h 705725"/>
                <a:gd name="connsiteX116" fmla="*/ 947199 w 2309081"/>
                <a:gd name="connsiteY116" fmla="*/ 9194 h 705725"/>
                <a:gd name="connsiteX117" fmla="*/ 957105 w 2309081"/>
                <a:gd name="connsiteY117" fmla="*/ 13195 h 705725"/>
                <a:gd name="connsiteX118" fmla="*/ 961391 w 2309081"/>
                <a:gd name="connsiteY118" fmla="*/ 13195 h 705725"/>
                <a:gd name="connsiteX119" fmla="*/ 974631 w 2309081"/>
                <a:gd name="connsiteY119" fmla="*/ 13957 h 705725"/>
                <a:gd name="connsiteX120" fmla="*/ 975107 w 2309081"/>
                <a:gd name="connsiteY120" fmla="*/ 14338 h 705725"/>
                <a:gd name="connsiteX121" fmla="*/ 989680 w 2309081"/>
                <a:gd name="connsiteY121" fmla="*/ 12909 h 705725"/>
                <a:gd name="connsiteX122" fmla="*/ 995871 w 2309081"/>
                <a:gd name="connsiteY122" fmla="*/ 11861 h 705725"/>
                <a:gd name="connsiteX123" fmla="*/ 1003872 w 2309081"/>
                <a:gd name="connsiteY123" fmla="*/ 9956 h 705725"/>
                <a:gd name="connsiteX124" fmla="*/ 1010540 w 2309081"/>
                <a:gd name="connsiteY124" fmla="*/ 11766 h 705725"/>
                <a:gd name="connsiteX125" fmla="*/ 1013207 w 2309081"/>
                <a:gd name="connsiteY125" fmla="*/ 11480 h 705725"/>
                <a:gd name="connsiteX126" fmla="*/ 1024637 w 2309081"/>
                <a:gd name="connsiteY126" fmla="*/ 8718 h 705725"/>
                <a:gd name="connsiteX127" fmla="*/ 1038829 w 2309081"/>
                <a:gd name="connsiteY127" fmla="*/ 9099 h 705725"/>
                <a:gd name="connsiteX128" fmla="*/ 1043592 w 2309081"/>
                <a:gd name="connsiteY128" fmla="*/ 9671 h 705725"/>
                <a:gd name="connsiteX129" fmla="*/ 1046259 w 2309081"/>
                <a:gd name="connsiteY129" fmla="*/ 9956 h 705725"/>
                <a:gd name="connsiteX130" fmla="*/ 1055689 w 2309081"/>
                <a:gd name="connsiteY130" fmla="*/ 7099 h 705725"/>
                <a:gd name="connsiteX131" fmla="*/ 1056546 w 2309081"/>
                <a:gd name="connsiteY131" fmla="*/ 7766 h 705725"/>
                <a:gd name="connsiteX132" fmla="*/ 1071024 w 2309081"/>
                <a:gd name="connsiteY132" fmla="*/ 9956 h 705725"/>
                <a:gd name="connsiteX133" fmla="*/ 1075405 w 2309081"/>
                <a:gd name="connsiteY133" fmla="*/ 11099 h 705725"/>
                <a:gd name="connsiteX134" fmla="*/ 1090645 w 2309081"/>
                <a:gd name="connsiteY134" fmla="*/ 11099 h 705725"/>
                <a:gd name="connsiteX135" fmla="*/ 1094646 w 2309081"/>
                <a:gd name="connsiteY135" fmla="*/ 11004 h 705725"/>
                <a:gd name="connsiteX136" fmla="*/ 1099980 w 2309081"/>
                <a:gd name="connsiteY136" fmla="*/ 10623 h 705725"/>
                <a:gd name="connsiteX137" fmla="*/ 1113315 w 2309081"/>
                <a:gd name="connsiteY137" fmla="*/ 8147 h 705725"/>
                <a:gd name="connsiteX138" fmla="*/ 1115124 w 2309081"/>
                <a:gd name="connsiteY138" fmla="*/ 8528 h 705725"/>
                <a:gd name="connsiteX139" fmla="*/ 1122744 w 2309081"/>
                <a:gd name="connsiteY139" fmla="*/ 7575 h 705725"/>
                <a:gd name="connsiteX140" fmla="*/ 1125031 w 2309081"/>
                <a:gd name="connsiteY140" fmla="*/ 7861 h 705725"/>
                <a:gd name="connsiteX141" fmla="*/ 1133127 w 2309081"/>
                <a:gd name="connsiteY141" fmla="*/ 8242 h 705725"/>
                <a:gd name="connsiteX142" fmla="*/ 1142937 w 2309081"/>
                <a:gd name="connsiteY142" fmla="*/ 5861 h 705725"/>
                <a:gd name="connsiteX143" fmla="*/ 1154177 w 2309081"/>
                <a:gd name="connsiteY143" fmla="*/ 8051 h 705725"/>
                <a:gd name="connsiteX144" fmla="*/ 1157035 w 2309081"/>
                <a:gd name="connsiteY144" fmla="*/ 6432 h 705725"/>
                <a:gd name="connsiteX145" fmla="*/ 1163702 w 2309081"/>
                <a:gd name="connsiteY145" fmla="*/ 4718 h 705725"/>
                <a:gd name="connsiteX146" fmla="*/ 1165035 w 2309081"/>
                <a:gd name="connsiteY146" fmla="*/ 3575 h 705725"/>
                <a:gd name="connsiteX147" fmla="*/ 1166369 w 2309081"/>
                <a:gd name="connsiteY147" fmla="*/ 1955 h 705725"/>
                <a:gd name="connsiteX148" fmla="*/ 1166940 w 2309081"/>
                <a:gd name="connsiteY148" fmla="*/ 3098 h 705725"/>
                <a:gd name="connsiteX149" fmla="*/ 1169798 w 2309081"/>
                <a:gd name="connsiteY149" fmla="*/ 5384 h 705725"/>
                <a:gd name="connsiteX150" fmla="*/ 1175703 w 2309081"/>
                <a:gd name="connsiteY150" fmla="*/ 5099 h 705725"/>
                <a:gd name="connsiteX151" fmla="*/ 1176466 w 2309081"/>
                <a:gd name="connsiteY151" fmla="*/ 5956 h 705725"/>
                <a:gd name="connsiteX152" fmla="*/ 1182086 w 2309081"/>
                <a:gd name="connsiteY152" fmla="*/ 3384 h 705725"/>
                <a:gd name="connsiteX153" fmla="*/ 1186277 w 2309081"/>
                <a:gd name="connsiteY153" fmla="*/ 2908 h 705725"/>
                <a:gd name="connsiteX154" fmla="*/ 1195611 w 2309081"/>
                <a:gd name="connsiteY154" fmla="*/ 7385 h 705725"/>
                <a:gd name="connsiteX155" fmla="*/ 1201516 w 2309081"/>
                <a:gd name="connsiteY155" fmla="*/ 12528 h 705725"/>
                <a:gd name="connsiteX156" fmla="*/ 1203898 w 2309081"/>
                <a:gd name="connsiteY156" fmla="*/ 11576 h 705725"/>
                <a:gd name="connsiteX157" fmla="*/ 1205517 w 2309081"/>
                <a:gd name="connsiteY157" fmla="*/ 7099 h 705725"/>
                <a:gd name="connsiteX158" fmla="*/ 1205612 w 2309081"/>
                <a:gd name="connsiteY158" fmla="*/ 6813 h 705725"/>
                <a:gd name="connsiteX159" fmla="*/ 1215232 w 2309081"/>
                <a:gd name="connsiteY159" fmla="*/ 4146 h 705725"/>
                <a:gd name="connsiteX160" fmla="*/ 1219899 w 2309081"/>
                <a:gd name="connsiteY160" fmla="*/ 3384 h 705725"/>
                <a:gd name="connsiteX161" fmla="*/ 1224948 w 2309081"/>
                <a:gd name="connsiteY161" fmla="*/ 2622 h 705725"/>
                <a:gd name="connsiteX162" fmla="*/ 1240474 w 2309081"/>
                <a:gd name="connsiteY162" fmla="*/ 50 h 705725"/>
                <a:gd name="connsiteX163" fmla="*/ 1253428 w 2309081"/>
                <a:gd name="connsiteY163" fmla="*/ 2241 h 705725"/>
                <a:gd name="connsiteX164" fmla="*/ 1254951 w 2309081"/>
                <a:gd name="connsiteY164" fmla="*/ 1955 h 705725"/>
                <a:gd name="connsiteX165" fmla="*/ 1257237 w 2309081"/>
                <a:gd name="connsiteY165" fmla="*/ 1574 h 705725"/>
                <a:gd name="connsiteX166" fmla="*/ 1260285 w 2309081"/>
                <a:gd name="connsiteY166" fmla="*/ 3384 h 705725"/>
                <a:gd name="connsiteX167" fmla="*/ 1260000 w 2309081"/>
                <a:gd name="connsiteY167" fmla="*/ 4146 h 705725"/>
                <a:gd name="connsiteX168" fmla="*/ 1259714 w 2309081"/>
                <a:gd name="connsiteY168" fmla="*/ 5003 h 705725"/>
                <a:gd name="connsiteX169" fmla="*/ 1263810 w 2309081"/>
                <a:gd name="connsiteY169" fmla="*/ 7004 h 705725"/>
                <a:gd name="connsiteX170" fmla="*/ 1264667 w 2309081"/>
                <a:gd name="connsiteY170" fmla="*/ 6337 h 705725"/>
                <a:gd name="connsiteX171" fmla="*/ 1270096 w 2309081"/>
                <a:gd name="connsiteY171" fmla="*/ 6432 h 705725"/>
                <a:gd name="connsiteX172" fmla="*/ 1271950 w 2309081"/>
                <a:gd name="connsiteY172" fmla="*/ 10316 h 705725"/>
                <a:gd name="connsiteX173" fmla="*/ 1299118 w 2309081"/>
                <a:gd name="connsiteY173" fmla="*/ 8053 h 705725"/>
                <a:gd name="connsiteX174" fmla="*/ 1382174 w 2309081"/>
                <a:gd name="connsiteY174" fmla="*/ 14696 h 705725"/>
                <a:gd name="connsiteX175" fmla="*/ 1490147 w 2309081"/>
                <a:gd name="connsiteY175" fmla="*/ 23002 h 705725"/>
                <a:gd name="connsiteX176" fmla="*/ 1657922 w 2309081"/>
                <a:gd name="connsiteY176" fmla="*/ 24664 h 705725"/>
                <a:gd name="connsiteX177" fmla="*/ 1893801 w 2309081"/>
                <a:gd name="connsiteY177" fmla="*/ 14696 h 705725"/>
                <a:gd name="connsiteX178" fmla="*/ 1910412 w 2309081"/>
                <a:gd name="connsiteY178" fmla="*/ 14696 h 705725"/>
                <a:gd name="connsiteX179" fmla="*/ 1973535 w 2309081"/>
                <a:gd name="connsiteY179" fmla="*/ 24664 h 705725"/>
                <a:gd name="connsiteX180" fmla="*/ 2149612 w 2309081"/>
                <a:gd name="connsiteY180" fmla="*/ 51240 h 705725"/>
                <a:gd name="connsiteX181" fmla="*/ 2224363 w 2309081"/>
                <a:gd name="connsiteY181" fmla="*/ 79479 h 705725"/>
                <a:gd name="connsiteX182" fmla="*/ 2275859 w 2309081"/>
                <a:gd name="connsiteY182" fmla="*/ 160876 h 705725"/>
                <a:gd name="connsiteX183" fmla="*/ 2309081 w 2309081"/>
                <a:gd name="connsiteY183" fmla="*/ 227321 h 705725"/>
                <a:gd name="connsiteX184" fmla="*/ 2299113 w 2309081"/>
                <a:gd name="connsiteY184" fmla="*/ 270508 h 705725"/>
                <a:gd name="connsiteX185" fmla="*/ 2279180 w 2309081"/>
                <a:gd name="connsiteY185" fmla="*/ 336953 h 705725"/>
                <a:gd name="connsiteX186" fmla="*/ 2269215 w 2309081"/>
                <a:gd name="connsiteY186" fmla="*/ 370176 h 705725"/>
                <a:gd name="connsiteX187" fmla="*/ 2235993 w 2309081"/>
                <a:gd name="connsiteY187" fmla="*/ 433299 h 705725"/>
                <a:gd name="connsiteX188" fmla="*/ 2196124 w 2309081"/>
                <a:gd name="connsiteY188" fmla="*/ 486454 h 705725"/>
                <a:gd name="connsiteX189" fmla="*/ 2086492 w 2309081"/>
                <a:gd name="connsiteY189" fmla="*/ 596089 h 705725"/>
                <a:gd name="connsiteX190" fmla="*/ 1976856 w 2309081"/>
                <a:gd name="connsiteY190" fmla="*/ 705725 h 705725"/>
                <a:gd name="connsiteX191" fmla="*/ 1983500 w 2309081"/>
                <a:gd name="connsiteY191" fmla="*/ 685789 h 705725"/>
                <a:gd name="connsiteX192" fmla="*/ 2008417 w 2309081"/>
                <a:gd name="connsiteY192" fmla="*/ 602733 h 705725"/>
                <a:gd name="connsiteX193" fmla="*/ 2030012 w 2309081"/>
                <a:gd name="connsiteY193" fmla="*/ 486454 h 705725"/>
                <a:gd name="connsiteX194" fmla="*/ 2026690 w 2309081"/>
                <a:gd name="connsiteY194" fmla="*/ 405060 h 705725"/>
                <a:gd name="connsiteX195" fmla="*/ 2010079 w 2309081"/>
                <a:gd name="connsiteY195" fmla="*/ 340278 h 705725"/>
                <a:gd name="connsiteX196" fmla="*/ 1980178 w 2309081"/>
                <a:gd name="connsiteY196" fmla="*/ 317020 h 705725"/>
                <a:gd name="connsiteX197" fmla="*/ 1807423 w 2309081"/>
                <a:gd name="connsiteY197" fmla="*/ 283798 h 705725"/>
                <a:gd name="connsiteX198" fmla="*/ 1505099 w 2309081"/>
                <a:gd name="connsiteY198" fmla="*/ 250575 h 705725"/>
                <a:gd name="connsiteX199" fmla="*/ 1096461 w 2309081"/>
                <a:gd name="connsiteY199" fmla="*/ 238948 h 705725"/>
                <a:gd name="connsiteX200" fmla="*/ 734336 w 2309081"/>
                <a:gd name="connsiteY200" fmla="*/ 233964 h 705725"/>
                <a:gd name="connsiteX201" fmla="*/ 574869 w 2309081"/>
                <a:gd name="connsiteY201" fmla="*/ 243932 h 705725"/>
                <a:gd name="connsiteX202" fmla="*/ 355599 w 2309081"/>
                <a:gd name="connsiteY202" fmla="*/ 263865 h 705725"/>
                <a:gd name="connsiteX203" fmla="*/ 232677 w 2309081"/>
                <a:gd name="connsiteY203" fmla="*/ 290444 h 705725"/>
                <a:gd name="connsiteX204" fmla="*/ 177859 w 2309081"/>
                <a:gd name="connsiteY204" fmla="*/ 343599 h 705725"/>
                <a:gd name="connsiteX205" fmla="*/ 139652 w 2309081"/>
                <a:gd name="connsiteY205" fmla="*/ 396755 h 705725"/>
                <a:gd name="connsiteX206" fmla="*/ 133009 w 2309081"/>
                <a:gd name="connsiteY206" fmla="*/ 413366 h 705725"/>
                <a:gd name="connsiteX207" fmla="*/ 129687 w 2309081"/>
                <a:gd name="connsiteY207" fmla="*/ 416688 h 705725"/>
                <a:gd name="connsiteX0" fmla="*/ 129728 w 2309122"/>
                <a:gd name="connsiteY0" fmla="*/ 416688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39693 w 2309122"/>
                <a:gd name="connsiteY205" fmla="*/ 396755 h 705725"/>
                <a:gd name="connsiteX206" fmla="*/ 133050 w 2309122"/>
                <a:gd name="connsiteY206" fmla="*/ 413366 h 705725"/>
                <a:gd name="connsiteX207" fmla="*/ 129728 w 2309122"/>
                <a:gd name="connsiteY207" fmla="*/ 416688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39693 w 2309122"/>
                <a:gd name="connsiteY205" fmla="*/ 396755 h 705725"/>
                <a:gd name="connsiteX206" fmla="*/ 133050 w 2309122"/>
                <a:gd name="connsiteY206" fmla="*/ 41336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39693 w 2309122"/>
                <a:gd name="connsiteY205" fmla="*/ 396755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77900 w 2309122"/>
                <a:gd name="connsiteY204" fmla="*/ 343599 h 705725"/>
                <a:gd name="connsiteX205" fmla="*/ 144328 w 2309122"/>
                <a:gd name="connsiteY205" fmla="*/ 280884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9728 w 2309122"/>
                <a:gd name="connsiteY1" fmla="*/ 413366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91802 w 2309122"/>
                <a:gd name="connsiteY204" fmla="*/ 287981 h 705725"/>
                <a:gd name="connsiteX205" fmla="*/ 144328 w 2309122"/>
                <a:gd name="connsiteY205" fmla="*/ 280884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6555 w 2309122"/>
                <a:gd name="connsiteY0" fmla="*/ 277642 h 705725"/>
                <a:gd name="connsiteX1" fmla="*/ 120460 w 2309122"/>
                <a:gd name="connsiteY1" fmla="*/ 246513 h 705725"/>
                <a:gd name="connsiteX2" fmla="*/ 122471 w 2309122"/>
                <a:gd name="connsiteY2" fmla="*/ 213741 h 705725"/>
                <a:gd name="connsiteX3" fmla="*/ 40 w 2309122"/>
                <a:gd name="connsiteY3" fmla="*/ 60119 h 705725"/>
                <a:gd name="connsiteX4" fmla="*/ 138442 w 2309122"/>
                <a:gd name="connsiteY4" fmla="*/ 23613 h 705725"/>
                <a:gd name="connsiteX5" fmla="*/ 221390 w 2309122"/>
                <a:gd name="connsiteY5" fmla="*/ 14613 h 705725"/>
                <a:gd name="connsiteX6" fmla="*/ 275911 w 2309122"/>
                <a:gd name="connsiteY6" fmla="*/ 19490 h 705725"/>
                <a:gd name="connsiteX7" fmla="*/ 300464 w 2309122"/>
                <a:gd name="connsiteY7" fmla="*/ 43054 h 705725"/>
                <a:gd name="connsiteX8" fmla="*/ 327518 w 2309122"/>
                <a:gd name="connsiteY8" fmla="*/ 19501 h 705725"/>
                <a:gd name="connsiteX9" fmla="*/ 328496 w 2309122"/>
                <a:gd name="connsiteY9" fmla="*/ 19577 h 705725"/>
                <a:gd name="connsiteX10" fmla="*/ 334306 w 2309122"/>
                <a:gd name="connsiteY10" fmla="*/ 21863 h 705725"/>
                <a:gd name="connsiteX11" fmla="*/ 338688 w 2309122"/>
                <a:gd name="connsiteY11" fmla="*/ 20148 h 705725"/>
                <a:gd name="connsiteX12" fmla="*/ 344974 w 2309122"/>
                <a:gd name="connsiteY12" fmla="*/ 17291 h 705725"/>
                <a:gd name="connsiteX13" fmla="*/ 346212 w 2309122"/>
                <a:gd name="connsiteY13" fmla="*/ 16910 h 705725"/>
                <a:gd name="connsiteX14" fmla="*/ 352308 w 2309122"/>
                <a:gd name="connsiteY14" fmla="*/ 17386 h 705725"/>
                <a:gd name="connsiteX15" fmla="*/ 359833 w 2309122"/>
                <a:gd name="connsiteY15" fmla="*/ 20910 h 705725"/>
                <a:gd name="connsiteX16" fmla="*/ 368405 w 2309122"/>
                <a:gd name="connsiteY16" fmla="*/ 20243 h 705725"/>
                <a:gd name="connsiteX17" fmla="*/ 373168 w 2309122"/>
                <a:gd name="connsiteY17" fmla="*/ 20624 h 705725"/>
                <a:gd name="connsiteX18" fmla="*/ 377073 w 2309122"/>
                <a:gd name="connsiteY18" fmla="*/ 17195 h 705725"/>
                <a:gd name="connsiteX19" fmla="*/ 383931 w 2309122"/>
                <a:gd name="connsiteY19" fmla="*/ 18624 h 705725"/>
                <a:gd name="connsiteX20" fmla="*/ 389932 w 2309122"/>
                <a:gd name="connsiteY20" fmla="*/ 19196 h 705725"/>
                <a:gd name="connsiteX21" fmla="*/ 401743 w 2309122"/>
                <a:gd name="connsiteY21" fmla="*/ 17576 h 705725"/>
                <a:gd name="connsiteX22" fmla="*/ 409649 w 2309122"/>
                <a:gd name="connsiteY22" fmla="*/ 23768 h 705725"/>
                <a:gd name="connsiteX23" fmla="*/ 419555 w 2309122"/>
                <a:gd name="connsiteY23" fmla="*/ 19005 h 705725"/>
                <a:gd name="connsiteX24" fmla="*/ 420221 w 2309122"/>
                <a:gd name="connsiteY24" fmla="*/ 18624 h 705725"/>
                <a:gd name="connsiteX25" fmla="*/ 423841 w 2309122"/>
                <a:gd name="connsiteY25" fmla="*/ 16719 h 705725"/>
                <a:gd name="connsiteX26" fmla="*/ 435557 w 2309122"/>
                <a:gd name="connsiteY26" fmla="*/ 19100 h 705725"/>
                <a:gd name="connsiteX27" fmla="*/ 438795 w 2309122"/>
                <a:gd name="connsiteY27" fmla="*/ 18719 h 705725"/>
                <a:gd name="connsiteX28" fmla="*/ 443844 w 2309122"/>
                <a:gd name="connsiteY28" fmla="*/ 18815 h 705725"/>
                <a:gd name="connsiteX29" fmla="*/ 449654 w 2309122"/>
                <a:gd name="connsiteY29" fmla="*/ 19767 h 705725"/>
                <a:gd name="connsiteX30" fmla="*/ 455083 w 2309122"/>
                <a:gd name="connsiteY30" fmla="*/ 18910 h 705725"/>
                <a:gd name="connsiteX31" fmla="*/ 455369 w 2309122"/>
                <a:gd name="connsiteY31" fmla="*/ 19958 h 705725"/>
                <a:gd name="connsiteX32" fmla="*/ 455655 w 2309122"/>
                <a:gd name="connsiteY32" fmla="*/ 20910 h 705725"/>
                <a:gd name="connsiteX33" fmla="*/ 464513 w 2309122"/>
                <a:gd name="connsiteY33" fmla="*/ 19672 h 705725"/>
                <a:gd name="connsiteX34" fmla="*/ 468037 w 2309122"/>
                <a:gd name="connsiteY34" fmla="*/ 17672 h 705725"/>
                <a:gd name="connsiteX35" fmla="*/ 467751 w 2309122"/>
                <a:gd name="connsiteY35" fmla="*/ 14528 h 705725"/>
                <a:gd name="connsiteX36" fmla="*/ 471085 w 2309122"/>
                <a:gd name="connsiteY36" fmla="*/ 17386 h 705725"/>
                <a:gd name="connsiteX37" fmla="*/ 482801 w 2309122"/>
                <a:gd name="connsiteY37" fmla="*/ 18719 h 705725"/>
                <a:gd name="connsiteX38" fmla="*/ 489182 w 2309122"/>
                <a:gd name="connsiteY38" fmla="*/ 20529 h 705725"/>
                <a:gd name="connsiteX39" fmla="*/ 496612 w 2309122"/>
                <a:gd name="connsiteY39" fmla="*/ 20053 h 705725"/>
                <a:gd name="connsiteX40" fmla="*/ 517472 w 2309122"/>
                <a:gd name="connsiteY40" fmla="*/ 18624 h 705725"/>
                <a:gd name="connsiteX41" fmla="*/ 519758 w 2309122"/>
                <a:gd name="connsiteY41" fmla="*/ 19767 h 705725"/>
                <a:gd name="connsiteX42" fmla="*/ 525378 w 2309122"/>
                <a:gd name="connsiteY42" fmla="*/ 17481 h 705725"/>
                <a:gd name="connsiteX43" fmla="*/ 525473 w 2309122"/>
                <a:gd name="connsiteY43" fmla="*/ 17195 h 705725"/>
                <a:gd name="connsiteX44" fmla="*/ 536807 w 2309122"/>
                <a:gd name="connsiteY44" fmla="*/ 18434 h 705725"/>
                <a:gd name="connsiteX45" fmla="*/ 540427 w 2309122"/>
                <a:gd name="connsiteY45" fmla="*/ 18529 h 705725"/>
                <a:gd name="connsiteX46" fmla="*/ 553286 w 2309122"/>
                <a:gd name="connsiteY46" fmla="*/ 19481 h 705725"/>
                <a:gd name="connsiteX47" fmla="*/ 554714 w 2309122"/>
                <a:gd name="connsiteY47" fmla="*/ 19862 h 705725"/>
                <a:gd name="connsiteX48" fmla="*/ 556524 w 2309122"/>
                <a:gd name="connsiteY48" fmla="*/ 18434 h 705725"/>
                <a:gd name="connsiteX49" fmla="*/ 556238 w 2309122"/>
                <a:gd name="connsiteY49" fmla="*/ 17386 h 705725"/>
                <a:gd name="connsiteX50" fmla="*/ 558144 w 2309122"/>
                <a:gd name="connsiteY50" fmla="*/ 16529 h 705725"/>
                <a:gd name="connsiteX51" fmla="*/ 562239 w 2309122"/>
                <a:gd name="connsiteY51" fmla="*/ 18529 h 705725"/>
                <a:gd name="connsiteX52" fmla="*/ 569573 w 2309122"/>
                <a:gd name="connsiteY52" fmla="*/ 19291 h 705725"/>
                <a:gd name="connsiteX53" fmla="*/ 574241 w 2309122"/>
                <a:gd name="connsiteY53" fmla="*/ 18529 h 705725"/>
                <a:gd name="connsiteX54" fmla="*/ 581004 w 2309122"/>
                <a:gd name="connsiteY54" fmla="*/ 18910 h 705725"/>
                <a:gd name="connsiteX55" fmla="*/ 582337 w 2309122"/>
                <a:gd name="connsiteY55" fmla="*/ 20624 h 705725"/>
                <a:gd name="connsiteX56" fmla="*/ 589005 w 2309122"/>
                <a:gd name="connsiteY56" fmla="*/ 22053 h 705725"/>
                <a:gd name="connsiteX57" fmla="*/ 589862 w 2309122"/>
                <a:gd name="connsiteY57" fmla="*/ 21386 h 705725"/>
                <a:gd name="connsiteX58" fmla="*/ 605673 w 2309122"/>
                <a:gd name="connsiteY58" fmla="*/ 18529 h 705725"/>
                <a:gd name="connsiteX59" fmla="*/ 617865 w 2309122"/>
                <a:gd name="connsiteY59" fmla="*/ 18815 h 705725"/>
                <a:gd name="connsiteX60" fmla="*/ 626533 w 2309122"/>
                <a:gd name="connsiteY60" fmla="*/ 18815 h 705725"/>
                <a:gd name="connsiteX61" fmla="*/ 633296 w 2309122"/>
                <a:gd name="connsiteY61" fmla="*/ 20624 h 705725"/>
                <a:gd name="connsiteX62" fmla="*/ 635963 w 2309122"/>
                <a:gd name="connsiteY62" fmla="*/ 19958 h 705725"/>
                <a:gd name="connsiteX63" fmla="*/ 639582 w 2309122"/>
                <a:gd name="connsiteY63" fmla="*/ 16052 h 705725"/>
                <a:gd name="connsiteX64" fmla="*/ 642154 w 2309122"/>
                <a:gd name="connsiteY64" fmla="*/ 12338 h 705725"/>
                <a:gd name="connsiteX65" fmla="*/ 643106 w 2309122"/>
                <a:gd name="connsiteY65" fmla="*/ 13100 h 705725"/>
                <a:gd name="connsiteX66" fmla="*/ 645012 w 2309122"/>
                <a:gd name="connsiteY66" fmla="*/ 14624 h 705725"/>
                <a:gd name="connsiteX67" fmla="*/ 652346 w 2309122"/>
                <a:gd name="connsiteY67" fmla="*/ 19291 h 705725"/>
                <a:gd name="connsiteX68" fmla="*/ 665205 w 2309122"/>
                <a:gd name="connsiteY68" fmla="*/ 16624 h 705725"/>
                <a:gd name="connsiteX69" fmla="*/ 675396 w 2309122"/>
                <a:gd name="connsiteY69" fmla="*/ 20624 h 705725"/>
                <a:gd name="connsiteX70" fmla="*/ 683588 w 2309122"/>
                <a:gd name="connsiteY70" fmla="*/ 21005 h 705725"/>
                <a:gd name="connsiteX71" fmla="*/ 686160 w 2309122"/>
                <a:gd name="connsiteY71" fmla="*/ 18910 h 705725"/>
                <a:gd name="connsiteX72" fmla="*/ 687874 w 2309122"/>
                <a:gd name="connsiteY72" fmla="*/ 17481 h 705725"/>
                <a:gd name="connsiteX73" fmla="*/ 697304 w 2309122"/>
                <a:gd name="connsiteY73" fmla="*/ 20148 h 705725"/>
                <a:gd name="connsiteX74" fmla="*/ 703781 w 2309122"/>
                <a:gd name="connsiteY74" fmla="*/ 19196 h 705725"/>
                <a:gd name="connsiteX75" fmla="*/ 714258 w 2309122"/>
                <a:gd name="connsiteY75" fmla="*/ 19196 h 705725"/>
                <a:gd name="connsiteX76" fmla="*/ 728831 w 2309122"/>
                <a:gd name="connsiteY76" fmla="*/ 21863 h 705725"/>
                <a:gd name="connsiteX77" fmla="*/ 739023 w 2309122"/>
                <a:gd name="connsiteY77" fmla="*/ 18529 h 705725"/>
                <a:gd name="connsiteX78" fmla="*/ 739119 w 2309122"/>
                <a:gd name="connsiteY78" fmla="*/ 18624 h 705725"/>
                <a:gd name="connsiteX79" fmla="*/ 747310 w 2309122"/>
                <a:gd name="connsiteY79" fmla="*/ 18719 h 705725"/>
                <a:gd name="connsiteX80" fmla="*/ 750263 w 2309122"/>
                <a:gd name="connsiteY80" fmla="*/ 19196 h 705725"/>
                <a:gd name="connsiteX81" fmla="*/ 755978 w 2309122"/>
                <a:gd name="connsiteY81" fmla="*/ 17195 h 705725"/>
                <a:gd name="connsiteX82" fmla="*/ 760835 w 2309122"/>
                <a:gd name="connsiteY82" fmla="*/ 18434 h 705725"/>
                <a:gd name="connsiteX83" fmla="*/ 769693 w 2309122"/>
                <a:gd name="connsiteY83" fmla="*/ 19672 h 705725"/>
                <a:gd name="connsiteX84" fmla="*/ 785601 w 2309122"/>
                <a:gd name="connsiteY84" fmla="*/ 17195 h 705725"/>
                <a:gd name="connsiteX85" fmla="*/ 786172 w 2309122"/>
                <a:gd name="connsiteY85" fmla="*/ 16529 h 705725"/>
                <a:gd name="connsiteX86" fmla="*/ 797221 w 2309122"/>
                <a:gd name="connsiteY86" fmla="*/ 15671 h 705725"/>
                <a:gd name="connsiteX87" fmla="*/ 801412 w 2309122"/>
                <a:gd name="connsiteY87" fmla="*/ 18148 h 705725"/>
                <a:gd name="connsiteX88" fmla="*/ 804746 w 2309122"/>
                <a:gd name="connsiteY88" fmla="*/ 20148 h 705725"/>
                <a:gd name="connsiteX89" fmla="*/ 808366 w 2309122"/>
                <a:gd name="connsiteY89" fmla="*/ 15576 h 705725"/>
                <a:gd name="connsiteX90" fmla="*/ 814080 w 2309122"/>
                <a:gd name="connsiteY90" fmla="*/ 21005 h 705725"/>
                <a:gd name="connsiteX91" fmla="*/ 816081 w 2309122"/>
                <a:gd name="connsiteY91" fmla="*/ 18815 h 705725"/>
                <a:gd name="connsiteX92" fmla="*/ 822938 w 2309122"/>
                <a:gd name="connsiteY92" fmla="*/ 16624 h 705725"/>
                <a:gd name="connsiteX93" fmla="*/ 831321 w 2309122"/>
                <a:gd name="connsiteY93" fmla="*/ 20434 h 705725"/>
                <a:gd name="connsiteX94" fmla="*/ 841798 w 2309122"/>
                <a:gd name="connsiteY94" fmla="*/ 19672 h 705725"/>
                <a:gd name="connsiteX95" fmla="*/ 843989 w 2309122"/>
                <a:gd name="connsiteY95" fmla="*/ 17576 h 705725"/>
                <a:gd name="connsiteX96" fmla="*/ 854752 w 2309122"/>
                <a:gd name="connsiteY96" fmla="*/ 19196 h 705725"/>
                <a:gd name="connsiteX97" fmla="*/ 860848 w 2309122"/>
                <a:gd name="connsiteY97" fmla="*/ 15957 h 705725"/>
                <a:gd name="connsiteX98" fmla="*/ 861134 w 2309122"/>
                <a:gd name="connsiteY98" fmla="*/ 16243 h 705725"/>
                <a:gd name="connsiteX99" fmla="*/ 861991 w 2309122"/>
                <a:gd name="connsiteY99" fmla="*/ 17291 h 705725"/>
                <a:gd name="connsiteX100" fmla="*/ 867801 w 2309122"/>
                <a:gd name="connsiteY100" fmla="*/ 17767 h 705725"/>
                <a:gd name="connsiteX101" fmla="*/ 870278 w 2309122"/>
                <a:gd name="connsiteY101" fmla="*/ 17386 h 705725"/>
                <a:gd name="connsiteX102" fmla="*/ 876278 w 2309122"/>
                <a:gd name="connsiteY102" fmla="*/ 18148 h 705725"/>
                <a:gd name="connsiteX103" fmla="*/ 883613 w 2309122"/>
                <a:gd name="connsiteY103" fmla="*/ 17576 h 705725"/>
                <a:gd name="connsiteX104" fmla="*/ 889233 w 2309122"/>
                <a:gd name="connsiteY104" fmla="*/ 17767 h 705725"/>
                <a:gd name="connsiteX105" fmla="*/ 893328 w 2309122"/>
                <a:gd name="connsiteY105" fmla="*/ 17195 h 705725"/>
                <a:gd name="connsiteX106" fmla="*/ 899805 w 2309122"/>
                <a:gd name="connsiteY106" fmla="*/ 15767 h 705725"/>
                <a:gd name="connsiteX107" fmla="*/ 903710 w 2309122"/>
                <a:gd name="connsiteY107" fmla="*/ 17100 h 705725"/>
                <a:gd name="connsiteX108" fmla="*/ 919236 w 2309122"/>
                <a:gd name="connsiteY108" fmla="*/ 18529 h 705725"/>
                <a:gd name="connsiteX109" fmla="*/ 922475 w 2309122"/>
                <a:gd name="connsiteY109" fmla="*/ 16148 h 705725"/>
                <a:gd name="connsiteX110" fmla="*/ 924380 w 2309122"/>
                <a:gd name="connsiteY110" fmla="*/ 17100 h 705725"/>
                <a:gd name="connsiteX111" fmla="*/ 923427 w 2309122"/>
                <a:gd name="connsiteY111" fmla="*/ 19862 h 705725"/>
                <a:gd name="connsiteX112" fmla="*/ 922666 w 2309122"/>
                <a:gd name="connsiteY112" fmla="*/ 20434 h 705725"/>
                <a:gd name="connsiteX113" fmla="*/ 921267 w 2309122"/>
                <a:gd name="connsiteY113" fmla="*/ 21911 h 705725"/>
                <a:gd name="connsiteX114" fmla="*/ 923182 w 2309122"/>
                <a:gd name="connsiteY114" fmla="*/ 21894 h 705725"/>
                <a:gd name="connsiteX115" fmla="*/ 932476 w 2309122"/>
                <a:gd name="connsiteY115" fmla="*/ 20434 h 705725"/>
                <a:gd name="connsiteX116" fmla="*/ 947240 w 2309122"/>
                <a:gd name="connsiteY116" fmla="*/ 9194 h 705725"/>
                <a:gd name="connsiteX117" fmla="*/ 957146 w 2309122"/>
                <a:gd name="connsiteY117" fmla="*/ 13195 h 705725"/>
                <a:gd name="connsiteX118" fmla="*/ 961432 w 2309122"/>
                <a:gd name="connsiteY118" fmla="*/ 13195 h 705725"/>
                <a:gd name="connsiteX119" fmla="*/ 974672 w 2309122"/>
                <a:gd name="connsiteY119" fmla="*/ 13957 h 705725"/>
                <a:gd name="connsiteX120" fmla="*/ 975148 w 2309122"/>
                <a:gd name="connsiteY120" fmla="*/ 14338 h 705725"/>
                <a:gd name="connsiteX121" fmla="*/ 989721 w 2309122"/>
                <a:gd name="connsiteY121" fmla="*/ 12909 h 705725"/>
                <a:gd name="connsiteX122" fmla="*/ 995912 w 2309122"/>
                <a:gd name="connsiteY122" fmla="*/ 11861 h 705725"/>
                <a:gd name="connsiteX123" fmla="*/ 1003913 w 2309122"/>
                <a:gd name="connsiteY123" fmla="*/ 9956 h 705725"/>
                <a:gd name="connsiteX124" fmla="*/ 1010581 w 2309122"/>
                <a:gd name="connsiteY124" fmla="*/ 11766 h 705725"/>
                <a:gd name="connsiteX125" fmla="*/ 1013248 w 2309122"/>
                <a:gd name="connsiteY125" fmla="*/ 11480 h 705725"/>
                <a:gd name="connsiteX126" fmla="*/ 1024678 w 2309122"/>
                <a:gd name="connsiteY126" fmla="*/ 8718 h 705725"/>
                <a:gd name="connsiteX127" fmla="*/ 1038870 w 2309122"/>
                <a:gd name="connsiteY127" fmla="*/ 9099 h 705725"/>
                <a:gd name="connsiteX128" fmla="*/ 1043633 w 2309122"/>
                <a:gd name="connsiteY128" fmla="*/ 9671 h 705725"/>
                <a:gd name="connsiteX129" fmla="*/ 1046300 w 2309122"/>
                <a:gd name="connsiteY129" fmla="*/ 9956 h 705725"/>
                <a:gd name="connsiteX130" fmla="*/ 1055730 w 2309122"/>
                <a:gd name="connsiteY130" fmla="*/ 7099 h 705725"/>
                <a:gd name="connsiteX131" fmla="*/ 1056587 w 2309122"/>
                <a:gd name="connsiteY131" fmla="*/ 7766 h 705725"/>
                <a:gd name="connsiteX132" fmla="*/ 1071065 w 2309122"/>
                <a:gd name="connsiteY132" fmla="*/ 9956 h 705725"/>
                <a:gd name="connsiteX133" fmla="*/ 1075446 w 2309122"/>
                <a:gd name="connsiteY133" fmla="*/ 11099 h 705725"/>
                <a:gd name="connsiteX134" fmla="*/ 1090686 w 2309122"/>
                <a:gd name="connsiteY134" fmla="*/ 11099 h 705725"/>
                <a:gd name="connsiteX135" fmla="*/ 1094687 w 2309122"/>
                <a:gd name="connsiteY135" fmla="*/ 11004 h 705725"/>
                <a:gd name="connsiteX136" fmla="*/ 1100021 w 2309122"/>
                <a:gd name="connsiteY136" fmla="*/ 10623 h 705725"/>
                <a:gd name="connsiteX137" fmla="*/ 1113356 w 2309122"/>
                <a:gd name="connsiteY137" fmla="*/ 8147 h 705725"/>
                <a:gd name="connsiteX138" fmla="*/ 1115165 w 2309122"/>
                <a:gd name="connsiteY138" fmla="*/ 8528 h 705725"/>
                <a:gd name="connsiteX139" fmla="*/ 1122785 w 2309122"/>
                <a:gd name="connsiteY139" fmla="*/ 7575 h 705725"/>
                <a:gd name="connsiteX140" fmla="*/ 1125072 w 2309122"/>
                <a:gd name="connsiteY140" fmla="*/ 7861 h 705725"/>
                <a:gd name="connsiteX141" fmla="*/ 1133168 w 2309122"/>
                <a:gd name="connsiteY141" fmla="*/ 8242 h 705725"/>
                <a:gd name="connsiteX142" fmla="*/ 1142978 w 2309122"/>
                <a:gd name="connsiteY142" fmla="*/ 5861 h 705725"/>
                <a:gd name="connsiteX143" fmla="*/ 1154218 w 2309122"/>
                <a:gd name="connsiteY143" fmla="*/ 8051 h 705725"/>
                <a:gd name="connsiteX144" fmla="*/ 1157076 w 2309122"/>
                <a:gd name="connsiteY144" fmla="*/ 6432 h 705725"/>
                <a:gd name="connsiteX145" fmla="*/ 1163743 w 2309122"/>
                <a:gd name="connsiteY145" fmla="*/ 4718 h 705725"/>
                <a:gd name="connsiteX146" fmla="*/ 1165076 w 2309122"/>
                <a:gd name="connsiteY146" fmla="*/ 3575 h 705725"/>
                <a:gd name="connsiteX147" fmla="*/ 1166410 w 2309122"/>
                <a:gd name="connsiteY147" fmla="*/ 1955 h 705725"/>
                <a:gd name="connsiteX148" fmla="*/ 1166981 w 2309122"/>
                <a:gd name="connsiteY148" fmla="*/ 3098 h 705725"/>
                <a:gd name="connsiteX149" fmla="*/ 1169839 w 2309122"/>
                <a:gd name="connsiteY149" fmla="*/ 5384 h 705725"/>
                <a:gd name="connsiteX150" fmla="*/ 1175744 w 2309122"/>
                <a:gd name="connsiteY150" fmla="*/ 5099 h 705725"/>
                <a:gd name="connsiteX151" fmla="*/ 1176507 w 2309122"/>
                <a:gd name="connsiteY151" fmla="*/ 5956 h 705725"/>
                <a:gd name="connsiteX152" fmla="*/ 1182127 w 2309122"/>
                <a:gd name="connsiteY152" fmla="*/ 3384 h 705725"/>
                <a:gd name="connsiteX153" fmla="*/ 1186318 w 2309122"/>
                <a:gd name="connsiteY153" fmla="*/ 2908 h 705725"/>
                <a:gd name="connsiteX154" fmla="*/ 1195652 w 2309122"/>
                <a:gd name="connsiteY154" fmla="*/ 7385 h 705725"/>
                <a:gd name="connsiteX155" fmla="*/ 1201557 w 2309122"/>
                <a:gd name="connsiteY155" fmla="*/ 12528 h 705725"/>
                <a:gd name="connsiteX156" fmla="*/ 1203939 w 2309122"/>
                <a:gd name="connsiteY156" fmla="*/ 11576 h 705725"/>
                <a:gd name="connsiteX157" fmla="*/ 1205558 w 2309122"/>
                <a:gd name="connsiteY157" fmla="*/ 7099 h 705725"/>
                <a:gd name="connsiteX158" fmla="*/ 1205653 w 2309122"/>
                <a:gd name="connsiteY158" fmla="*/ 6813 h 705725"/>
                <a:gd name="connsiteX159" fmla="*/ 1215273 w 2309122"/>
                <a:gd name="connsiteY159" fmla="*/ 4146 h 705725"/>
                <a:gd name="connsiteX160" fmla="*/ 1219940 w 2309122"/>
                <a:gd name="connsiteY160" fmla="*/ 3384 h 705725"/>
                <a:gd name="connsiteX161" fmla="*/ 1224989 w 2309122"/>
                <a:gd name="connsiteY161" fmla="*/ 2622 h 705725"/>
                <a:gd name="connsiteX162" fmla="*/ 1240515 w 2309122"/>
                <a:gd name="connsiteY162" fmla="*/ 50 h 705725"/>
                <a:gd name="connsiteX163" fmla="*/ 1253469 w 2309122"/>
                <a:gd name="connsiteY163" fmla="*/ 2241 h 705725"/>
                <a:gd name="connsiteX164" fmla="*/ 1254992 w 2309122"/>
                <a:gd name="connsiteY164" fmla="*/ 1955 h 705725"/>
                <a:gd name="connsiteX165" fmla="*/ 1257278 w 2309122"/>
                <a:gd name="connsiteY165" fmla="*/ 1574 h 705725"/>
                <a:gd name="connsiteX166" fmla="*/ 1260326 w 2309122"/>
                <a:gd name="connsiteY166" fmla="*/ 3384 h 705725"/>
                <a:gd name="connsiteX167" fmla="*/ 1260041 w 2309122"/>
                <a:gd name="connsiteY167" fmla="*/ 4146 h 705725"/>
                <a:gd name="connsiteX168" fmla="*/ 1259755 w 2309122"/>
                <a:gd name="connsiteY168" fmla="*/ 5003 h 705725"/>
                <a:gd name="connsiteX169" fmla="*/ 1263851 w 2309122"/>
                <a:gd name="connsiteY169" fmla="*/ 7004 h 705725"/>
                <a:gd name="connsiteX170" fmla="*/ 1264708 w 2309122"/>
                <a:gd name="connsiteY170" fmla="*/ 6337 h 705725"/>
                <a:gd name="connsiteX171" fmla="*/ 1270137 w 2309122"/>
                <a:gd name="connsiteY171" fmla="*/ 6432 h 705725"/>
                <a:gd name="connsiteX172" fmla="*/ 1271991 w 2309122"/>
                <a:gd name="connsiteY172" fmla="*/ 10316 h 705725"/>
                <a:gd name="connsiteX173" fmla="*/ 1299159 w 2309122"/>
                <a:gd name="connsiteY173" fmla="*/ 8053 h 705725"/>
                <a:gd name="connsiteX174" fmla="*/ 1382215 w 2309122"/>
                <a:gd name="connsiteY174" fmla="*/ 14696 h 705725"/>
                <a:gd name="connsiteX175" fmla="*/ 1490188 w 2309122"/>
                <a:gd name="connsiteY175" fmla="*/ 23002 h 705725"/>
                <a:gd name="connsiteX176" fmla="*/ 1657963 w 2309122"/>
                <a:gd name="connsiteY176" fmla="*/ 24664 h 705725"/>
                <a:gd name="connsiteX177" fmla="*/ 1893842 w 2309122"/>
                <a:gd name="connsiteY177" fmla="*/ 14696 h 705725"/>
                <a:gd name="connsiteX178" fmla="*/ 1910453 w 2309122"/>
                <a:gd name="connsiteY178" fmla="*/ 14696 h 705725"/>
                <a:gd name="connsiteX179" fmla="*/ 1973576 w 2309122"/>
                <a:gd name="connsiteY179" fmla="*/ 24664 h 705725"/>
                <a:gd name="connsiteX180" fmla="*/ 2149653 w 2309122"/>
                <a:gd name="connsiteY180" fmla="*/ 51240 h 705725"/>
                <a:gd name="connsiteX181" fmla="*/ 2224404 w 2309122"/>
                <a:gd name="connsiteY181" fmla="*/ 79479 h 705725"/>
                <a:gd name="connsiteX182" fmla="*/ 2275900 w 2309122"/>
                <a:gd name="connsiteY182" fmla="*/ 160876 h 705725"/>
                <a:gd name="connsiteX183" fmla="*/ 2309122 w 2309122"/>
                <a:gd name="connsiteY183" fmla="*/ 227321 h 705725"/>
                <a:gd name="connsiteX184" fmla="*/ 2299154 w 2309122"/>
                <a:gd name="connsiteY184" fmla="*/ 270508 h 705725"/>
                <a:gd name="connsiteX185" fmla="*/ 2279221 w 2309122"/>
                <a:gd name="connsiteY185" fmla="*/ 336953 h 705725"/>
                <a:gd name="connsiteX186" fmla="*/ 2269256 w 2309122"/>
                <a:gd name="connsiteY186" fmla="*/ 370176 h 705725"/>
                <a:gd name="connsiteX187" fmla="*/ 2236034 w 2309122"/>
                <a:gd name="connsiteY187" fmla="*/ 433299 h 705725"/>
                <a:gd name="connsiteX188" fmla="*/ 2196165 w 2309122"/>
                <a:gd name="connsiteY188" fmla="*/ 486454 h 705725"/>
                <a:gd name="connsiteX189" fmla="*/ 2086533 w 2309122"/>
                <a:gd name="connsiteY189" fmla="*/ 596089 h 705725"/>
                <a:gd name="connsiteX190" fmla="*/ 1976897 w 2309122"/>
                <a:gd name="connsiteY190" fmla="*/ 705725 h 705725"/>
                <a:gd name="connsiteX191" fmla="*/ 1983541 w 2309122"/>
                <a:gd name="connsiteY191" fmla="*/ 685789 h 705725"/>
                <a:gd name="connsiteX192" fmla="*/ 2008458 w 2309122"/>
                <a:gd name="connsiteY192" fmla="*/ 602733 h 705725"/>
                <a:gd name="connsiteX193" fmla="*/ 2030053 w 2309122"/>
                <a:gd name="connsiteY193" fmla="*/ 486454 h 705725"/>
                <a:gd name="connsiteX194" fmla="*/ 2026731 w 2309122"/>
                <a:gd name="connsiteY194" fmla="*/ 405060 h 705725"/>
                <a:gd name="connsiteX195" fmla="*/ 2010120 w 2309122"/>
                <a:gd name="connsiteY195" fmla="*/ 340278 h 705725"/>
                <a:gd name="connsiteX196" fmla="*/ 1980219 w 2309122"/>
                <a:gd name="connsiteY196" fmla="*/ 317020 h 705725"/>
                <a:gd name="connsiteX197" fmla="*/ 1807464 w 2309122"/>
                <a:gd name="connsiteY197" fmla="*/ 283798 h 705725"/>
                <a:gd name="connsiteX198" fmla="*/ 1505140 w 2309122"/>
                <a:gd name="connsiteY198" fmla="*/ 250575 h 705725"/>
                <a:gd name="connsiteX199" fmla="*/ 1096502 w 2309122"/>
                <a:gd name="connsiteY199" fmla="*/ 238948 h 705725"/>
                <a:gd name="connsiteX200" fmla="*/ 734377 w 2309122"/>
                <a:gd name="connsiteY200" fmla="*/ 233964 h 705725"/>
                <a:gd name="connsiteX201" fmla="*/ 574910 w 2309122"/>
                <a:gd name="connsiteY201" fmla="*/ 243932 h 705725"/>
                <a:gd name="connsiteX202" fmla="*/ 355640 w 2309122"/>
                <a:gd name="connsiteY202" fmla="*/ 263865 h 705725"/>
                <a:gd name="connsiteX203" fmla="*/ 232718 w 2309122"/>
                <a:gd name="connsiteY203" fmla="*/ 290444 h 705725"/>
                <a:gd name="connsiteX204" fmla="*/ 191802 w 2309122"/>
                <a:gd name="connsiteY204" fmla="*/ 287981 h 705725"/>
                <a:gd name="connsiteX205" fmla="*/ 144328 w 2309122"/>
                <a:gd name="connsiteY205" fmla="*/ 280884 h 705725"/>
                <a:gd name="connsiteX206" fmla="*/ 123782 w 2309122"/>
                <a:gd name="connsiteY206" fmla="*/ 343846 h 705725"/>
                <a:gd name="connsiteX207" fmla="*/ 106555 w 2309122"/>
                <a:gd name="connsiteY207" fmla="*/ 277642 h 705725"/>
                <a:gd name="connsiteX0" fmla="*/ 108694 w 2311261"/>
                <a:gd name="connsiteY0" fmla="*/ 277642 h 705725"/>
                <a:gd name="connsiteX1" fmla="*/ 122599 w 2311261"/>
                <a:gd name="connsiteY1" fmla="*/ 246513 h 705725"/>
                <a:gd name="connsiteX2" fmla="*/ 50452 w 2311261"/>
                <a:gd name="connsiteY2" fmla="*/ 241550 h 705725"/>
                <a:gd name="connsiteX3" fmla="*/ 2179 w 2311261"/>
                <a:gd name="connsiteY3" fmla="*/ 60119 h 705725"/>
                <a:gd name="connsiteX4" fmla="*/ 140581 w 2311261"/>
                <a:gd name="connsiteY4" fmla="*/ 23613 h 705725"/>
                <a:gd name="connsiteX5" fmla="*/ 223529 w 2311261"/>
                <a:gd name="connsiteY5" fmla="*/ 14613 h 705725"/>
                <a:gd name="connsiteX6" fmla="*/ 278050 w 2311261"/>
                <a:gd name="connsiteY6" fmla="*/ 19490 h 705725"/>
                <a:gd name="connsiteX7" fmla="*/ 302603 w 2311261"/>
                <a:gd name="connsiteY7" fmla="*/ 43054 h 705725"/>
                <a:gd name="connsiteX8" fmla="*/ 329657 w 2311261"/>
                <a:gd name="connsiteY8" fmla="*/ 19501 h 705725"/>
                <a:gd name="connsiteX9" fmla="*/ 330635 w 2311261"/>
                <a:gd name="connsiteY9" fmla="*/ 19577 h 705725"/>
                <a:gd name="connsiteX10" fmla="*/ 336445 w 2311261"/>
                <a:gd name="connsiteY10" fmla="*/ 21863 h 705725"/>
                <a:gd name="connsiteX11" fmla="*/ 340827 w 2311261"/>
                <a:gd name="connsiteY11" fmla="*/ 20148 h 705725"/>
                <a:gd name="connsiteX12" fmla="*/ 347113 w 2311261"/>
                <a:gd name="connsiteY12" fmla="*/ 17291 h 705725"/>
                <a:gd name="connsiteX13" fmla="*/ 348351 w 2311261"/>
                <a:gd name="connsiteY13" fmla="*/ 16910 h 705725"/>
                <a:gd name="connsiteX14" fmla="*/ 354447 w 2311261"/>
                <a:gd name="connsiteY14" fmla="*/ 17386 h 705725"/>
                <a:gd name="connsiteX15" fmla="*/ 361972 w 2311261"/>
                <a:gd name="connsiteY15" fmla="*/ 20910 h 705725"/>
                <a:gd name="connsiteX16" fmla="*/ 370544 w 2311261"/>
                <a:gd name="connsiteY16" fmla="*/ 20243 h 705725"/>
                <a:gd name="connsiteX17" fmla="*/ 375307 w 2311261"/>
                <a:gd name="connsiteY17" fmla="*/ 20624 h 705725"/>
                <a:gd name="connsiteX18" fmla="*/ 379212 w 2311261"/>
                <a:gd name="connsiteY18" fmla="*/ 17195 h 705725"/>
                <a:gd name="connsiteX19" fmla="*/ 386070 w 2311261"/>
                <a:gd name="connsiteY19" fmla="*/ 18624 h 705725"/>
                <a:gd name="connsiteX20" fmla="*/ 392071 w 2311261"/>
                <a:gd name="connsiteY20" fmla="*/ 19196 h 705725"/>
                <a:gd name="connsiteX21" fmla="*/ 403882 w 2311261"/>
                <a:gd name="connsiteY21" fmla="*/ 17576 h 705725"/>
                <a:gd name="connsiteX22" fmla="*/ 411788 w 2311261"/>
                <a:gd name="connsiteY22" fmla="*/ 23768 h 705725"/>
                <a:gd name="connsiteX23" fmla="*/ 421694 w 2311261"/>
                <a:gd name="connsiteY23" fmla="*/ 19005 h 705725"/>
                <a:gd name="connsiteX24" fmla="*/ 422360 w 2311261"/>
                <a:gd name="connsiteY24" fmla="*/ 18624 h 705725"/>
                <a:gd name="connsiteX25" fmla="*/ 425980 w 2311261"/>
                <a:gd name="connsiteY25" fmla="*/ 16719 h 705725"/>
                <a:gd name="connsiteX26" fmla="*/ 437696 w 2311261"/>
                <a:gd name="connsiteY26" fmla="*/ 19100 h 705725"/>
                <a:gd name="connsiteX27" fmla="*/ 440934 w 2311261"/>
                <a:gd name="connsiteY27" fmla="*/ 18719 h 705725"/>
                <a:gd name="connsiteX28" fmla="*/ 445983 w 2311261"/>
                <a:gd name="connsiteY28" fmla="*/ 18815 h 705725"/>
                <a:gd name="connsiteX29" fmla="*/ 451793 w 2311261"/>
                <a:gd name="connsiteY29" fmla="*/ 19767 h 705725"/>
                <a:gd name="connsiteX30" fmla="*/ 457222 w 2311261"/>
                <a:gd name="connsiteY30" fmla="*/ 18910 h 705725"/>
                <a:gd name="connsiteX31" fmla="*/ 457508 w 2311261"/>
                <a:gd name="connsiteY31" fmla="*/ 19958 h 705725"/>
                <a:gd name="connsiteX32" fmla="*/ 457794 w 2311261"/>
                <a:gd name="connsiteY32" fmla="*/ 20910 h 705725"/>
                <a:gd name="connsiteX33" fmla="*/ 466652 w 2311261"/>
                <a:gd name="connsiteY33" fmla="*/ 19672 h 705725"/>
                <a:gd name="connsiteX34" fmla="*/ 470176 w 2311261"/>
                <a:gd name="connsiteY34" fmla="*/ 17672 h 705725"/>
                <a:gd name="connsiteX35" fmla="*/ 469890 w 2311261"/>
                <a:gd name="connsiteY35" fmla="*/ 14528 h 705725"/>
                <a:gd name="connsiteX36" fmla="*/ 473224 w 2311261"/>
                <a:gd name="connsiteY36" fmla="*/ 17386 h 705725"/>
                <a:gd name="connsiteX37" fmla="*/ 484940 w 2311261"/>
                <a:gd name="connsiteY37" fmla="*/ 18719 h 705725"/>
                <a:gd name="connsiteX38" fmla="*/ 491321 w 2311261"/>
                <a:gd name="connsiteY38" fmla="*/ 20529 h 705725"/>
                <a:gd name="connsiteX39" fmla="*/ 498751 w 2311261"/>
                <a:gd name="connsiteY39" fmla="*/ 20053 h 705725"/>
                <a:gd name="connsiteX40" fmla="*/ 519611 w 2311261"/>
                <a:gd name="connsiteY40" fmla="*/ 18624 h 705725"/>
                <a:gd name="connsiteX41" fmla="*/ 521897 w 2311261"/>
                <a:gd name="connsiteY41" fmla="*/ 19767 h 705725"/>
                <a:gd name="connsiteX42" fmla="*/ 527517 w 2311261"/>
                <a:gd name="connsiteY42" fmla="*/ 17481 h 705725"/>
                <a:gd name="connsiteX43" fmla="*/ 527612 w 2311261"/>
                <a:gd name="connsiteY43" fmla="*/ 17195 h 705725"/>
                <a:gd name="connsiteX44" fmla="*/ 538946 w 2311261"/>
                <a:gd name="connsiteY44" fmla="*/ 18434 h 705725"/>
                <a:gd name="connsiteX45" fmla="*/ 542566 w 2311261"/>
                <a:gd name="connsiteY45" fmla="*/ 18529 h 705725"/>
                <a:gd name="connsiteX46" fmla="*/ 555425 w 2311261"/>
                <a:gd name="connsiteY46" fmla="*/ 19481 h 705725"/>
                <a:gd name="connsiteX47" fmla="*/ 556853 w 2311261"/>
                <a:gd name="connsiteY47" fmla="*/ 19862 h 705725"/>
                <a:gd name="connsiteX48" fmla="*/ 558663 w 2311261"/>
                <a:gd name="connsiteY48" fmla="*/ 18434 h 705725"/>
                <a:gd name="connsiteX49" fmla="*/ 558377 w 2311261"/>
                <a:gd name="connsiteY49" fmla="*/ 17386 h 705725"/>
                <a:gd name="connsiteX50" fmla="*/ 560283 w 2311261"/>
                <a:gd name="connsiteY50" fmla="*/ 16529 h 705725"/>
                <a:gd name="connsiteX51" fmla="*/ 564378 w 2311261"/>
                <a:gd name="connsiteY51" fmla="*/ 18529 h 705725"/>
                <a:gd name="connsiteX52" fmla="*/ 571712 w 2311261"/>
                <a:gd name="connsiteY52" fmla="*/ 19291 h 705725"/>
                <a:gd name="connsiteX53" fmla="*/ 576380 w 2311261"/>
                <a:gd name="connsiteY53" fmla="*/ 18529 h 705725"/>
                <a:gd name="connsiteX54" fmla="*/ 583143 w 2311261"/>
                <a:gd name="connsiteY54" fmla="*/ 18910 h 705725"/>
                <a:gd name="connsiteX55" fmla="*/ 584476 w 2311261"/>
                <a:gd name="connsiteY55" fmla="*/ 20624 h 705725"/>
                <a:gd name="connsiteX56" fmla="*/ 591144 w 2311261"/>
                <a:gd name="connsiteY56" fmla="*/ 22053 h 705725"/>
                <a:gd name="connsiteX57" fmla="*/ 592001 w 2311261"/>
                <a:gd name="connsiteY57" fmla="*/ 21386 h 705725"/>
                <a:gd name="connsiteX58" fmla="*/ 607812 w 2311261"/>
                <a:gd name="connsiteY58" fmla="*/ 18529 h 705725"/>
                <a:gd name="connsiteX59" fmla="*/ 620004 w 2311261"/>
                <a:gd name="connsiteY59" fmla="*/ 18815 h 705725"/>
                <a:gd name="connsiteX60" fmla="*/ 628672 w 2311261"/>
                <a:gd name="connsiteY60" fmla="*/ 18815 h 705725"/>
                <a:gd name="connsiteX61" fmla="*/ 635435 w 2311261"/>
                <a:gd name="connsiteY61" fmla="*/ 20624 h 705725"/>
                <a:gd name="connsiteX62" fmla="*/ 638102 w 2311261"/>
                <a:gd name="connsiteY62" fmla="*/ 19958 h 705725"/>
                <a:gd name="connsiteX63" fmla="*/ 641721 w 2311261"/>
                <a:gd name="connsiteY63" fmla="*/ 16052 h 705725"/>
                <a:gd name="connsiteX64" fmla="*/ 644293 w 2311261"/>
                <a:gd name="connsiteY64" fmla="*/ 12338 h 705725"/>
                <a:gd name="connsiteX65" fmla="*/ 645245 w 2311261"/>
                <a:gd name="connsiteY65" fmla="*/ 13100 h 705725"/>
                <a:gd name="connsiteX66" fmla="*/ 647151 w 2311261"/>
                <a:gd name="connsiteY66" fmla="*/ 14624 h 705725"/>
                <a:gd name="connsiteX67" fmla="*/ 654485 w 2311261"/>
                <a:gd name="connsiteY67" fmla="*/ 19291 h 705725"/>
                <a:gd name="connsiteX68" fmla="*/ 667344 w 2311261"/>
                <a:gd name="connsiteY68" fmla="*/ 16624 h 705725"/>
                <a:gd name="connsiteX69" fmla="*/ 677535 w 2311261"/>
                <a:gd name="connsiteY69" fmla="*/ 20624 h 705725"/>
                <a:gd name="connsiteX70" fmla="*/ 685727 w 2311261"/>
                <a:gd name="connsiteY70" fmla="*/ 21005 h 705725"/>
                <a:gd name="connsiteX71" fmla="*/ 688299 w 2311261"/>
                <a:gd name="connsiteY71" fmla="*/ 18910 h 705725"/>
                <a:gd name="connsiteX72" fmla="*/ 690013 w 2311261"/>
                <a:gd name="connsiteY72" fmla="*/ 17481 h 705725"/>
                <a:gd name="connsiteX73" fmla="*/ 699443 w 2311261"/>
                <a:gd name="connsiteY73" fmla="*/ 20148 h 705725"/>
                <a:gd name="connsiteX74" fmla="*/ 705920 w 2311261"/>
                <a:gd name="connsiteY74" fmla="*/ 19196 h 705725"/>
                <a:gd name="connsiteX75" fmla="*/ 716397 w 2311261"/>
                <a:gd name="connsiteY75" fmla="*/ 19196 h 705725"/>
                <a:gd name="connsiteX76" fmla="*/ 730970 w 2311261"/>
                <a:gd name="connsiteY76" fmla="*/ 21863 h 705725"/>
                <a:gd name="connsiteX77" fmla="*/ 741162 w 2311261"/>
                <a:gd name="connsiteY77" fmla="*/ 18529 h 705725"/>
                <a:gd name="connsiteX78" fmla="*/ 741258 w 2311261"/>
                <a:gd name="connsiteY78" fmla="*/ 18624 h 705725"/>
                <a:gd name="connsiteX79" fmla="*/ 749449 w 2311261"/>
                <a:gd name="connsiteY79" fmla="*/ 18719 h 705725"/>
                <a:gd name="connsiteX80" fmla="*/ 752402 w 2311261"/>
                <a:gd name="connsiteY80" fmla="*/ 19196 h 705725"/>
                <a:gd name="connsiteX81" fmla="*/ 758117 w 2311261"/>
                <a:gd name="connsiteY81" fmla="*/ 17195 h 705725"/>
                <a:gd name="connsiteX82" fmla="*/ 762974 w 2311261"/>
                <a:gd name="connsiteY82" fmla="*/ 18434 h 705725"/>
                <a:gd name="connsiteX83" fmla="*/ 771832 w 2311261"/>
                <a:gd name="connsiteY83" fmla="*/ 19672 h 705725"/>
                <a:gd name="connsiteX84" fmla="*/ 787740 w 2311261"/>
                <a:gd name="connsiteY84" fmla="*/ 17195 h 705725"/>
                <a:gd name="connsiteX85" fmla="*/ 788311 w 2311261"/>
                <a:gd name="connsiteY85" fmla="*/ 16529 h 705725"/>
                <a:gd name="connsiteX86" fmla="*/ 799360 w 2311261"/>
                <a:gd name="connsiteY86" fmla="*/ 15671 h 705725"/>
                <a:gd name="connsiteX87" fmla="*/ 803551 w 2311261"/>
                <a:gd name="connsiteY87" fmla="*/ 18148 h 705725"/>
                <a:gd name="connsiteX88" fmla="*/ 806885 w 2311261"/>
                <a:gd name="connsiteY88" fmla="*/ 20148 h 705725"/>
                <a:gd name="connsiteX89" fmla="*/ 810505 w 2311261"/>
                <a:gd name="connsiteY89" fmla="*/ 15576 h 705725"/>
                <a:gd name="connsiteX90" fmla="*/ 816219 w 2311261"/>
                <a:gd name="connsiteY90" fmla="*/ 21005 h 705725"/>
                <a:gd name="connsiteX91" fmla="*/ 818220 w 2311261"/>
                <a:gd name="connsiteY91" fmla="*/ 18815 h 705725"/>
                <a:gd name="connsiteX92" fmla="*/ 825077 w 2311261"/>
                <a:gd name="connsiteY92" fmla="*/ 16624 h 705725"/>
                <a:gd name="connsiteX93" fmla="*/ 833460 w 2311261"/>
                <a:gd name="connsiteY93" fmla="*/ 20434 h 705725"/>
                <a:gd name="connsiteX94" fmla="*/ 843937 w 2311261"/>
                <a:gd name="connsiteY94" fmla="*/ 19672 h 705725"/>
                <a:gd name="connsiteX95" fmla="*/ 846128 w 2311261"/>
                <a:gd name="connsiteY95" fmla="*/ 17576 h 705725"/>
                <a:gd name="connsiteX96" fmla="*/ 856891 w 2311261"/>
                <a:gd name="connsiteY96" fmla="*/ 19196 h 705725"/>
                <a:gd name="connsiteX97" fmla="*/ 862987 w 2311261"/>
                <a:gd name="connsiteY97" fmla="*/ 15957 h 705725"/>
                <a:gd name="connsiteX98" fmla="*/ 863273 w 2311261"/>
                <a:gd name="connsiteY98" fmla="*/ 16243 h 705725"/>
                <a:gd name="connsiteX99" fmla="*/ 864130 w 2311261"/>
                <a:gd name="connsiteY99" fmla="*/ 17291 h 705725"/>
                <a:gd name="connsiteX100" fmla="*/ 869940 w 2311261"/>
                <a:gd name="connsiteY100" fmla="*/ 17767 h 705725"/>
                <a:gd name="connsiteX101" fmla="*/ 872417 w 2311261"/>
                <a:gd name="connsiteY101" fmla="*/ 17386 h 705725"/>
                <a:gd name="connsiteX102" fmla="*/ 878417 w 2311261"/>
                <a:gd name="connsiteY102" fmla="*/ 18148 h 705725"/>
                <a:gd name="connsiteX103" fmla="*/ 885752 w 2311261"/>
                <a:gd name="connsiteY103" fmla="*/ 17576 h 705725"/>
                <a:gd name="connsiteX104" fmla="*/ 891372 w 2311261"/>
                <a:gd name="connsiteY104" fmla="*/ 17767 h 705725"/>
                <a:gd name="connsiteX105" fmla="*/ 895467 w 2311261"/>
                <a:gd name="connsiteY105" fmla="*/ 17195 h 705725"/>
                <a:gd name="connsiteX106" fmla="*/ 901944 w 2311261"/>
                <a:gd name="connsiteY106" fmla="*/ 15767 h 705725"/>
                <a:gd name="connsiteX107" fmla="*/ 905849 w 2311261"/>
                <a:gd name="connsiteY107" fmla="*/ 17100 h 705725"/>
                <a:gd name="connsiteX108" fmla="*/ 921375 w 2311261"/>
                <a:gd name="connsiteY108" fmla="*/ 18529 h 705725"/>
                <a:gd name="connsiteX109" fmla="*/ 924614 w 2311261"/>
                <a:gd name="connsiteY109" fmla="*/ 16148 h 705725"/>
                <a:gd name="connsiteX110" fmla="*/ 926519 w 2311261"/>
                <a:gd name="connsiteY110" fmla="*/ 17100 h 705725"/>
                <a:gd name="connsiteX111" fmla="*/ 925566 w 2311261"/>
                <a:gd name="connsiteY111" fmla="*/ 19862 h 705725"/>
                <a:gd name="connsiteX112" fmla="*/ 924805 w 2311261"/>
                <a:gd name="connsiteY112" fmla="*/ 20434 h 705725"/>
                <a:gd name="connsiteX113" fmla="*/ 923406 w 2311261"/>
                <a:gd name="connsiteY113" fmla="*/ 21911 h 705725"/>
                <a:gd name="connsiteX114" fmla="*/ 925321 w 2311261"/>
                <a:gd name="connsiteY114" fmla="*/ 21894 h 705725"/>
                <a:gd name="connsiteX115" fmla="*/ 934615 w 2311261"/>
                <a:gd name="connsiteY115" fmla="*/ 20434 h 705725"/>
                <a:gd name="connsiteX116" fmla="*/ 949379 w 2311261"/>
                <a:gd name="connsiteY116" fmla="*/ 9194 h 705725"/>
                <a:gd name="connsiteX117" fmla="*/ 959285 w 2311261"/>
                <a:gd name="connsiteY117" fmla="*/ 13195 h 705725"/>
                <a:gd name="connsiteX118" fmla="*/ 963571 w 2311261"/>
                <a:gd name="connsiteY118" fmla="*/ 13195 h 705725"/>
                <a:gd name="connsiteX119" fmla="*/ 976811 w 2311261"/>
                <a:gd name="connsiteY119" fmla="*/ 13957 h 705725"/>
                <a:gd name="connsiteX120" fmla="*/ 977287 w 2311261"/>
                <a:gd name="connsiteY120" fmla="*/ 14338 h 705725"/>
                <a:gd name="connsiteX121" fmla="*/ 991860 w 2311261"/>
                <a:gd name="connsiteY121" fmla="*/ 12909 h 705725"/>
                <a:gd name="connsiteX122" fmla="*/ 998051 w 2311261"/>
                <a:gd name="connsiteY122" fmla="*/ 11861 h 705725"/>
                <a:gd name="connsiteX123" fmla="*/ 1006052 w 2311261"/>
                <a:gd name="connsiteY123" fmla="*/ 9956 h 705725"/>
                <a:gd name="connsiteX124" fmla="*/ 1012720 w 2311261"/>
                <a:gd name="connsiteY124" fmla="*/ 11766 h 705725"/>
                <a:gd name="connsiteX125" fmla="*/ 1015387 w 2311261"/>
                <a:gd name="connsiteY125" fmla="*/ 11480 h 705725"/>
                <a:gd name="connsiteX126" fmla="*/ 1026817 w 2311261"/>
                <a:gd name="connsiteY126" fmla="*/ 8718 h 705725"/>
                <a:gd name="connsiteX127" fmla="*/ 1041009 w 2311261"/>
                <a:gd name="connsiteY127" fmla="*/ 9099 h 705725"/>
                <a:gd name="connsiteX128" fmla="*/ 1045772 w 2311261"/>
                <a:gd name="connsiteY128" fmla="*/ 9671 h 705725"/>
                <a:gd name="connsiteX129" fmla="*/ 1048439 w 2311261"/>
                <a:gd name="connsiteY129" fmla="*/ 9956 h 705725"/>
                <a:gd name="connsiteX130" fmla="*/ 1057869 w 2311261"/>
                <a:gd name="connsiteY130" fmla="*/ 7099 h 705725"/>
                <a:gd name="connsiteX131" fmla="*/ 1058726 w 2311261"/>
                <a:gd name="connsiteY131" fmla="*/ 7766 h 705725"/>
                <a:gd name="connsiteX132" fmla="*/ 1073204 w 2311261"/>
                <a:gd name="connsiteY132" fmla="*/ 9956 h 705725"/>
                <a:gd name="connsiteX133" fmla="*/ 1077585 w 2311261"/>
                <a:gd name="connsiteY133" fmla="*/ 11099 h 705725"/>
                <a:gd name="connsiteX134" fmla="*/ 1092825 w 2311261"/>
                <a:gd name="connsiteY134" fmla="*/ 11099 h 705725"/>
                <a:gd name="connsiteX135" fmla="*/ 1096826 w 2311261"/>
                <a:gd name="connsiteY135" fmla="*/ 11004 h 705725"/>
                <a:gd name="connsiteX136" fmla="*/ 1102160 w 2311261"/>
                <a:gd name="connsiteY136" fmla="*/ 10623 h 705725"/>
                <a:gd name="connsiteX137" fmla="*/ 1115495 w 2311261"/>
                <a:gd name="connsiteY137" fmla="*/ 8147 h 705725"/>
                <a:gd name="connsiteX138" fmla="*/ 1117304 w 2311261"/>
                <a:gd name="connsiteY138" fmla="*/ 8528 h 705725"/>
                <a:gd name="connsiteX139" fmla="*/ 1124924 w 2311261"/>
                <a:gd name="connsiteY139" fmla="*/ 7575 h 705725"/>
                <a:gd name="connsiteX140" fmla="*/ 1127211 w 2311261"/>
                <a:gd name="connsiteY140" fmla="*/ 7861 h 705725"/>
                <a:gd name="connsiteX141" fmla="*/ 1135307 w 2311261"/>
                <a:gd name="connsiteY141" fmla="*/ 8242 h 705725"/>
                <a:gd name="connsiteX142" fmla="*/ 1145117 w 2311261"/>
                <a:gd name="connsiteY142" fmla="*/ 5861 h 705725"/>
                <a:gd name="connsiteX143" fmla="*/ 1156357 w 2311261"/>
                <a:gd name="connsiteY143" fmla="*/ 8051 h 705725"/>
                <a:gd name="connsiteX144" fmla="*/ 1159215 w 2311261"/>
                <a:gd name="connsiteY144" fmla="*/ 6432 h 705725"/>
                <a:gd name="connsiteX145" fmla="*/ 1165882 w 2311261"/>
                <a:gd name="connsiteY145" fmla="*/ 4718 h 705725"/>
                <a:gd name="connsiteX146" fmla="*/ 1167215 w 2311261"/>
                <a:gd name="connsiteY146" fmla="*/ 3575 h 705725"/>
                <a:gd name="connsiteX147" fmla="*/ 1168549 w 2311261"/>
                <a:gd name="connsiteY147" fmla="*/ 1955 h 705725"/>
                <a:gd name="connsiteX148" fmla="*/ 1169120 w 2311261"/>
                <a:gd name="connsiteY148" fmla="*/ 3098 h 705725"/>
                <a:gd name="connsiteX149" fmla="*/ 1171978 w 2311261"/>
                <a:gd name="connsiteY149" fmla="*/ 5384 h 705725"/>
                <a:gd name="connsiteX150" fmla="*/ 1177883 w 2311261"/>
                <a:gd name="connsiteY150" fmla="*/ 5099 h 705725"/>
                <a:gd name="connsiteX151" fmla="*/ 1178646 w 2311261"/>
                <a:gd name="connsiteY151" fmla="*/ 5956 h 705725"/>
                <a:gd name="connsiteX152" fmla="*/ 1184266 w 2311261"/>
                <a:gd name="connsiteY152" fmla="*/ 3384 h 705725"/>
                <a:gd name="connsiteX153" fmla="*/ 1188457 w 2311261"/>
                <a:gd name="connsiteY153" fmla="*/ 2908 h 705725"/>
                <a:gd name="connsiteX154" fmla="*/ 1197791 w 2311261"/>
                <a:gd name="connsiteY154" fmla="*/ 7385 h 705725"/>
                <a:gd name="connsiteX155" fmla="*/ 1203696 w 2311261"/>
                <a:gd name="connsiteY155" fmla="*/ 12528 h 705725"/>
                <a:gd name="connsiteX156" fmla="*/ 1206078 w 2311261"/>
                <a:gd name="connsiteY156" fmla="*/ 11576 h 705725"/>
                <a:gd name="connsiteX157" fmla="*/ 1207697 w 2311261"/>
                <a:gd name="connsiteY157" fmla="*/ 7099 h 705725"/>
                <a:gd name="connsiteX158" fmla="*/ 1207792 w 2311261"/>
                <a:gd name="connsiteY158" fmla="*/ 6813 h 705725"/>
                <a:gd name="connsiteX159" fmla="*/ 1217412 w 2311261"/>
                <a:gd name="connsiteY159" fmla="*/ 4146 h 705725"/>
                <a:gd name="connsiteX160" fmla="*/ 1222079 w 2311261"/>
                <a:gd name="connsiteY160" fmla="*/ 3384 h 705725"/>
                <a:gd name="connsiteX161" fmla="*/ 1227128 w 2311261"/>
                <a:gd name="connsiteY161" fmla="*/ 2622 h 705725"/>
                <a:gd name="connsiteX162" fmla="*/ 1242654 w 2311261"/>
                <a:gd name="connsiteY162" fmla="*/ 50 h 705725"/>
                <a:gd name="connsiteX163" fmla="*/ 1255608 w 2311261"/>
                <a:gd name="connsiteY163" fmla="*/ 2241 h 705725"/>
                <a:gd name="connsiteX164" fmla="*/ 1257131 w 2311261"/>
                <a:gd name="connsiteY164" fmla="*/ 1955 h 705725"/>
                <a:gd name="connsiteX165" fmla="*/ 1259417 w 2311261"/>
                <a:gd name="connsiteY165" fmla="*/ 1574 h 705725"/>
                <a:gd name="connsiteX166" fmla="*/ 1262465 w 2311261"/>
                <a:gd name="connsiteY166" fmla="*/ 3384 h 705725"/>
                <a:gd name="connsiteX167" fmla="*/ 1262180 w 2311261"/>
                <a:gd name="connsiteY167" fmla="*/ 4146 h 705725"/>
                <a:gd name="connsiteX168" fmla="*/ 1261894 w 2311261"/>
                <a:gd name="connsiteY168" fmla="*/ 5003 h 705725"/>
                <a:gd name="connsiteX169" fmla="*/ 1265990 w 2311261"/>
                <a:gd name="connsiteY169" fmla="*/ 7004 h 705725"/>
                <a:gd name="connsiteX170" fmla="*/ 1266847 w 2311261"/>
                <a:gd name="connsiteY170" fmla="*/ 6337 h 705725"/>
                <a:gd name="connsiteX171" fmla="*/ 1272276 w 2311261"/>
                <a:gd name="connsiteY171" fmla="*/ 6432 h 705725"/>
                <a:gd name="connsiteX172" fmla="*/ 1274130 w 2311261"/>
                <a:gd name="connsiteY172" fmla="*/ 10316 h 705725"/>
                <a:gd name="connsiteX173" fmla="*/ 1301298 w 2311261"/>
                <a:gd name="connsiteY173" fmla="*/ 8053 h 705725"/>
                <a:gd name="connsiteX174" fmla="*/ 1384354 w 2311261"/>
                <a:gd name="connsiteY174" fmla="*/ 14696 h 705725"/>
                <a:gd name="connsiteX175" fmla="*/ 1492327 w 2311261"/>
                <a:gd name="connsiteY175" fmla="*/ 23002 h 705725"/>
                <a:gd name="connsiteX176" fmla="*/ 1660102 w 2311261"/>
                <a:gd name="connsiteY176" fmla="*/ 24664 h 705725"/>
                <a:gd name="connsiteX177" fmla="*/ 1895981 w 2311261"/>
                <a:gd name="connsiteY177" fmla="*/ 14696 h 705725"/>
                <a:gd name="connsiteX178" fmla="*/ 1912592 w 2311261"/>
                <a:gd name="connsiteY178" fmla="*/ 14696 h 705725"/>
                <a:gd name="connsiteX179" fmla="*/ 1975715 w 2311261"/>
                <a:gd name="connsiteY179" fmla="*/ 24664 h 705725"/>
                <a:gd name="connsiteX180" fmla="*/ 2151792 w 2311261"/>
                <a:gd name="connsiteY180" fmla="*/ 51240 h 705725"/>
                <a:gd name="connsiteX181" fmla="*/ 2226543 w 2311261"/>
                <a:gd name="connsiteY181" fmla="*/ 79479 h 705725"/>
                <a:gd name="connsiteX182" fmla="*/ 2278039 w 2311261"/>
                <a:gd name="connsiteY182" fmla="*/ 160876 h 705725"/>
                <a:gd name="connsiteX183" fmla="*/ 2311261 w 2311261"/>
                <a:gd name="connsiteY183" fmla="*/ 227321 h 705725"/>
                <a:gd name="connsiteX184" fmla="*/ 2301293 w 2311261"/>
                <a:gd name="connsiteY184" fmla="*/ 270508 h 705725"/>
                <a:gd name="connsiteX185" fmla="*/ 2281360 w 2311261"/>
                <a:gd name="connsiteY185" fmla="*/ 336953 h 705725"/>
                <a:gd name="connsiteX186" fmla="*/ 2271395 w 2311261"/>
                <a:gd name="connsiteY186" fmla="*/ 370176 h 705725"/>
                <a:gd name="connsiteX187" fmla="*/ 2238173 w 2311261"/>
                <a:gd name="connsiteY187" fmla="*/ 433299 h 705725"/>
                <a:gd name="connsiteX188" fmla="*/ 2198304 w 2311261"/>
                <a:gd name="connsiteY188" fmla="*/ 486454 h 705725"/>
                <a:gd name="connsiteX189" fmla="*/ 2088672 w 2311261"/>
                <a:gd name="connsiteY189" fmla="*/ 596089 h 705725"/>
                <a:gd name="connsiteX190" fmla="*/ 1979036 w 2311261"/>
                <a:gd name="connsiteY190" fmla="*/ 705725 h 705725"/>
                <a:gd name="connsiteX191" fmla="*/ 1985680 w 2311261"/>
                <a:gd name="connsiteY191" fmla="*/ 685789 h 705725"/>
                <a:gd name="connsiteX192" fmla="*/ 2010597 w 2311261"/>
                <a:gd name="connsiteY192" fmla="*/ 602733 h 705725"/>
                <a:gd name="connsiteX193" fmla="*/ 2032192 w 2311261"/>
                <a:gd name="connsiteY193" fmla="*/ 486454 h 705725"/>
                <a:gd name="connsiteX194" fmla="*/ 2028870 w 2311261"/>
                <a:gd name="connsiteY194" fmla="*/ 405060 h 705725"/>
                <a:gd name="connsiteX195" fmla="*/ 2012259 w 2311261"/>
                <a:gd name="connsiteY195" fmla="*/ 340278 h 705725"/>
                <a:gd name="connsiteX196" fmla="*/ 1982358 w 2311261"/>
                <a:gd name="connsiteY196" fmla="*/ 317020 h 705725"/>
                <a:gd name="connsiteX197" fmla="*/ 1809603 w 2311261"/>
                <a:gd name="connsiteY197" fmla="*/ 283798 h 705725"/>
                <a:gd name="connsiteX198" fmla="*/ 1507279 w 2311261"/>
                <a:gd name="connsiteY198" fmla="*/ 250575 h 705725"/>
                <a:gd name="connsiteX199" fmla="*/ 1098641 w 2311261"/>
                <a:gd name="connsiteY199" fmla="*/ 238948 h 705725"/>
                <a:gd name="connsiteX200" fmla="*/ 736516 w 2311261"/>
                <a:gd name="connsiteY200" fmla="*/ 233964 h 705725"/>
                <a:gd name="connsiteX201" fmla="*/ 577049 w 2311261"/>
                <a:gd name="connsiteY201" fmla="*/ 243932 h 705725"/>
                <a:gd name="connsiteX202" fmla="*/ 357779 w 2311261"/>
                <a:gd name="connsiteY202" fmla="*/ 263865 h 705725"/>
                <a:gd name="connsiteX203" fmla="*/ 234857 w 2311261"/>
                <a:gd name="connsiteY203" fmla="*/ 290444 h 705725"/>
                <a:gd name="connsiteX204" fmla="*/ 193941 w 2311261"/>
                <a:gd name="connsiteY204" fmla="*/ 287981 h 705725"/>
                <a:gd name="connsiteX205" fmla="*/ 146467 w 2311261"/>
                <a:gd name="connsiteY205" fmla="*/ 280884 h 705725"/>
                <a:gd name="connsiteX206" fmla="*/ 125921 w 2311261"/>
                <a:gd name="connsiteY206" fmla="*/ 343846 h 705725"/>
                <a:gd name="connsiteX207" fmla="*/ 108694 w 2311261"/>
                <a:gd name="connsiteY207" fmla="*/ 277642 h 705725"/>
                <a:gd name="connsiteX0" fmla="*/ 71620 w 2311261"/>
                <a:gd name="connsiteY0" fmla="*/ 323988 h 705725"/>
                <a:gd name="connsiteX1" fmla="*/ 122599 w 2311261"/>
                <a:gd name="connsiteY1" fmla="*/ 246513 h 705725"/>
                <a:gd name="connsiteX2" fmla="*/ 50452 w 2311261"/>
                <a:gd name="connsiteY2" fmla="*/ 241550 h 705725"/>
                <a:gd name="connsiteX3" fmla="*/ 2179 w 2311261"/>
                <a:gd name="connsiteY3" fmla="*/ 60119 h 705725"/>
                <a:gd name="connsiteX4" fmla="*/ 140581 w 2311261"/>
                <a:gd name="connsiteY4" fmla="*/ 23613 h 705725"/>
                <a:gd name="connsiteX5" fmla="*/ 223529 w 2311261"/>
                <a:gd name="connsiteY5" fmla="*/ 14613 h 705725"/>
                <a:gd name="connsiteX6" fmla="*/ 278050 w 2311261"/>
                <a:gd name="connsiteY6" fmla="*/ 19490 h 705725"/>
                <a:gd name="connsiteX7" fmla="*/ 302603 w 2311261"/>
                <a:gd name="connsiteY7" fmla="*/ 43054 h 705725"/>
                <a:gd name="connsiteX8" fmla="*/ 329657 w 2311261"/>
                <a:gd name="connsiteY8" fmla="*/ 19501 h 705725"/>
                <a:gd name="connsiteX9" fmla="*/ 330635 w 2311261"/>
                <a:gd name="connsiteY9" fmla="*/ 19577 h 705725"/>
                <a:gd name="connsiteX10" fmla="*/ 336445 w 2311261"/>
                <a:gd name="connsiteY10" fmla="*/ 21863 h 705725"/>
                <a:gd name="connsiteX11" fmla="*/ 340827 w 2311261"/>
                <a:gd name="connsiteY11" fmla="*/ 20148 h 705725"/>
                <a:gd name="connsiteX12" fmla="*/ 347113 w 2311261"/>
                <a:gd name="connsiteY12" fmla="*/ 17291 h 705725"/>
                <a:gd name="connsiteX13" fmla="*/ 348351 w 2311261"/>
                <a:gd name="connsiteY13" fmla="*/ 16910 h 705725"/>
                <a:gd name="connsiteX14" fmla="*/ 354447 w 2311261"/>
                <a:gd name="connsiteY14" fmla="*/ 17386 h 705725"/>
                <a:gd name="connsiteX15" fmla="*/ 361972 w 2311261"/>
                <a:gd name="connsiteY15" fmla="*/ 20910 h 705725"/>
                <a:gd name="connsiteX16" fmla="*/ 370544 w 2311261"/>
                <a:gd name="connsiteY16" fmla="*/ 20243 h 705725"/>
                <a:gd name="connsiteX17" fmla="*/ 375307 w 2311261"/>
                <a:gd name="connsiteY17" fmla="*/ 20624 h 705725"/>
                <a:gd name="connsiteX18" fmla="*/ 379212 w 2311261"/>
                <a:gd name="connsiteY18" fmla="*/ 17195 h 705725"/>
                <a:gd name="connsiteX19" fmla="*/ 386070 w 2311261"/>
                <a:gd name="connsiteY19" fmla="*/ 18624 h 705725"/>
                <a:gd name="connsiteX20" fmla="*/ 392071 w 2311261"/>
                <a:gd name="connsiteY20" fmla="*/ 19196 h 705725"/>
                <a:gd name="connsiteX21" fmla="*/ 403882 w 2311261"/>
                <a:gd name="connsiteY21" fmla="*/ 17576 h 705725"/>
                <a:gd name="connsiteX22" fmla="*/ 411788 w 2311261"/>
                <a:gd name="connsiteY22" fmla="*/ 23768 h 705725"/>
                <a:gd name="connsiteX23" fmla="*/ 421694 w 2311261"/>
                <a:gd name="connsiteY23" fmla="*/ 19005 h 705725"/>
                <a:gd name="connsiteX24" fmla="*/ 422360 w 2311261"/>
                <a:gd name="connsiteY24" fmla="*/ 18624 h 705725"/>
                <a:gd name="connsiteX25" fmla="*/ 425980 w 2311261"/>
                <a:gd name="connsiteY25" fmla="*/ 16719 h 705725"/>
                <a:gd name="connsiteX26" fmla="*/ 437696 w 2311261"/>
                <a:gd name="connsiteY26" fmla="*/ 19100 h 705725"/>
                <a:gd name="connsiteX27" fmla="*/ 440934 w 2311261"/>
                <a:gd name="connsiteY27" fmla="*/ 18719 h 705725"/>
                <a:gd name="connsiteX28" fmla="*/ 445983 w 2311261"/>
                <a:gd name="connsiteY28" fmla="*/ 18815 h 705725"/>
                <a:gd name="connsiteX29" fmla="*/ 451793 w 2311261"/>
                <a:gd name="connsiteY29" fmla="*/ 19767 h 705725"/>
                <a:gd name="connsiteX30" fmla="*/ 457222 w 2311261"/>
                <a:gd name="connsiteY30" fmla="*/ 18910 h 705725"/>
                <a:gd name="connsiteX31" fmla="*/ 457508 w 2311261"/>
                <a:gd name="connsiteY31" fmla="*/ 19958 h 705725"/>
                <a:gd name="connsiteX32" fmla="*/ 457794 w 2311261"/>
                <a:gd name="connsiteY32" fmla="*/ 20910 h 705725"/>
                <a:gd name="connsiteX33" fmla="*/ 466652 w 2311261"/>
                <a:gd name="connsiteY33" fmla="*/ 19672 h 705725"/>
                <a:gd name="connsiteX34" fmla="*/ 470176 w 2311261"/>
                <a:gd name="connsiteY34" fmla="*/ 17672 h 705725"/>
                <a:gd name="connsiteX35" fmla="*/ 469890 w 2311261"/>
                <a:gd name="connsiteY35" fmla="*/ 14528 h 705725"/>
                <a:gd name="connsiteX36" fmla="*/ 473224 w 2311261"/>
                <a:gd name="connsiteY36" fmla="*/ 17386 h 705725"/>
                <a:gd name="connsiteX37" fmla="*/ 484940 w 2311261"/>
                <a:gd name="connsiteY37" fmla="*/ 18719 h 705725"/>
                <a:gd name="connsiteX38" fmla="*/ 491321 w 2311261"/>
                <a:gd name="connsiteY38" fmla="*/ 20529 h 705725"/>
                <a:gd name="connsiteX39" fmla="*/ 498751 w 2311261"/>
                <a:gd name="connsiteY39" fmla="*/ 20053 h 705725"/>
                <a:gd name="connsiteX40" fmla="*/ 519611 w 2311261"/>
                <a:gd name="connsiteY40" fmla="*/ 18624 h 705725"/>
                <a:gd name="connsiteX41" fmla="*/ 521897 w 2311261"/>
                <a:gd name="connsiteY41" fmla="*/ 19767 h 705725"/>
                <a:gd name="connsiteX42" fmla="*/ 527517 w 2311261"/>
                <a:gd name="connsiteY42" fmla="*/ 17481 h 705725"/>
                <a:gd name="connsiteX43" fmla="*/ 527612 w 2311261"/>
                <a:gd name="connsiteY43" fmla="*/ 17195 h 705725"/>
                <a:gd name="connsiteX44" fmla="*/ 538946 w 2311261"/>
                <a:gd name="connsiteY44" fmla="*/ 18434 h 705725"/>
                <a:gd name="connsiteX45" fmla="*/ 542566 w 2311261"/>
                <a:gd name="connsiteY45" fmla="*/ 18529 h 705725"/>
                <a:gd name="connsiteX46" fmla="*/ 555425 w 2311261"/>
                <a:gd name="connsiteY46" fmla="*/ 19481 h 705725"/>
                <a:gd name="connsiteX47" fmla="*/ 556853 w 2311261"/>
                <a:gd name="connsiteY47" fmla="*/ 19862 h 705725"/>
                <a:gd name="connsiteX48" fmla="*/ 558663 w 2311261"/>
                <a:gd name="connsiteY48" fmla="*/ 18434 h 705725"/>
                <a:gd name="connsiteX49" fmla="*/ 558377 w 2311261"/>
                <a:gd name="connsiteY49" fmla="*/ 17386 h 705725"/>
                <a:gd name="connsiteX50" fmla="*/ 560283 w 2311261"/>
                <a:gd name="connsiteY50" fmla="*/ 16529 h 705725"/>
                <a:gd name="connsiteX51" fmla="*/ 564378 w 2311261"/>
                <a:gd name="connsiteY51" fmla="*/ 18529 h 705725"/>
                <a:gd name="connsiteX52" fmla="*/ 571712 w 2311261"/>
                <a:gd name="connsiteY52" fmla="*/ 19291 h 705725"/>
                <a:gd name="connsiteX53" fmla="*/ 576380 w 2311261"/>
                <a:gd name="connsiteY53" fmla="*/ 18529 h 705725"/>
                <a:gd name="connsiteX54" fmla="*/ 583143 w 2311261"/>
                <a:gd name="connsiteY54" fmla="*/ 18910 h 705725"/>
                <a:gd name="connsiteX55" fmla="*/ 584476 w 2311261"/>
                <a:gd name="connsiteY55" fmla="*/ 20624 h 705725"/>
                <a:gd name="connsiteX56" fmla="*/ 591144 w 2311261"/>
                <a:gd name="connsiteY56" fmla="*/ 22053 h 705725"/>
                <a:gd name="connsiteX57" fmla="*/ 592001 w 2311261"/>
                <a:gd name="connsiteY57" fmla="*/ 21386 h 705725"/>
                <a:gd name="connsiteX58" fmla="*/ 607812 w 2311261"/>
                <a:gd name="connsiteY58" fmla="*/ 18529 h 705725"/>
                <a:gd name="connsiteX59" fmla="*/ 620004 w 2311261"/>
                <a:gd name="connsiteY59" fmla="*/ 18815 h 705725"/>
                <a:gd name="connsiteX60" fmla="*/ 628672 w 2311261"/>
                <a:gd name="connsiteY60" fmla="*/ 18815 h 705725"/>
                <a:gd name="connsiteX61" fmla="*/ 635435 w 2311261"/>
                <a:gd name="connsiteY61" fmla="*/ 20624 h 705725"/>
                <a:gd name="connsiteX62" fmla="*/ 638102 w 2311261"/>
                <a:gd name="connsiteY62" fmla="*/ 19958 h 705725"/>
                <a:gd name="connsiteX63" fmla="*/ 641721 w 2311261"/>
                <a:gd name="connsiteY63" fmla="*/ 16052 h 705725"/>
                <a:gd name="connsiteX64" fmla="*/ 644293 w 2311261"/>
                <a:gd name="connsiteY64" fmla="*/ 12338 h 705725"/>
                <a:gd name="connsiteX65" fmla="*/ 645245 w 2311261"/>
                <a:gd name="connsiteY65" fmla="*/ 13100 h 705725"/>
                <a:gd name="connsiteX66" fmla="*/ 647151 w 2311261"/>
                <a:gd name="connsiteY66" fmla="*/ 14624 h 705725"/>
                <a:gd name="connsiteX67" fmla="*/ 654485 w 2311261"/>
                <a:gd name="connsiteY67" fmla="*/ 19291 h 705725"/>
                <a:gd name="connsiteX68" fmla="*/ 667344 w 2311261"/>
                <a:gd name="connsiteY68" fmla="*/ 16624 h 705725"/>
                <a:gd name="connsiteX69" fmla="*/ 677535 w 2311261"/>
                <a:gd name="connsiteY69" fmla="*/ 20624 h 705725"/>
                <a:gd name="connsiteX70" fmla="*/ 685727 w 2311261"/>
                <a:gd name="connsiteY70" fmla="*/ 21005 h 705725"/>
                <a:gd name="connsiteX71" fmla="*/ 688299 w 2311261"/>
                <a:gd name="connsiteY71" fmla="*/ 18910 h 705725"/>
                <a:gd name="connsiteX72" fmla="*/ 690013 w 2311261"/>
                <a:gd name="connsiteY72" fmla="*/ 17481 h 705725"/>
                <a:gd name="connsiteX73" fmla="*/ 699443 w 2311261"/>
                <a:gd name="connsiteY73" fmla="*/ 20148 h 705725"/>
                <a:gd name="connsiteX74" fmla="*/ 705920 w 2311261"/>
                <a:gd name="connsiteY74" fmla="*/ 19196 h 705725"/>
                <a:gd name="connsiteX75" fmla="*/ 716397 w 2311261"/>
                <a:gd name="connsiteY75" fmla="*/ 19196 h 705725"/>
                <a:gd name="connsiteX76" fmla="*/ 730970 w 2311261"/>
                <a:gd name="connsiteY76" fmla="*/ 21863 h 705725"/>
                <a:gd name="connsiteX77" fmla="*/ 741162 w 2311261"/>
                <a:gd name="connsiteY77" fmla="*/ 18529 h 705725"/>
                <a:gd name="connsiteX78" fmla="*/ 741258 w 2311261"/>
                <a:gd name="connsiteY78" fmla="*/ 18624 h 705725"/>
                <a:gd name="connsiteX79" fmla="*/ 749449 w 2311261"/>
                <a:gd name="connsiteY79" fmla="*/ 18719 h 705725"/>
                <a:gd name="connsiteX80" fmla="*/ 752402 w 2311261"/>
                <a:gd name="connsiteY80" fmla="*/ 19196 h 705725"/>
                <a:gd name="connsiteX81" fmla="*/ 758117 w 2311261"/>
                <a:gd name="connsiteY81" fmla="*/ 17195 h 705725"/>
                <a:gd name="connsiteX82" fmla="*/ 762974 w 2311261"/>
                <a:gd name="connsiteY82" fmla="*/ 18434 h 705725"/>
                <a:gd name="connsiteX83" fmla="*/ 771832 w 2311261"/>
                <a:gd name="connsiteY83" fmla="*/ 19672 h 705725"/>
                <a:gd name="connsiteX84" fmla="*/ 787740 w 2311261"/>
                <a:gd name="connsiteY84" fmla="*/ 17195 h 705725"/>
                <a:gd name="connsiteX85" fmla="*/ 788311 w 2311261"/>
                <a:gd name="connsiteY85" fmla="*/ 16529 h 705725"/>
                <a:gd name="connsiteX86" fmla="*/ 799360 w 2311261"/>
                <a:gd name="connsiteY86" fmla="*/ 15671 h 705725"/>
                <a:gd name="connsiteX87" fmla="*/ 803551 w 2311261"/>
                <a:gd name="connsiteY87" fmla="*/ 18148 h 705725"/>
                <a:gd name="connsiteX88" fmla="*/ 806885 w 2311261"/>
                <a:gd name="connsiteY88" fmla="*/ 20148 h 705725"/>
                <a:gd name="connsiteX89" fmla="*/ 810505 w 2311261"/>
                <a:gd name="connsiteY89" fmla="*/ 15576 h 705725"/>
                <a:gd name="connsiteX90" fmla="*/ 816219 w 2311261"/>
                <a:gd name="connsiteY90" fmla="*/ 21005 h 705725"/>
                <a:gd name="connsiteX91" fmla="*/ 818220 w 2311261"/>
                <a:gd name="connsiteY91" fmla="*/ 18815 h 705725"/>
                <a:gd name="connsiteX92" fmla="*/ 825077 w 2311261"/>
                <a:gd name="connsiteY92" fmla="*/ 16624 h 705725"/>
                <a:gd name="connsiteX93" fmla="*/ 833460 w 2311261"/>
                <a:gd name="connsiteY93" fmla="*/ 20434 h 705725"/>
                <a:gd name="connsiteX94" fmla="*/ 843937 w 2311261"/>
                <a:gd name="connsiteY94" fmla="*/ 19672 h 705725"/>
                <a:gd name="connsiteX95" fmla="*/ 846128 w 2311261"/>
                <a:gd name="connsiteY95" fmla="*/ 17576 h 705725"/>
                <a:gd name="connsiteX96" fmla="*/ 856891 w 2311261"/>
                <a:gd name="connsiteY96" fmla="*/ 19196 h 705725"/>
                <a:gd name="connsiteX97" fmla="*/ 862987 w 2311261"/>
                <a:gd name="connsiteY97" fmla="*/ 15957 h 705725"/>
                <a:gd name="connsiteX98" fmla="*/ 863273 w 2311261"/>
                <a:gd name="connsiteY98" fmla="*/ 16243 h 705725"/>
                <a:gd name="connsiteX99" fmla="*/ 864130 w 2311261"/>
                <a:gd name="connsiteY99" fmla="*/ 17291 h 705725"/>
                <a:gd name="connsiteX100" fmla="*/ 869940 w 2311261"/>
                <a:gd name="connsiteY100" fmla="*/ 17767 h 705725"/>
                <a:gd name="connsiteX101" fmla="*/ 872417 w 2311261"/>
                <a:gd name="connsiteY101" fmla="*/ 17386 h 705725"/>
                <a:gd name="connsiteX102" fmla="*/ 878417 w 2311261"/>
                <a:gd name="connsiteY102" fmla="*/ 18148 h 705725"/>
                <a:gd name="connsiteX103" fmla="*/ 885752 w 2311261"/>
                <a:gd name="connsiteY103" fmla="*/ 17576 h 705725"/>
                <a:gd name="connsiteX104" fmla="*/ 891372 w 2311261"/>
                <a:gd name="connsiteY104" fmla="*/ 17767 h 705725"/>
                <a:gd name="connsiteX105" fmla="*/ 895467 w 2311261"/>
                <a:gd name="connsiteY105" fmla="*/ 17195 h 705725"/>
                <a:gd name="connsiteX106" fmla="*/ 901944 w 2311261"/>
                <a:gd name="connsiteY106" fmla="*/ 15767 h 705725"/>
                <a:gd name="connsiteX107" fmla="*/ 905849 w 2311261"/>
                <a:gd name="connsiteY107" fmla="*/ 17100 h 705725"/>
                <a:gd name="connsiteX108" fmla="*/ 921375 w 2311261"/>
                <a:gd name="connsiteY108" fmla="*/ 18529 h 705725"/>
                <a:gd name="connsiteX109" fmla="*/ 924614 w 2311261"/>
                <a:gd name="connsiteY109" fmla="*/ 16148 h 705725"/>
                <a:gd name="connsiteX110" fmla="*/ 926519 w 2311261"/>
                <a:gd name="connsiteY110" fmla="*/ 17100 h 705725"/>
                <a:gd name="connsiteX111" fmla="*/ 925566 w 2311261"/>
                <a:gd name="connsiteY111" fmla="*/ 19862 h 705725"/>
                <a:gd name="connsiteX112" fmla="*/ 924805 w 2311261"/>
                <a:gd name="connsiteY112" fmla="*/ 20434 h 705725"/>
                <a:gd name="connsiteX113" fmla="*/ 923406 w 2311261"/>
                <a:gd name="connsiteY113" fmla="*/ 21911 h 705725"/>
                <a:gd name="connsiteX114" fmla="*/ 925321 w 2311261"/>
                <a:gd name="connsiteY114" fmla="*/ 21894 h 705725"/>
                <a:gd name="connsiteX115" fmla="*/ 934615 w 2311261"/>
                <a:gd name="connsiteY115" fmla="*/ 20434 h 705725"/>
                <a:gd name="connsiteX116" fmla="*/ 949379 w 2311261"/>
                <a:gd name="connsiteY116" fmla="*/ 9194 h 705725"/>
                <a:gd name="connsiteX117" fmla="*/ 959285 w 2311261"/>
                <a:gd name="connsiteY117" fmla="*/ 13195 h 705725"/>
                <a:gd name="connsiteX118" fmla="*/ 963571 w 2311261"/>
                <a:gd name="connsiteY118" fmla="*/ 13195 h 705725"/>
                <a:gd name="connsiteX119" fmla="*/ 976811 w 2311261"/>
                <a:gd name="connsiteY119" fmla="*/ 13957 h 705725"/>
                <a:gd name="connsiteX120" fmla="*/ 977287 w 2311261"/>
                <a:gd name="connsiteY120" fmla="*/ 14338 h 705725"/>
                <a:gd name="connsiteX121" fmla="*/ 991860 w 2311261"/>
                <a:gd name="connsiteY121" fmla="*/ 12909 h 705725"/>
                <a:gd name="connsiteX122" fmla="*/ 998051 w 2311261"/>
                <a:gd name="connsiteY122" fmla="*/ 11861 h 705725"/>
                <a:gd name="connsiteX123" fmla="*/ 1006052 w 2311261"/>
                <a:gd name="connsiteY123" fmla="*/ 9956 h 705725"/>
                <a:gd name="connsiteX124" fmla="*/ 1012720 w 2311261"/>
                <a:gd name="connsiteY124" fmla="*/ 11766 h 705725"/>
                <a:gd name="connsiteX125" fmla="*/ 1015387 w 2311261"/>
                <a:gd name="connsiteY125" fmla="*/ 11480 h 705725"/>
                <a:gd name="connsiteX126" fmla="*/ 1026817 w 2311261"/>
                <a:gd name="connsiteY126" fmla="*/ 8718 h 705725"/>
                <a:gd name="connsiteX127" fmla="*/ 1041009 w 2311261"/>
                <a:gd name="connsiteY127" fmla="*/ 9099 h 705725"/>
                <a:gd name="connsiteX128" fmla="*/ 1045772 w 2311261"/>
                <a:gd name="connsiteY128" fmla="*/ 9671 h 705725"/>
                <a:gd name="connsiteX129" fmla="*/ 1048439 w 2311261"/>
                <a:gd name="connsiteY129" fmla="*/ 9956 h 705725"/>
                <a:gd name="connsiteX130" fmla="*/ 1057869 w 2311261"/>
                <a:gd name="connsiteY130" fmla="*/ 7099 h 705725"/>
                <a:gd name="connsiteX131" fmla="*/ 1058726 w 2311261"/>
                <a:gd name="connsiteY131" fmla="*/ 7766 h 705725"/>
                <a:gd name="connsiteX132" fmla="*/ 1073204 w 2311261"/>
                <a:gd name="connsiteY132" fmla="*/ 9956 h 705725"/>
                <a:gd name="connsiteX133" fmla="*/ 1077585 w 2311261"/>
                <a:gd name="connsiteY133" fmla="*/ 11099 h 705725"/>
                <a:gd name="connsiteX134" fmla="*/ 1092825 w 2311261"/>
                <a:gd name="connsiteY134" fmla="*/ 11099 h 705725"/>
                <a:gd name="connsiteX135" fmla="*/ 1096826 w 2311261"/>
                <a:gd name="connsiteY135" fmla="*/ 11004 h 705725"/>
                <a:gd name="connsiteX136" fmla="*/ 1102160 w 2311261"/>
                <a:gd name="connsiteY136" fmla="*/ 10623 h 705725"/>
                <a:gd name="connsiteX137" fmla="*/ 1115495 w 2311261"/>
                <a:gd name="connsiteY137" fmla="*/ 8147 h 705725"/>
                <a:gd name="connsiteX138" fmla="*/ 1117304 w 2311261"/>
                <a:gd name="connsiteY138" fmla="*/ 8528 h 705725"/>
                <a:gd name="connsiteX139" fmla="*/ 1124924 w 2311261"/>
                <a:gd name="connsiteY139" fmla="*/ 7575 h 705725"/>
                <a:gd name="connsiteX140" fmla="*/ 1127211 w 2311261"/>
                <a:gd name="connsiteY140" fmla="*/ 7861 h 705725"/>
                <a:gd name="connsiteX141" fmla="*/ 1135307 w 2311261"/>
                <a:gd name="connsiteY141" fmla="*/ 8242 h 705725"/>
                <a:gd name="connsiteX142" fmla="*/ 1145117 w 2311261"/>
                <a:gd name="connsiteY142" fmla="*/ 5861 h 705725"/>
                <a:gd name="connsiteX143" fmla="*/ 1156357 w 2311261"/>
                <a:gd name="connsiteY143" fmla="*/ 8051 h 705725"/>
                <a:gd name="connsiteX144" fmla="*/ 1159215 w 2311261"/>
                <a:gd name="connsiteY144" fmla="*/ 6432 h 705725"/>
                <a:gd name="connsiteX145" fmla="*/ 1165882 w 2311261"/>
                <a:gd name="connsiteY145" fmla="*/ 4718 h 705725"/>
                <a:gd name="connsiteX146" fmla="*/ 1167215 w 2311261"/>
                <a:gd name="connsiteY146" fmla="*/ 3575 h 705725"/>
                <a:gd name="connsiteX147" fmla="*/ 1168549 w 2311261"/>
                <a:gd name="connsiteY147" fmla="*/ 1955 h 705725"/>
                <a:gd name="connsiteX148" fmla="*/ 1169120 w 2311261"/>
                <a:gd name="connsiteY148" fmla="*/ 3098 h 705725"/>
                <a:gd name="connsiteX149" fmla="*/ 1171978 w 2311261"/>
                <a:gd name="connsiteY149" fmla="*/ 5384 h 705725"/>
                <a:gd name="connsiteX150" fmla="*/ 1177883 w 2311261"/>
                <a:gd name="connsiteY150" fmla="*/ 5099 h 705725"/>
                <a:gd name="connsiteX151" fmla="*/ 1178646 w 2311261"/>
                <a:gd name="connsiteY151" fmla="*/ 5956 h 705725"/>
                <a:gd name="connsiteX152" fmla="*/ 1184266 w 2311261"/>
                <a:gd name="connsiteY152" fmla="*/ 3384 h 705725"/>
                <a:gd name="connsiteX153" fmla="*/ 1188457 w 2311261"/>
                <a:gd name="connsiteY153" fmla="*/ 2908 h 705725"/>
                <a:gd name="connsiteX154" fmla="*/ 1197791 w 2311261"/>
                <a:gd name="connsiteY154" fmla="*/ 7385 h 705725"/>
                <a:gd name="connsiteX155" fmla="*/ 1203696 w 2311261"/>
                <a:gd name="connsiteY155" fmla="*/ 12528 h 705725"/>
                <a:gd name="connsiteX156" fmla="*/ 1206078 w 2311261"/>
                <a:gd name="connsiteY156" fmla="*/ 11576 h 705725"/>
                <a:gd name="connsiteX157" fmla="*/ 1207697 w 2311261"/>
                <a:gd name="connsiteY157" fmla="*/ 7099 h 705725"/>
                <a:gd name="connsiteX158" fmla="*/ 1207792 w 2311261"/>
                <a:gd name="connsiteY158" fmla="*/ 6813 h 705725"/>
                <a:gd name="connsiteX159" fmla="*/ 1217412 w 2311261"/>
                <a:gd name="connsiteY159" fmla="*/ 4146 h 705725"/>
                <a:gd name="connsiteX160" fmla="*/ 1222079 w 2311261"/>
                <a:gd name="connsiteY160" fmla="*/ 3384 h 705725"/>
                <a:gd name="connsiteX161" fmla="*/ 1227128 w 2311261"/>
                <a:gd name="connsiteY161" fmla="*/ 2622 h 705725"/>
                <a:gd name="connsiteX162" fmla="*/ 1242654 w 2311261"/>
                <a:gd name="connsiteY162" fmla="*/ 50 h 705725"/>
                <a:gd name="connsiteX163" fmla="*/ 1255608 w 2311261"/>
                <a:gd name="connsiteY163" fmla="*/ 2241 h 705725"/>
                <a:gd name="connsiteX164" fmla="*/ 1257131 w 2311261"/>
                <a:gd name="connsiteY164" fmla="*/ 1955 h 705725"/>
                <a:gd name="connsiteX165" fmla="*/ 1259417 w 2311261"/>
                <a:gd name="connsiteY165" fmla="*/ 1574 h 705725"/>
                <a:gd name="connsiteX166" fmla="*/ 1262465 w 2311261"/>
                <a:gd name="connsiteY166" fmla="*/ 3384 h 705725"/>
                <a:gd name="connsiteX167" fmla="*/ 1262180 w 2311261"/>
                <a:gd name="connsiteY167" fmla="*/ 4146 h 705725"/>
                <a:gd name="connsiteX168" fmla="*/ 1261894 w 2311261"/>
                <a:gd name="connsiteY168" fmla="*/ 5003 h 705725"/>
                <a:gd name="connsiteX169" fmla="*/ 1265990 w 2311261"/>
                <a:gd name="connsiteY169" fmla="*/ 7004 h 705725"/>
                <a:gd name="connsiteX170" fmla="*/ 1266847 w 2311261"/>
                <a:gd name="connsiteY170" fmla="*/ 6337 h 705725"/>
                <a:gd name="connsiteX171" fmla="*/ 1272276 w 2311261"/>
                <a:gd name="connsiteY171" fmla="*/ 6432 h 705725"/>
                <a:gd name="connsiteX172" fmla="*/ 1274130 w 2311261"/>
                <a:gd name="connsiteY172" fmla="*/ 10316 h 705725"/>
                <a:gd name="connsiteX173" fmla="*/ 1301298 w 2311261"/>
                <a:gd name="connsiteY173" fmla="*/ 8053 h 705725"/>
                <a:gd name="connsiteX174" fmla="*/ 1384354 w 2311261"/>
                <a:gd name="connsiteY174" fmla="*/ 14696 h 705725"/>
                <a:gd name="connsiteX175" fmla="*/ 1492327 w 2311261"/>
                <a:gd name="connsiteY175" fmla="*/ 23002 h 705725"/>
                <a:gd name="connsiteX176" fmla="*/ 1660102 w 2311261"/>
                <a:gd name="connsiteY176" fmla="*/ 24664 h 705725"/>
                <a:gd name="connsiteX177" fmla="*/ 1895981 w 2311261"/>
                <a:gd name="connsiteY177" fmla="*/ 14696 h 705725"/>
                <a:gd name="connsiteX178" fmla="*/ 1912592 w 2311261"/>
                <a:gd name="connsiteY178" fmla="*/ 14696 h 705725"/>
                <a:gd name="connsiteX179" fmla="*/ 1975715 w 2311261"/>
                <a:gd name="connsiteY179" fmla="*/ 24664 h 705725"/>
                <a:gd name="connsiteX180" fmla="*/ 2151792 w 2311261"/>
                <a:gd name="connsiteY180" fmla="*/ 51240 h 705725"/>
                <a:gd name="connsiteX181" fmla="*/ 2226543 w 2311261"/>
                <a:gd name="connsiteY181" fmla="*/ 79479 h 705725"/>
                <a:gd name="connsiteX182" fmla="*/ 2278039 w 2311261"/>
                <a:gd name="connsiteY182" fmla="*/ 160876 h 705725"/>
                <a:gd name="connsiteX183" fmla="*/ 2311261 w 2311261"/>
                <a:gd name="connsiteY183" fmla="*/ 227321 h 705725"/>
                <a:gd name="connsiteX184" fmla="*/ 2301293 w 2311261"/>
                <a:gd name="connsiteY184" fmla="*/ 270508 h 705725"/>
                <a:gd name="connsiteX185" fmla="*/ 2281360 w 2311261"/>
                <a:gd name="connsiteY185" fmla="*/ 336953 h 705725"/>
                <a:gd name="connsiteX186" fmla="*/ 2271395 w 2311261"/>
                <a:gd name="connsiteY186" fmla="*/ 370176 h 705725"/>
                <a:gd name="connsiteX187" fmla="*/ 2238173 w 2311261"/>
                <a:gd name="connsiteY187" fmla="*/ 433299 h 705725"/>
                <a:gd name="connsiteX188" fmla="*/ 2198304 w 2311261"/>
                <a:gd name="connsiteY188" fmla="*/ 486454 h 705725"/>
                <a:gd name="connsiteX189" fmla="*/ 2088672 w 2311261"/>
                <a:gd name="connsiteY189" fmla="*/ 596089 h 705725"/>
                <a:gd name="connsiteX190" fmla="*/ 1979036 w 2311261"/>
                <a:gd name="connsiteY190" fmla="*/ 705725 h 705725"/>
                <a:gd name="connsiteX191" fmla="*/ 1985680 w 2311261"/>
                <a:gd name="connsiteY191" fmla="*/ 685789 h 705725"/>
                <a:gd name="connsiteX192" fmla="*/ 2010597 w 2311261"/>
                <a:gd name="connsiteY192" fmla="*/ 602733 h 705725"/>
                <a:gd name="connsiteX193" fmla="*/ 2032192 w 2311261"/>
                <a:gd name="connsiteY193" fmla="*/ 486454 h 705725"/>
                <a:gd name="connsiteX194" fmla="*/ 2028870 w 2311261"/>
                <a:gd name="connsiteY194" fmla="*/ 405060 h 705725"/>
                <a:gd name="connsiteX195" fmla="*/ 2012259 w 2311261"/>
                <a:gd name="connsiteY195" fmla="*/ 340278 h 705725"/>
                <a:gd name="connsiteX196" fmla="*/ 1982358 w 2311261"/>
                <a:gd name="connsiteY196" fmla="*/ 317020 h 705725"/>
                <a:gd name="connsiteX197" fmla="*/ 1809603 w 2311261"/>
                <a:gd name="connsiteY197" fmla="*/ 283798 h 705725"/>
                <a:gd name="connsiteX198" fmla="*/ 1507279 w 2311261"/>
                <a:gd name="connsiteY198" fmla="*/ 250575 h 705725"/>
                <a:gd name="connsiteX199" fmla="*/ 1098641 w 2311261"/>
                <a:gd name="connsiteY199" fmla="*/ 238948 h 705725"/>
                <a:gd name="connsiteX200" fmla="*/ 736516 w 2311261"/>
                <a:gd name="connsiteY200" fmla="*/ 233964 h 705725"/>
                <a:gd name="connsiteX201" fmla="*/ 577049 w 2311261"/>
                <a:gd name="connsiteY201" fmla="*/ 243932 h 705725"/>
                <a:gd name="connsiteX202" fmla="*/ 357779 w 2311261"/>
                <a:gd name="connsiteY202" fmla="*/ 263865 h 705725"/>
                <a:gd name="connsiteX203" fmla="*/ 234857 w 2311261"/>
                <a:gd name="connsiteY203" fmla="*/ 290444 h 705725"/>
                <a:gd name="connsiteX204" fmla="*/ 193941 w 2311261"/>
                <a:gd name="connsiteY204" fmla="*/ 287981 h 705725"/>
                <a:gd name="connsiteX205" fmla="*/ 146467 w 2311261"/>
                <a:gd name="connsiteY205" fmla="*/ 280884 h 705725"/>
                <a:gd name="connsiteX206" fmla="*/ 125921 w 2311261"/>
                <a:gd name="connsiteY206" fmla="*/ 343846 h 705725"/>
                <a:gd name="connsiteX207" fmla="*/ 71620 w 2311261"/>
                <a:gd name="connsiteY207" fmla="*/ 323988 h 705725"/>
                <a:gd name="connsiteX0" fmla="*/ 71620 w 2311261"/>
                <a:gd name="connsiteY0" fmla="*/ 323988 h 705725"/>
                <a:gd name="connsiteX1" fmla="*/ 66986 w 2311261"/>
                <a:gd name="connsiteY1" fmla="*/ 292861 h 705725"/>
                <a:gd name="connsiteX2" fmla="*/ 50452 w 2311261"/>
                <a:gd name="connsiteY2" fmla="*/ 241550 h 705725"/>
                <a:gd name="connsiteX3" fmla="*/ 2179 w 2311261"/>
                <a:gd name="connsiteY3" fmla="*/ 60119 h 705725"/>
                <a:gd name="connsiteX4" fmla="*/ 140581 w 2311261"/>
                <a:gd name="connsiteY4" fmla="*/ 23613 h 705725"/>
                <a:gd name="connsiteX5" fmla="*/ 223529 w 2311261"/>
                <a:gd name="connsiteY5" fmla="*/ 14613 h 705725"/>
                <a:gd name="connsiteX6" fmla="*/ 278050 w 2311261"/>
                <a:gd name="connsiteY6" fmla="*/ 19490 h 705725"/>
                <a:gd name="connsiteX7" fmla="*/ 302603 w 2311261"/>
                <a:gd name="connsiteY7" fmla="*/ 43054 h 705725"/>
                <a:gd name="connsiteX8" fmla="*/ 329657 w 2311261"/>
                <a:gd name="connsiteY8" fmla="*/ 19501 h 705725"/>
                <a:gd name="connsiteX9" fmla="*/ 330635 w 2311261"/>
                <a:gd name="connsiteY9" fmla="*/ 19577 h 705725"/>
                <a:gd name="connsiteX10" fmla="*/ 336445 w 2311261"/>
                <a:gd name="connsiteY10" fmla="*/ 21863 h 705725"/>
                <a:gd name="connsiteX11" fmla="*/ 340827 w 2311261"/>
                <a:gd name="connsiteY11" fmla="*/ 20148 h 705725"/>
                <a:gd name="connsiteX12" fmla="*/ 347113 w 2311261"/>
                <a:gd name="connsiteY12" fmla="*/ 17291 h 705725"/>
                <a:gd name="connsiteX13" fmla="*/ 348351 w 2311261"/>
                <a:gd name="connsiteY13" fmla="*/ 16910 h 705725"/>
                <a:gd name="connsiteX14" fmla="*/ 354447 w 2311261"/>
                <a:gd name="connsiteY14" fmla="*/ 17386 h 705725"/>
                <a:gd name="connsiteX15" fmla="*/ 361972 w 2311261"/>
                <a:gd name="connsiteY15" fmla="*/ 20910 h 705725"/>
                <a:gd name="connsiteX16" fmla="*/ 370544 w 2311261"/>
                <a:gd name="connsiteY16" fmla="*/ 20243 h 705725"/>
                <a:gd name="connsiteX17" fmla="*/ 375307 w 2311261"/>
                <a:gd name="connsiteY17" fmla="*/ 20624 h 705725"/>
                <a:gd name="connsiteX18" fmla="*/ 379212 w 2311261"/>
                <a:gd name="connsiteY18" fmla="*/ 17195 h 705725"/>
                <a:gd name="connsiteX19" fmla="*/ 386070 w 2311261"/>
                <a:gd name="connsiteY19" fmla="*/ 18624 h 705725"/>
                <a:gd name="connsiteX20" fmla="*/ 392071 w 2311261"/>
                <a:gd name="connsiteY20" fmla="*/ 19196 h 705725"/>
                <a:gd name="connsiteX21" fmla="*/ 403882 w 2311261"/>
                <a:gd name="connsiteY21" fmla="*/ 17576 h 705725"/>
                <a:gd name="connsiteX22" fmla="*/ 411788 w 2311261"/>
                <a:gd name="connsiteY22" fmla="*/ 23768 h 705725"/>
                <a:gd name="connsiteX23" fmla="*/ 421694 w 2311261"/>
                <a:gd name="connsiteY23" fmla="*/ 19005 h 705725"/>
                <a:gd name="connsiteX24" fmla="*/ 422360 w 2311261"/>
                <a:gd name="connsiteY24" fmla="*/ 18624 h 705725"/>
                <a:gd name="connsiteX25" fmla="*/ 425980 w 2311261"/>
                <a:gd name="connsiteY25" fmla="*/ 16719 h 705725"/>
                <a:gd name="connsiteX26" fmla="*/ 437696 w 2311261"/>
                <a:gd name="connsiteY26" fmla="*/ 19100 h 705725"/>
                <a:gd name="connsiteX27" fmla="*/ 440934 w 2311261"/>
                <a:gd name="connsiteY27" fmla="*/ 18719 h 705725"/>
                <a:gd name="connsiteX28" fmla="*/ 445983 w 2311261"/>
                <a:gd name="connsiteY28" fmla="*/ 18815 h 705725"/>
                <a:gd name="connsiteX29" fmla="*/ 451793 w 2311261"/>
                <a:gd name="connsiteY29" fmla="*/ 19767 h 705725"/>
                <a:gd name="connsiteX30" fmla="*/ 457222 w 2311261"/>
                <a:gd name="connsiteY30" fmla="*/ 18910 h 705725"/>
                <a:gd name="connsiteX31" fmla="*/ 457508 w 2311261"/>
                <a:gd name="connsiteY31" fmla="*/ 19958 h 705725"/>
                <a:gd name="connsiteX32" fmla="*/ 457794 w 2311261"/>
                <a:gd name="connsiteY32" fmla="*/ 20910 h 705725"/>
                <a:gd name="connsiteX33" fmla="*/ 466652 w 2311261"/>
                <a:gd name="connsiteY33" fmla="*/ 19672 h 705725"/>
                <a:gd name="connsiteX34" fmla="*/ 470176 w 2311261"/>
                <a:gd name="connsiteY34" fmla="*/ 17672 h 705725"/>
                <a:gd name="connsiteX35" fmla="*/ 469890 w 2311261"/>
                <a:gd name="connsiteY35" fmla="*/ 14528 h 705725"/>
                <a:gd name="connsiteX36" fmla="*/ 473224 w 2311261"/>
                <a:gd name="connsiteY36" fmla="*/ 17386 h 705725"/>
                <a:gd name="connsiteX37" fmla="*/ 484940 w 2311261"/>
                <a:gd name="connsiteY37" fmla="*/ 18719 h 705725"/>
                <a:gd name="connsiteX38" fmla="*/ 491321 w 2311261"/>
                <a:gd name="connsiteY38" fmla="*/ 20529 h 705725"/>
                <a:gd name="connsiteX39" fmla="*/ 498751 w 2311261"/>
                <a:gd name="connsiteY39" fmla="*/ 20053 h 705725"/>
                <a:gd name="connsiteX40" fmla="*/ 519611 w 2311261"/>
                <a:gd name="connsiteY40" fmla="*/ 18624 h 705725"/>
                <a:gd name="connsiteX41" fmla="*/ 521897 w 2311261"/>
                <a:gd name="connsiteY41" fmla="*/ 19767 h 705725"/>
                <a:gd name="connsiteX42" fmla="*/ 527517 w 2311261"/>
                <a:gd name="connsiteY42" fmla="*/ 17481 h 705725"/>
                <a:gd name="connsiteX43" fmla="*/ 527612 w 2311261"/>
                <a:gd name="connsiteY43" fmla="*/ 17195 h 705725"/>
                <a:gd name="connsiteX44" fmla="*/ 538946 w 2311261"/>
                <a:gd name="connsiteY44" fmla="*/ 18434 h 705725"/>
                <a:gd name="connsiteX45" fmla="*/ 542566 w 2311261"/>
                <a:gd name="connsiteY45" fmla="*/ 18529 h 705725"/>
                <a:gd name="connsiteX46" fmla="*/ 555425 w 2311261"/>
                <a:gd name="connsiteY46" fmla="*/ 19481 h 705725"/>
                <a:gd name="connsiteX47" fmla="*/ 556853 w 2311261"/>
                <a:gd name="connsiteY47" fmla="*/ 19862 h 705725"/>
                <a:gd name="connsiteX48" fmla="*/ 558663 w 2311261"/>
                <a:gd name="connsiteY48" fmla="*/ 18434 h 705725"/>
                <a:gd name="connsiteX49" fmla="*/ 558377 w 2311261"/>
                <a:gd name="connsiteY49" fmla="*/ 17386 h 705725"/>
                <a:gd name="connsiteX50" fmla="*/ 560283 w 2311261"/>
                <a:gd name="connsiteY50" fmla="*/ 16529 h 705725"/>
                <a:gd name="connsiteX51" fmla="*/ 564378 w 2311261"/>
                <a:gd name="connsiteY51" fmla="*/ 18529 h 705725"/>
                <a:gd name="connsiteX52" fmla="*/ 571712 w 2311261"/>
                <a:gd name="connsiteY52" fmla="*/ 19291 h 705725"/>
                <a:gd name="connsiteX53" fmla="*/ 576380 w 2311261"/>
                <a:gd name="connsiteY53" fmla="*/ 18529 h 705725"/>
                <a:gd name="connsiteX54" fmla="*/ 583143 w 2311261"/>
                <a:gd name="connsiteY54" fmla="*/ 18910 h 705725"/>
                <a:gd name="connsiteX55" fmla="*/ 584476 w 2311261"/>
                <a:gd name="connsiteY55" fmla="*/ 20624 h 705725"/>
                <a:gd name="connsiteX56" fmla="*/ 591144 w 2311261"/>
                <a:gd name="connsiteY56" fmla="*/ 22053 h 705725"/>
                <a:gd name="connsiteX57" fmla="*/ 592001 w 2311261"/>
                <a:gd name="connsiteY57" fmla="*/ 21386 h 705725"/>
                <a:gd name="connsiteX58" fmla="*/ 607812 w 2311261"/>
                <a:gd name="connsiteY58" fmla="*/ 18529 h 705725"/>
                <a:gd name="connsiteX59" fmla="*/ 620004 w 2311261"/>
                <a:gd name="connsiteY59" fmla="*/ 18815 h 705725"/>
                <a:gd name="connsiteX60" fmla="*/ 628672 w 2311261"/>
                <a:gd name="connsiteY60" fmla="*/ 18815 h 705725"/>
                <a:gd name="connsiteX61" fmla="*/ 635435 w 2311261"/>
                <a:gd name="connsiteY61" fmla="*/ 20624 h 705725"/>
                <a:gd name="connsiteX62" fmla="*/ 638102 w 2311261"/>
                <a:gd name="connsiteY62" fmla="*/ 19958 h 705725"/>
                <a:gd name="connsiteX63" fmla="*/ 641721 w 2311261"/>
                <a:gd name="connsiteY63" fmla="*/ 16052 h 705725"/>
                <a:gd name="connsiteX64" fmla="*/ 644293 w 2311261"/>
                <a:gd name="connsiteY64" fmla="*/ 12338 h 705725"/>
                <a:gd name="connsiteX65" fmla="*/ 645245 w 2311261"/>
                <a:gd name="connsiteY65" fmla="*/ 13100 h 705725"/>
                <a:gd name="connsiteX66" fmla="*/ 647151 w 2311261"/>
                <a:gd name="connsiteY66" fmla="*/ 14624 h 705725"/>
                <a:gd name="connsiteX67" fmla="*/ 654485 w 2311261"/>
                <a:gd name="connsiteY67" fmla="*/ 19291 h 705725"/>
                <a:gd name="connsiteX68" fmla="*/ 667344 w 2311261"/>
                <a:gd name="connsiteY68" fmla="*/ 16624 h 705725"/>
                <a:gd name="connsiteX69" fmla="*/ 677535 w 2311261"/>
                <a:gd name="connsiteY69" fmla="*/ 20624 h 705725"/>
                <a:gd name="connsiteX70" fmla="*/ 685727 w 2311261"/>
                <a:gd name="connsiteY70" fmla="*/ 21005 h 705725"/>
                <a:gd name="connsiteX71" fmla="*/ 688299 w 2311261"/>
                <a:gd name="connsiteY71" fmla="*/ 18910 h 705725"/>
                <a:gd name="connsiteX72" fmla="*/ 690013 w 2311261"/>
                <a:gd name="connsiteY72" fmla="*/ 17481 h 705725"/>
                <a:gd name="connsiteX73" fmla="*/ 699443 w 2311261"/>
                <a:gd name="connsiteY73" fmla="*/ 20148 h 705725"/>
                <a:gd name="connsiteX74" fmla="*/ 705920 w 2311261"/>
                <a:gd name="connsiteY74" fmla="*/ 19196 h 705725"/>
                <a:gd name="connsiteX75" fmla="*/ 716397 w 2311261"/>
                <a:gd name="connsiteY75" fmla="*/ 19196 h 705725"/>
                <a:gd name="connsiteX76" fmla="*/ 730970 w 2311261"/>
                <a:gd name="connsiteY76" fmla="*/ 21863 h 705725"/>
                <a:gd name="connsiteX77" fmla="*/ 741162 w 2311261"/>
                <a:gd name="connsiteY77" fmla="*/ 18529 h 705725"/>
                <a:gd name="connsiteX78" fmla="*/ 741258 w 2311261"/>
                <a:gd name="connsiteY78" fmla="*/ 18624 h 705725"/>
                <a:gd name="connsiteX79" fmla="*/ 749449 w 2311261"/>
                <a:gd name="connsiteY79" fmla="*/ 18719 h 705725"/>
                <a:gd name="connsiteX80" fmla="*/ 752402 w 2311261"/>
                <a:gd name="connsiteY80" fmla="*/ 19196 h 705725"/>
                <a:gd name="connsiteX81" fmla="*/ 758117 w 2311261"/>
                <a:gd name="connsiteY81" fmla="*/ 17195 h 705725"/>
                <a:gd name="connsiteX82" fmla="*/ 762974 w 2311261"/>
                <a:gd name="connsiteY82" fmla="*/ 18434 h 705725"/>
                <a:gd name="connsiteX83" fmla="*/ 771832 w 2311261"/>
                <a:gd name="connsiteY83" fmla="*/ 19672 h 705725"/>
                <a:gd name="connsiteX84" fmla="*/ 787740 w 2311261"/>
                <a:gd name="connsiteY84" fmla="*/ 17195 h 705725"/>
                <a:gd name="connsiteX85" fmla="*/ 788311 w 2311261"/>
                <a:gd name="connsiteY85" fmla="*/ 16529 h 705725"/>
                <a:gd name="connsiteX86" fmla="*/ 799360 w 2311261"/>
                <a:gd name="connsiteY86" fmla="*/ 15671 h 705725"/>
                <a:gd name="connsiteX87" fmla="*/ 803551 w 2311261"/>
                <a:gd name="connsiteY87" fmla="*/ 18148 h 705725"/>
                <a:gd name="connsiteX88" fmla="*/ 806885 w 2311261"/>
                <a:gd name="connsiteY88" fmla="*/ 20148 h 705725"/>
                <a:gd name="connsiteX89" fmla="*/ 810505 w 2311261"/>
                <a:gd name="connsiteY89" fmla="*/ 15576 h 705725"/>
                <a:gd name="connsiteX90" fmla="*/ 816219 w 2311261"/>
                <a:gd name="connsiteY90" fmla="*/ 21005 h 705725"/>
                <a:gd name="connsiteX91" fmla="*/ 818220 w 2311261"/>
                <a:gd name="connsiteY91" fmla="*/ 18815 h 705725"/>
                <a:gd name="connsiteX92" fmla="*/ 825077 w 2311261"/>
                <a:gd name="connsiteY92" fmla="*/ 16624 h 705725"/>
                <a:gd name="connsiteX93" fmla="*/ 833460 w 2311261"/>
                <a:gd name="connsiteY93" fmla="*/ 20434 h 705725"/>
                <a:gd name="connsiteX94" fmla="*/ 843937 w 2311261"/>
                <a:gd name="connsiteY94" fmla="*/ 19672 h 705725"/>
                <a:gd name="connsiteX95" fmla="*/ 846128 w 2311261"/>
                <a:gd name="connsiteY95" fmla="*/ 17576 h 705725"/>
                <a:gd name="connsiteX96" fmla="*/ 856891 w 2311261"/>
                <a:gd name="connsiteY96" fmla="*/ 19196 h 705725"/>
                <a:gd name="connsiteX97" fmla="*/ 862987 w 2311261"/>
                <a:gd name="connsiteY97" fmla="*/ 15957 h 705725"/>
                <a:gd name="connsiteX98" fmla="*/ 863273 w 2311261"/>
                <a:gd name="connsiteY98" fmla="*/ 16243 h 705725"/>
                <a:gd name="connsiteX99" fmla="*/ 864130 w 2311261"/>
                <a:gd name="connsiteY99" fmla="*/ 17291 h 705725"/>
                <a:gd name="connsiteX100" fmla="*/ 869940 w 2311261"/>
                <a:gd name="connsiteY100" fmla="*/ 17767 h 705725"/>
                <a:gd name="connsiteX101" fmla="*/ 872417 w 2311261"/>
                <a:gd name="connsiteY101" fmla="*/ 17386 h 705725"/>
                <a:gd name="connsiteX102" fmla="*/ 878417 w 2311261"/>
                <a:gd name="connsiteY102" fmla="*/ 18148 h 705725"/>
                <a:gd name="connsiteX103" fmla="*/ 885752 w 2311261"/>
                <a:gd name="connsiteY103" fmla="*/ 17576 h 705725"/>
                <a:gd name="connsiteX104" fmla="*/ 891372 w 2311261"/>
                <a:gd name="connsiteY104" fmla="*/ 17767 h 705725"/>
                <a:gd name="connsiteX105" fmla="*/ 895467 w 2311261"/>
                <a:gd name="connsiteY105" fmla="*/ 17195 h 705725"/>
                <a:gd name="connsiteX106" fmla="*/ 901944 w 2311261"/>
                <a:gd name="connsiteY106" fmla="*/ 15767 h 705725"/>
                <a:gd name="connsiteX107" fmla="*/ 905849 w 2311261"/>
                <a:gd name="connsiteY107" fmla="*/ 17100 h 705725"/>
                <a:gd name="connsiteX108" fmla="*/ 921375 w 2311261"/>
                <a:gd name="connsiteY108" fmla="*/ 18529 h 705725"/>
                <a:gd name="connsiteX109" fmla="*/ 924614 w 2311261"/>
                <a:gd name="connsiteY109" fmla="*/ 16148 h 705725"/>
                <a:gd name="connsiteX110" fmla="*/ 926519 w 2311261"/>
                <a:gd name="connsiteY110" fmla="*/ 17100 h 705725"/>
                <a:gd name="connsiteX111" fmla="*/ 925566 w 2311261"/>
                <a:gd name="connsiteY111" fmla="*/ 19862 h 705725"/>
                <a:gd name="connsiteX112" fmla="*/ 924805 w 2311261"/>
                <a:gd name="connsiteY112" fmla="*/ 20434 h 705725"/>
                <a:gd name="connsiteX113" fmla="*/ 923406 w 2311261"/>
                <a:gd name="connsiteY113" fmla="*/ 21911 h 705725"/>
                <a:gd name="connsiteX114" fmla="*/ 925321 w 2311261"/>
                <a:gd name="connsiteY114" fmla="*/ 21894 h 705725"/>
                <a:gd name="connsiteX115" fmla="*/ 934615 w 2311261"/>
                <a:gd name="connsiteY115" fmla="*/ 20434 h 705725"/>
                <a:gd name="connsiteX116" fmla="*/ 949379 w 2311261"/>
                <a:gd name="connsiteY116" fmla="*/ 9194 h 705725"/>
                <a:gd name="connsiteX117" fmla="*/ 959285 w 2311261"/>
                <a:gd name="connsiteY117" fmla="*/ 13195 h 705725"/>
                <a:gd name="connsiteX118" fmla="*/ 963571 w 2311261"/>
                <a:gd name="connsiteY118" fmla="*/ 13195 h 705725"/>
                <a:gd name="connsiteX119" fmla="*/ 976811 w 2311261"/>
                <a:gd name="connsiteY119" fmla="*/ 13957 h 705725"/>
                <a:gd name="connsiteX120" fmla="*/ 977287 w 2311261"/>
                <a:gd name="connsiteY120" fmla="*/ 14338 h 705725"/>
                <a:gd name="connsiteX121" fmla="*/ 991860 w 2311261"/>
                <a:gd name="connsiteY121" fmla="*/ 12909 h 705725"/>
                <a:gd name="connsiteX122" fmla="*/ 998051 w 2311261"/>
                <a:gd name="connsiteY122" fmla="*/ 11861 h 705725"/>
                <a:gd name="connsiteX123" fmla="*/ 1006052 w 2311261"/>
                <a:gd name="connsiteY123" fmla="*/ 9956 h 705725"/>
                <a:gd name="connsiteX124" fmla="*/ 1012720 w 2311261"/>
                <a:gd name="connsiteY124" fmla="*/ 11766 h 705725"/>
                <a:gd name="connsiteX125" fmla="*/ 1015387 w 2311261"/>
                <a:gd name="connsiteY125" fmla="*/ 11480 h 705725"/>
                <a:gd name="connsiteX126" fmla="*/ 1026817 w 2311261"/>
                <a:gd name="connsiteY126" fmla="*/ 8718 h 705725"/>
                <a:gd name="connsiteX127" fmla="*/ 1041009 w 2311261"/>
                <a:gd name="connsiteY127" fmla="*/ 9099 h 705725"/>
                <a:gd name="connsiteX128" fmla="*/ 1045772 w 2311261"/>
                <a:gd name="connsiteY128" fmla="*/ 9671 h 705725"/>
                <a:gd name="connsiteX129" fmla="*/ 1048439 w 2311261"/>
                <a:gd name="connsiteY129" fmla="*/ 9956 h 705725"/>
                <a:gd name="connsiteX130" fmla="*/ 1057869 w 2311261"/>
                <a:gd name="connsiteY130" fmla="*/ 7099 h 705725"/>
                <a:gd name="connsiteX131" fmla="*/ 1058726 w 2311261"/>
                <a:gd name="connsiteY131" fmla="*/ 7766 h 705725"/>
                <a:gd name="connsiteX132" fmla="*/ 1073204 w 2311261"/>
                <a:gd name="connsiteY132" fmla="*/ 9956 h 705725"/>
                <a:gd name="connsiteX133" fmla="*/ 1077585 w 2311261"/>
                <a:gd name="connsiteY133" fmla="*/ 11099 h 705725"/>
                <a:gd name="connsiteX134" fmla="*/ 1092825 w 2311261"/>
                <a:gd name="connsiteY134" fmla="*/ 11099 h 705725"/>
                <a:gd name="connsiteX135" fmla="*/ 1096826 w 2311261"/>
                <a:gd name="connsiteY135" fmla="*/ 11004 h 705725"/>
                <a:gd name="connsiteX136" fmla="*/ 1102160 w 2311261"/>
                <a:gd name="connsiteY136" fmla="*/ 10623 h 705725"/>
                <a:gd name="connsiteX137" fmla="*/ 1115495 w 2311261"/>
                <a:gd name="connsiteY137" fmla="*/ 8147 h 705725"/>
                <a:gd name="connsiteX138" fmla="*/ 1117304 w 2311261"/>
                <a:gd name="connsiteY138" fmla="*/ 8528 h 705725"/>
                <a:gd name="connsiteX139" fmla="*/ 1124924 w 2311261"/>
                <a:gd name="connsiteY139" fmla="*/ 7575 h 705725"/>
                <a:gd name="connsiteX140" fmla="*/ 1127211 w 2311261"/>
                <a:gd name="connsiteY140" fmla="*/ 7861 h 705725"/>
                <a:gd name="connsiteX141" fmla="*/ 1135307 w 2311261"/>
                <a:gd name="connsiteY141" fmla="*/ 8242 h 705725"/>
                <a:gd name="connsiteX142" fmla="*/ 1145117 w 2311261"/>
                <a:gd name="connsiteY142" fmla="*/ 5861 h 705725"/>
                <a:gd name="connsiteX143" fmla="*/ 1156357 w 2311261"/>
                <a:gd name="connsiteY143" fmla="*/ 8051 h 705725"/>
                <a:gd name="connsiteX144" fmla="*/ 1159215 w 2311261"/>
                <a:gd name="connsiteY144" fmla="*/ 6432 h 705725"/>
                <a:gd name="connsiteX145" fmla="*/ 1165882 w 2311261"/>
                <a:gd name="connsiteY145" fmla="*/ 4718 h 705725"/>
                <a:gd name="connsiteX146" fmla="*/ 1167215 w 2311261"/>
                <a:gd name="connsiteY146" fmla="*/ 3575 h 705725"/>
                <a:gd name="connsiteX147" fmla="*/ 1168549 w 2311261"/>
                <a:gd name="connsiteY147" fmla="*/ 1955 h 705725"/>
                <a:gd name="connsiteX148" fmla="*/ 1169120 w 2311261"/>
                <a:gd name="connsiteY148" fmla="*/ 3098 h 705725"/>
                <a:gd name="connsiteX149" fmla="*/ 1171978 w 2311261"/>
                <a:gd name="connsiteY149" fmla="*/ 5384 h 705725"/>
                <a:gd name="connsiteX150" fmla="*/ 1177883 w 2311261"/>
                <a:gd name="connsiteY150" fmla="*/ 5099 h 705725"/>
                <a:gd name="connsiteX151" fmla="*/ 1178646 w 2311261"/>
                <a:gd name="connsiteY151" fmla="*/ 5956 h 705725"/>
                <a:gd name="connsiteX152" fmla="*/ 1184266 w 2311261"/>
                <a:gd name="connsiteY152" fmla="*/ 3384 h 705725"/>
                <a:gd name="connsiteX153" fmla="*/ 1188457 w 2311261"/>
                <a:gd name="connsiteY153" fmla="*/ 2908 h 705725"/>
                <a:gd name="connsiteX154" fmla="*/ 1197791 w 2311261"/>
                <a:gd name="connsiteY154" fmla="*/ 7385 h 705725"/>
                <a:gd name="connsiteX155" fmla="*/ 1203696 w 2311261"/>
                <a:gd name="connsiteY155" fmla="*/ 12528 h 705725"/>
                <a:gd name="connsiteX156" fmla="*/ 1206078 w 2311261"/>
                <a:gd name="connsiteY156" fmla="*/ 11576 h 705725"/>
                <a:gd name="connsiteX157" fmla="*/ 1207697 w 2311261"/>
                <a:gd name="connsiteY157" fmla="*/ 7099 h 705725"/>
                <a:gd name="connsiteX158" fmla="*/ 1207792 w 2311261"/>
                <a:gd name="connsiteY158" fmla="*/ 6813 h 705725"/>
                <a:gd name="connsiteX159" fmla="*/ 1217412 w 2311261"/>
                <a:gd name="connsiteY159" fmla="*/ 4146 h 705725"/>
                <a:gd name="connsiteX160" fmla="*/ 1222079 w 2311261"/>
                <a:gd name="connsiteY160" fmla="*/ 3384 h 705725"/>
                <a:gd name="connsiteX161" fmla="*/ 1227128 w 2311261"/>
                <a:gd name="connsiteY161" fmla="*/ 2622 h 705725"/>
                <a:gd name="connsiteX162" fmla="*/ 1242654 w 2311261"/>
                <a:gd name="connsiteY162" fmla="*/ 50 h 705725"/>
                <a:gd name="connsiteX163" fmla="*/ 1255608 w 2311261"/>
                <a:gd name="connsiteY163" fmla="*/ 2241 h 705725"/>
                <a:gd name="connsiteX164" fmla="*/ 1257131 w 2311261"/>
                <a:gd name="connsiteY164" fmla="*/ 1955 h 705725"/>
                <a:gd name="connsiteX165" fmla="*/ 1259417 w 2311261"/>
                <a:gd name="connsiteY165" fmla="*/ 1574 h 705725"/>
                <a:gd name="connsiteX166" fmla="*/ 1262465 w 2311261"/>
                <a:gd name="connsiteY166" fmla="*/ 3384 h 705725"/>
                <a:gd name="connsiteX167" fmla="*/ 1262180 w 2311261"/>
                <a:gd name="connsiteY167" fmla="*/ 4146 h 705725"/>
                <a:gd name="connsiteX168" fmla="*/ 1261894 w 2311261"/>
                <a:gd name="connsiteY168" fmla="*/ 5003 h 705725"/>
                <a:gd name="connsiteX169" fmla="*/ 1265990 w 2311261"/>
                <a:gd name="connsiteY169" fmla="*/ 7004 h 705725"/>
                <a:gd name="connsiteX170" fmla="*/ 1266847 w 2311261"/>
                <a:gd name="connsiteY170" fmla="*/ 6337 h 705725"/>
                <a:gd name="connsiteX171" fmla="*/ 1272276 w 2311261"/>
                <a:gd name="connsiteY171" fmla="*/ 6432 h 705725"/>
                <a:gd name="connsiteX172" fmla="*/ 1274130 w 2311261"/>
                <a:gd name="connsiteY172" fmla="*/ 10316 h 705725"/>
                <a:gd name="connsiteX173" fmla="*/ 1301298 w 2311261"/>
                <a:gd name="connsiteY173" fmla="*/ 8053 h 705725"/>
                <a:gd name="connsiteX174" fmla="*/ 1384354 w 2311261"/>
                <a:gd name="connsiteY174" fmla="*/ 14696 h 705725"/>
                <a:gd name="connsiteX175" fmla="*/ 1492327 w 2311261"/>
                <a:gd name="connsiteY175" fmla="*/ 23002 h 705725"/>
                <a:gd name="connsiteX176" fmla="*/ 1660102 w 2311261"/>
                <a:gd name="connsiteY176" fmla="*/ 24664 h 705725"/>
                <a:gd name="connsiteX177" fmla="*/ 1895981 w 2311261"/>
                <a:gd name="connsiteY177" fmla="*/ 14696 h 705725"/>
                <a:gd name="connsiteX178" fmla="*/ 1912592 w 2311261"/>
                <a:gd name="connsiteY178" fmla="*/ 14696 h 705725"/>
                <a:gd name="connsiteX179" fmla="*/ 1975715 w 2311261"/>
                <a:gd name="connsiteY179" fmla="*/ 24664 h 705725"/>
                <a:gd name="connsiteX180" fmla="*/ 2151792 w 2311261"/>
                <a:gd name="connsiteY180" fmla="*/ 51240 h 705725"/>
                <a:gd name="connsiteX181" fmla="*/ 2226543 w 2311261"/>
                <a:gd name="connsiteY181" fmla="*/ 79479 h 705725"/>
                <a:gd name="connsiteX182" fmla="*/ 2278039 w 2311261"/>
                <a:gd name="connsiteY182" fmla="*/ 160876 h 705725"/>
                <a:gd name="connsiteX183" fmla="*/ 2311261 w 2311261"/>
                <a:gd name="connsiteY183" fmla="*/ 227321 h 705725"/>
                <a:gd name="connsiteX184" fmla="*/ 2301293 w 2311261"/>
                <a:gd name="connsiteY184" fmla="*/ 270508 h 705725"/>
                <a:gd name="connsiteX185" fmla="*/ 2281360 w 2311261"/>
                <a:gd name="connsiteY185" fmla="*/ 336953 h 705725"/>
                <a:gd name="connsiteX186" fmla="*/ 2271395 w 2311261"/>
                <a:gd name="connsiteY186" fmla="*/ 370176 h 705725"/>
                <a:gd name="connsiteX187" fmla="*/ 2238173 w 2311261"/>
                <a:gd name="connsiteY187" fmla="*/ 433299 h 705725"/>
                <a:gd name="connsiteX188" fmla="*/ 2198304 w 2311261"/>
                <a:gd name="connsiteY188" fmla="*/ 486454 h 705725"/>
                <a:gd name="connsiteX189" fmla="*/ 2088672 w 2311261"/>
                <a:gd name="connsiteY189" fmla="*/ 596089 h 705725"/>
                <a:gd name="connsiteX190" fmla="*/ 1979036 w 2311261"/>
                <a:gd name="connsiteY190" fmla="*/ 705725 h 705725"/>
                <a:gd name="connsiteX191" fmla="*/ 1985680 w 2311261"/>
                <a:gd name="connsiteY191" fmla="*/ 685789 h 705725"/>
                <a:gd name="connsiteX192" fmla="*/ 2010597 w 2311261"/>
                <a:gd name="connsiteY192" fmla="*/ 602733 h 705725"/>
                <a:gd name="connsiteX193" fmla="*/ 2032192 w 2311261"/>
                <a:gd name="connsiteY193" fmla="*/ 486454 h 705725"/>
                <a:gd name="connsiteX194" fmla="*/ 2028870 w 2311261"/>
                <a:gd name="connsiteY194" fmla="*/ 405060 h 705725"/>
                <a:gd name="connsiteX195" fmla="*/ 2012259 w 2311261"/>
                <a:gd name="connsiteY195" fmla="*/ 340278 h 705725"/>
                <a:gd name="connsiteX196" fmla="*/ 1982358 w 2311261"/>
                <a:gd name="connsiteY196" fmla="*/ 317020 h 705725"/>
                <a:gd name="connsiteX197" fmla="*/ 1809603 w 2311261"/>
                <a:gd name="connsiteY197" fmla="*/ 283798 h 705725"/>
                <a:gd name="connsiteX198" fmla="*/ 1507279 w 2311261"/>
                <a:gd name="connsiteY198" fmla="*/ 250575 h 705725"/>
                <a:gd name="connsiteX199" fmla="*/ 1098641 w 2311261"/>
                <a:gd name="connsiteY199" fmla="*/ 238948 h 705725"/>
                <a:gd name="connsiteX200" fmla="*/ 736516 w 2311261"/>
                <a:gd name="connsiteY200" fmla="*/ 233964 h 705725"/>
                <a:gd name="connsiteX201" fmla="*/ 577049 w 2311261"/>
                <a:gd name="connsiteY201" fmla="*/ 243932 h 705725"/>
                <a:gd name="connsiteX202" fmla="*/ 357779 w 2311261"/>
                <a:gd name="connsiteY202" fmla="*/ 263865 h 705725"/>
                <a:gd name="connsiteX203" fmla="*/ 234857 w 2311261"/>
                <a:gd name="connsiteY203" fmla="*/ 290444 h 705725"/>
                <a:gd name="connsiteX204" fmla="*/ 193941 w 2311261"/>
                <a:gd name="connsiteY204" fmla="*/ 287981 h 705725"/>
                <a:gd name="connsiteX205" fmla="*/ 146467 w 2311261"/>
                <a:gd name="connsiteY205" fmla="*/ 280884 h 705725"/>
                <a:gd name="connsiteX206" fmla="*/ 125921 w 2311261"/>
                <a:gd name="connsiteY206" fmla="*/ 343846 h 705725"/>
                <a:gd name="connsiteX207" fmla="*/ 71620 w 2311261"/>
                <a:gd name="connsiteY207" fmla="*/ 323988 h 705725"/>
                <a:gd name="connsiteX0" fmla="*/ 71618 w 2311259"/>
                <a:gd name="connsiteY0" fmla="*/ 323988 h 705725"/>
                <a:gd name="connsiteX1" fmla="*/ 66984 w 2311259"/>
                <a:gd name="connsiteY1" fmla="*/ 292861 h 705725"/>
                <a:gd name="connsiteX2" fmla="*/ 50450 w 2311259"/>
                <a:gd name="connsiteY2" fmla="*/ 241550 h 705725"/>
                <a:gd name="connsiteX3" fmla="*/ 2177 w 2311259"/>
                <a:gd name="connsiteY3" fmla="*/ 60119 h 705725"/>
                <a:gd name="connsiteX4" fmla="*/ 140579 w 2311259"/>
                <a:gd name="connsiteY4" fmla="*/ 23613 h 705725"/>
                <a:gd name="connsiteX5" fmla="*/ 223527 w 2311259"/>
                <a:gd name="connsiteY5" fmla="*/ 14613 h 705725"/>
                <a:gd name="connsiteX6" fmla="*/ 278048 w 2311259"/>
                <a:gd name="connsiteY6" fmla="*/ 19490 h 705725"/>
                <a:gd name="connsiteX7" fmla="*/ 302601 w 2311259"/>
                <a:gd name="connsiteY7" fmla="*/ 43054 h 705725"/>
                <a:gd name="connsiteX8" fmla="*/ 329655 w 2311259"/>
                <a:gd name="connsiteY8" fmla="*/ 19501 h 705725"/>
                <a:gd name="connsiteX9" fmla="*/ 330633 w 2311259"/>
                <a:gd name="connsiteY9" fmla="*/ 19577 h 705725"/>
                <a:gd name="connsiteX10" fmla="*/ 336443 w 2311259"/>
                <a:gd name="connsiteY10" fmla="*/ 21863 h 705725"/>
                <a:gd name="connsiteX11" fmla="*/ 340825 w 2311259"/>
                <a:gd name="connsiteY11" fmla="*/ 20148 h 705725"/>
                <a:gd name="connsiteX12" fmla="*/ 347111 w 2311259"/>
                <a:gd name="connsiteY12" fmla="*/ 17291 h 705725"/>
                <a:gd name="connsiteX13" fmla="*/ 348349 w 2311259"/>
                <a:gd name="connsiteY13" fmla="*/ 16910 h 705725"/>
                <a:gd name="connsiteX14" fmla="*/ 354445 w 2311259"/>
                <a:gd name="connsiteY14" fmla="*/ 17386 h 705725"/>
                <a:gd name="connsiteX15" fmla="*/ 361970 w 2311259"/>
                <a:gd name="connsiteY15" fmla="*/ 20910 h 705725"/>
                <a:gd name="connsiteX16" fmla="*/ 370542 w 2311259"/>
                <a:gd name="connsiteY16" fmla="*/ 20243 h 705725"/>
                <a:gd name="connsiteX17" fmla="*/ 375305 w 2311259"/>
                <a:gd name="connsiteY17" fmla="*/ 20624 h 705725"/>
                <a:gd name="connsiteX18" fmla="*/ 379210 w 2311259"/>
                <a:gd name="connsiteY18" fmla="*/ 17195 h 705725"/>
                <a:gd name="connsiteX19" fmla="*/ 386068 w 2311259"/>
                <a:gd name="connsiteY19" fmla="*/ 18624 h 705725"/>
                <a:gd name="connsiteX20" fmla="*/ 392069 w 2311259"/>
                <a:gd name="connsiteY20" fmla="*/ 19196 h 705725"/>
                <a:gd name="connsiteX21" fmla="*/ 403880 w 2311259"/>
                <a:gd name="connsiteY21" fmla="*/ 17576 h 705725"/>
                <a:gd name="connsiteX22" fmla="*/ 411786 w 2311259"/>
                <a:gd name="connsiteY22" fmla="*/ 23768 h 705725"/>
                <a:gd name="connsiteX23" fmla="*/ 421692 w 2311259"/>
                <a:gd name="connsiteY23" fmla="*/ 19005 h 705725"/>
                <a:gd name="connsiteX24" fmla="*/ 422358 w 2311259"/>
                <a:gd name="connsiteY24" fmla="*/ 18624 h 705725"/>
                <a:gd name="connsiteX25" fmla="*/ 425978 w 2311259"/>
                <a:gd name="connsiteY25" fmla="*/ 16719 h 705725"/>
                <a:gd name="connsiteX26" fmla="*/ 437694 w 2311259"/>
                <a:gd name="connsiteY26" fmla="*/ 19100 h 705725"/>
                <a:gd name="connsiteX27" fmla="*/ 440932 w 2311259"/>
                <a:gd name="connsiteY27" fmla="*/ 18719 h 705725"/>
                <a:gd name="connsiteX28" fmla="*/ 445981 w 2311259"/>
                <a:gd name="connsiteY28" fmla="*/ 18815 h 705725"/>
                <a:gd name="connsiteX29" fmla="*/ 451791 w 2311259"/>
                <a:gd name="connsiteY29" fmla="*/ 19767 h 705725"/>
                <a:gd name="connsiteX30" fmla="*/ 457220 w 2311259"/>
                <a:gd name="connsiteY30" fmla="*/ 18910 h 705725"/>
                <a:gd name="connsiteX31" fmla="*/ 457506 w 2311259"/>
                <a:gd name="connsiteY31" fmla="*/ 19958 h 705725"/>
                <a:gd name="connsiteX32" fmla="*/ 457792 w 2311259"/>
                <a:gd name="connsiteY32" fmla="*/ 20910 h 705725"/>
                <a:gd name="connsiteX33" fmla="*/ 466650 w 2311259"/>
                <a:gd name="connsiteY33" fmla="*/ 19672 h 705725"/>
                <a:gd name="connsiteX34" fmla="*/ 470174 w 2311259"/>
                <a:gd name="connsiteY34" fmla="*/ 17672 h 705725"/>
                <a:gd name="connsiteX35" fmla="*/ 469888 w 2311259"/>
                <a:gd name="connsiteY35" fmla="*/ 14528 h 705725"/>
                <a:gd name="connsiteX36" fmla="*/ 473222 w 2311259"/>
                <a:gd name="connsiteY36" fmla="*/ 17386 h 705725"/>
                <a:gd name="connsiteX37" fmla="*/ 484938 w 2311259"/>
                <a:gd name="connsiteY37" fmla="*/ 18719 h 705725"/>
                <a:gd name="connsiteX38" fmla="*/ 491319 w 2311259"/>
                <a:gd name="connsiteY38" fmla="*/ 20529 h 705725"/>
                <a:gd name="connsiteX39" fmla="*/ 498749 w 2311259"/>
                <a:gd name="connsiteY39" fmla="*/ 20053 h 705725"/>
                <a:gd name="connsiteX40" fmla="*/ 519609 w 2311259"/>
                <a:gd name="connsiteY40" fmla="*/ 18624 h 705725"/>
                <a:gd name="connsiteX41" fmla="*/ 521895 w 2311259"/>
                <a:gd name="connsiteY41" fmla="*/ 19767 h 705725"/>
                <a:gd name="connsiteX42" fmla="*/ 527515 w 2311259"/>
                <a:gd name="connsiteY42" fmla="*/ 17481 h 705725"/>
                <a:gd name="connsiteX43" fmla="*/ 527610 w 2311259"/>
                <a:gd name="connsiteY43" fmla="*/ 17195 h 705725"/>
                <a:gd name="connsiteX44" fmla="*/ 538944 w 2311259"/>
                <a:gd name="connsiteY44" fmla="*/ 18434 h 705725"/>
                <a:gd name="connsiteX45" fmla="*/ 542564 w 2311259"/>
                <a:gd name="connsiteY45" fmla="*/ 18529 h 705725"/>
                <a:gd name="connsiteX46" fmla="*/ 555423 w 2311259"/>
                <a:gd name="connsiteY46" fmla="*/ 19481 h 705725"/>
                <a:gd name="connsiteX47" fmla="*/ 556851 w 2311259"/>
                <a:gd name="connsiteY47" fmla="*/ 19862 h 705725"/>
                <a:gd name="connsiteX48" fmla="*/ 558661 w 2311259"/>
                <a:gd name="connsiteY48" fmla="*/ 18434 h 705725"/>
                <a:gd name="connsiteX49" fmla="*/ 558375 w 2311259"/>
                <a:gd name="connsiteY49" fmla="*/ 17386 h 705725"/>
                <a:gd name="connsiteX50" fmla="*/ 560281 w 2311259"/>
                <a:gd name="connsiteY50" fmla="*/ 16529 h 705725"/>
                <a:gd name="connsiteX51" fmla="*/ 564376 w 2311259"/>
                <a:gd name="connsiteY51" fmla="*/ 18529 h 705725"/>
                <a:gd name="connsiteX52" fmla="*/ 571710 w 2311259"/>
                <a:gd name="connsiteY52" fmla="*/ 19291 h 705725"/>
                <a:gd name="connsiteX53" fmla="*/ 576378 w 2311259"/>
                <a:gd name="connsiteY53" fmla="*/ 18529 h 705725"/>
                <a:gd name="connsiteX54" fmla="*/ 583141 w 2311259"/>
                <a:gd name="connsiteY54" fmla="*/ 18910 h 705725"/>
                <a:gd name="connsiteX55" fmla="*/ 584474 w 2311259"/>
                <a:gd name="connsiteY55" fmla="*/ 20624 h 705725"/>
                <a:gd name="connsiteX56" fmla="*/ 591142 w 2311259"/>
                <a:gd name="connsiteY56" fmla="*/ 22053 h 705725"/>
                <a:gd name="connsiteX57" fmla="*/ 591999 w 2311259"/>
                <a:gd name="connsiteY57" fmla="*/ 21386 h 705725"/>
                <a:gd name="connsiteX58" fmla="*/ 607810 w 2311259"/>
                <a:gd name="connsiteY58" fmla="*/ 18529 h 705725"/>
                <a:gd name="connsiteX59" fmla="*/ 620002 w 2311259"/>
                <a:gd name="connsiteY59" fmla="*/ 18815 h 705725"/>
                <a:gd name="connsiteX60" fmla="*/ 628670 w 2311259"/>
                <a:gd name="connsiteY60" fmla="*/ 18815 h 705725"/>
                <a:gd name="connsiteX61" fmla="*/ 635433 w 2311259"/>
                <a:gd name="connsiteY61" fmla="*/ 20624 h 705725"/>
                <a:gd name="connsiteX62" fmla="*/ 638100 w 2311259"/>
                <a:gd name="connsiteY62" fmla="*/ 19958 h 705725"/>
                <a:gd name="connsiteX63" fmla="*/ 641719 w 2311259"/>
                <a:gd name="connsiteY63" fmla="*/ 16052 h 705725"/>
                <a:gd name="connsiteX64" fmla="*/ 644291 w 2311259"/>
                <a:gd name="connsiteY64" fmla="*/ 12338 h 705725"/>
                <a:gd name="connsiteX65" fmla="*/ 645243 w 2311259"/>
                <a:gd name="connsiteY65" fmla="*/ 13100 h 705725"/>
                <a:gd name="connsiteX66" fmla="*/ 647149 w 2311259"/>
                <a:gd name="connsiteY66" fmla="*/ 14624 h 705725"/>
                <a:gd name="connsiteX67" fmla="*/ 654483 w 2311259"/>
                <a:gd name="connsiteY67" fmla="*/ 19291 h 705725"/>
                <a:gd name="connsiteX68" fmla="*/ 667342 w 2311259"/>
                <a:gd name="connsiteY68" fmla="*/ 16624 h 705725"/>
                <a:gd name="connsiteX69" fmla="*/ 677533 w 2311259"/>
                <a:gd name="connsiteY69" fmla="*/ 20624 h 705725"/>
                <a:gd name="connsiteX70" fmla="*/ 685725 w 2311259"/>
                <a:gd name="connsiteY70" fmla="*/ 21005 h 705725"/>
                <a:gd name="connsiteX71" fmla="*/ 688297 w 2311259"/>
                <a:gd name="connsiteY71" fmla="*/ 18910 h 705725"/>
                <a:gd name="connsiteX72" fmla="*/ 690011 w 2311259"/>
                <a:gd name="connsiteY72" fmla="*/ 17481 h 705725"/>
                <a:gd name="connsiteX73" fmla="*/ 699441 w 2311259"/>
                <a:gd name="connsiteY73" fmla="*/ 20148 h 705725"/>
                <a:gd name="connsiteX74" fmla="*/ 705918 w 2311259"/>
                <a:gd name="connsiteY74" fmla="*/ 19196 h 705725"/>
                <a:gd name="connsiteX75" fmla="*/ 716395 w 2311259"/>
                <a:gd name="connsiteY75" fmla="*/ 19196 h 705725"/>
                <a:gd name="connsiteX76" fmla="*/ 730968 w 2311259"/>
                <a:gd name="connsiteY76" fmla="*/ 21863 h 705725"/>
                <a:gd name="connsiteX77" fmla="*/ 741160 w 2311259"/>
                <a:gd name="connsiteY77" fmla="*/ 18529 h 705725"/>
                <a:gd name="connsiteX78" fmla="*/ 741256 w 2311259"/>
                <a:gd name="connsiteY78" fmla="*/ 18624 h 705725"/>
                <a:gd name="connsiteX79" fmla="*/ 749447 w 2311259"/>
                <a:gd name="connsiteY79" fmla="*/ 18719 h 705725"/>
                <a:gd name="connsiteX80" fmla="*/ 752400 w 2311259"/>
                <a:gd name="connsiteY80" fmla="*/ 19196 h 705725"/>
                <a:gd name="connsiteX81" fmla="*/ 758115 w 2311259"/>
                <a:gd name="connsiteY81" fmla="*/ 17195 h 705725"/>
                <a:gd name="connsiteX82" fmla="*/ 762972 w 2311259"/>
                <a:gd name="connsiteY82" fmla="*/ 18434 h 705725"/>
                <a:gd name="connsiteX83" fmla="*/ 771830 w 2311259"/>
                <a:gd name="connsiteY83" fmla="*/ 19672 h 705725"/>
                <a:gd name="connsiteX84" fmla="*/ 787738 w 2311259"/>
                <a:gd name="connsiteY84" fmla="*/ 17195 h 705725"/>
                <a:gd name="connsiteX85" fmla="*/ 788309 w 2311259"/>
                <a:gd name="connsiteY85" fmla="*/ 16529 h 705725"/>
                <a:gd name="connsiteX86" fmla="*/ 799358 w 2311259"/>
                <a:gd name="connsiteY86" fmla="*/ 15671 h 705725"/>
                <a:gd name="connsiteX87" fmla="*/ 803549 w 2311259"/>
                <a:gd name="connsiteY87" fmla="*/ 18148 h 705725"/>
                <a:gd name="connsiteX88" fmla="*/ 806883 w 2311259"/>
                <a:gd name="connsiteY88" fmla="*/ 20148 h 705725"/>
                <a:gd name="connsiteX89" fmla="*/ 810503 w 2311259"/>
                <a:gd name="connsiteY89" fmla="*/ 15576 h 705725"/>
                <a:gd name="connsiteX90" fmla="*/ 816217 w 2311259"/>
                <a:gd name="connsiteY90" fmla="*/ 21005 h 705725"/>
                <a:gd name="connsiteX91" fmla="*/ 818218 w 2311259"/>
                <a:gd name="connsiteY91" fmla="*/ 18815 h 705725"/>
                <a:gd name="connsiteX92" fmla="*/ 825075 w 2311259"/>
                <a:gd name="connsiteY92" fmla="*/ 16624 h 705725"/>
                <a:gd name="connsiteX93" fmla="*/ 833458 w 2311259"/>
                <a:gd name="connsiteY93" fmla="*/ 20434 h 705725"/>
                <a:gd name="connsiteX94" fmla="*/ 843935 w 2311259"/>
                <a:gd name="connsiteY94" fmla="*/ 19672 h 705725"/>
                <a:gd name="connsiteX95" fmla="*/ 846126 w 2311259"/>
                <a:gd name="connsiteY95" fmla="*/ 17576 h 705725"/>
                <a:gd name="connsiteX96" fmla="*/ 856889 w 2311259"/>
                <a:gd name="connsiteY96" fmla="*/ 19196 h 705725"/>
                <a:gd name="connsiteX97" fmla="*/ 862985 w 2311259"/>
                <a:gd name="connsiteY97" fmla="*/ 15957 h 705725"/>
                <a:gd name="connsiteX98" fmla="*/ 863271 w 2311259"/>
                <a:gd name="connsiteY98" fmla="*/ 16243 h 705725"/>
                <a:gd name="connsiteX99" fmla="*/ 864128 w 2311259"/>
                <a:gd name="connsiteY99" fmla="*/ 17291 h 705725"/>
                <a:gd name="connsiteX100" fmla="*/ 869938 w 2311259"/>
                <a:gd name="connsiteY100" fmla="*/ 17767 h 705725"/>
                <a:gd name="connsiteX101" fmla="*/ 872415 w 2311259"/>
                <a:gd name="connsiteY101" fmla="*/ 17386 h 705725"/>
                <a:gd name="connsiteX102" fmla="*/ 878415 w 2311259"/>
                <a:gd name="connsiteY102" fmla="*/ 18148 h 705725"/>
                <a:gd name="connsiteX103" fmla="*/ 885750 w 2311259"/>
                <a:gd name="connsiteY103" fmla="*/ 17576 h 705725"/>
                <a:gd name="connsiteX104" fmla="*/ 891370 w 2311259"/>
                <a:gd name="connsiteY104" fmla="*/ 17767 h 705725"/>
                <a:gd name="connsiteX105" fmla="*/ 895465 w 2311259"/>
                <a:gd name="connsiteY105" fmla="*/ 17195 h 705725"/>
                <a:gd name="connsiteX106" fmla="*/ 901942 w 2311259"/>
                <a:gd name="connsiteY106" fmla="*/ 15767 h 705725"/>
                <a:gd name="connsiteX107" fmla="*/ 905847 w 2311259"/>
                <a:gd name="connsiteY107" fmla="*/ 17100 h 705725"/>
                <a:gd name="connsiteX108" fmla="*/ 921373 w 2311259"/>
                <a:gd name="connsiteY108" fmla="*/ 18529 h 705725"/>
                <a:gd name="connsiteX109" fmla="*/ 924612 w 2311259"/>
                <a:gd name="connsiteY109" fmla="*/ 16148 h 705725"/>
                <a:gd name="connsiteX110" fmla="*/ 926517 w 2311259"/>
                <a:gd name="connsiteY110" fmla="*/ 17100 h 705725"/>
                <a:gd name="connsiteX111" fmla="*/ 925564 w 2311259"/>
                <a:gd name="connsiteY111" fmla="*/ 19862 h 705725"/>
                <a:gd name="connsiteX112" fmla="*/ 924803 w 2311259"/>
                <a:gd name="connsiteY112" fmla="*/ 20434 h 705725"/>
                <a:gd name="connsiteX113" fmla="*/ 923404 w 2311259"/>
                <a:gd name="connsiteY113" fmla="*/ 21911 h 705725"/>
                <a:gd name="connsiteX114" fmla="*/ 925319 w 2311259"/>
                <a:gd name="connsiteY114" fmla="*/ 21894 h 705725"/>
                <a:gd name="connsiteX115" fmla="*/ 934613 w 2311259"/>
                <a:gd name="connsiteY115" fmla="*/ 20434 h 705725"/>
                <a:gd name="connsiteX116" fmla="*/ 949377 w 2311259"/>
                <a:gd name="connsiteY116" fmla="*/ 9194 h 705725"/>
                <a:gd name="connsiteX117" fmla="*/ 959283 w 2311259"/>
                <a:gd name="connsiteY117" fmla="*/ 13195 h 705725"/>
                <a:gd name="connsiteX118" fmla="*/ 963569 w 2311259"/>
                <a:gd name="connsiteY118" fmla="*/ 13195 h 705725"/>
                <a:gd name="connsiteX119" fmla="*/ 976809 w 2311259"/>
                <a:gd name="connsiteY119" fmla="*/ 13957 h 705725"/>
                <a:gd name="connsiteX120" fmla="*/ 977285 w 2311259"/>
                <a:gd name="connsiteY120" fmla="*/ 14338 h 705725"/>
                <a:gd name="connsiteX121" fmla="*/ 991858 w 2311259"/>
                <a:gd name="connsiteY121" fmla="*/ 12909 h 705725"/>
                <a:gd name="connsiteX122" fmla="*/ 998049 w 2311259"/>
                <a:gd name="connsiteY122" fmla="*/ 11861 h 705725"/>
                <a:gd name="connsiteX123" fmla="*/ 1006050 w 2311259"/>
                <a:gd name="connsiteY123" fmla="*/ 9956 h 705725"/>
                <a:gd name="connsiteX124" fmla="*/ 1012718 w 2311259"/>
                <a:gd name="connsiteY124" fmla="*/ 11766 h 705725"/>
                <a:gd name="connsiteX125" fmla="*/ 1015385 w 2311259"/>
                <a:gd name="connsiteY125" fmla="*/ 11480 h 705725"/>
                <a:gd name="connsiteX126" fmla="*/ 1026815 w 2311259"/>
                <a:gd name="connsiteY126" fmla="*/ 8718 h 705725"/>
                <a:gd name="connsiteX127" fmla="*/ 1041007 w 2311259"/>
                <a:gd name="connsiteY127" fmla="*/ 9099 h 705725"/>
                <a:gd name="connsiteX128" fmla="*/ 1045770 w 2311259"/>
                <a:gd name="connsiteY128" fmla="*/ 9671 h 705725"/>
                <a:gd name="connsiteX129" fmla="*/ 1048437 w 2311259"/>
                <a:gd name="connsiteY129" fmla="*/ 9956 h 705725"/>
                <a:gd name="connsiteX130" fmla="*/ 1057867 w 2311259"/>
                <a:gd name="connsiteY130" fmla="*/ 7099 h 705725"/>
                <a:gd name="connsiteX131" fmla="*/ 1058724 w 2311259"/>
                <a:gd name="connsiteY131" fmla="*/ 7766 h 705725"/>
                <a:gd name="connsiteX132" fmla="*/ 1073202 w 2311259"/>
                <a:gd name="connsiteY132" fmla="*/ 9956 h 705725"/>
                <a:gd name="connsiteX133" fmla="*/ 1077583 w 2311259"/>
                <a:gd name="connsiteY133" fmla="*/ 11099 h 705725"/>
                <a:gd name="connsiteX134" fmla="*/ 1092823 w 2311259"/>
                <a:gd name="connsiteY134" fmla="*/ 11099 h 705725"/>
                <a:gd name="connsiteX135" fmla="*/ 1096824 w 2311259"/>
                <a:gd name="connsiteY135" fmla="*/ 11004 h 705725"/>
                <a:gd name="connsiteX136" fmla="*/ 1102158 w 2311259"/>
                <a:gd name="connsiteY136" fmla="*/ 10623 h 705725"/>
                <a:gd name="connsiteX137" fmla="*/ 1115493 w 2311259"/>
                <a:gd name="connsiteY137" fmla="*/ 8147 h 705725"/>
                <a:gd name="connsiteX138" fmla="*/ 1117302 w 2311259"/>
                <a:gd name="connsiteY138" fmla="*/ 8528 h 705725"/>
                <a:gd name="connsiteX139" fmla="*/ 1124922 w 2311259"/>
                <a:gd name="connsiteY139" fmla="*/ 7575 h 705725"/>
                <a:gd name="connsiteX140" fmla="*/ 1127209 w 2311259"/>
                <a:gd name="connsiteY140" fmla="*/ 7861 h 705725"/>
                <a:gd name="connsiteX141" fmla="*/ 1135305 w 2311259"/>
                <a:gd name="connsiteY141" fmla="*/ 8242 h 705725"/>
                <a:gd name="connsiteX142" fmla="*/ 1145115 w 2311259"/>
                <a:gd name="connsiteY142" fmla="*/ 5861 h 705725"/>
                <a:gd name="connsiteX143" fmla="*/ 1156355 w 2311259"/>
                <a:gd name="connsiteY143" fmla="*/ 8051 h 705725"/>
                <a:gd name="connsiteX144" fmla="*/ 1159213 w 2311259"/>
                <a:gd name="connsiteY144" fmla="*/ 6432 h 705725"/>
                <a:gd name="connsiteX145" fmla="*/ 1165880 w 2311259"/>
                <a:gd name="connsiteY145" fmla="*/ 4718 h 705725"/>
                <a:gd name="connsiteX146" fmla="*/ 1167213 w 2311259"/>
                <a:gd name="connsiteY146" fmla="*/ 3575 h 705725"/>
                <a:gd name="connsiteX147" fmla="*/ 1168547 w 2311259"/>
                <a:gd name="connsiteY147" fmla="*/ 1955 h 705725"/>
                <a:gd name="connsiteX148" fmla="*/ 1169118 w 2311259"/>
                <a:gd name="connsiteY148" fmla="*/ 3098 h 705725"/>
                <a:gd name="connsiteX149" fmla="*/ 1171976 w 2311259"/>
                <a:gd name="connsiteY149" fmla="*/ 5384 h 705725"/>
                <a:gd name="connsiteX150" fmla="*/ 1177881 w 2311259"/>
                <a:gd name="connsiteY150" fmla="*/ 5099 h 705725"/>
                <a:gd name="connsiteX151" fmla="*/ 1178644 w 2311259"/>
                <a:gd name="connsiteY151" fmla="*/ 5956 h 705725"/>
                <a:gd name="connsiteX152" fmla="*/ 1184264 w 2311259"/>
                <a:gd name="connsiteY152" fmla="*/ 3384 h 705725"/>
                <a:gd name="connsiteX153" fmla="*/ 1188455 w 2311259"/>
                <a:gd name="connsiteY153" fmla="*/ 2908 h 705725"/>
                <a:gd name="connsiteX154" fmla="*/ 1197789 w 2311259"/>
                <a:gd name="connsiteY154" fmla="*/ 7385 h 705725"/>
                <a:gd name="connsiteX155" fmla="*/ 1203694 w 2311259"/>
                <a:gd name="connsiteY155" fmla="*/ 12528 h 705725"/>
                <a:gd name="connsiteX156" fmla="*/ 1206076 w 2311259"/>
                <a:gd name="connsiteY156" fmla="*/ 11576 h 705725"/>
                <a:gd name="connsiteX157" fmla="*/ 1207695 w 2311259"/>
                <a:gd name="connsiteY157" fmla="*/ 7099 h 705725"/>
                <a:gd name="connsiteX158" fmla="*/ 1207790 w 2311259"/>
                <a:gd name="connsiteY158" fmla="*/ 6813 h 705725"/>
                <a:gd name="connsiteX159" fmla="*/ 1217410 w 2311259"/>
                <a:gd name="connsiteY159" fmla="*/ 4146 h 705725"/>
                <a:gd name="connsiteX160" fmla="*/ 1222077 w 2311259"/>
                <a:gd name="connsiteY160" fmla="*/ 3384 h 705725"/>
                <a:gd name="connsiteX161" fmla="*/ 1227126 w 2311259"/>
                <a:gd name="connsiteY161" fmla="*/ 2622 h 705725"/>
                <a:gd name="connsiteX162" fmla="*/ 1242652 w 2311259"/>
                <a:gd name="connsiteY162" fmla="*/ 50 h 705725"/>
                <a:gd name="connsiteX163" fmla="*/ 1255606 w 2311259"/>
                <a:gd name="connsiteY163" fmla="*/ 2241 h 705725"/>
                <a:gd name="connsiteX164" fmla="*/ 1257129 w 2311259"/>
                <a:gd name="connsiteY164" fmla="*/ 1955 h 705725"/>
                <a:gd name="connsiteX165" fmla="*/ 1259415 w 2311259"/>
                <a:gd name="connsiteY165" fmla="*/ 1574 h 705725"/>
                <a:gd name="connsiteX166" fmla="*/ 1262463 w 2311259"/>
                <a:gd name="connsiteY166" fmla="*/ 3384 h 705725"/>
                <a:gd name="connsiteX167" fmla="*/ 1262178 w 2311259"/>
                <a:gd name="connsiteY167" fmla="*/ 4146 h 705725"/>
                <a:gd name="connsiteX168" fmla="*/ 1261892 w 2311259"/>
                <a:gd name="connsiteY168" fmla="*/ 5003 h 705725"/>
                <a:gd name="connsiteX169" fmla="*/ 1265988 w 2311259"/>
                <a:gd name="connsiteY169" fmla="*/ 7004 h 705725"/>
                <a:gd name="connsiteX170" fmla="*/ 1266845 w 2311259"/>
                <a:gd name="connsiteY170" fmla="*/ 6337 h 705725"/>
                <a:gd name="connsiteX171" fmla="*/ 1272274 w 2311259"/>
                <a:gd name="connsiteY171" fmla="*/ 6432 h 705725"/>
                <a:gd name="connsiteX172" fmla="*/ 1274128 w 2311259"/>
                <a:gd name="connsiteY172" fmla="*/ 10316 h 705725"/>
                <a:gd name="connsiteX173" fmla="*/ 1301296 w 2311259"/>
                <a:gd name="connsiteY173" fmla="*/ 8053 h 705725"/>
                <a:gd name="connsiteX174" fmla="*/ 1384352 w 2311259"/>
                <a:gd name="connsiteY174" fmla="*/ 14696 h 705725"/>
                <a:gd name="connsiteX175" fmla="*/ 1492325 w 2311259"/>
                <a:gd name="connsiteY175" fmla="*/ 23002 h 705725"/>
                <a:gd name="connsiteX176" fmla="*/ 1660100 w 2311259"/>
                <a:gd name="connsiteY176" fmla="*/ 24664 h 705725"/>
                <a:gd name="connsiteX177" fmla="*/ 1895979 w 2311259"/>
                <a:gd name="connsiteY177" fmla="*/ 14696 h 705725"/>
                <a:gd name="connsiteX178" fmla="*/ 1912590 w 2311259"/>
                <a:gd name="connsiteY178" fmla="*/ 14696 h 705725"/>
                <a:gd name="connsiteX179" fmla="*/ 1975713 w 2311259"/>
                <a:gd name="connsiteY179" fmla="*/ 24664 h 705725"/>
                <a:gd name="connsiteX180" fmla="*/ 2151790 w 2311259"/>
                <a:gd name="connsiteY180" fmla="*/ 51240 h 705725"/>
                <a:gd name="connsiteX181" fmla="*/ 2226541 w 2311259"/>
                <a:gd name="connsiteY181" fmla="*/ 79479 h 705725"/>
                <a:gd name="connsiteX182" fmla="*/ 2278037 w 2311259"/>
                <a:gd name="connsiteY182" fmla="*/ 160876 h 705725"/>
                <a:gd name="connsiteX183" fmla="*/ 2311259 w 2311259"/>
                <a:gd name="connsiteY183" fmla="*/ 227321 h 705725"/>
                <a:gd name="connsiteX184" fmla="*/ 2301291 w 2311259"/>
                <a:gd name="connsiteY184" fmla="*/ 270508 h 705725"/>
                <a:gd name="connsiteX185" fmla="*/ 2281358 w 2311259"/>
                <a:gd name="connsiteY185" fmla="*/ 336953 h 705725"/>
                <a:gd name="connsiteX186" fmla="*/ 2271393 w 2311259"/>
                <a:gd name="connsiteY186" fmla="*/ 370176 h 705725"/>
                <a:gd name="connsiteX187" fmla="*/ 2238171 w 2311259"/>
                <a:gd name="connsiteY187" fmla="*/ 433299 h 705725"/>
                <a:gd name="connsiteX188" fmla="*/ 2198302 w 2311259"/>
                <a:gd name="connsiteY188" fmla="*/ 486454 h 705725"/>
                <a:gd name="connsiteX189" fmla="*/ 2088670 w 2311259"/>
                <a:gd name="connsiteY189" fmla="*/ 596089 h 705725"/>
                <a:gd name="connsiteX190" fmla="*/ 1979034 w 2311259"/>
                <a:gd name="connsiteY190" fmla="*/ 705725 h 705725"/>
                <a:gd name="connsiteX191" fmla="*/ 1985678 w 2311259"/>
                <a:gd name="connsiteY191" fmla="*/ 685789 h 705725"/>
                <a:gd name="connsiteX192" fmla="*/ 2010595 w 2311259"/>
                <a:gd name="connsiteY192" fmla="*/ 602733 h 705725"/>
                <a:gd name="connsiteX193" fmla="*/ 2032190 w 2311259"/>
                <a:gd name="connsiteY193" fmla="*/ 486454 h 705725"/>
                <a:gd name="connsiteX194" fmla="*/ 2028868 w 2311259"/>
                <a:gd name="connsiteY194" fmla="*/ 405060 h 705725"/>
                <a:gd name="connsiteX195" fmla="*/ 2012257 w 2311259"/>
                <a:gd name="connsiteY195" fmla="*/ 340278 h 705725"/>
                <a:gd name="connsiteX196" fmla="*/ 1982356 w 2311259"/>
                <a:gd name="connsiteY196" fmla="*/ 317020 h 705725"/>
                <a:gd name="connsiteX197" fmla="*/ 1809601 w 2311259"/>
                <a:gd name="connsiteY197" fmla="*/ 283798 h 705725"/>
                <a:gd name="connsiteX198" fmla="*/ 1507277 w 2311259"/>
                <a:gd name="connsiteY198" fmla="*/ 250575 h 705725"/>
                <a:gd name="connsiteX199" fmla="*/ 1098639 w 2311259"/>
                <a:gd name="connsiteY199" fmla="*/ 238948 h 705725"/>
                <a:gd name="connsiteX200" fmla="*/ 736514 w 2311259"/>
                <a:gd name="connsiteY200" fmla="*/ 233964 h 705725"/>
                <a:gd name="connsiteX201" fmla="*/ 577047 w 2311259"/>
                <a:gd name="connsiteY201" fmla="*/ 243932 h 705725"/>
                <a:gd name="connsiteX202" fmla="*/ 357777 w 2311259"/>
                <a:gd name="connsiteY202" fmla="*/ 263865 h 705725"/>
                <a:gd name="connsiteX203" fmla="*/ 234855 w 2311259"/>
                <a:gd name="connsiteY203" fmla="*/ 290444 h 705725"/>
                <a:gd name="connsiteX204" fmla="*/ 193939 w 2311259"/>
                <a:gd name="connsiteY204" fmla="*/ 287981 h 705725"/>
                <a:gd name="connsiteX205" fmla="*/ 146465 w 2311259"/>
                <a:gd name="connsiteY205" fmla="*/ 280884 h 705725"/>
                <a:gd name="connsiteX206" fmla="*/ 125919 w 2311259"/>
                <a:gd name="connsiteY206" fmla="*/ 343846 h 705725"/>
                <a:gd name="connsiteX207" fmla="*/ 71618 w 231125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197373 w 2260809"/>
                <a:gd name="connsiteY3" fmla="*/ 101833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307327 w 2260809"/>
                <a:gd name="connsiteY202" fmla="*/ 263865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96015 w 2260809"/>
                <a:gd name="connsiteY205" fmla="*/ 280884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307327 w 2260809"/>
                <a:gd name="connsiteY202" fmla="*/ 263865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96015 w 2260809"/>
                <a:gd name="connsiteY205" fmla="*/ 280884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307327 w 2260809"/>
                <a:gd name="connsiteY202" fmla="*/ 263865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221156 w 2260809"/>
                <a:gd name="connsiteY205" fmla="*/ 27625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221156 w 2260809"/>
                <a:gd name="connsiteY205" fmla="*/ 27625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184405 w 2260809"/>
                <a:gd name="connsiteY203" fmla="*/ 290444 h 705725"/>
                <a:gd name="connsiteX204" fmla="*/ 143489 w 2260809"/>
                <a:gd name="connsiteY204" fmla="*/ 287981 h 705725"/>
                <a:gd name="connsiteX205" fmla="*/ 304583 w 2260809"/>
                <a:gd name="connsiteY205" fmla="*/ 24844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143489 w 2260809"/>
                <a:gd name="connsiteY204" fmla="*/ 287981 h 705725"/>
                <a:gd name="connsiteX205" fmla="*/ 304583 w 2260809"/>
                <a:gd name="connsiteY205" fmla="*/ 24844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75469 w 2260809"/>
                <a:gd name="connsiteY206" fmla="*/ 343846 h 705725"/>
                <a:gd name="connsiteX207" fmla="*/ 21168 w 2260809"/>
                <a:gd name="connsiteY207" fmla="*/ 323988 h 705725"/>
                <a:gd name="connsiteX0" fmla="*/ 21168 w 2260809"/>
                <a:gd name="connsiteY0" fmla="*/ 323988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226306 w 2260809"/>
                <a:gd name="connsiteY206" fmla="*/ 308381 h 705725"/>
                <a:gd name="connsiteX207" fmla="*/ 75469 w 2260809"/>
                <a:gd name="connsiteY207" fmla="*/ 343846 h 705725"/>
                <a:gd name="connsiteX208" fmla="*/ 21168 w 2260809"/>
                <a:gd name="connsiteY208" fmla="*/ 323988 h 705725"/>
                <a:gd name="connsiteX0" fmla="*/ 132405 w 2260809"/>
                <a:gd name="connsiteY0" fmla="*/ 305450 h 705725"/>
                <a:gd name="connsiteX1" fmla="*/ 16534 w 2260809"/>
                <a:gd name="connsiteY1" fmla="*/ 29286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226306 w 2260809"/>
                <a:gd name="connsiteY206" fmla="*/ 308381 h 705725"/>
                <a:gd name="connsiteX207" fmla="*/ 75469 w 2260809"/>
                <a:gd name="connsiteY207" fmla="*/ 343846 h 705725"/>
                <a:gd name="connsiteX208" fmla="*/ 132405 w 2260809"/>
                <a:gd name="connsiteY208" fmla="*/ 305450 h 705725"/>
                <a:gd name="connsiteX0" fmla="*/ 132405 w 2260809"/>
                <a:gd name="connsiteY0" fmla="*/ 305450 h 705725"/>
                <a:gd name="connsiteX1" fmla="*/ 109231 w 2260809"/>
                <a:gd name="connsiteY1" fmla="*/ 265051 h 705725"/>
                <a:gd name="connsiteX2" fmla="*/ 0 w 2260809"/>
                <a:gd name="connsiteY2" fmla="*/ 241550 h 705725"/>
                <a:gd name="connsiteX3" fmla="*/ 76866 w 2260809"/>
                <a:gd name="connsiteY3" fmla="*/ 55484 h 705725"/>
                <a:gd name="connsiteX4" fmla="*/ 90129 w 2260809"/>
                <a:gd name="connsiteY4" fmla="*/ 23613 h 705725"/>
                <a:gd name="connsiteX5" fmla="*/ 173077 w 2260809"/>
                <a:gd name="connsiteY5" fmla="*/ 14613 h 705725"/>
                <a:gd name="connsiteX6" fmla="*/ 227598 w 2260809"/>
                <a:gd name="connsiteY6" fmla="*/ 19490 h 705725"/>
                <a:gd name="connsiteX7" fmla="*/ 252151 w 2260809"/>
                <a:gd name="connsiteY7" fmla="*/ 43054 h 705725"/>
                <a:gd name="connsiteX8" fmla="*/ 279205 w 2260809"/>
                <a:gd name="connsiteY8" fmla="*/ 19501 h 705725"/>
                <a:gd name="connsiteX9" fmla="*/ 280183 w 2260809"/>
                <a:gd name="connsiteY9" fmla="*/ 19577 h 705725"/>
                <a:gd name="connsiteX10" fmla="*/ 285993 w 2260809"/>
                <a:gd name="connsiteY10" fmla="*/ 21863 h 705725"/>
                <a:gd name="connsiteX11" fmla="*/ 290375 w 2260809"/>
                <a:gd name="connsiteY11" fmla="*/ 20148 h 705725"/>
                <a:gd name="connsiteX12" fmla="*/ 296661 w 2260809"/>
                <a:gd name="connsiteY12" fmla="*/ 17291 h 705725"/>
                <a:gd name="connsiteX13" fmla="*/ 297899 w 2260809"/>
                <a:gd name="connsiteY13" fmla="*/ 16910 h 705725"/>
                <a:gd name="connsiteX14" fmla="*/ 303995 w 2260809"/>
                <a:gd name="connsiteY14" fmla="*/ 17386 h 705725"/>
                <a:gd name="connsiteX15" fmla="*/ 311520 w 2260809"/>
                <a:gd name="connsiteY15" fmla="*/ 20910 h 705725"/>
                <a:gd name="connsiteX16" fmla="*/ 320092 w 2260809"/>
                <a:gd name="connsiteY16" fmla="*/ 20243 h 705725"/>
                <a:gd name="connsiteX17" fmla="*/ 324855 w 2260809"/>
                <a:gd name="connsiteY17" fmla="*/ 20624 h 705725"/>
                <a:gd name="connsiteX18" fmla="*/ 328760 w 2260809"/>
                <a:gd name="connsiteY18" fmla="*/ 17195 h 705725"/>
                <a:gd name="connsiteX19" fmla="*/ 335618 w 2260809"/>
                <a:gd name="connsiteY19" fmla="*/ 18624 h 705725"/>
                <a:gd name="connsiteX20" fmla="*/ 341619 w 2260809"/>
                <a:gd name="connsiteY20" fmla="*/ 19196 h 705725"/>
                <a:gd name="connsiteX21" fmla="*/ 353430 w 2260809"/>
                <a:gd name="connsiteY21" fmla="*/ 17576 h 705725"/>
                <a:gd name="connsiteX22" fmla="*/ 361336 w 2260809"/>
                <a:gd name="connsiteY22" fmla="*/ 23768 h 705725"/>
                <a:gd name="connsiteX23" fmla="*/ 371242 w 2260809"/>
                <a:gd name="connsiteY23" fmla="*/ 19005 h 705725"/>
                <a:gd name="connsiteX24" fmla="*/ 371908 w 2260809"/>
                <a:gd name="connsiteY24" fmla="*/ 18624 h 705725"/>
                <a:gd name="connsiteX25" fmla="*/ 375528 w 2260809"/>
                <a:gd name="connsiteY25" fmla="*/ 16719 h 705725"/>
                <a:gd name="connsiteX26" fmla="*/ 387244 w 2260809"/>
                <a:gd name="connsiteY26" fmla="*/ 19100 h 705725"/>
                <a:gd name="connsiteX27" fmla="*/ 390482 w 2260809"/>
                <a:gd name="connsiteY27" fmla="*/ 18719 h 705725"/>
                <a:gd name="connsiteX28" fmla="*/ 395531 w 2260809"/>
                <a:gd name="connsiteY28" fmla="*/ 18815 h 705725"/>
                <a:gd name="connsiteX29" fmla="*/ 401341 w 2260809"/>
                <a:gd name="connsiteY29" fmla="*/ 19767 h 705725"/>
                <a:gd name="connsiteX30" fmla="*/ 406770 w 2260809"/>
                <a:gd name="connsiteY30" fmla="*/ 18910 h 705725"/>
                <a:gd name="connsiteX31" fmla="*/ 407056 w 2260809"/>
                <a:gd name="connsiteY31" fmla="*/ 19958 h 705725"/>
                <a:gd name="connsiteX32" fmla="*/ 407342 w 2260809"/>
                <a:gd name="connsiteY32" fmla="*/ 20910 h 705725"/>
                <a:gd name="connsiteX33" fmla="*/ 416200 w 2260809"/>
                <a:gd name="connsiteY33" fmla="*/ 19672 h 705725"/>
                <a:gd name="connsiteX34" fmla="*/ 419724 w 2260809"/>
                <a:gd name="connsiteY34" fmla="*/ 17672 h 705725"/>
                <a:gd name="connsiteX35" fmla="*/ 419438 w 2260809"/>
                <a:gd name="connsiteY35" fmla="*/ 14528 h 705725"/>
                <a:gd name="connsiteX36" fmla="*/ 422772 w 2260809"/>
                <a:gd name="connsiteY36" fmla="*/ 17386 h 705725"/>
                <a:gd name="connsiteX37" fmla="*/ 434488 w 2260809"/>
                <a:gd name="connsiteY37" fmla="*/ 18719 h 705725"/>
                <a:gd name="connsiteX38" fmla="*/ 440869 w 2260809"/>
                <a:gd name="connsiteY38" fmla="*/ 20529 h 705725"/>
                <a:gd name="connsiteX39" fmla="*/ 448299 w 2260809"/>
                <a:gd name="connsiteY39" fmla="*/ 20053 h 705725"/>
                <a:gd name="connsiteX40" fmla="*/ 469159 w 2260809"/>
                <a:gd name="connsiteY40" fmla="*/ 18624 h 705725"/>
                <a:gd name="connsiteX41" fmla="*/ 471445 w 2260809"/>
                <a:gd name="connsiteY41" fmla="*/ 19767 h 705725"/>
                <a:gd name="connsiteX42" fmla="*/ 477065 w 2260809"/>
                <a:gd name="connsiteY42" fmla="*/ 17481 h 705725"/>
                <a:gd name="connsiteX43" fmla="*/ 477160 w 2260809"/>
                <a:gd name="connsiteY43" fmla="*/ 17195 h 705725"/>
                <a:gd name="connsiteX44" fmla="*/ 488494 w 2260809"/>
                <a:gd name="connsiteY44" fmla="*/ 18434 h 705725"/>
                <a:gd name="connsiteX45" fmla="*/ 492114 w 2260809"/>
                <a:gd name="connsiteY45" fmla="*/ 18529 h 705725"/>
                <a:gd name="connsiteX46" fmla="*/ 504973 w 2260809"/>
                <a:gd name="connsiteY46" fmla="*/ 19481 h 705725"/>
                <a:gd name="connsiteX47" fmla="*/ 506401 w 2260809"/>
                <a:gd name="connsiteY47" fmla="*/ 19862 h 705725"/>
                <a:gd name="connsiteX48" fmla="*/ 508211 w 2260809"/>
                <a:gd name="connsiteY48" fmla="*/ 18434 h 705725"/>
                <a:gd name="connsiteX49" fmla="*/ 507925 w 2260809"/>
                <a:gd name="connsiteY49" fmla="*/ 17386 h 705725"/>
                <a:gd name="connsiteX50" fmla="*/ 509831 w 2260809"/>
                <a:gd name="connsiteY50" fmla="*/ 16529 h 705725"/>
                <a:gd name="connsiteX51" fmla="*/ 513926 w 2260809"/>
                <a:gd name="connsiteY51" fmla="*/ 18529 h 705725"/>
                <a:gd name="connsiteX52" fmla="*/ 521260 w 2260809"/>
                <a:gd name="connsiteY52" fmla="*/ 19291 h 705725"/>
                <a:gd name="connsiteX53" fmla="*/ 525928 w 2260809"/>
                <a:gd name="connsiteY53" fmla="*/ 18529 h 705725"/>
                <a:gd name="connsiteX54" fmla="*/ 532691 w 2260809"/>
                <a:gd name="connsiteY54" fmla="*/ 18910 h 705725"/>
                <a:gd name="connsiteX55" fmla="*/ 534024 w 2260809"/>
                <a:gd name="connsiteY55" fmla="*/ 20624 h 705725"/>
                <a:gd name="connsiteX56" fmla="*/ 540692 w 2260809"/>
                <a:gd name="connsiteY56" fmla="*/ 22053 h 705725"/>
                <a:gd name="connsiteX57" fmla="*/ 541549 w 2260809"/>
                <a:gd name="connsiteY57" fmla="*/ 21386 h 705725"/>
                <a:gd name="connsiteX58" fmla="*/ 557360 w 2260809"/>
                <a:gd name="connsiteY58" fmla="*/ 18529 h 705725"/>
                <a:gd name="connsiteX59" fmla="*/ 569552 w 2260809"/>
                <a:gd name="connsiteY59" fmla="*/ 18815 h 705725"/>
                <a:gd name="connsiteX60" fmla="*/ 578220 w 2260809"/>
                <a:gd name="connsiteY60" fmla="*/ 18815 h 705725"/>
                <a:gd name="connsiteX61" fmla="*/ 584983 w 2260809"/>
                <a:gd name="connsiteY61" fmla="*/ 20624 h 705725"/>
                <a:gd name="connsiteX62" fmla="*/ 587650 w 2260809"/>
                <a:gd name="connsiteY62" fmla="*/ 19958 h 705725"/>
                <a:gd name="connsiteX63" fmla="*/ 591269 w 2260809"/>
                <a:gd name="connsiteY63" fmla="*/ 16052 h 705725"/>
                <a:gd name="connsiteX64" fmla="*/ 593841 w 2260809"/>
                <a:gd name="connsiteY64" fmla="*/ 12338 h 705725"/>
                <a:gd name="connsiteX65" fmla="*/ 594793 w 2260809"/>
                <a:gd name="connsiteY65" fmla="*/ 13100 h 705725"/>
                <a:gd name="connsiteX66" fmla="*/ 596699 w 2260809"/>
                <a:gd name="connsiteY66" fmla="*/ 14624 h 705725"/>
                <a:gd name="connsiteX67" fmla="*/ 604033 w 2260809"/>
                <a:gd name="connsiteY67" fmla="*/ 19291 h 705725"/>
                <a:gd name="connsiteX68" fmla="*/ 616892 w 2260809"/>
                <a:gd name="connsiteY68" fmla="*/ 16624 h 705725"/>
                <a:gd name="connsiteX69" fmla="*/ 627083 w 2260809"/>
                <a:gd name="connsiteY69" fmla="*/ 20624 h 705725"/>
                <a:gd name="connsiteX70" fmla="*/ 635275 w 2260809"/>
                <a:gd name="connsiteY70" fmla="*/ 21005 h 705725"/>
                <a:gd name="connsiteX71" fmla="*/ 637847 w 2260809"/>
                <a:gd name="connsiteY71" fmla="*/ 18910 h 705725"/>
                <a:gd name="connsiteX72" fmla="*/ 639561 w 2260809"/>
                <a:gd name="connsiteY72" fmla="*/ 17481 h 705725"/>
                <a:gd name="connsiteX73" fmla="*/ 648991 w 2260809"/>
                <a:gd name="connsiteY73" fmla="*/ 20148 h 705725"/>
                <a:gd name="connsiteX74" fmla="*/ 655468 w 2260809"/>
                <a:gd name="connsiteY74" fmla="*/ 19196 h 705725"/>
                <a:gd name="connsiteX75" fmla="*/ 665945 w 2260809"/>
                <a:gd name="connsiteY75" fmla="*/ 19196 h 705725"/>
                <a:gd name="connsiteX76" fmla="*/ 680518 w 2260809"/>
                <a:gd name="connsiteY76" fmla="*/ 21863 h 705725"/>
                <a:gd name="connsiteX77" fmla="*/ 690710 w 2260809"/>
                <a:gd name="connsiteY77" fmla="*/ 18529 h 705725"/>
                <a:gd name="connsiteX78" fmla="*/ 690806 w 2260809"/>
                <a:gd name="connsiteY78" fmla="*/ 18624 h 705725"/>
                <a:gd name="connsiteX79" fmla="*/ 698997 w 2260809"/>
                <a:gd name="connsiteY79" fmla="*/ 18719 h 705725"/>
                <a:gd name="connsiteX80" fmla="*/ 701950 w 2260809"/>
                <a:gd name="connsiteY80" fmla="*/ 19196 h 705725"/>
                <a:gd name="connsiteX81" fmla="*/ 707665 w 2260809"/>
                <a:gd name="connsiteY81" fmla="*/ 17195 h 705725"/>
                <a:gd name="connsiteX82" fmla="*/ 712522 w 2260809"/>
                <a:gd name="connsiteY82" fmla="*/ 18434 h 705725"/>
                <a:gd name="connsiteX83" fmla="*/ 721380 w 2260809"/>
                <a:gd name="connsiteY83" fmla="*/ 19672 h 705725"/>
                <a:gd name="connsiteX84" fmla="*/ 737288 w 2260809"/>
                <a:gd name="connsiteY84" fmla="*/ 17195 h 705725"/>
                <a:gd name="connsiteX85" fmla="*/ 737859 w 2260809"/>
                <a:gd name="connsiteY85" fmla="*/ 16529 h 705725"/>
                <a:gd name="connsiteX86" fmla="*/ 748908 w 2260809"/>
                <a:gd name="connsiteY86" fmla="*/ 15671 h 705725"/>
                <a:gd name="connsiteX87" fmla="*/ 753099 w 2260809"/>
                <a:gd name="connsiteY87" fmla="*/ 18148 h 705725"/>
                <a:gd name="connsiteX88" fmla="*/ 756433 w 2260809"/>
                <a:gd name="connsiteY88" fmla="*/ 20148 h 705725"/>
                <a:gd name="connsiteX89" fmla="*/ 760053 w 2260809"/>
                <a:gd name="connsiteY89" fmla="*/ 15576 h 705725"/>
                <a:gd name="connsiteX90" fmla="*/ 765767 w 2260809"/>
                <a:gd name="connsiteY90" fmla="*/ 21005 h 705725"/>
                <a:gd name="connsiteX91" fmla="*/ 767768 w 2260809"/>
                <a:gd name="connsiteY91" fmla="*/ 18815 h 705725"/>
                <a:gd name="connsiteX92" fmla="*/ 774625 w 2260809"/>
                <a:gd name="connsiteY92" fmla="*/ 16624 h 705725"/>
                <a:gd name="connsiteX93" fmla="*/ 783008 w 2260809"/>
                <a:gd name="connsiteY93" fmla="*/ 20434 h 705725"/>
                <a:gd name="connsiteX94" fmla="*/ 793485 w 2260809"/>
                <a:gd name="connsiteY94" fmla="*/ 19672 h 705725"/>
                <a:gd name="connsiteX95" fmla="*/ 795676 w 2260809"/>
                <a:gd name="connsiteY95" fmla="*/ 17576 h 705725"/>
                <a:gd name="connsiteX96" fmla="*/ 806439 w 2260809"/>
                <a:gd name="connsiteY96" fmla="*/ 19196 h 705725"/>
                <a:gd name="connsiteX97" fmla="*/ 812535 w 2260809"/>
                <a:gd name="connsiteY97" fmla="*/ 15957 h 705725"/>
                <a:gd name="connsiteX98" fmla="*/ 812821 w 2260809"/>
                <a:gd name="connsiteY98" fmla="*/ 16243 h 705725"/>
                <a:gd name="connsiteX99" fmla="*/ 813678 w 2260809"/>
                <a:gd name="connsiteY99" fmla="*/ 17291 h 705725"/>
                <a:gd name="connsiteX100" fmla="*/ 819488 w 2260809"/>
                <a:gd name="connsiteY100" fmla="*/ 17767 h 705725"/>
                <a:gd name="connsiteX101" fmla="*/ 821965 w 2260809"/>
                <a:gd name="connsiteY101" fmla="*/ 17386 h 705725"/>
                <a:gd name="connsiteX102" fmla="*/ 827965 w 2260809"/>
                <a:gd name="connsiteY102" fmla="*/ 18148 h 705725"/>
                <a:gd name="connsiteX103" fmla="*/ 835300 w 2260809"/>
                <a:gd name="connsiteY103" fmla="*/ 17576 h 705725"/>
                <a:gd name="connsiteX104" fmla="*/ 840920 w 2260809"/>
                <a:gd name="connsiteY104" fmla="*/ 17767 h 705725"/>
                <a:gd name="connsiteX105" fmla="*/ 845015 w 2260809"/>
                <a:gd name="connsiteY105" fmla="*/ 17195 h 705725"/>
                <a:gd name="connsiteX106" fmla="*/ 851492 w 2260809"/>
                <a:gd name="connsiteY106" fmla="*/ 15767 h 705725"/>
                <a:gd name="connsiteX107" fmla="*/ 855397 w 2260809"/>
                <a:gd name="connsiteY107" fmla="*/ 17100 h 705725"/>
                <a:gd name="connsiteX108" fmla="*/ 870923 w 2260809"/>
                <a:gd name="connsiteY108" fmla="*/ 18529 h 705725"/>
                <a:gd name="connsiteX109" fmla="*/ 874162 w 2260809"/>
                <a:gd name="connsiteY109" fmla="*/ 16148 h 705725"/>
                <a:gd name="connsiteX110" fmla="*/ 876067 w 2260809"/>
                <a:gd name="connsiteY110" fmla="*/ 17100 h 705725"/>
                <a:gd name="connsiteX111" fmla="*/ 875114 w 2260809"/>
                <a:gd name="connsiteY111" fmla="*/ 19862 h 705725"/>
                <a:gd name="connsiteX112" fmla="*/ 874353 w 2260809"/>
                <a:gd name="connsiteY112" fmla="*/ 20434 h 705725"/>
                <a:gd name="connsiteX113" fmla="*/ 872954 w 2260809"/>
                <a:gd name="connsiteY113" fmla="*/ 21911 h 705725"/>
                <a:gd name="connsiteX114" fmla="*/ 874869 w 2260809"/>
                <a:gd name="connsiteY114" fmla="*/ 21894 h 705725"/>
                <a:gd name="connsiteX115" fmla="*/ 884163 w 2260809"/>
                <a:gd name="connsiteY115" fmla="*/ 20434 h 705725"/>
                <a:gd name="connsiteX116" fmla="*/ 898927 w 2260809"/>
                <a:gd name="connsiteY116" fmla="*/ 9194 h 705725"/>
                <a:gd name="connsiteX117" fmla="*/ 908833 w 2260809"/>
                <a:gd name="connsiteY117" fmla="*/ 13195 h 705725"/>
                <a:gd name="connsiteX118" fmla="*/ 913119 w 2260809"/>
                <a:gd name="connsiteY118" fmla="*/ 13195 h 705725"/>
                <a:gd name="connsiteX119" fmla="*/ 926359 w 2260809"/>
                <a:gd name="connsiteY119" fmla="*/ 13957 h 705725"/>
                <a:gd name="connsiteX120" fmla="*/ 926835 w 2260809"/>
                <a:gd name="connsiteY120" fmla="*/ 14338 h 705725"/>
                <a:gd name="connsiteX121" fmla="*/ 941408 w 2260809"/>
                <a:gd name="connsiteY121" fmla="*/ 12909 h 705725"/>
                <a:gd name="connsiteX122" fmla="*/ 947599 w 2260809"/>
                <a:gd name="connsiteY122" fmla="*/ 11861 h 705725"/>
                <a:gd name="connsiteX123" fmla="*/ 955600 w 2260809"/>
                <a:gd name="connsiteY123" fmla="*/ 9956 h 705725"/>
                <a:gd name="connsiteX124" fmla="*/ 962268 w 2260809"/>
                <a:gd name="connsiteY124" fmla="*/ 11766 h 705725"/>
                <a:gd name="connsiteX125" fmla="*/ 964935 w 2260809"/>
                <a:gd name="connsiteY125" fmla="*/ 11480 h 705725"/>
                <a:gd name="connsiteX126" fmla="*/ 976365 w 2260809"/>
                <a:gd name="connsiteY126" fmla="*/ 8718 h 705725"/>
                <a:gd name="connsiteX127" fmla="*/ 990557 w 2260809"/>
                <a:gd name="connsiteY127" fmla="*/ 9099 h 705725"/>
                <a:gd name="connsiteX128" fmla="*/ 995320 w 2260809"/>
                <a:gd name="connsiteY128" fmla="*/ 9671 h 705725"/>
                <a:gd name="connsiteX129" fmla="*/ 997987 w 2260809"/>
                <a:gd name="connsiteY129" fmla="*/ 9956 h 705725"/>
                <a:gd name="connsiteX130" fmla="*/ 1007417 w 2260809"/>
                <a:gd name="connsiteY130" fmla="*/ 7099 h 705725"/>
                <a:gd name="connsiteX131" fmla="*/ 1008274 w 2260809"/>
                <a:gd name="connsiteY131" fmla="*/ 7766 h 705725"/>
                <a:gd name="connsiteX132" fmla="*/ 1022752 w 2260809"/>
                <a:gd name="connsiteY132" fmla="*/ 9956 h 705725"/>
                <a:gd name="connsiteX133" fmla="*/ 1027133 w 2260809"/>
                <a:gd name="connsiteY133" fmla="*/ 11099 h 705725"/>
                <a:gd name="connsiteX134" fmla="*/ 1042373 w 2260809"/>
                <a:gd name="connsiteY134" fmla="*/ 11099 h 705725"/>
                <a:gd name="connsiteX135" fmla="*/ 1046374 w 2260809"/>
                <a:gd name="connsiteY135" fmla="*/ 11004 h 705725"/>
                <a:gd name="connsiteX136" fmla="*/ 1051708 w 2260809"/>
                <a:gd name="connsiteY136" fmla="*/ 10623 h 705725"/>
                <a:gd name="connsiteX137" fmla="*/ 1065043 w 2260809"/>
                <a:gd name="connsiteY137" fmla="*/ 8147 h 705725"/>
                <a:gd name="connsiteX138" fmla="*/ 1066852 w 2260809"/>
                <a:gd name="connsiteY138" fmla="*/ 8528 h 705725"/>
                <a:gd name="connsiteX139" fmla="*/ 1074472 w 2260809"/>
                <a:gd name="connsiteY139" fmla="*/ 7575 h 705725"/>
                <a:gd name="connsiteX140" fmla="*/ 1076759 w 2260809"/>
                <a:gd name="connsiteY140" fmla="*/ 7861 h 705725"/>
                <a:gd name="connsiteX141" fmla="*/ 1084855 w 2260809"/>
                <a:gd name="connsiteY141" fmla="*/ 8242 h 705725"/>
                <a:gd name="connsiteX142" fmla="*/ 1094665 w 2260809"/>
                <a:gd name="connsiteY142" fmla="*/ 5861 h 705725"/>
                <a:gd name="connsiteX143" fmla="*/ 1105905 w 2260809"/>
                <a:gd name="connsiteY143" fmla="*/ 8051 h 705725"/>
                <a:gd name="connsiteX144" fmla="*/ 1108763 w 2260809"/>
                <a:gd name="connsiteY144" fmla="*/ 6432 h 705725"/>
                <a:gd name="connsiteX145" fmla="*/ 1115430 w 2260809"/>
                <a:gd name="connsiteY145" fmla="*/ 4718 h 705725"/>
                <a:gd name="connsiteX146" fmla="*/ 1116763 w 2260809"/>
                <a:gd name="connsiteY146" fmla="*/ 3575 h 705725"/>
                <a:gd name="connsiteX147" fmla="*/ 1118097 w 2260809"/>
                <a:gd name="connsiteY147" fmla="*/ 1955 h 705725"/>
                <a:gd name="connsiteX148" fmla="*/ 1118668 w 2260809"/>
                <a:gd name="connsiteY148" fmla="*/ 3098 h 705725"/>
                <a:gd name="connsiteX149" fmla="*/ 1121526 w 2260809"/>
                <a:gd name="connsiteY149" fmla="*/ 5384 h 705725"/>
                <a:gd name="connsiteX150" fmla="*/ 1127431 w 2260809"/>
                <a:gd name="connsiteY150" fmla="*/ 5099 h 705725"/>
                <a:gd name="connsiteX151" fmla="*/ 1128194 w 2260809"/>
                <a:gd name="connsiteY151" fmla="*/ 5956 h 705725"/>
                <a:gd name="connsiteX152" fmla="*/ 1133814 w 2260809"/>
                <a:gd name="connsiteY152" fmla="*/ 3384 h 705725"/>
                <a:gd name="connsiteX153" fmla="*/ 1138005 w 2260809"/>
                <a:gd name="connsiteY153" fmla="*/ 2908 h 705725"/>
                <a:gd name="connsiteX154" fmla="*/ 1147339 w 2260809"/>
                <a:gd name="connsiteY154" fmla="*/ 7385 h 705725"/>
                <a:gd name="connsiteX155" fmla="*/ 1153244 w 2260809"/>
                <a:gd name="connsiteY155" fmla="*/ 12528 h 705725"/>
                <a:gd name="connsiteX156" fmla="*/ 1155626 w 2260809"/>
                <a:gd name="connsiteY156" fmla="*/ 11576 h 705725"/>
                <a:gd name="connsiteX157" fmla="*/ 1157245 w 2260809"/>
                <a:gd name="connsiteY157" fmla="*/ 7099 h 705725"/>
                <a:gd name="connsiteX158" fmla="*/ 1157340 w 2260809"/>
                <a:gd name="connsiteY158" fmla="*/ 6813 h 705725"/>
                <a:gd name="connsiteX159" fmla="*/ 1166960 w 2260809"/>
                <a:gd name="connsiteY159" fmla="*/ 4146 h 705725"/>
                <a:gd name="connsiteX160" fmla="*/ 1171627 w 2260809"/>
                <a:gd name="connsiteY160" fmla="*/ 3384 h 705725"/>
                <a:gd name="connsiteX161" fmla="*/ 1176676 w 2260809"/>
                <a:gd name="connsiteY161" fmla="*/ 2622 h 705725"/>
                <a:gd name="connsiteX162" fmla="*/ 1192202 w 2260809"/>
                <a:gd name="connsiteY162" fmla="*/ 50 h 705725"/>
                <a:gd name="connsiteX163" fmla="*/ 1205156 w 2260809"/>
                <a:gd name="connsiteY163" fmla="*/ 2241 h 705725"/>
                <a:gd name="connsiteX164" fmla="*/ 1206679 w 2260809"/>
                <a:gd name="connsiteY164" fmla="*/ 1955 h 705725"/>
                <a:gd name="connsiteX165" fmla="*/ 1208965 w 2260809"/>
                <a:gd name="connsiteY165" fmla="*/ 1574 h 705725"/>
                <a:gd name="connsiteX166" fmla="*/ 1212013 w 2260809"/>
                <a:gd name="connsiteY166" fmla="*/ 3384 h 705725"/>
                <a:gd name="connsiteX167" fmla="*/ 1211728 w 2260809"/>
                <a:gd name="connsiteY167" fmla="*/ 4146 h 705725"/>
                <a:gd name="connsiteX168" fmla="*/ 1211442 w 2260809"/>
                <a:gd name="connsiteY168" fmla="*/ 5003 h 705725"/>
                <a:gd name="connsiteX169" fmla="*/ 1215538 w 2260809"/>
                <a:gd name="connsiteY169" fmla="*/ 7004 h 705725"/>
                <a:gd name="connsiteX170" fmla="*/ 1216395 w 2260809"/>
                <a:gd name="connsiteY170" fmla="*/ 6337 h 705725"/>
                <a:gd name="connsiteX171" fmla="*/ 1221824 w 2260809"/>
                <a:gd name="connsiteY171" fmla="*/ 6432 h 705725"/>
                <a:gd name="connsiteX172" fmla="*/ 1223678 w 2260809"/>
                <a:gd name="connsiteY172" fmla="*/ 10316 h 705725"/>
                <a:gd name="connsiteX173" fmla="*/ 1250846 w 2260809"/>
                <a:gd name="connsiteY173" fmla="*/ 8053 h 705725"/>
                <a:gd name="connsiteX174" fmla="*/ 1333902 w 2260809"/>
                <a:gd name="connsiteY174" fmla="*/ 14696 h 705725"/>
                <a:gd name="connsiteX175" fmla="*/ 1441875 w 2260809"/>
                <a:gd name="connsiteY175" fmla="*/ 23002 h 705725"/>
                <a:gd name="connsiteX176" fmla="*/ 1609650 w 2260809"/>
                <a:gd name="connsiteY176" fmla="*/ 24664 h 705725"/>
                <a:gd name="connsiteX177" fmla="*/ 1845529 w 2260809"/>
                <a:gd name="connsiteY177" fmla="*/ 14696 h 705725"/>
                <a:gd name="connsiteX178" fmla="*/ 1862140 w 2260809"/>
                <a:gd name="connsiteY178" fmla="*/ 14696 h 705725"/>
                <a:gd name="connsiteX179" fmla="*/ 1925263 w 2260809"/>
                <a:gd name="connsiteY179" fmla="*/ 24664 h 705725"/>
                <a:gd name="connsiteX180" fmla="*/ 2101340 w 2260809"/>
                <a:gd name="connsiteY180" fmla="*/ 51240 h 705725"/>
                <a:gd name="connsiteX181" fmla="*/ 2176091 w 2260809"/>
                <a:gd name="connsiteY181" fmla="*/ 79479 h 705725"/>
                <a:gd name="connsiteX182" fmla="*/ 2227587 w 2260809"/>
                <a:gd name="connsiteY182" fmla="*/ 160876 h 705725"/>
                <a:gd name="connsiteX183" fmla="*/ 2260809 w 2260809"/>
                <a:gd name="connsiteY183" fmla="*/ 227321 h 705725"/>
                <a:gd name="connsiteX184" fmla="*/ 2250841 w 2260809"/>
                <a:gd name="connsiteY184" fmla="*/ 270508 h 705725"/>
                <a:gd name="connsiteX185" fmla="*/ 2230908 w 2260809"/>
                <a:gd name="connsiteY185" fmla="*/ 336953 h 705725"/>
                <a:gd name="connsiteX186" fmla="*/ 2220943 w 2260809"/>
                <a:gd name="connsiteY186" fmla="*/ 370176 h 705725"/>
                <a:gd name="connsiteX187" fmla="*/ 2187721 w 2260809"/>
                <a:gd name="connsiteY187" fmla="*/ 433299 h 705725"/>
                <a:gd name="connsiteX188" fmla="*/ 2147852 w 2260809"/>
                <a:gd name="connsiteY188" fmla="*/ 486454 h 705725"/>
                <a:gd name="connsiteX189" fmla="*/ 2038220 w 2260809"/>
                <a:gd name="connsiteY189" fmla="*/ 596089 h 705725"/>
                <a:gd name="connsiteX190" fmla="*/ 1928584 w 2260809"/>
                <a:gd name="connsiteY190" fmla="*/ 705725 h 705725"/>
                <a:gd name="connsiteX191" fmla="*/ 1935228 w 2260809"/>
                <a:gd name="connsiteY191" fmla="*/ 685789 h 705725"/>
                <a:gd name="connsiteX192" fmla="*/ 1960145 w 2260809"/>
                <a:gd name="connsiteY192" fmla="*/ 602733 h 705725"/>
                <a:gd name="connsiteX193" fmla="*/ 1981740 w 2260809"/>
                <a:gd name="connsiteY193" fmla="*/ 486454 h 705725"/>
                <a:gd name="connsiteX194" fmla="*/ 1978418 w 2260809"/>
                <a:gd name="connsiteY194" fmla="*/ 405060 h 705725"/>
                <a:gd name="connsiteX195" fmla="*/ 1961807 w 2260809"/>
                <a:gd name="connsiteY195" fmla="*/ 340278 h 705725"/>
                <a:gd name="connsiteX196" fmla="*/ 1931906 w 2260809"/>
                <a:gd name="connsiteY196" fmla="*/ 317020 h 705725"/>
                <a:gd name="connsiteX197" fmla="*/ 1759151 w 2260809"/>
                <a:gd name="connsiteY197" fmla="*/ 283798 h 705725"/>
                <a:gd name="connsiteX198" fmla="*/ 1456827 w 2260809"/>
                <a:gd name="connsiteY198" fmla="*/ 250575 h 705725"/>
                <a:gd name="connsiteX199" fmla="*/ 1048189 w 2260809"/>
                <a:gd name="connsiteY199" fmla="*/ 238948 h 705725"/>
                <a:gd name="connsiteX200" fmla="*/ 686064 w 2260809"/>
                <a:gd name="connsiteY200" fmla="*/ 233964 h 705725"/>
                <a:gd name="connsiteX201" fmla="*/ 526597 w 2260809"/>
                <a:gd name="connsiteY201" fmla="*/ 243932 h 705725"/>
                <a:gd name="connsiteX202" fmla="*/ 423198 w 2260809"/>
                <a:gd name="connsiteY202" fmla="*/ 259231 h 705725"/>
                <a:gd name="connsiteX203" fmla="*/ 291005 w 2260809"/>
                <a:gd name="connsiteY203" fmla="*/ 281174 h 705725"/>
                <a:gd name="connsiteX204" fmla="*/ 268630 w 2260809"/>
                <a:gd name="connsiteY204" fmla="*/ 260173 h 705725"/>
                <a:gd name="connsiteX205" fmla="*/ 304583 w 2260809"/>
                <a:gd name="connsiteY205" fmla="*/ 248440 h 705725"/>
                <a:gd name="connsiteX206" fmla="*/ 226306 w 2260809"/>
                <a:gd name="connsiteY206" fmla="*/ 308381 h 705725"/>
                <a:gd name="connsiteX207" fmla="*/ 75469 w 2260809"/>
                <a:gd name="connsiteY207" fmla="*/ 343846 h 705725"/>
                <a:gd name="connsiteX208" fmla="*/ 132405 w 2260809"/>
                <a:gd name="connsiteY208" fmla="*/ 305450 h 705725"/>
                <a:gd name="connsiteX0" fmla="*/ 56936 w 2185340"/>
                <a:gd name="connsiteY0" fmla="*/ 305450 h 705725"/>
                <a:gd name="connsiteX1" fmla="*/ 33762 w 2185340"/>
                <a:gd name="connsiteY1" fmla="*/ 265051 h 705725"/>
                <a:gd name="connsiteX2" fmla="*/ 7957 w 2185340"/>
                <a:gd name="connsiteY2" fmla="*/ 204471 h 705725"/>
                <a:gd name="connsiteX3" fmla="*/ 1397 w 2185340"/>
                <a:gd name="connsiteY3" fmla="*/ 55484 h 705725"/>
                <a:gd name="connsiteX4" fmla="*/ 14660 w 2185340"/>
                <a:gd name="connsiteY4" fmla="*/ 23613 h 705725"/>
                <a:gd name="connsiteX5" fmla="*/ 97608 w 2185340"/>
                <a:gd name="connsiteY5" fmla="*/ 14613 h 705725"/>
                <a:gd name="connsiteX6" fmla="*/ 152129 w 2185340"/>
                <a:gd name="connsiteY6" fmla="*/ 19490 h 705725"/>
                <a:gd name="connsiteX7" fmla="*/ 176682 w 2185340"/>
                <a:gd name="connsiteY7" fmla="*/ 43054 h 705725"/>
                <a:gd name="connsiteX8" fmla="*/ 203736 w 2185340"/>
                <a:gd name="connsiteY8" fmla="*/ 19501 h 705725"/>
                <a:gd name="connsiteX9" fmla="*/ 204714 w 2185340"/>
                <a:gd name="connsiteY9" fmla="*/ 19577 h 705725"/>
                <a:gd name="connsiteX10" fmla="*/ 210524 w 2185340"/>
                <a:gd name="connsiteY10" fmla="*/ 21863 h 705725"/>
                <a:gd name="connsiteX11" fmla="*/ 214906 w 2185340"/>
                <a:gd name="connsiteY11" fmla="*/ 20148 h 705725"/>
                <a:gd name="connsiteX12" fmla="*/ 221192 w 2185340"/>
                <a:gd name="connsiteY12" fmla="*/ 17291 h 705725"/>
                <a:gd name="connsiteX13" fmla="*/ 222430 w 2185340"/>
                <a:gd name="connsiteY13" fmla="*/ 16910 h 705725"/>
                <a:gd name="connsiteX14" fmla="*/ 228526 w 2185340"/>
                <a:gd name="connsiteY14" fmla="*/ 17386 h 705725"/>
                <a:gd name="connsiteX15" fmla="*/ 236051 w 2185340"/>
                <a:gd name="connsiteY15" fmla="*/ 20910 h 705725"/>
                <a:gd name="connsiteX16" fmla="*/ 244623 w 2185340"/>
                <a:gd name="connsiteY16" fmla="*/ 20243 h 705725"/>
                <a:gd name="connsiteX17" fmla="*/ 249386 w 2185340"/>
                <a:gd name="connsiteY17" fmla="*/ 20624 h 705725"/>
                <a:gd name="connsiteX18" fmla="*/ 253291 w 2185340"/>
                <a:gd name="connsiteY18" fmla="*/ 17195 h 705725"/>
                <a:gd name="connsiteX19" fmla="*/ 260149 w 2185340"/>
                <a:gd name="connsiteY19" fmla="*/ 18624 h 705725"/>
                <a:gd name="connsiteX20" fmla="*/ 266150 w 2185340"/>
                <a:gd name="connsiteY20" fmla="*/ 19196 h 705725"/>
                <a:gd name="connsiteX21" fmla="*/ 277961 w 2185340"/>
                <a:gd name="connsiteY21" fmla="*/ 17576 h 705725"/>
                <a:gd name="connsiteX22" fmla="*/ 285867 w 2185340"/>
                <a:gd name="connsiteY22" fmla="*/ 23768 h 705725"/>
                <a:gd name="connsiteX23" fmla="*/ 295773 w 2185340"/>
                <a:gd name="connsiteY23" fmla="*/ 19005 h 705725"/>
                <a:gd name="connsiteX24" fmla="*/ 296439 w 2185340"/>
                <a:gd name="connsiteY24" fmla="*/ 18624 h 705725"/>
                <a:gd name="connsiteX25" fmla="*/ 300059 w 2185340"/>
                <a:gd name="connsiteY25" fmla="*/ 16719 h 705725"/>
                <a:gd name="connsiteX26" fmla="*/ 311775 w 2185340"/>
                <a:gd name="connsiteY26" fmla="*/ 19100 h 705725"/>
                <a:gd name="connsiteX27" fmla="*/ 315013 w 2185340"/>
                <a:gd name="connsiteY27" fmla="*/ 18719 h 705725"/>
                <a:gd name="connsiteX28" fmla="*/ 320062 w 2185340"/>
                <a:gd name="connsiteY28" fmla="*/ 18815 h 705725"/>
                <a:gd name="connsiteX29" fmla="*/ 325872 w 2185340"/>
                <a:gd name="connsiteY29" fmla="*/ 19767 h 705725"/>
                <a:gd name="connsiteX30" fmla="*/ 331301 w 2185340"/>
                <a:gd name="connsiteY30" fmla="*/ 18910 h 705725"/>
                <a:gd name="connsiteX31" fmla="*/ 331587 w 2185340"/>
                <a:gd name="connsiteY31" fmla="*/ 19958 h 705725"/>
                <a:gd name="connsiteX32" fmla="*/ 331873 w 2185340"/>
                <a:gd name="connsiteY32" fmla="*/ 20910 h 705725"/>
                <a:gd name="connsiteX33" fmla="*/ 340731 w 2185340"/>
                <a:gd name="connsiteY33" fmla="*/ 19672 h 705725"/>
                <a:gd name="connsiteX34" fmla="*/ 344255 w 2185340"/>
                <a:gd name="connsiteY34" fmla="*/ 17672 h 705725"/>
                <a:gd name="connsiteX35" fmla="*/ 343969 w 2185340"/>
                <a:gd name="connsiteY35" fmla="*/ 14528 h 705725"/>
                <a:gd name="connsiteX36" fmla="*/ 347303 w 2185340"/>
                <a:gd name="connsiteY36" fmla="*/ 17386 h 705725"/>
                <a:gd name="connsiteX37" fmla="*/ 359019 w 2185340"/>
                <a:gd name="connsiteY37" fmla="*/ 18719 h 705725"/>
                <a:gd name="connsiteX38" fmla="*/ 365400 w 2185340"/>
                <a:gd name="connsiteY38" fmla="*/ 20529 h 705725"/>
                <a:gd name="connsiteX39" fmla="*/ 372830 w 2185340"/>
                <a:gd name="connsiteY39" fmla="*/ 20053 h 705725"/>
                <a:gd name="connsiteX40" fmla="*/ 393690 w 2185340"/>
                <a:gd name="connsiteY40" fmla="*/ 18624 h 705725"/>
                <a:gd name="connsiteX41" fmla="*/ 395976 w 2185340"/>
                <a:gd name="connsiteY41" fmla="*/ 19767 h 705725"/>
                <a:gd name="connsiteX42" fmla="*/ 401596 w 2185340"/>
                <a:gd name="connsiteY42" fmla="*/ 17481 h 705725"/>
                <a:gd name="connsiteX43" fmla="*/ 401691 w 2185340"/>
                <a:gd name="connsiteY43" fmla="*/ 17195 h 705725"/>
                <a:gd name="connsiteX44" fmla="*/ 413025 w 2185340"/>
                <a:gd name="connsiteY44" fmla="*/ 18434 h 705725"/>
                <a:gd name="connsiteX45" fmla="*/ 416645 w 2185340"/>
                <a:gd name="connsiteY45" fmla="*/ 18529 h 705725"/>
                <a:gd name="connsiteX46" fmla="*/ 429504 w 2185340"/>
                <a:gd name="connsiteY46" fmla="*/ 19481 h 705725"/>
                <a:gd name="connsiteX47" fmla="*/ 430932 w 2185340"/>
                <a:gd name="connsiteY47" fmla="*/ 19862 h 705725"/>
                <a:gd name="connsiteX48" fmla="*/ 432742 w 2185340"/>
                <a:gd name="connsiteY48" fmla="*/ 18434 h 705725"/>
                <a:gd name="connsiteX49" fmla="*/ 432456 w 2185340"/>
                <a:gd name="connsiteY49" fmla="*/ 17386 h 705725"/>
                <a:gd name="connsiteX50" fmla="*/ 434362 w 2185340"/>
                <a:gd name="connsiteY50" fmla="*/ 16529 h 705725"/>
                <a:gd name="connsiteX51" fmla="*/ 438457 w 2185340"/>
                <a:gd name="connsiteY51" fmla="*/ 18529 h 705725"/>
                <a:gd name="connsiteX52" fmla="*/ 445791 w 2185340"/>
                <a:gd name="connsiteY52" fmla="*/ 19291 h 705725"/>
                <a:gd name="connsiteX53" fmla="*/ 450459 w 2185340"/>
                <a:gd name="connsiteY53" fmla="*/ 18529 h 705725"/>
                <a:gd name="connsiteX54" fmla="*/ 457222 w 2185340"/>
                <a:gd name="connsiteY54" fmla="*/ 18910 h 705725"/>
                <a:gd name="connsiteX55" fmla="*/ 458555 w 2185340"/>
                <a:gd name="connsiteY55" fmla="*/ 20624 h 705725"/>
                <a:gd name="connsiteX56" fmla="*/ 465223 w 2185340"/>
                <a:gd name="connsiteY56" fmla="*/ 22053 h 705725"/>
                <a:gd name="connsiteX57" fmla="*/ 466080 w 2185340"/>
                <a:gd name="connsiteY57" fmla="*/ 21386 h 705725"/>
                <a:gd name="connsiteX58" fmla="*/ 481891 w 2185340"/>
                <a:gd name="connsiteY58" fmla="*/ 18529 h 705725"/>
                <a:gd name="connsiteX59" fmla="*/ 494083 w 2185340"/>
                <a:gd name="connsiteY59" fmla="*/ 18815 h 705725"/>
                <a:gd name="connsiteX60" fmla="*/ 502751 w 2185340"/>
                <a:gd name="connsiteY60" fmla="*/ 18815 h 705725"/>
                <a:gd name="connsiteX61" fmla="*/ 509514 w 2185340"/>
                <a:gd name="connsiteY61" fmla="*/ 20624 h 705725"/>
                <a:gd name="connsiteX62" fmla="*/ 512181 w 2185340"/>
                <a:gd name="connsiteY62" fmla="*/ 19958 h 705725"/>
                <a:gd name="connsiteX63" fmla="*/ 515800 w 2185340"/>
                <a:gd name="connsiteY63" fmla="*/ 16052 h 705725"/>
                <a:gd name="connsiteX64" fmla="*/ 518372 w 2185340"/>
                <a:gd name="connsiteY64" fmla="*/ 12338 h 705725"/>
                <a:gd name="connsiteX65" fmla="*/ 519324 w 2185340"/>
                <a:gd name="connsiteY65" fmla="*/ 13100 h 705725"/>
                <a:gd name="connsiteX66" fmla="*/ 521230 w 2185340"/>
                <a:gd name="connsiteY66" fmla="*/ 14624 h 705725"/>
                <a:gd name="connsiteX67" fmla="*/ 528564 w 2185340"/>
                <a:gd name="connsiteY67" fmla="*/ 19291 h 705725"/>
                <a:gd name="connsiteX68" fmla="*/ 541423 w 2185340"/>
                <a:gd name="connsiteY68" fmla="*/ 16624 h 705725"/>
                <a:gd name="connsiteX69" fmla="*/ 551614 w 2185340"/>
                <a:gd name="connsiteY69" fmla="*/ 20624 h 705725"/>
                <a:gd name="connsiteX70" fmla="*/ 559806 w 2185340"/>
                <a:gd name="connsiteY70" fmla="*/ 21005 h 705725"/>
                <a:gd name="connsiteX71" fmla="*/ 562378 w 2185340"/>
                <a:gd name="connsiteY71" fmla="*/ 18910 h 705725"/>
                <a:gd name="connsiteX72" fmla="*/ 564092 w 2185340"/>
                <a:gd name="connsiteY72" fmla="*/ 17481 h 705725"/>
                <a:gd name="connsiteX73" fmla="*/ 573522 w 2185340"/>
                <a:gd name="connsiteY73" fmla="*/ 20148 h 705725"/>
                <a:gd name="connsiteX74" fmla="*/ 579999 w 2185340"/>
                <a:gd name="connsiteY74" fmla="*/ 19196 h 705725"/>
                <a:gd name="connsiteX75" fmla="*/ 590476 w 2185340"/>
                <a:gd name="connsiteY75" fmla="*/ 19196 h 705725"/>
                <a:gd name="connsiteX76" fmla="*/ 605049 w 2185340"/>
                <a:gd name="connsiteY76" fmla="*/ 21863 h 705725"/>
                <a:gd name="connsiteX77" fmla="*/ 615241 w 2185340"/>
                <a:gd name="connsiteY77" fmla="*/ 18529 h 705725"/>
                <a:gd name="connsiteX78" fmla="*/ 615337 w 2185340"/>
                <a:gd name="connsiteY78" fmla="*/ 18624 h 705725"/>
                <a:gd name="connsiteX79" fmla="*/ 623528 w 2185340"/>
                <a:gd name="connsiteY79" fmla="*/ 18719 h 705725"/>
                <a:gd name="connsiteX80" fmla="*/ 626481 w 2185340"/>
                <a:gd name="connsiteY80" fmla="*/ 19196 h 705725"/>
                <a:gd name="connsiteX81" fmla="*/ 632196 w 2185340"/>
                <a:gd name="connsiteY81" fmla="*/ 17195 h 705725"/>
                <a:gd name="connsiteX82" fmla="*/ 637053 w 2185340"/>
                <a:gd name="connsiteY82" fmla="*/ 18434 h 705725"/>
                <a:gd name="connsiteX83" fmla="*/ 645911 w 2185340"/>
                <a:gd name="connsiteY83" fmla="*/ 19672 h 705725"/>
                <a:gd name="connsiteX84" fmla="*/ 661819 w 2185340"/>
                <a:gd name="connsiteY84" fmla="*/ 17195 h 705725"/>
                <a:gd name="connsiteX85" fmla="*/ 662390 w 2185340"/>
                <a:gd name="connsiteY85" fmla="*/ 16529 h 705725"/>
                <a:gd name="connsiteX86" fmla="*/ 673439 w 2185340"/>
                <a:gd name="connsiteY86" fmla="*/ 15671 h 705725"/>
                <a:gd name="connsiteX87" fmla="*/ 677630 w 2185340"/>
                <a:gd name="connsiteY87" fmla="*/ 18148 h 705725"/>
                <a:gd name="connsiteX88" fmla="*/ 680964 w 2185340"/>
                <a:gd name="connsiteY88" fmla="*/ 20148 h 705725"/>
                <a:gd name="connsiteX89" fmla="*/ 684584 w 2185340"/>
                <a:gd name="connsiteY89" fmla="*/ 15576 h 705725"/>
                <a:gd name="connsiteX90" fmla="*/ 690298 w 2185340"/>
                <a:gd name="connsiteY90" fmla="*/ 21005 h 705725"/>
                <a:gd name="connsiteX91" fmla="*/ 692299 w 2185340"/>
                <a:gd name="connsiteY91" fmla="*/ 18815 h 705725"/>
                <a:gd name="connsiteX92" fmla="*/ 699156 w 2185340"/>
                <a:gd name="connsiteY92" fmla="*/ 16624 h 705725"/>
                <a:gd name="connsiteX93" fmla="*/ 707539 w 2185340"/>
                <a:gd name="connsiteY93" fmla="*/ 20434 h 705725"/>
                <a:gd name="connsiteX94" fmla="*/ 718016 w 2185340"/>
                <a:gd name="connsiteY94" fmla="*/ 19672 h 705725"/>
                <a:gd name="connsiteX95" fmla="*/ 720207 w 2185340"/>
                <a:gd name="connsiteY95" fmla="*/ 17576 h 705725"/>
                <a:gd name="connsiteX96" fmla="*/ 730970 w 2185340"/>
                <a:gd name="connsiteY96" fmla="*/ 19196 h 705725"/>
                <a:gd name="connsiteX97" fmla="*/ 737066 w 2185340"/>
                <a:gd name="connsiteY97" fmla="*/ 15957 h 705725"/>
                <a:gd name="connsiteX98" fmla="*/ 737352 w 2185340"/>
                <a:gd name="connsiteY98" fmla="*/ 16243 h 705725"/>
                <a:gd name="connsiteX99" fmla="*/ 738209 w 2185340"/>
                <a:gd name="connsiteY99" fmla="*/ 17291 h 705725"/>
                <a:gd name="connsiteX100" fmla="*/ 744019 w 2185340"/>
                <a:gd name="connsiteY100" fmla="*/ 17767 h 705725"/>
                <a:gd name="connsiteX101" fmla="*/ 746496 w 2185340"/>
                <a:gd name="connsiteY101" fmla="*/ 17386 h 705725"/>
                <a:gd name="connsiteX102" fmla="*/ 752496 w 2185340"/>
                <a:gd name="connsiteY102" fmla="*/ 18148 h 705725"/>
                <a:gd name="connsiteX103" fmla="*/ 759831 w 2185340"/>
                <a:gd name="connsiteY103" fmla="*/ 17576 h 705725"/>
                <a:gd name="connsiteX104" fmla="*/ 765451 w 2185340"/>
                <a:gd name="connsiteY104" fmla="*/ 17767 h 705725"/>
                <a:gd name="connsiteX105" fmla="*/ 769546 w 2185340"/>
                <a:gd name="connsiteY105" fmla="*/ 17195 h 705725"/>
                <a:gd name="connsiteX106" fmla="*/ 776023 w 2185340"/>
                <a:gd name="connsiteY106" fmla="*/ 15767 h 705725"/>
                <a:gd name="connsiteX107" fmla="*/ 779928 w 2185340"/>
                <a:gd name="connsiteY107" fmla="*/ 17100 h 705725"/>
                <a:gd name="connsiteX108" fmla="*/ 795454 w 2185340"/>
                <a:gd name="connsiteY108" fmla="*/ 18529 h 705725"/>
                <a:gd name="connsiteX109" fmla="*/ 798693 w 2185340"/>
                <a:gd name="connsiteY109" fmla="*/ 16148 h 705725"/>
                <a:gd name="connsiteX110" fmla="*/ 800598 w 2185340"/>
                <a:gd name="connsiteY110" fmla="*/ 17100 h 705725"/>
                <a:gd name="connsiteX111" fmla="*/ 799645 w 2185340"/>
                <a:gd name="connsiteY111" fmla="*/ 19862 h 705725"/>
                <a:gd name="connsiteX112" fmla="*/ 798884 w 2185340"/>
                <a:gd name="connsiteY112" fmla="*/ 20434 h 705725"/>
                <a:gd name="connsiteX113" fmla="*/ 797485 w 2185340"/>
                <a:gd name="connsiteY113" fmla="*/ 21911 h 705725"/>
                <a:gd name="connsiteX114" fmla="*/ 799400 w 2185340"/>
                <a:gd name="connsiteY114" fmla="*/ 21894 h 705725"/>
                <a:gd name="connsiteX115" fmla="*/ 808694 w 2185340"/>
                <a:gd name="connsiteY115" fmla="*/ 20434 h 705725"/>
                <a:gd name="connsiteX116" fmla="*/ 823458 w 2185340"/>
                <a:gd name="connsiteY116" fmla="*/ 9194 h 705725"/>
                <a:gd name="connsiteX117" fmla="*/ 833364 w 2185340"/>
                <a:gd name="connsiteY117" fmla="*/ 13195 h 705725"/>
                <a:gd name="connsiteX118" fmla="*/ 837650 w 2185340"/>
                <a:gd name="connsiteY118" fmla="*/ 13195 h 705725"/>
                <a:gd name="connsiteX119" fmla="*/ 850890 w 2185340"/>
                <a:gd name="connsiteY119" fmla="*/ 13957 h 705725"/>
                <a:gd name="connsiteX120" fmla="*/ 851366 w 2185340"/>
                <a:gd name="connsiteY120" fmla="*/ 14338 h 705725"/>
                <a:gd name="connsiteX121" fmla="*/ 865939 w 2185340"/>
                <a:gd name="connsiteY121" fmla="*/ 12909 h 705725"/>
                <a:gd name="connsiteX122" fmla="*/ 872130 w 2185340"/>
                <a:gd name="connsiteY122" fmla="*/ 11861 h 705725"/>
                <a:gd name="connsiteX123" fmla="*/ 880131 w 2185340"/>
                <a:gd name="connsiteY123" fmla="*/ 9956 h 705725"/>
                <a:gd name="connsiteX124" fmla="*/ 886799 w 2185340"/>
                <a:gd name="connsiteY124" fmla="*/ 11766 h 705725"/>
                <a:gd name="connsiteX125" fmla="*/ 889466 w 2185340"/>
                <a:gd name="connsiteY125" fmla="*/ 11480 h 705725"/>
                <a:gd name="connsiteX126" fmla="*/ 900896 w 2185340"/>
                <a:gd name="connsiteY126" fmla="*/ 8718 h 705725"/>
                <a:gd name="connsiteX127" fmla="*/ 915088 w 2185340"/>
                <a:gd name="connsiteY127" fmla="*/ 9099 h 705725"/>
                <a:gd name="connsiteX128" fmla="*/ 919851 w 2185340"/>
                <a:gd name="connsiteY128" fmla="*/ 9671 h 705725"/>
                <a:gd name="connsiteX129" fmla="*/ 922518 w 2185340"/>
                <a:gd name="connsiteY129" fmla="*/ 9956 h 705725"/>
                <a:gd name="connsiteX130" fmla="*/ 931948 w 2185340"/>
                <a:gd name="connsiteY130" fmla="*/ 7099 h 705725"/>
                <a:gd name="connsiteX131" fmla="*/ 932805 w 2185340"/>
                <a:gd name="connsiteY131" fmla="*/ 7766 h 705725"/>
                <a:gd name="connsiteX132" fmla="*/ 947283 w 2185340"/>
                <a:gd name="connsiteY132" fmla="*/ 9956 h 705725"/>
                <a:gd name="connsiteX133" fmla="*/ 951664 w 2185340"/>
                <a:gd name="connsiteY133" fmla="*/ 11099 h 705725"/>
                <a:gd name="connsiteX134" fmla="*/ 966904 w 2185340"/>
                <a:gd name="connsiteY134" fmla="*/ 11099 h 705725"/>
                <a:gd name="connsiteX135" fmla="*/ 970905 w 2185340"/>
                <a:gd name="connsiteY135" fmla="*/ 11004 h 705725"/>
                <a:gd name="connsiteX136" fmla="*/ 976239 w 2185340"/>
                <a:gd name="connsiteY136" fmla="*/ 10623 h 705725"/>
                <a:gd name="connsiteX137" fmla="*/ 989574 w 2185340"/>
                <a:gd name="connsiteY137" fmla="*/ 8147 h 705725"/>
                <a:gd name="connsiteX138" fmla="*/ 991383 w 2185340"/>
                <a:gd name="connsiteY138" fmla="*/ 8528 h 705725"/>
                <a:gd name="connsiteX139" fmla="*/ 999003 w 2185340"/>
                <a:gd name="connsiteY139" fmla="*/ 7575 h 705725"/>
                <a:gd name="connsiteX140" fmla="*/ 1001290 w 2185340"/>
                <a:gd name="connsiteY140" fmla="*/ 7861 h 705725"/>
                <a:gd name="connsiteX141" fmla="*/ 1009386 w 2185340"/>
                <a:gd name="connsiteY141" fmla="*/ 8242 h 705725"/>
                <a:gd name="connsiteX142" fmla="*/ 1019196 w 2185340"/>
                <a:gd name="connsiteY142" fmla="*/ 5861 h 705725"/>
                <a:gd name="connsiteX143" fmla="*/ 1030436 w 2185340"/>
                <a:gd name="connsiteY143" fmla="*/ 8051 h 705725"/>
                <a:gd name="connsiteX144" fmla="*/ 1033294 w 2185340"/>
                <a:gd name="connsiteY144" fmla="*/ 6432 h 705725"/>
                <a:gd name="connsiteX145" fmla="*/ 1039961 w 2185340"/>
                <a:gd name="connsiteY145" fmla="*/ 4718 h 705725"/>
                <a:gd name="connsiteX146" fmla="*/ 1041294 w 2185340"/>
                <a:gd name="connsiteY146" fmla="*/ 3575 h 705725"/>
                <a:gd name="connsiteX147" fmla="*/ 1042628 w 2185340"/>
                <a:gd name="connsiteY147" fmla="*/ 1955 h 705725"/>
                <a:gd name="connsiteX148" fmla="*/ 1043199 w 2185340"/>
                <a:gd name="connsiteY148" fmla="*/ 3098 h 705725"/>
                <a:gd name="connsiteX149" fmla="*/ 1046057 w 2185340"/>
                <a:gd name="connsiteY149" fmla="*/ 5384 h 705725"/>
                <a:gd name="connsiteX150" fmla="*/ 1051962 w 2185340"/>
                <a:gd name="connsiteY150" fmla="*/ 5099 h 705725"/>
                <a:gd name="connsiteX151" fmla="*/ 1052725 w 2185340"/>
                <a:gd name="connsiteY151" fmla="*/ 5956 h 705725"/>
                <a:gd name="connsiteX152" fmla="*/ 1058345 w 2185340"/>
                <a:gd name="connsiteY152" fmla="*/ 3384 h 705725"/>
                <a:gd name="connsiteX153" fmla="*/ 1062536 w 2185340"/>
                <a:gd name="connsiteY153" fmla="*/ 2908 h 705725"/>
                <a:gd name="connsiteX154" fmla="*/ 1071870 w 2185340"/>
                <a:gd name="connsiteY154" fmla="*/ 7385 h 705725"/>
                <a:gd name="connsiteX155" fmla="*/ 1077775 w 2185340"/>
                <a:gd name="connsiteY155" fmla="*/ 12528 h 705725"/>
                <a:gd name="connsiteX156" fmla="*/ 1080157 w 2185340"/>
                <a:gd name="connsiteY156" fmla="*/ 11576 h 705725"/>
                <a:gd name="connsiteX157" fmla="*/ 1081776 w 2185340"/>
                <a:gd name="connsiteY157" fmla="*/ 7099 h 705725"/>
                <a:gd name="connsiteX158" fmla="*/ 1081871 w 2185340"/>
                <a:gd name="connsiteY158" fmla="*/ 6813 h 705725"/>
                <a:gd name="connsiteX159" fmla="*/ 1091491 w 2185340"/>
                <a:gd name="connsiteY159" fmla="*/ 4146 h 705725"/>
                <a:gd name="connsiteX160" fmla="*/ 1096158 w 2185340"/>
                <a:gd name="connsiteY160" fmla="*/ 3384 h 705725"/>
                <a:gd name="connsiteX161" fmla="*/ 1101207 w 2185340"/>
                <a:gd name="connsiteY161" fmla="*/ 2622 h 705725"/>
                <a:gd name="connsiteX162" fmla="*/ 1116733 w 2185340"/>
                <a:gd name="connsiteY162" fmla="*/ 50 h 705725"/>
                <a:gd name="connsiteX163" fmla="*/ 1129687 w 2185340"/>
                <a:gd name="connsiteY163" fmla="*/ 2241 h 705725"/>
                <a:gd name="connsiteX164" fmla="*/ 1131210 w 2185340"/>
                <a:gd name="connsiteY164" fmla="*/ 1955 h 705725"/>
                <a:gd name="connsiteX165" fmla="*/ 1133496 w 2185340"/>
                <a:gd name="connsiteY165" fmla="*/ 1574 h 705725"/>
                <a:gd name="connsiteX166" fmla="*/ 1136544 w 2185340"/>
                <a:gd name="connsiteY166" fmla="*/ 3384 h 705725"/>
                <a:gd name="connsiteX167" fmla="*/ 1136259 w 2185340"/>
                <a:gd name="connsiteY167" fmla="*/ 4146 h 705725"/>
                <a:gd name="connsiteX168" fmla="*/ 1135973 w 2185340"/>
                <a:gd name="connsiteY168" fmla="*/ 5003 h 705725"/>
                <a:gd name="connsiteX169" fmla="*/ 1140069 w 2185340"/>
                <a:gd name="connsiteY169" fmla="*/ 7004 h 705725"/>
                <a:gd name="connsiteX170" fmla="*/ 1140926 w 2185340"/>
                <a:gd name="connsiteY170" fmla="*/ 6337 h 705725"/>
                <a:gd name="connsiteX171" fmla="*/ 1146355 w 2185340"/>
                <a:gd name="connsiteY171" fmla="*/ 6432 h 705725"/>
                <a:gd name="connsiteX172" fmla="*/ 1148209 w 2185340"/>
                <a:gd name="connsiteY172" fmla="*/ 10316 h 705725"/>
                <a:gd name="connsiteX173" fmla="*/ 1175377 w 2185340"/>
                <a:gd name="connsiteY173" fmla="*/ 8053 h 705725"/>
                <a:gd name="connsiteX174" fmla="*/ 1258433 w 2185340"/>
                <a:gd name="connsiteY174" fmla="*/ 14696 h 705725"/>
                <a:gd name="connsiteX175" fmla="*/ 1366406 w 2185340"/>
                <a:gd name="connsiteY175" fmla="*/ 23002 h 705725"/>
                <a:gd name="connsiteX176" fmla="*/ 1534181 w 2185340"/>
                <a:gd name="connsiteY176" fmla="*/ 24664 h 705725"/>
                <a:gd name="connsiteX177" fmla="*/ 1770060 w 2185340"/>
                <a:gd name="connsiteY177" fmla="*/ 14696 h 705725"/>
                <a:gd name="connsiteX178" fmla="*/ 1786671 w 2185340"/>
                <a:gd name="connsiteY178" fmla="*/ 14696 h 705725"/>
                <a:gd name="connsiteX179" fmla="*/ 1849794 w 2185340"/>
                <a:gd name="connsiteY179" fmla="*/ 24664 h 705725"/>
                <a:gd name="connsiteX180" fmla="*/ 2025871 w 2185340"/>
                <a:gd name="connsiteY180" fmla="*/ 51240 h 705725"/>
                <a:gd name="connsiteX181" fmla="*/ 2100622 w 2185340"/>
                <a:gd name="connsiteY181" fmla="*/ 79479 h 705725"/>
                <a:gd name="connsiteX182" fmla="*/ 2152118 w 2185340"/>
                <a:gd name="connsiteY182" fmla="*/ 160876 h 705725"/>
                <a:gd name="connsiteX183" fmla="*/ 2185340 w 2185340"/>
                <a:gd name="connsiteY183" fmla="*/ 227321 h 705725"/>
                <a:gd name="connsiteX184" fmla="*/ 2175372 w 2185340"/>
                <a:gd name="connsiteY184" fmla="*/ 270508 h 705725"/>
                <a:gd name="connsiteX185" fmla="*/ 2155439 w 2185340"/>
                <a:gd name="connsiteY185" fmla="*/ 336953 h 705725"/>
                <a:gd name="connsiteX186" fmla="*/ 2145474 w 2185340"/>
                <a:gd name="connsiteY186" fmla="*/ 370176 h 705725"/>
                <a:gd name="connsiteX187" fmla="*/ 2112252 w 2185340"/>
                <a:gd name="connsiteY187" fmla="*/ 433299 h 705725"/>
                <a:gd name="connsiteX188" fmla="*/ 2072383 w 2185340"/>
                <a:gd name="connsiteY188" fmla="*/ 486454 h 705725"/>
                <a:gd name="connsiteX189" fmla="*/ 1962751 w 2185340"/>
                <a:gd name="connsiteY189" fmla="*/ 596089 h 705725"/>
                <a:gd name="connsiteX190" fmla="*/ 1853115 w 2185340"/>
                <a:gd name="connsiteY190" fmla="*/ 705725 h 705725"/>
                <a:gd name="connsiteX191" fmla="*/ 1859759 w 2185340"/>
                <a:gd name="connsiteY191" fmla="*/ 685789 h 705725"/>
                <a:gd name="connsiteX192" fmla="*/ 1884676 w 2185340"/>
                <a:gd name="connsiteY192" fmla="*/ 602733 h 705725"/>
                <a:gd name="connsiteX193" fmla="*/ 1906271 w 2185340"/>
                <a:gd name="connsiteY193" fmla="*/ 486454 h 705725"/>
                <a:gd name="connsiteX194" fmla="*/ 1902949 w 2185340"/>
                <a:gd name="connsiteY194" fmla="*/ 405060 h 705725"/>
                <a:gd name="connsiteX195" fmla="*/ 1886338 w 2185340"/>
                <a:gd name="connsiteY195" fmla="*/ 340278 h 705725"/>
                <a:gd name="connsiteX196" fmla="*/ 1856437 w 2185340"/>
                <a:gd name="connsiteY196" fmla="*/ 317020 h 705725"/>
                <a:gd name="connsiteX197" fmla="*/ 1683682 w 2185340"/>
                <a:gd name="connsiteY197" fmla="*/ 283798 h 705725"/>
                <a:gd name="connsiteX198" fmla="*/ 1381358 w 2185340"/>
                <a:gd name="connsiteY198" fmla="*/ 250575 h 705725"/>
                <a:gd name="connsiteX199" fmla="*/ 972720 w 2185340"/>
                <a:gd name="connsiteY199" fmla="*/ 238948 h 705725"/>
                <a:gd name="connsiteX200" fmla="*/ 610595 w 2185340"/>
                <a:gd name="connsiteY200" fmla="*/ 233964 h 705725"/>
                <a:gd name="connsiteX201" fmla="*/ 451128 w 2185340"/>
                <a:gd name="connsiteY201" fmla="*/ 243932 h 705725"/>
                <a:gd name="connsiteX202" fmla="*/ 347729 w 2185340"/>
                <a:gd name="connsiteY202" fmla="*/ 259231 h 705725"/>
                <a:gd name="connsiteX203" fmla="*/ 215536 w 2185340"/>
                <a:gd name="connsiteY203" fmla="*/ 281174 h 705725"/>
                <a:gd name="connsiteX204" fmla="*/ 193161 w 2185340"/>
                <a:gd name="connsiteY204" fmla="*/ 260173 h 705725"/>
                <a:gd name="connsiteX205" fmla="*/ 229114 w 2185340"/>
                <a:gd name="connsiteY205" fmla="*/ 248440 h 705725"/>
                <a:gd name="connsiteX206" fmla="*/ 150837 w 2185340"/>
                <a:gd name="connsiteY206" fmla="*/ 308381 h 705725"/>
                <a:gd name="connsiteX207" fmla="*/ 0 w 2185340"/>
                <a:gd name="connsiteY207" fmla="*/ 343846 h 705725"/>
                <a:gd name="connsiteX208" fmla="*/ 56936 w 2185340"/>
                <a:gd name="connsiteY208" fmla="*/ 305450 h 705725"/>
                <a:gd name="connsiteX0" fmla="*/ 58125 w 2186529"/>
                <a:gd name="connsiteY0" fmla="*/ 305450 h 705725"/>
                <a:gd name="connsiteX1" fmla="*/ 34951 w 2186529"/>
                <a:gd name="connsiteY1" fmla="*/ 265051 h 705725"/>
                <a:gd name="connsiteX2" fmla="*/ 9146 w 2186529"/>
                <a:gd name="connsiteY2" fmla="*/ 204471 h 705725"/>
                <a:gd name="connsiteX3" fmla="*/ 2586 w 2186529"/>
                <a:gd name="connsiteY3" fmla="*/ 55484 h 705725"/>
                <a:gd name="connsiteX4" fmla="*/ 66833 w 2186529"/>
                <a:gd name="connsiteY4" fmla="*/ 102405 h 705725"/>
                <a:gd name="connsiteX5" fmla="*/ 98797 w 2186529"/>
                <a:gd name="connsiteY5" fmla="*/ 14613 h 705725"/>
                <a:gd name="connsiteX6" fmla="*/ 153318 w 2186529"/>
                <a:gd name="connsiteY6" fmla="*/ 19490 h 705725"/>
                <a:gd name="connsiteX7" fmla="*/ 177871 w 2186529"/>
                <a:gd name="connsiteY7" fmla="*/ 43054 h 705725"/>
                <a:gd name="connsiteX8" fmla="*/ 204925 w 2186529"/>
                <a:gd name="connsiteY8" fmla="*/ 19501 h 705725"/>
                <a:gd name="connsiteX9" fmla="*/ 205903 w 2186529"/>
                <a:gd name="connsiteY9" fmla="*/ 19577 h 705725"/>
                <a:gd name="connsiteX10" fmla="*/ 211713 w 2186529"/>
                <a:gd name="connsiteY10" fmla="*/ 21863 h 705725"/>
                <a:gd name="connsiteX11" fmla="*/ 216095 w 2186529"/>
                <a:gd name="connsiteY11" fmla="*/ 20148 h 705725"/>
                <a:gd name="connsiteX12" fmla="*/ 222381 w 2186529"/>
                <a:gd name="connsiteY12" fmla="*/ 17291 h 705725"/>
                <a:gd name="connsiteX13" fmla="*/ 223619 w 2186529"/>
                <a:gd name="connsiteY13" fmla="*/ 16910 h 705725"/>
                <a:gd name="connsiteX14" fmla="*/ 229715 w 2186529"/>
                <a:gd name="connsiteY14" fmla="*/ 17386 h 705725"/>
                <a:gd name="connsiteX15" fmla="*/ 237240 w 2186529"/>
                <a:gd name="connsiteY15" fmla="*/ 20910 h 705725"/>
                <a:gd name="connsiteX16" fmla="*/ 245812 w 2186529"/>
                <a:gd name="connsiteY16" fmla="*/ 20243 h 705725"/>
                <a:gd name="connsiteX17" fmla="*/ 250575 w 2186529"/>
                <a:gd name="connsiteY17" fmla="*/ 20624 h 705725"/>
                <a:gd name="connsiteX18" fmla="*/ 254480 w 2186529"/>
                <a:gd name="connsiteY18" fmla="*/ 17195 h 705725"/>
                <a:gd name="connsiteX19" fmla="*/ 261338 w 2186529"/>
                <a:gd name="connsiteY19" fmla="*/ 18624 h 705725"/>
                <a:gd name="connsiteX20" fmla="*/ 267339 w 2186529"/>
                <a:gd name="connsiteY20" fmla="*/ 19196 h 705725"/>
                <a:gd name="connsiteX21" fmla="*/ 279150 w 2186529"/>
                <a:gd name="connsiteY21" fmla="*/ 17576 h 705725"/>
                <a:gd name="connsiteX22" fmla="*/ 287056 w 2186529"/>
                <a:gd name="connsiteY22" fmla="*/ 23768 h 705725"/>
                <a:gd name="connsiteX23" fmla="*/ 296962 w 2186529"/>
                <a:gd name="connsiteY23" fmla="*/ 19005 h 705725"/>
                <a:gd name="connsiteX24" fmla="*/ 297628 w 2186529"/>
                <a:gd name="connsiteY24" fmla="*/ 18624 h 705725"/>
                <a:gd name="connsiteX25" fmla="*/ 301248 w 2186529"/>
                <a:gd name="connsiteY25" fmla="*/ 16719 h 705725"/>
                <a:gd name="connsiteX26" fmla="*/ 312964 w 2186529"/>
                <a:gd name="connsiteY26" fmla="*/ 19100 h 705725"/>
                <a:gd name="connsiteX27" fmla="*/ 316202 w 2186529"/>
                <a:gd name="connsiteY27" fmla="*/ 18719 h 705725"/>
                <a:gd name="connsiteX28" fmla="*/ 321251 w 2186529"/>
                <a:gd name="connsiteY28" fmla="*/ 18815 h 705725"/>
                <a:gd name="connsiteX29" fmla="*/ 327061 w 2186529"/>
                <a:gd name="connsiteY29" fmla="*/ 19767 h 705725"/>
                <a:gd name="connsiteX30" fmla="*/ 332490 w 2186529"/>
                <a:gd name="connsiteY30" fmla="*/ 18910 h 705725"/>
                <a:gd name="connsiteX31" fmla="*/ 332776 w 2186529"/>
                <a:gd name="connsiteY31" fmla="*/ 19958 h 705725"/>
                <a:gd name="connsiteX32" fmla="*/ 333062 w 2186529"/>
                <a:gd name="connsiteY32" fmla="*/ 20910 h 705725"/>
                <a:gd name="connsiteX33" fmla="*/ 341920 w 2186529"/>
                <a:gd name="connsiteY33" fmla="*/ 19672 h 705725"/>
                <a:gd name="connsiteX34" fmla="*/ 345444 w 2186529"/>
                <a:gd name="connsiteY34" fmla="*/ 17672 h 705725"/>
                <a:gd name="connsiteX35" fmla="*/ 345158 w 2186529"/>
                <a:gd name="connsiteY35" fmla="*/ 14528 h 705725"/>
                <a:gd name="connsiteX36" fmla="*/ 348492 w 2186529"/>
                <a:gd name="connsiteY36" fmla="*/ 17386 h 705725"/>
                <a:gd name="connsiteX37" fmla="*/ 360208 w 2186529"/>
                <a:gd name="connsiteY37" fmla="*/ 18719 h 705725"/>
                <a:gd name="connsiteX38" fmla="*/ 366589 w 2186529"/>
                <a:gd name="connsiteY38" fmla="*/ 20529 h 705725"/>
                <a:gd name="connsiteX39" fmla="*/ 374019 w 2186529"/>
                <a:gd name="connsiteY39" fmla="*/ 20053 h 705725"/>
                <a:gd name="connsiteX40" fmla="*/ 394879 w 2186529"/>
                <a:gd name="connsiteY40" fmla="*/ 18624 h 705725"/>
                <a:gd name="connsiteX41" fmla="*/ 397165 w 2186529"/>
                <a:gd name="connsiteY41" fmla="*/ 19767 h 705725"/>
                <a:gd name="connsiteX42" fmla="*/ 402785 w 2186529"/>
                <a:gd name="connsiteY42" fmla="*/ 17481 h 705725"/>
                <a:gd name="connsiteX43" fmla="*/ 402880 w 2186529"/>
                <a:gd name="connsiteY43" fmla="*/ 17195 h 705725"/>
                <a:gd name="connsiteX44" fmla="*/ 414214 w 2186529"/>
                <a:gd name="connsiteY44" fmla="*/ 18434 h 705725"/>
                <a:gd name="connsiteX45" fmla="*/ 417834 w 2186529"/>
                <a:gd name="connsiteY45" fmla="*/ 18529 h 705725"/>
                <a:gd name="connsiteX46" fmla="*/ 430693 w 2186529"/>
                <a:gd name="connsiteY46" fmla="*/ 19481 h 705725"/>
                <a:gd name="connsiteX47" fmla="*/ 432121 w 2186529"/>
                <a:gd name="connsiteY47" fmla="*/ 19862 h 705725"/>
                <a:gd name="connsiteX48" fmla="*/ 433931 w 2186529"/>
                <a:gd name="connsiteY48" fmla="*/ 18434 h 705725"/>
                <a:gd name="connsiteX49" fmla="*/ 433645 w 2186529"/>
                <a:gd name="connsiteY49" fmla="*/ 17386 h 705725"/>
                <a:gd name="connsiteX50" fmla="*/ 435551 w 2186529"/>
                <a:gd name="connsiteY50" fmla="*/ 16529 h 705725"/>
                <a:gd name="connsiteX51" fmla="*/ 439646 w 2186529"/>
                <a:gd name="connsiteY51" fmla="*/ 18529 h 705725"/>
                <a:gd name="connsiteX52" fmla="*/ 446980 w 2186529"/>
                <a:gd name="connsiteY52" fmla="*/ 19291 h 705725"/>
                <a:gd name="connsiteX53" fmla="*/ 451648 w 2186529"/>
                <a:gd name="connsiteY53" fmla="*/ 18529 h 705725"/>
                <a:gd name="connsiteX54" fmla="*/ 458411 w 2186529"/>
                <a:gd name="connsiteY54" fmla="*/ 18910 h 705725"/>
                <a:gd name="connsiteX55" fmla="*/ 459744 w 2186529"/>
                <a:gd name="connsiteY55" fmla="*/ 20624 h 705725"/>
                <a:gd name="connsiteX56" fmla="*/ 466412 w 2186529"/>
                <a:gd name="connsiteY56" fmla="*/ 22053 h 705725"/>
                <a:gd name="connsiteX57" fmla="*/ 467269 w 2186529"/>
                <a:gd name="connsiteY57" fmla="*/ 21386 h 705725"/>
                <a:gd name="connsiteX58" fmla="*/ 483080 w 2186529"/>
                <a:gd name="connsiteY58" fmla="*/ 18529 h 705725"/>
                <a:gd name="connsiteX59" fmla="*/ 495272 w 2186529"/>
                <a:gd name="connsiteY59" fmla="*/ 18815 h 705725"/>
                <a:gd name="connsiteX60" fmla="*/ 503940 w 2186529"/>
                <a:gd name="connsiteY60" fmla="*/ 18815 h 705725"/>
                <a:gd name="connsiteX61" fmla="*/ 510703 w 2186529"/>
                <a:gd name="connsiteY61" fmla="*/ 20624 h 705725"/>
                <a:gd name="connsiteX62" fmla="*/ 513370 w 2186529"/>
                <a:gd name="connsiteY62" fmla="*/ 19958 h 705725"/>
                <a:gd name="connsiteX63" fmla="*/ 516989 w 2186529"/>
                <a:gd name="connsiteY63" fmla="*/ 16052 h 705725"/>
                <a:gd name="connsiteX64" fmla="*/ 519561 w 2186529"/>
                <a:gd name="connsiteY64" fmla="*/ 12338 h 705725"/>
                <a:gd name="connsiteX65" fmla="*/ 520513 w 2186529"/>
                <a:gd name="connsiteY65" fmla="*/ 13100 h 705725"/>
                <a:gd name="connsiteX66" fmla="*/ 522419 w 2186529"/>
                <a:gd name="connsiteY66" fmla="*/ 14624 h 705725"/>
                <a:gd name="connsiteX67" fmla="*/ 529753 w 2186529"/>
                <a:gd name="connsiteY67" fmla="*/ 19291 h 705725"/>
                <a:gd name="connsiteX68" fmla="*/ 542612 w 2186529"/>
                <a:gd name="connsiteY68" fmla="*/ 16624 h 705725"/>
                <a:gd name="connsiteX69" fmla="*/ 552803 w 2186529"/>
                <a:gd name="connsiteY69" fmla="*/ 20624 h 705725"/>
                <a:gd name="connsiteX70" fmla="*/ 560995 w 2186529"/>
                <a:gd name="connsiteY70" fmla="*/ 21005 h 705725"/>
                <a:gd name="connsiteX71" fmla="*/ 563567 w 2186529"/>
                <a:gd name="connsiteY71" fmla="*/ 18910 h 705725"/>
                <a:gd name="connsiteX72" fmla="*/ 565281 w 2186529"/>
                <a:gd name="connsiteY72" fmla="*/ 17481 h 705725"/>
                <a:gd name="connsiteX73" fmla="*/ 574711 w 2186529"/>
                <a:gd name="connsiteY73" fmla="*/ 20148 h 705725"/>
                <a:gd name="connsiteX74" fmla="*/ 581188 w 2186529"/>
                <a:gd name="connsiteY74" fmla="*/ 19196 h 705725"/>
                <a:gd name="connsiteX75" fmla="*/ 591665 w 2186529"/>
                <a:gd name="connsiteY75" fmla="*/ 19196 h 705725"/>
                <a:gd name="connsiteX76" fmla="*/ 606238 w 2186529"/>
                <a:gd name="connsiteY76" fmla="*/ 21863 h 705725"/>
                <a:gd name="connsiteX77" fmla="*/ 616430 w 2186529"/>
                <a:gd name="connsiteY77" fmla="*/ 18529 h 705725"/>
                <a:gd name="connsiteX78" fmla="*/ 616526 w 2186529"/>
                <a:gd name="connsiteY78" fmla="*/ 18624 h 705725"/>
                <a:gd name="connsiteX79" fmla="*/ 624717 w 2186529"/>
                <a:gd name="connsiteY79" fmla="*/ 18719 h 705725"/>
                <a:gd name="connsiteX80" fmla="*/ 627670 w 2186529"/>
                <a:gd name="connsiteY80" fmla="*/ 19196 h 705725"/>
                <a:gd name="connsiteX81" fmla="*/ 633385 w 2186529"/>
                <a:gd name="connsiteY81" fmla="*/ 17195 h 705725"/>
                <a:gd name="connsiteX82" fmla="*/ 638242 w 2186529"/>
                <a:gd name="connsiteY82" fmla="*/ 18434 h 705725"/>
                <a:gd name="connsiteX83" fmla="*/ 647100 w 2186529"/>
                <a:gd name="connsiteY83" fmla="*/ 19672 h 705725"/>
                <a:gd name="connsiteX84" fmla="*/ 663008 w 2186529"/>
                <a:gd name="connsiteY84" fmla="*/ 17195 h 705725"/>
                <a:gd name="connsiteX85" fmla="*/ 663579 w 2186529"/>
                <a:gd name="connsiteY85" fmla="*/ 16529 h 705725"/>
                <a:gd name="connsiteX86" fmla="*/ 674628 w 2186529"/>
                <a:gd name="connsiteY86" fmla="*/ 15671 h 705725"/>
                <a:gd name="connsiteX87" fmla="*/ 678819 w 2186529"/>
                <a:gd name="connsiteY87" fmla="*/ 18148 h 705725"/>
                <a:gd name="connsiteX88" fmla="*/ 682153 w 2186529"/>
                <a:gd name="connsiteY88" fmla="*/ 20148 h 705725"/>
                <a:gd name="connsiteX89" fmla="*/ 685773 w 2186529"/>
                <a:gd name="connsiteY89" fmla="*/ 15576 h 705725"/>
                <a:gd name="connsiteX90" fmla="*/ 691487 w 2186529"/>
                <a:gd name="connsiteY90" fmla="*/ 21005 h 705725"/>
                <a:gd name="connsiteX91" fmla="*/ 693488 w 2186529"/>
                <a:gd name="connsiteY91" fmla="*/ 18815 h 705725"/>
                <a:gd name="connsiteX92" fmla="*/ 700345 w 2186529"/>
                <a:gd name="connsiteY92" fmla="*/ 16624 h 705725"/>
                <a:gd name="connsiteX93" fmla="*/ 708728 w 2186529"/>
                <a:gd name="connsiteY93" fmla="*/ 20434 h 705725"/>
                <a:gd name="connsiteX94" fmla="*/ 719205 w 2186529"/>
                <a:gd name="connsiteY94" fmla="*/ 19672 h 705725"/>
                <a:gd name="connsiteX95" fmla="*/ 721396 w 2186529"/>
                <a:gd name="connsiteY95" fmla="*/ 17576 h 705725"/>
                <a:gd name="connsiteX96" fmla="*/ 732159 w 2186529"/>
                <a:gd name="connsiteY96" fmla="*/ 19196 h 705725"/>
                <a:gd name="connsiteX97" fmla="*/ 738255 w 2186529"/>
                <a:gd name="connsiteY97" fmla="*/ 15957 h 705725"/>
                <a:gd name="connsiteX98" fmla="*/ 738541 w 2186529"/>
                <a:gd name="connsiteY98" fmla="*/ 16243 h 705725"/>
                <a:gd name="connsiteX99" fmla="*/ 739398 w 2186529"/>
                <a:gd name="connsiteY99" fmla="*/ 17291 h 705725"/>
                <a:gd name="connsiteX100" fmla="*/ 745208 w 2186529"/>
                <a:gd name="connsiteY100" fmla="*/ 17767 h 705725"/>
                <a:gd name="connsiteX101" fmla="*/ 747685 w 2186529"/>
                <a:gd name="connsiteY101" fmla="*/ 17386 h 705725"/>
                <a:gd name="connsiteX102" fmla="*/ 753685 w 2186529"/>
                <a:gd name="connsiteY102" fmla="*/ 18148 h 705725"/>
                <a:gd name="connsiteX103" fmla="*/ 761020 w 2186529"/>
                <a:gd name="connsiteY103" fmla="*/ 17576 h 705725"/>
                <a:gd name="connsiteX104" fmla="*/ 766640 w 2186529"/>
                <a:gd name="connsiteY104" fmla="*/ 17767 h 705725"/>
                <a:gd name="connsiteX105" fmla="*/ 770735 w 2186529"/>
                <a:gd name="connsiteY105" fmla="*/ 17195 h 705725"/>
                <a:gd name="connsiteX106" fmla="*/ 777212 w 2186529"/>
                <a:gd name="connsiteY106" fmla="*/ 15767 h 705725"/>
                <a:gd name="connsiteX107" fmla="*/ 781117 w 2186529"/>
                <a:gd name="connsiteY107" fmla="*/ 17100 h 705725"/>
                <a:gd name="connsiteX108" fmla="*/ 796643 w 2186529"/>
                <a:gd name="connsiteY108" fmla="*/ 18529 h 705725"/>
                <a:gd name="connsiteX109" fmla="*/ 799882 w 2186529"/>
                <a:gd name="connsiteY109" fmla="*/ 16148 h 705725"/>
                <a:gd name="connsiteX110" fmla="*/ 801787 w 2186529"/>
                <a:gd name="connsiteY110" fmla="*/ 17100 h 705725"/>
                <a:gd name="connsiteX111" fmla="*/ 800834 w 2186529"/>
                <a:gd name="connsiteY111" fmla="*/ 19862 h 705725"/>
                <a:gd name="connsiteX112" fmla="*/ 800073 w 2186529"/>
                <a:gd name="connsiteY112" fmla="*/ 20434 h 705725"/>
                <a:gd name="connsiteX113" fmla="*/ 798674 w 2186529"/>
                <a:gd name="connsiteY113" fmla="*/ 21911 h 705725"/>
                <a:gd name="connsiteX114" fmla="*/ 800589 w 2186529"/>
                <a:gd name="connsiteY114" fmla="*/ 21894 h 705725"/>
                <a:gd name="connsiteX115" fmla="*/ 809883 w 2186529"/>
                <a:gd name="connsiteY115" fmla="*/ 20434 h 705725"/>
                <a:gd name="connsiteX116" fmla="*/ 824647 w 2186529"/>
                <a:gd name="connsiteY116" fmla="*/ 9194 h 705725"/>
                <a:gd name="connsiteX117" fmla="*/ 834553 w 2186529"/>
                <a:gd name="connsiteY117" fmla="*/ 13195 h 705725"/>
                <a:gd name="connsiteX118" fmla="*/ 838839 w 2186529"/>
                <a:gd name="connsiteY118" fmla="*/ 13195 h 705725"/>
                <a:gd name="connsiteX119" fmla="*/ 852079 w 2186529"/>
                <a:gd name="connsiteY119" fmla="*/ 13957 h 705725"/>
                <a:gd name="connsiteX120" fmla="*/ 852555 w 2186529"/>
                <a:gd name="connsiteY120" fmla="*/ 14338 h 705725"/>
                <a:gd name="connsiteX121" fmla="*/ 867128 w 2186529"/>
                <a:gd name="connsiteY121" fmla="*/ 12909 h 705725"/>
                <a:gd name="connsiteX122" fmla="*/ 873319 w 2186529"/>
                <a:gd name="connsiteY122" fmla="*/ 11861 h 705725"/>
                <a:gd name="connsiteX123" fmla="*/ 881320 w 2186529"/>
                <a:gd name="connsiteY123" fmla="*/ 9956 h 705725"/>
                <a:gd name="connsiteX124" fmla="*/ 887988 w 2186529"/>
                <a:gd name="connsiteY124" fmla="*/ 11766 h 705725"/>
                <a:gd name="connsiteX125" fmla="*/ 890655 w 2186529"/>
                <a:gd name="connsiteY125" fmla="*/ 11480 h 705725"/>
                <a:gd name="connsiteX126" fmla="*/ 902085 w 2186529"/>
                <a:gd name="connsiteY126" fmla="*/ 8718 h 705725"/>
                <a:gd name="connsiteX127" fmla="*/ 916277 w 2186529"/>
                <a:gd name="connsiteY127" fmla="*/ 9099 h 705725"/>
                <a:gd name="connsiteX128" fmla="*/ 921040 w 2186529"/>
                <a:gd name="connsiteY128" fmla="*/ 9671 h 705725"/>
                <a:gd name="connsiteX129" fmla="*/ 923707 w 2186529"/>
                <a:gd name="connsiteY129" fmla="*/ 9956 h 705725"/>
                <a:gd name="connsiteX130" fmla="*/ 933137 w 2186529"/>
                <a:gd name="connsiteY130" fmla="*/ 7099 h 705725"/>
                <a:gd name="connsiteX131" fmla="*/ 933994 w 2186529"/>
                <a:gd name="connsiteY131" fmla="*/ 7766 h 705725"/>
                <a:gd name="connsiteX132" fmla="*/ 948472 w 2186529"/>
                <a:gd name="connsiteY132" fmla="*/ 9956 h 705725"/>
                <a:gd name="connsiteX133" fmla="*/ 952853 w 2186529"/>
                <a:gd name="connsiteY133" fmla="*/ 11099 h 705725"/>
                <a:gd name="connsiteX134" fmla="*/ 968093 w 2186529"/>
                <a:gd name="connsiteY134" fmla="*/ 11099 h 705725"/>
                <a:gd name="connsiteX135" fmla="*/ 972094 w 2186529"/>
                <a:gd name="connsiteY135" fmla="*/ 11004 h 705725"/>
                <a:gd name="connsiteX136" fmla="*/ 977428 w 2186529"/>
                <a:gd name="connsiteY136" fmla="*/ 10623 h 705725"/>
                <a:gd name="connsiteX137" fmla="*/ 990763 w 2186529"/>
                <a:gd name="connsiteY137" fmla="*/ 8147 h 705725"/>
                <a:gd name="connsiteX138" fmla="*/ 992572 w 2186529"/>
                <a:gd name="connsiteY138" fmla="*/ 8528 h 705725"/>
                <a:gd name="connsiteX139" fmla="*/ 1000192 w 2186529"/>
                <a:gd name="connsiteY139" fmla="*/ 7575 h 705725"/>
                <a:gd name="connsiteX140" fmla="*/ 1002479 w 2186529"/>
                <a:gd name="connsiteY140" fmla="*/ 7861 h 705725"/>
                <a:gd name="connsiteX141" fmla="*/ 1010575 w 2186529"/>
                <a:gd name="connsiteY141" fmla="*/ 8242 h 705725"/>
                <a:gd name="connsiteX142" fmla="*/ 1020385 w 2186529"/>
                <a:gd name="connsiteY142" fmla="*/ 5861 h 705725"/>
                <a:gd name="connsiteX143" fmla="*/ 1031625 w 2186529"/>
                <a:gd name="connsiteY143" fmla="*/ 8051 h 705725"/>
                <a:gd name="connsiteX144" fmla="*/ 1034483 w 2186529"/>
                <a:gd name="connsiteY144" fmla="*/ 6432 h 705725"/>
                <a:gd name="connsiteX145" fmla="*/ 1041150 w 2186529"/>
                <a:gd name="connsiteY145" fmla="*/ 4718 h 705725"/>
                <a:gd name="connsiteX146" fmla="*/ 1042483 w 2186529"/>
                <a:gd name="connsiteY146" fmla="*/ 3575 h 705725"/>
                <a:gd name="connsiteX147" fmla="*/ 1043817 w 2186529"/>
                <a:gd name="connsiteY147" fmla="*/ 1955 h 705725"/>
                <a:gd name="connsiteX148" fmla="*/ 1044388 w 2186529"/>
                <a:gd name="connsiteY148" fmla="*/ 3098 h 705725"/>
                <a:gd name="connsiteX149" fmla="*/ 1047246 w 2186529"/>
                <a:gd name="connsiteY149" fmla="*/ 5384 h 705725"/>
                <a:gd name="connsiteX150" fmla="*/ 1053151 w 2186529"/>
                <a:gd name="connsiteY150" fmla="*/ 5099 h 705725"/>
                <a:gd name="connsiteX151" fmla="*/ 1053914 w 2186529"/>
                <a:gd name="connsiteY151" fmla="*/ 5956 h 705725"/>
                <a:gd name="connsiteX152" fmla="*/ 1059534 w 2186529"/>
                <a:gd name="connsiteY152" fmla="*/ 3384 h 705725"/>
                <a:gd name="connsiteX153" fmla="*/ 1063725 w 2186529"/>
                <a:gd name="connsiteY153" fmla="*/ 2908 h 705725"/>
                <a:gd name="connsiteX154" fmla="*/ 1073059 w 2186529"/>
                <a:gd name="connsiteY154" fmla="*/ 7385 h 705725"/>
                <a:gd name="connsiteX155" fmla="*/ 1078964 w 2186529"/>
                <a:gd name="connsiteY155" fmla="*/ 12528 h 705725"/>
                <a:gd name="connsiteX156" fmla="*/ 1081346 w 2186529"/>
                <a:gd name="connsiteY156" fmla="*/ 11576 h 705725"/>
                <a:gd name="connsiteX157" fmla="*/ 1082965 w 2186529"/>
                <a:gd name="connsiteY157" fmla="*/ 7099 h 705725"/>
                <a:gd name="connsiteX158" fmla="*/ 1083060 w 2186529"/>
                <a:gd name="connsiteY158" fmla="*/ 6813 h 705725"/>
                <a:gd name="connsiteX159" fmla="*/ 1092680 w 2186529"/>
                <a:gd name="connsiteY159" fmla="*/ 4146 h 705725"/>
                <a:gd name="connsiteX160" fmla="*/ 1097347 w 2186529"/>
                <a:gd name="connsiteY160" fmla="*/ 3384 h 705725"/>
                <a:gd name="connsiteX161" fmla="*/ 1102396 w 2186529"/>
                <a:gd name="connsiteY161" fmla="*/ 2622 h 705725"/>
                <a:gd name="connsiteX162" fmla="*/ 1117922 w 2186529"/>
                <a:gd name="connsiteY162" fmla="*/ 50 h 705725"/>
                <a:gd name="connsiteX163" fmla="*/ 1130876 w 2186529"/>
                <a:gd name="connsiteY163" fmla="*/ 2241 h 705725"/>
                <a:gd name="connsiteX164" fmla="*/ 1132399 w 2186529"/>
                <a:gd name="connsiteY164" fmla="*/ 1955 h 705725"/>
                <a:gd name="connsiteX165" fmla="*/ 1134685 w 2186529"/>
                <a:gd name="connsiteY165" fmla="*/ 1574 h 705725"/>
                <a:gd name="connsiteX166" fmla="*/ 1137733 w 2186529"/>
                <a:gd name="connsiteY166" fmla="*/ 3384 h 705725"/>
                <a:gd name="connsiteX167" fmla="*/ 1137448 w 2186529"/>
                <a:gd name="connsiteY167" fmla="*/ 4146 h 705725"/>
                <a:gd name="connsiteX168" fmla="*/ 1137162 w 2186529"/>
                <a:gd name="connsiteY168" fmla="*/ 5003 h 705725"/>
                <a:gd name="connsiteX169" fmla="*/ 1141258 w 2186529"/>
                <a:gd name="connsiteY169" fmla="*/ 7004 h 705725"/>
                <a:gd name="connsiteX170" fmla="*/ 1142115 w 2186529"/>
                <a:gd name="connsiteY170" fmla="*/ 6337 h 705725"/>
                <a:gd name="connsiteX171" fmla="*/ 1147544 w 2186529"/>
                <a:gd name="connsiteY171" fmla="*/ 6432 h 705725"/>
                <a:gd name="connsiteX172" fmla="*/ 1149398 w 2186529"/>
                <a:gd name="connsiteY172" fmla="*/ 10316 h 705725"/>
                <a:gd name="connsiteX173" fmla="*/ 1176566 w 2186529"/>
                <a:gd name="connsiteY173" fmla="*/ 8053 h 705725"/>
                <a:gd name="connsiteX174" fmla="*/ 1259622 w 2186529"/>
                <a:gd name="connsiteY174" fmla="*/ 14696 h 705725"/>
                <a:gd name="connsiteX175" fmla="*/ 1367595 w 2186529"/>
                <a:gd name="connsiteY175" fmla="*/ 23002 h 705725"/>
                <a:gd name="connsiteX176" fmla="*/ 1535370 w 2186529"/>
                <a:gd name="connsiteY176" fmla="*/ 24664 h 705725"/>
                <a:gd name="connsiteX177" fmla="*/ 1771249 w 2186529"/>
                <a:gd name="connsiteY177" fmla="*/ 14696 h 705725"/>
                <a:gd name="connsiteX178" fmla="*/ 1787860 w 2186529"/>
                <a:gd name="connsiteY178" fmla="*/ 14696 h 705725"/>
                <a:gd name="connsiteX179" fmla="*/ 1850983 w 2186529"/>
                <a:gd name="connsiteY179" fmla="*/ 24664 h 705725"/>
                <a:gd name="connsiteX180" fmla="*/ 2027060 w 2186529"/>
                <a:gd name="connsiteY180" fmla="*/ 51240 h 705725"/>
                <a:gd name="connsiteX181" fmla="*/ 2101811 w 2186529"/>
                <a:gd name="connsiteY181" fmla="*/ 79479 h 705725"/>
                <a:gd name="connsiteX182" fmla="*/ 2153307 w 2186529"/>
                <a:gd name="connsiteY182" fmla="*/ 160876 h 705725"/>
                <a:gd name="connsiteX183" fmla="*/ 2186529 w 2186529"/>
                <a:gd name="connsiteY183" fmla="*/ 227321 h 705725"/>
                <a:gd name="connsiteX184" fmla="*/ 2176561 w 2186529"/>
                <a:gd name="connsiteY184" fmla="*/ 270508 h 705725"/>
                <a:gd name="connsiteX185" fmla="*/ 2156628 w 2186529"/>
                <a:gd name="connsiteY185" fmla="*/ 336953 h 705725"/>
                <a:gd name="connsiteX186" fmla="*/ 2146663 w 2186529"/>
                <a:gd name="connsiteY186" fmla="*/ 370176 h 705725"/>
                <a:gd name="connsiteX187" fmla="*/ 2113441 w 2186529"/>
                <a:gd name="connsiteY187" fmla="*/ 433299 h 705725"/>
                <a:gd name="connsiteX188" fmla="*/ 2073572 w 2186529"/>
                <a:gd name="connsiteY188" fmla="*/ 486454 h 705725"/>
                <a:gd name="connsiteX189" fmla="*/ 1963940 w 2186529"/>
                <a:gd name="connsiteY189" fmla="*/ 596089 h 705725"/>
                <a:gd name="connsiteX190" fmla="*/ 1854304 w 2186529"/>
                <a:gd name="connsiteY190" fmla="*/ 705725 h 705725"/>
                <a:gd name="connsiteX191" fmla="*/ 1860948 w 2186529"/>
                <a:gd name="connsiteY191" fmla="*/ 685789 h 705725"/>
                <a:gd name="connsiteX192" fmla="*/ 1885865 w 2186529"/>
                <a:gd name="connsiteY192" fmla="*/ 602733 h 705725"/>
                <a:gd name="connsiteX193" fmla="*/ 1907460 w 2186529"/>
                <a:gd name="connsiteY193" fmla="*/ 486454 h 705725"/>
                <a:gd name="connsiteX194" fmla="*/ 1904138 w 2186529"/>
                <a:gd name="connsiteY194" fmla="*/ 405060 h 705725"/>
                <a:gd name="connsiteX195" fmla="*/ 1887527 w 2186529"/>
                <a:gd name="connsiteY195" fmla="*/ 340278 h 705725"/>
                <a:gd name="connsiteX196" fmla="*/ 1857626 w 2186529"/>
                <a:gd name="connsiteY196" fmla="*/ 317020 h 705725"/>
                <a:gd name="connsiteX197" fmla="*/ 1684871 w 2186529"/>
                <a:gd name="connsiteY197" fmla="*/ 283798 h 705725"/>
                <a:gd name="connsiteX198" fmla="*/ 1382547 w 2186529"/>
                <a:gd name="connsiteY198" fmla="*/ 250575 h 705725"/>
                <a:gd name="connsiteX199" fmla="*/ 973909 w 2186529"/>
                <a:gd name="connsiteY199" fmla="*/ 238948 h 705725"/>
                <a:gd name="connsiteX200" fmla="*/ 611784 w 2186529"/>
                <a:gd name="connsiteY200" fmla="*/ 233964 h 705725"/>
                <a:gd name="connsiteX201" fmla="*/ 452317 w 2186529"/>
                <a:gd name="connsiteY201" fmla="*/ 243932 h 705725"/>
                <a:gd name="connsiteX202" fmla="*/ 348918 w 2186529"/>
                <a:gd name="connsiteY202" fmla="*/ 259231 h 705725"/>
                <a:gd name="connsiteX203" fmla="*/ 216725 w 2186529"/>
                <a:gd name="connsiteY203" fmla="*/ 281174 h 705725"/>
                <a:gd name="connsiteX204" fmla="*/ 194350 w 2186529"/>
                <a:gd name="connsiteY204" fmla="*/ 260173 h 705725"/>
                <a:gd name="connsiteX205" fmla="*/ 230303 w 2186529"/>
                <a:gd name="connsiteY205" fmla="*/ 248440 h 705725"/>
                <a:gd name="connsiteX206" fmla="*/ 152026 w 2186529"/>
                <a:gd name="connsiteY206" fmla="*/ 308381 h 705725"/>
                <a:gd name="connsiteX207" fmla="*/ 1189 w 2186529"/>
                <a:gd name="connsiteY207" fmla="*/ 343846 h 705725"/>
                <a:gd name="connsiteX208" fmla="*/ 58125 w 2186529"/>
                <a:gd name="connsiteY208" fmla="*/ 305450 h 70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</a:cxnLst>
              <a:rect l="l" t="t" r="r" b="b"/>
              <a:pathLst>
                <a:path w="2186529" h="705725">
                  <a:moveTo>
                    <a:pt x="58125" y="305450"/>
                  </a:moveTo>
                  <a:lnTo>
                    <a:pt x="34951" y="265051"/>
                  </a:lnTo>
                  <a:lnTo>
                    <a:pt x="9146" y="204471"/>
                  </a:lnTo>
                  <a:cubicBezTo>
                    <a:pt x="13577" y="162390"/>
                    <a:pt x="-7028" y="72495"/>
                    <a:pt x="2586" y="55484"/>
                  </a:cubicBezTo>
                  <a:cubicBezTo>
                    <a:pt x="12200" y="38473"/>
                    <a:pt x="53543" y="131197"/>
                    <a:pt x="66833" y="102405"/>
                  </a:cubicBezTo>
                  <a:cubicBezTo>
                    <a:pt x="77907" y="82472"/>
                    <a:pt x="84383" y="28432"/>
                    <a:pt x="98797" y="14613"/>
                  </a:cubicBezTo>
                  <a:cubicBezTo>
                    <a:pt x="113211" y="794"/>
                    <a:pt x="140028" y="21706"/>
                    <a:pt x="153318" y="19490"/>
                  </a:cubicBezTo>
                  <a:lnTo>
                    <a:pt x="177871" y="43054"/>
                  </a:lnTo>
                  <a:lnTo>
                    <a:pt x="204925" y="19501"/>
                  </a:lnTo>
                  <a:lnTo>
                    <a:pt x="205903" y="19577"/>
                  </a:lnTo>
                  <a:cubicBezTo>
                    <a:pt x="206284" y="18719"/>
                    <a:pt x="209237" y="19005"/>
                    <a:pt x="211713" y="21863"/>
                  </a:cubicBezTo>
                  <a:lnTo>
                    <a:pt x="216095" y="20148"/>
                  </a:lnTo>
                  <a:cubicBezTo>
                    <a:pt x="218285" y="19386"/>
                    <a:pt x="220095" y="17957"/>
                    <a:pt x="222381" y="17291"/>
                  </a:cubicBezTo>
                  <a:lnTo>
                    <a:pt x="223619" y="16910"/>
                  </a:lnTo>
                  <a:cubicBezTo>
                    <a:pt x="225238" y="17291"/>
                    <a:pt x="228001" y="17576"/>
                    <a:pt x="229715" y="17386"/>
                  </a:cubicBezTo>
                  <a:cubicBezTo>
                    <a:pt x="231430" y="17195"/>
                    <a:pt x="236192" y="19672"/>
                    <a:pt x="237240" y="20910"/>
                  </a:cubicBezTo>
                  <a:cubicBezTo>
                    <a:pt x="238193" y="22053"/>
                    <a:pt x="243050" y="23006"/>
                    <a:pt x="245812" y="20243"/>
                  </a:cubicBezTo>
                  <a:lnTo>
                    <a:pt x="250575" y="20624"/>
                  </a:lnTo>
                  <a:cubicBezTo>
                    <a:pt x="251718" y="20720"/>
                    <a:pt x="252956" y="17386"/>
                    <a:pt x="254480" y="17195"/>
                  </a:cubicBezTo>
                  <a:cubicBezTo>
                    <a:pt x="256576" y="16910"/>
                    <a:pt x="258957" y="18434"/>
                    <a:pt x="261338" y="18624"/>
                  </a:cubicBezTo>
                  <a:lnTo>
                    <a:pt x="267339" y="19196"/>
                  </a:lnTo>
                  <a:cubicBezTo>
                    <a:pt x="273054" y="16433"/>
                    <a:pt x="278293" y="15671"/>
                    <a:pt x="279150" y="17576"/>
                  </a:cubicBezTo>
                  <a:cubicBezTo>
                    <a:pt x="279912" y="19481"/>
                    <a:pt x="284294" y="24149"/>
                    <a:pt x="287056" y="23768"/>
                  </a:cubicBezTo>
                  <a:cubicBezTo>
                    <a:pt x="289818" y="23387"/>
                    <a:pt x="296009" y="18910"/>
                    <a:pt x="296962" y="19005"/>
                  </a:cubicBezTo>
                  <a:lnTo>
                    <a:pt x="297628" y="18624"/>
                  </a:lnTo>
                  <a:lnTo>
                    <a:pt x="301248" y="16719"/>
                  </a:lnTo>
                  <a:cubicBezTo>
                    <a:pt x="304105" y="18529"/>
                    <a:pt x="309439" y="19577"/>
                    <a:pt x="312964" y="19100"/>
                  </a:cubicBezTo>
                  <a:lnTo>
                    <a:pt x="316202" y="18719"/>
                  </a:lnTo>
                  <a:cubicBezTo>
                    <a:pt x="317821" y="18529"/>
                    <a:pt x="319631" y="18529"/>
                    <a:pt x="321251" y="18815"/>
                  </a:cubicBezTo>
                  <a:lnTo>
                    <a:pt x="327061" y="19767"/>
                  </a:lnTo>
                  <a:cubicBezTo>
                    <a:pt x="329728" y="17862"/>
                    <a:pt x="332109" y="17481"/>
                    <a:pt x="332490" y="18910"/>
                  </a:cubicBezTo>
                  <a:lnTo>
                    <a:pt x="332776" y="19958"/>
                  </a:lnTo>
                  <a:lnTo>
                    <a:pt x="333062" y="20910"/>
                  </a:lnTo>
                  <a:cubicBezTo>
                    <a:pt x="333443" y="22339"/>
                    <a:pt x="337443" y="21767"/>
                    <a:pt x="341920" y="19672"/>
                  </a:cubicBezTo>
                  <a:lnTo>
                    <a:pt x="345444" y="17672"/>
                  </a:lnTo>
                  <a:cubicBezTo>
                    <a:pt x="346396" y="17100"/>
                    <a:pt x="340586" y="15671"/>
                    <a:pt x="345158" y="14528"/>
                  </a:cubicBezTo>
                  <a:cubicBezTo>
                    <a:pt x="348111" y="13766"/>
                    <a:pt x="348016" y="17291"/>
                    <a:pt x="348492" y="17386"/>
                  </a:cubicBezTo>
                  <a:cubicBezTo>
                    <a:pt x="352207" y="18148"/>
                    <a:pt x="355255" y="23387"/>
                    <a:pt x="360208" y="18719"/>
                  </a:cubicBezTo>
                  <a:cubicBezTo>
                    <a:pt x="360684" y="18243"/>
                    <a:pt x="364494" y="20624"/>
                    <a:pt x="366589" y="20529"/>
                  </a:cubicBezTo>
                  <a:lnTo>
                    <a:pt x="374019" y="20053"/>
                  </a:lnTo>
                  <a:cubicBezTo>
                    <a:pt x="382211" y="19291"/>
                    <a:pt x="391545" y="18719"/>
                    <a:pt x="394879" y="18624"/>
                  </a:cubicBezTo>
                  <a:lnTo>
                    <a:pt x="397165" y="19767"/>
                  </a:lnTo>
                  <a:cubicBezTo>
                    <a:pt x="401261" y="21767"/>
                    <a:pt x="402308" y="20815"/>
                    <a:pt x="402785" y="17481"/>
                  </a:cubicBezTo>
                  <a:cubicBezTo>
                    <a:pt x="402817" y="17386"/>
                    <a:pt x="402848" y="17290"/>
                    <a:pt x="402880" y="17195"/>
                  </a:cubicBezTo>
                  <a:cubicBezTo>
                    <a:pt x="405070" y="17100"/>
                    <a:pt x="410214" y="17672"/>
                    <a:pt x="414214" y="18434"/>
                  </a:cubicBezTo>
                  <a:lnTo>
                    <a:pt x="417834" y="18529"/>
                  </a:lnTo>
                  <a:cubicBezTo>
                    <a:pt x="422501" y="18624"/>
                    <a:pt x="427740" y="18624"/>
                    <a:pt x="430693" y="19481"/>
                  </a:cubicBezTo>
                  <a:lnTo>
                    <a:pt x="432121" y="19862"/>
                  </a:lnTo>
                  <a:cubicBezTo>
                    <a:pt x="433741" y="20148"/>
                    <a:pt x="434598" y="19481"/>
                    <a:pt x="433931" y="18434"/>
                  </a:cubicBezTo>
                  <a:lnTo>
                    <a:pt x="433645" y="17386"/>
                  </a:lnTo>
                  <a:cubicBezTo>
                    <a:pt x="433550" y="17195"/>
                    <a:pt x="435170" y="16338"/>
                    <a:pt x="435551" y="16529"/>
                  </a:cubicBezTo>
                  <a:cubicBezTo>
                    <a:pt x="436979" y="17005"/>
                    <a:pt x="438503" y="17576"/>
                    <a:pt x="439646" y="18529"/>
                  </a:cubicBezTo>
                  <a:cubicBezTo>
                    <a:pt x="441932" y="20339"/>
                    <a:pt x="443837" y="22053"/>
                    <a:pt x="446980" y="19291"/>
                  </a:cubicBezTo>
                  <a:cubicBezTo>
                    <a:pt x="447838" y="18529"/>
                    <a:pt x="450219" y="19100"/>
                    <a:pt x="451648" y="18529"/>
                  </a:cubicBezTo>
                  <a:cubicBezTo>
                    <a:pt x="454124" y="17767"/>
                    <a:pt x="456220" y="16052"/>
                    <a:pt x="458411" y="18910"/>
                  </a:cubicBezTo>
                  <a:lnTo>
                    <a:pt x="459744" y="20624"/>
                  </a:lnTo>
                  <a:cubicBezTo>
                    <a:pt x="461935" y="22148"/>
                    <a:pt x="464983" y="22815"/>
                    <a:pt x="466412" y="22053"/>
                  </a:cubicBezTo>
                  <a:lnTo>
                    <a:pt x="467269" y="21386"/>
                  </a:lnTo>
                  <a:cubicBezTo>
                    <a:pt x="471841" y="17957"/>
                    <a:pt x="476889" y="17005"/>
                    <a:pt x="483080" y="18529"/>
                  </a:cubicBezTo>
                  <a:cubicBezTo>
                    <a:pt x="486890" y="19481"/>
                    <a:pt x="490700" y="21958"/>
                    <a:pt x="495272" y="18815"/>
                  </a:cubicBezTo>
                  <a:cubicBezTo>
                    <a:pt x="497082" y="17576"/>
                    <a:pt x="501559" y="17862"/>
                    <a:pt x="503940" y="18815"/>
                  </a:cubicBezTo>
                  <a:cubicBezTo>
                    <a:pt x="506226" y="19672"/>
                    <a:pt x="508131" y="21291"/>
                    <a:pt x="510703" y="20624"/>
                  </a:cubicBezTo>
                  <a:lnTo>
                    <a:pt x="513370" y="19958"/>
                  </a:lnTo>
                  <a:cubicBezTo>
                    <a:pt x="515751" y="18815"/>
                    <a:pt x="517370" y="17100"/>
                    <a:pt x="516989" y="16052"/>
                  </a:cubicBezTo>
                  <a:cubicBezTo>
                    <a:pt x="516703" y="15005"/>
                    <a:pt x="517465" y="12338"/>
                    <a:pt x="519561" y="12338"/>
                  </a:cubicBezTo>
                  <a:lnTo>
                    <a:pt x="520513" y="13100"/>
                  </a:lnTo>
                  <a:lnTo>
                    <a:pt x="522419" y="14624"/>
                  </a:lnTo>
                  <a:cubicBezTo>
                    <a:pt x="523943" y="16814"/>
                    <a:pt x="527276" y="18910"/>
                    <a:pt x="529753" y="19291"/>
                  </a:cubicBezTo>
                  <a:cubicBezTo>
                    <a:pt x="532229" y="19672"/>
                    <a:pt x="540230" y="17386"/>
                    <a:pt x="542612" y="16624"/>
                  </a:cubicBezTo>
                  <a:cubicBezTo>
                    <a:pt x="544897" y="15862"/>
                    <a:pt x="551660" y="19481"/>
                    <a:pt x="552803" y="20624"/>
                  </a:cubicBezTo>
                  <a:cubicBezTo>
                    <a:pt x="553946" y="21767"/>
                    <a:pt x="559376" y="19958"/>
                    <a:pt x="560995" y="21005"/>
                  </a:cubicBezTo>
                  <a:lnTo>
                    <a:pt x="563567" y="18910"/>
                  </a:lnTo>
                  <a:lnTo>
                    <a:pt x="565281" y="17481"/>
                  </a:lnTo>
                  <a:cubicBezTo>
                    <a:pt x="568615" y="19005"/>
                    <a:pt x="572901" y="20243"/>
                    <a:pt x="574711" y="20148"/>
                  </a:cubicBezTo>
                  <a:cubicBezTo>
                    <a:pt x="576616" y="20053"/>
                    <a:pt x="580045" y="17576"/>
                    <a:pt x="581188" y="19196"/>
                  </a:cubicBezTo>
                  <a:cubicBezTo>
                    <a:pt x="582331" y="20815"/>
                    <a:pt x="588998" y="19862"/>
                    <a:pt x="591665" y="19196"/>
                  </a:cubicBezTo>
                  <a:cubicBezTo>
                    <a:pt x="594332" y="18624"/>
                    <a:pt x="603381" y="21767"/>
                    <a:pt x="606238" y="21863"/>
                  </a:cubicBezTo>
                  <a:cubicBezTo>
                    <a:pt x="609096" y="21958"/>
                    <a:pt x="615001" y="19291"/>
                    <a:pt x="616430" y="18529"/>
                  </a:cubicBezTo>
                  <a:cubicBezTo>
                    <a:pt x="616462" y="18561"/>
                    <a:pt x="616494" y="18592"/>
                    <a:pt x="616526" y="18624"/>
                  </a:cubicBezTo>
                  <a:cubicBezTo>
                    <a:pt x="619383" y="21386"/>
                    <a:pt x="622240" y="18338"/>
                    <a:pt x="624717" y="18719"/>
                  </a:cubicBezTo>
                  <a:lnTo>
                    <a:pt x="627670" y="19196"/>
                  </a:lnTo>
                  <a:cubicBezTo>
                    <a:pt x="630718" y="21005"/>
                    <a:pt x="633385" y="20148"/>
                    <a:pt x="633385" y="17195"/>
                  </a:cubicBezTo>
                  <a:lnTo>
                    <a:pt x="638242" y="18434"/>
                  </a:lnTo>
                  <a:cubicBezTo>
                    <a:pt x="641100" y="19196"/>
                    <a:pt x="644243" y="19100"/>
                    <a:pt x="647100" y="19672"/>
                  </a:cubicBezTo>
                  <a:cubicBezTo>
                    <a:pt x="653101" y="20720"/>
                    <a:pt x="658531" y="21863"/>
                    <a:pt x="663008" y="17195"/>
                  </a:cubicBezTo>
                  <a:lnTo>
                    <a:pt x="663579" y="16529"/>
                  </a:lnTo>
                  <a:cubicBezTo>
                    <a:pt x="665008" y="16433"/>
                    <a:pt x="670056" y="16052"/>
                    <a:pt x="674628" y="15671"/>
                  </a:cubicBezTo>
                  <a:lnTo>
                    <a:pt x="678819" y="18148"/>
                  </a:lnTo>
                  <a:lnTo>
                    <a:pt x="682153" y="20148"/>
                  </a:lnTo>
                  <a:cubicBezTo>
                    <a:pt x="683486" y="16719"/>
                    <a:pt x="685106" y="14624"/>
                    <a:pt x="685773" y="15576"/>
                  </a:cubicBezTo>
                  <a:cubicBezTo>
                    <a:pt x="686534" y="16529"/>
                    <a:pt x="689773" y="19767"/>
                    <a:pt x="691487" y="21005"/>
                  </a:cubicBezTo>
                  <a:lnTo>
                    <a:pt x="693488" y="18815"/>
                  </a:lnTo>
                  <a:lnTo>
                    <a:pt x="700345" y="16624"/>
                  </a:lnTo>
                  <a:cubicBezTo>
                    <a:pt x="703108" y="17862"/>
                    <a:pt x="705965" y="19100"/>
                    <a:pt x="708728" y="20434"/>
                  </a:cubicBezTo>
                  <a:cubicBezTo>
                    <a:pt x="712442" y="22339"/>
                    <a:pt x="715585" y="23101"/>
                    <a:pt x="719205" y="19672"/>
                  </a:cubicBezTo>
                  <a:lnTo>
                    <a:pt x="721396" y="17576"/>
                  </a:lnTo>
                  <a:cubicBezTo>
                    <a:pt x="725682" y="17957"/>
                    <a:pt x="730444" y="18719"/>
                    <a:pt x="732159" y="19196"/>
                  </a:cubicBezTo>
                  <a:cubicBezTo>
                    <a:pt x="733778" y="19672"/>
                    <a:pt x="737112" y="16148"/>
                    <a:pt x="738255" y="15957"/>
                  </a:cubicBezTo>
                  <a:lnTo>
                    <a:pt x="738541" y="16243"/>
                  </a:lnTo>
                  <a:lnTo>
                    <a:pt x="739398" y="17291"/>
                  </a:lnTo>
                  <a:cubicBezTo>
                    <a:pt x="740065" y="18815"/>
                    <a:pt x="742637" y="19005"/>
                    <a:pt x="745208" y="17767"/>
                  </a:cubicBezTo>
                  <a:lnTo>
                    <a:pt x="747685" y="17386"/>
                  </a:lnTo>
                  <a:cubicBezTo>
                    <a:pt x="749590" y="17100"/>
                    <a:pt x="751971" y="18624"/>
                    <a:pt x="753685" y="18148"/>
                  </a:cubicBezTo>
                  <a:cubicBezTo>
                    <a:pt x="756162" y="17481"/>
                    <a:pt x="757972" y="14433"/>
                    <a:pt x="761020" y="17576"/>
                  </a:cubicBezTo>
                  <a:cubicBezTo>
                    <a:pt x="762544" y="19100"/>
                    <a:pt x="764735" y="14719"/>
                    <a:pt x="766640" y="17767"/>
                  </a:cubicBezTo>
                  <a:cubicBezTo>
                    <a:pt x="766830" y="18053"/>
                    <a:pt x="770640" y="17576"/>
                    <a:pt x="770735" y="17195"/>
                  </a:cubicBezTo>
                  <a:cubicBezTo>
                    <a:pt x="771592" y="12052"/>
                    <a:pt x="773783" y="14528"/>
                    <a:pt x="777212" y="15767"/>
                  </a:cubicBezTo>
                  <a:lnTo>
                    <a:pt x="781117" y="17100"/>
                  </a:lnTo>
                  <a:cubicBezTo>
                    <a:pt x="786357" y="16719"/>
                    <a:pt x="793310" y="17386"/>
                    <a:pt x="796643" y="18529"/>
                  </a:cubicBezTo>
                  <a:lnTo>
                    <a:pt x="799882" y="16148"/>
                  </a:lnTo>
                  <a:cubicBezTo>
                    <a:pt x="800073" y="16052"/>
                    <a:pt x="801787" y="16814"/>
                    <a:pt x="801787" y="17100"/>
                  </a:cubicBezTo>
                  <a:cubicBezTo>
                    <a:pt x="801787" y="18053"/>
                    <a:pt x="801596" y="19291"/>
                    <a:pt x="800834" y="19862"/>
                  </a:cubicBezTo>
                  <a:lnTo>
                    <a:pt x="800073" y="20434"/>
                  </a:lnTo>
                  <a:lnTo>
                    <a:pt x="798674" y="21911"/>
                  </a:lnTo>
                  <a:lnTo>
                    <a:pt x="800589" y="21894"/>
                  </a:lnTo>
                  <a:lnTo>
                    <a:pt x="809883" y="20434"/>
                  </a:lnTo>
                  <a:cubicBezTo>
                    <a:pt x="814455" y="17386"/>
                    <a:pt x="824361" y="7766"/>
                    <a:pt x="824647" y="9194"/>
                  </a:cubicBezTo>
                  <a:cubicBezTo>
                    <a:pt x="824933" y="10528"/>
                    <a:pt x="829600" y="13290"/>
                    <a:pt x="834553" y="13195"/>
                  </a:cubicBezTo>
                  <a:lnTo>
                    <a:pt x="838839" y="13195"/>
                  </a:lnTo>
                  <a:cubicBezTo>
                    <a:pt x="843316" y="13195"/>
                    <a:pt x="847698" y="10623"/>
                    <a:pt x="852079" y="13957"/>
                  </a:cubicBezTo>
                  <a:lnTo>
                    <a:pt x="852555" y="14338"/>
                  </a:lnTo>
                  <a:cubicBezTo>
                    <a:pt x="853603" y="14147"/>
                    <a:pt x="860175" y="13576"/>
                    <a:pt x="867128" y="12909"/>
                  </a:cubicBezTo>
                  <a:lnTo>
                    <a:pt x="873319" y="11861"/>
                  </a:lnTo>
                  <a:cubicBezTo>
                    <a:pt x="875987" y="11385"/>
                    <a:pt x="878654" y="10052"/>
                    <a:pt x="881320" y="9956"/>
                  </a:cubicBezTo>
                  <a:cubicBezTo>
                    <a:pt x="883511" y="9956"/>
                    <a:pt x="885892" y="11957"/>
                    <a:pt x="887988" y="11766"/>
                  </a:cubicBezTo>
                  <a:lnTo>
                    <a:pt x="890655" y="11480"/>
                  </a:lnTo>
                  <a:cubicBezTo>
                    <a:pt x="893798" y="9956"/>
                    <a:pt x="898942" y="8718"/>
                    <a:pt x="902085" y="8718"/>
                  </a:cubicBezTo>
                  <a:cubicBezTo>
                    <a:pt x="905228" y="8813"/>
                    <a:pt x="913610" y="11766"/>
                    <a:pt x="916277" y="9099"/>
                  </a:cubicBezTo>
                  <a:lnTo>
                    <a:pt x="921040" y="9671"/>
                  </a:lnTo>
                  <a:lnTo>
                    <a:pt x="923707" y="9956"/>
                  </a:lnTo>
                  <a:cubicBezTo>
                    <a:pt x="926755" y="8909"/>
                    <a:pt x="930946" y="7670"/>
                    <a:pt x="933137" y="7099"/>
                  </a:cubicBezTo>
                  <a:lnTo>
                    <a:pt x="933994" y="7766"/>
                  </a:lnTo>
                  <a:cubicBezTo>
                    <a:pt x="938470" y="10909"/>
                    <a:pt x="943900" y="8718"/>
                    <a:pt x="948472" y="9956"/>
                  </a:cubicBezTo>
                  <a:lnTo>
                    <a:pt x="952853" y="11099"/>
                  </a:lnTo>
                  <a:cubicBezTo>
                    <a:pt x="957235" y="10147"/>
                    <a:pt x="964188" y="10242"/>
                    <a:pt x="968093" y="11099"/>
                  </a:cubicBezTo>
                  <a:lnTo>
                    <a:pt x="972094" y="11004"/>
                  </a:lnTo>
                  <a:cubicBezTo>
                    <a:pt x="973904" y="11004"/>
                    <a:pt x="975713" y="12242"/>
                    <a:pt x="977428" y="10623"/>
                  </a:cubicBezTo>
                  <a:lnTo>
                    <a:pt x="990763" y="8147"/>
                  </a:lnTo>
                  <a:cubicBezTo>
                    <a:pt x="991334" y="8242"/>
                    <a:pt x="992001" y="8432"/>
                    <a:pt x="992572" y="8528"/>
                  </a:cubicBezTo>
                  <a:cubicBezTo>
                    <a:pt x="992668" y="8528"/>
                    <a:pt x="1000002" y="7575"/>
                    <a:pt x="1000192" y="7575"/>
                  </a:cubicBezTo>
                  <a:lnTo>
                    <a:pt x="1002479" y="7861"/>
                  </a:lnTo>
                  <a:cubicBezTo>
                    <a:pt x="1005145" y="7575"/>
                    <a:pt x="1008765" y="7766"/>
                    <a:pt x="1010575" y="8242"/>
                  </a:cubicBezTo>
                  <a:cubicBezTo>
                    <a:pt x="1012385" y="8718"/>
                    <a:pt x="1018766" y="6527"/>
                    <a:pt x="1020385" y="5861"/>
                  </a:cubicBezTo>
                  <a:cubicBezTo>
                    <a:pt x="1022005" y="5194"/>
                    <a:pt x="1028767" y="7289"/>
                    <a:pt x="1031625" y="8051"/>
                  </a:cubicBezTo>
                  <a:lnTo>
                    <a:pt x="1034483" y="6432"/>
                  </a:lnTo>
                  <a:cubicBezTo>
                    <a:pt x="1036292" y="5384"/>
                    <a:pt x="1039721" y="5861"/>
                    <a:pt x="1041150" y="4718"/>
                  </a:cubicBezTo>
                  <a:lnTo>
                    <a:pt x="1042483" y="3575"/>
                  </a:lnTo>
                  <a:cubicBezTo>
                    <a:pt x="1043245" y="1193"/>
                    <a:pt x="1043817" y="527"/>
                    <a:pt x="1043817" y="1955"/>
                  </a:cubicBezTo>
                  <a:lnTo>
                    <a:pt x="1044388" y="3098"/>
                  </a:lnTo>
                  <a:cubicBezTo>
                    <a:pt x="1044865" y="4051"/>
                    <a:pt x="1046103" y="5194"/>
                    <a:pt x="1047246" y="5384"/>
                  </a:cubicBezTo>
                  <a:cubicBezTo>
                    <a:pt x="1049056" y="5765"/>
                    <a:pt x="1050485" y="2051"/>
                    <a:pt x="1053151" y="5099"/>
                  </a:cubicBezTo>
                  <a:lnTo>
                    <a:pt x="1053914" y="5956"/>
                  </a:lnTo>
                  <a:cubicBezTo>
                    <a:pt x="1056771" y="5765"/>
                    <a:pt x="1059343" y="4622"/>
                    <a:pt x="1059534" y="3384"/>
                  </a:cubicBezTo>
                  <a:cubicBezTo>
                    <a:pt x="1059819" y="2146"/>
                    <a:pt x="1061819" y="1098"/>
                    <a:pt x="1063725" y="2908"/>
                  </a:cubicBezTo>
                  <a:cubicBezTo>
                    <a:pt x="1065629" y="4718"/>
                    <a:pt x="1071630" y="8432"/>
                    <a:pt x="1073059" y="7385"/>
                  </a:cubicBezTo>
                  <a:cubicBezTo>
                    <a:pt x="1074488" y="6337"/>
                    <a:pt x="1078107" y="10528"/>
                    <a:pt x="1078964" y="12528"/>
                  </a:cubicBezTo>
                  <a:lnTo>
                    <a:pt x="1081346" y="11576"/>
                  </a:lnTo>
                  <a:cubicBezTo>
                    <a:pt x="1082489" y="11099"/>
                    <a:pt x="1082489" y="8718"/>
                    <a:pt x="1082965" y="7099"/>
                  </a:cubicBezTo>
                  <a:cubicBezTo>
                    <a:pt x="1082997" y="7004"/>
                    <a:pt x="1083028" y="6908"/>
                    <a:pt x="1083060" y="6813"/>
                  </a:cubicBezTo>
                  <a:cubicBezTo>
                    <a:pt x="1083251" y="6432"/>
                    <a:pt x="1087537" y="5289"/>
                    <a:pt x="1092680" y="4146"/>
                  </a:cubicBezTo>
                  <a:lnTo>
                    <a:pt x="1097347" y="3384"/>
                  </a:lnTo>
                  <a:lnTo>
                    <a:pt x="1102396" y="2622"/>
                  </a:lnTo>
                  <a:lnTo>
                    <a:pt x="1117922" y="50"/>
                  </a:lnTo>
                  <a:cubicBezTo>
                    <a:pt x="1120969" y="-426"/>
                    <a:pt x="1129351" y="2717"/>
                    <a:pt x="1130876" y="2241"/>
                  </a:cubicBezTo>
                  <a:lnTo>
                    <a:pt x="1132399" y="1955"/>
                  </a:lnTo>
                  <a:lnTo>
                    <a:pt x="1134685" y="1574"/>
                  </a:lnTo>
                  <a:cubicBezTo>
                    <a:pt x="1138019" y="1193"/>
                    <a:pt x="1139353" y="2051"/>
                    <a:pt x="1137733" y="3384"/>
                  </a:cubicBezTo>
                  <a:lnTo>
                    <a:pt x="1137448" y="4146"/>
                  </a:lnTo>
                  <a:cubicBezTo>
                    <a:pt x="1137353" y="4432"/>
                    <a:pt x="1137257" y="4717"/>
                    <a:pt x="1137162" y="5003"/>
                  </a:cubicBezTo>
                  <a:cubicBezTo>
                    <a:pt x="1137543" y="6051"/>
                    <a:pt x="1139353" y="7004"/>
                    <a:pt x="1141258" y="7004"/>
                  </a:cubicBezTo>
                  <a:lnTo>
                    <a:pt x="1142115" y="6337"/>
                  </a:lnTo>
                  <a:cubicBezTo>
                    <a:pt x="1145735" y="3479"/>
                    <a:pt x="1145639" y="3289"/>
                    <a:pt x="1147544" y="6432"/>
                  </a:cubicBezTo>
                  <a:lnTo>
                    <a:pt x="1149398" y="10316"/>
                  </a:lnTo>
                  <a:lnTo>
                    <a:pt x="1176566" y="8053"/>
                  </a:lnTo>
                  <a:cubicBezTo>
                    <a:pt x="1183212" y="8053"/>
                    <a:pt x="1210897" y="10265"/>
                    <a:pt x="1259622" y="14696"/>
                  </a:cubicBezTo>
                  <a:cubicBezTo>
                    <a:pt x="1288416" y="19127"/>
                    <a:pt x="1324407" y="21895"/>
                    <a:pt x="1367595" y="23002"/>
                  </a:cubicBezTo>
                  <a:cubicBezTo>
                    <a:pt x="1410785" y="24108"/>
                    <a:pt x="1466709" y="24664"/>
                    <a:pt x="1535370" y="24664"/>
                  </a:cubicBezTo>
                  <a:cubicBezTo>
                    <a:pt x="1679334" y="20233"/>
                    <a:pt x="1757959" y="16912"/>
                    <a:pt x="1771249" y="14696"/>
                  </a:cubicBezTo>
                  <a:lnTo>
                    <a:pt x="1787860" y="14696"/>
                  </a:lnTo>
                  <a:cubicBezTo>
                    <a:pt x="1805578" y="14696"/>
                    <a:pt x="1826620" y="18018"/>
                    <a:pt x="1850983" y="24664"/>
                  </a:cubicBezTo>
                  <a:cubicBezTo>
                    <a:pt x="1919643" y="40166"/>
                    <a:pt x="1978336" y="49025"/>
                    <a:pt x="2027060" y="51240"/>
                  </a:cubicBezTo>
                  <a:cubicBezTo>
                    <a:pt x="2060283" y="55671"/>
                    <a:pt x="2085200" y="65083"/>
                    <a:pt x="2101811" y="79479"/>
                  </a:cubicBezTo>
                  <a:cubicBezTo>
                    <a:pt x="2118422" y="93878"/>
                    <a:pt x="2135589" y="121010"/>
                    <a:pt x="2153307" y="160876"/>
                  </a:cubicBezTo>
                  <a:lnTo>
                    <a:pt x="2186529" y="227321"/>
                  </a:lnTo>
                  <a:lnTo>
                    <a:pt x="2176561" y="270508"/>
                  </a:lnTo>
                  <a:cubicBezTo>
                    <a:pt x="2172133" y="301518"/>
                    <a:pt x="2165487" y="323666"/>
                    <a:pt x="2156628" y="336953"/>
                  </a:cubicBezTo>
                  <a:cubicBezTo>
                    <a:pt x="2149985" y="350243"/>
                    <a:pt x="2146663" y="361317"/>
                    <a:pt x="2146663" y="370176"/>
                  </a:cubicBezTo>
                  <a:cubicBezTo>
                    <a:pt x="2146663" y="376822"/>
                    <a:pt x="2135589" y="397861"/>
                    <a:pt x="2113441" y="433299"/>
                  </a:cubicBezTo>
                  <a:cubicBezTo>
                    <a:pt x="2091293" y="468737"/>
                    <a:pt x="2078003" y="486454"/>
                    <a:pt x="2073572" y="486454"/>
                  </a:cubicBezTo>
                  <a:cubicBezTo>
                    <a:pt x="2069144" y="486454"/>
                    <a:pt x="2032597" y="523001"/>
                    <a:pt x="1963940" y="596089"/>
                  </a:cubicBezTo>
                  <a:lnTo>
                    <a:pt x="1854304" y="705725"/>
                  </a:lnTo>
                  <a:cubicBezTo>
                    <a:pt x="1854304" y="699079"/>
                    <a:pt x="1856520" y="692435"/>
                    <a:pt x="1860948" y="685789"/>
                  </a:cubicBezTo>
                  <a:cubicBezTo>
                    <a:pt x="1867594" y="674718"/>
                    <a:pt x="1875900" y="647030"/>
                    <a:pt x="1885865" y="602733"/>
                  </a:cubicBezTo>
                  <a:cubicBezTo>
                    <a:pt x="1895833" y="558436"/>
                    <a:pt x="1903032" y="519677"/>
                    <a:pt x="1907460" y="486454"/>
                  </a:cubicBezTo>
                  <a:cubicBezTo>
                    <a:pt x="1909675" y="462093"/>
                    <a:pt x="1908569" y="434961"/>
                    <a:pt x="1904138" y="405060"/>
                  </a:cubicBezTo>
                  <a:cubicBezTo>
                    <a:pt x="1899707" y="375159"/>
                    <a:pt x="1894170" y="353564"/>
                    <a:pt x="1887527" y="340278"/>
                  </a:cubicBezTo>
                  <a:cubicBezTo>
                    <a:pt x="1874237" y="326988"/>
                    <a:pt x="1864272" y="319236"/>
                    <a:pt x="1857626" y="317020"/>
                  </a:cubicBezTo>
                  <a:cubicBezTo>
                    <a:pt x="1842124" y="308161"/>
                    <a:pt x="1784538" y="297087"/>
                    <a:pt x="1684871" y="283798"/>
                  </a:cubicBezTo>
                  <a:cubicBezTo>
                    <a:pt x="1585203" y="270508"/>
                    <a:pt x="1484427" y="259437"/>
                    <a:pt x="1382547" y="250575"/>
                  </a:cubicBezTo>
                  <a:cubicBezTo>
                    <a:pt x="1276233" y="246147"/>
                    <a:pt x="1140022" y="242270"/>
                    <a:pt x="973909" y="238948"/>
                  </a:cubicBezTo>
                  <a:lnTo>
                    <a:pt x="611784" y="233964"/>
                  </a:lnTo>
                  <a:cubicBezTo>
                    <a:pt x="611784" y="236179"/>
                    <a:pt x="496128" y="239721"/>
                    <a:pt x="452317" y="243932"/>
                  </a:cubicBezTo>
                  <a:cubicBezTo>
                    <a:pt x="408506" y="248143"/>
                    <a:pt x="388183" y="253024"/>
                    <a:pt x="348918" y="259231"/>
                  </a:cubicBezTo>
                  <a:cubicBezTo>
                    <a:pt x="309653" y="265438"/>
                    <a:pt x="232229" y="272312"/>
                    <a:pt x="216725" y="281174"/>
                  </a:cubicBezTo>
                  <a:cubicBezTo>
                    <a:pt x="205650" y="287817"/>
                    <a:pt x="192087" y="265629"/>
                    <a:pt x="194350" y="260173"/>
                  </a:cubicBezTo>
                  <a:cubicBezTo>
                    <a:pt x="196613" y="254717"/>
                    <a:pt x="256669" y="236543"/>
                    <a:pt x="230303" y="248440"/>
                  </a:cubicBezTo>
                  <a:cubicBezTo>
                    <a:pt x="203937" y="260337"/>
                    <a:pt x="190212" y="292480"/>
                    <a:pt x="152026" y="308381"/>
                  </a:cubicBezTo>
                  <a:cubicBezTo>
                    <a:pt x="113840" y="324282"/>
                    <a:pt x="16067" y="345107"/>
                    <a:pt x="1189" y="343846"/>
                  </a:cubicBezTo>
                  <a:lnTo>
                    <a:pt x="58125" y="3054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77812E4-22AA-DFB0-4E67-89D7DB36DE90}"/>
                </a:ext>
              </a:extLst>
            </p:cNvPr>
            <p:cNvSpPr/>
            <p:nvPr/>
          </p:nvSpPr>
          <p:spPr>
            <a:xfrm rot="5400000">
              <a:off x="6433101" y="1426495"/>
              <a:ext cx="13800" cy="7402"/>
            </a:xfrm>
            <a:custGeom>
              <a:avLst/>
              <a:gdLst>
                <a:gd name="connsiteX0" fmla="*/ 0 w 26860"/>
                <a:gd name="connsiteY0" fmla="*/ 4502 h 14408"/>
                <a:gd name="connsiteX1" fmla="*/ 7620 w 26860"/>
                <a:gd name="connsiteY1" fmla="*/ 787 h 14408"/>
                <a:gd name="connsiteX2" fmla="*/ 11430 w 26860"/>
                <a:gd name="connsiteY2" fmla="*/ 25 h 14408"/>
                <a:gd name="connsiteX3" fmla="*/ 14097 w 26860"/>
                <a:gd name="connsiteY3" fmla="*/ 1358 h 14408"/>
                <a:gd name="connsiteX4" fmla="*/ 15812 w 26860"/>
                <a:gd name="connsiteY4" fmla="*/ 2787 h 14408"/>
                <a:gd name="connsiteX5" fmla="*/ 26575 w 26860"/>
                <a:gd name="connsiteY5" fmla="*/ 215 h 14408"/>
                <a:gd name="connsiteX6" fmla="*/ 26289 w 26860"/>
                <a:gd name="connsiteY6" fmla="*/ 5168 h 14408"/>
                <a:gd name="connsiteX7" fmla="*/ 26194 w 26860"/>
                <a:gd name="connsiteY7" fmla="*/ 7169 h 14408"/>
                <a:gd name="connsiteX8" fmla="*/ 22479 w 26860"/>
                <a:gd name="connsiteY8" fmla="*/ 14408 h 14408"/>
                <a:gd name="connsiteX9" fmla="*/ 20764 w 26860"/>
                <a:gd name="connsiteY9" fmla="*/ 9550 h 14408"/>
                <a:gd name="connsiteX10" fmla="*/ 18859 w 26860"/>
                <a:gd name="connsiteY10" fmla="*/ 4216 h 14408"/>
                <a:gd name="connsiteX11" fmla="*/ 8001 w 26860"/>
                <a:gd name="connsiteY11" fmla="*/ 8978 h 14408"/>
                <a:gd name="connsiteX12" fmla="*/ 2667 w 26860"/>
                <a:gd name="connsiteY12" fmla="*/ 6883 h 14408"/>
                <a:gd name="connsiteX13" fmla="*/ 476 w 26860"/>
                <a:gd name="connsiteY13" fmla="*/ 4883 h 14408"/>
                <a:gd name="connsiteX14" fmla="*/ 0 w 26860"/>
                <a:gd name="connsiteY14" fmla="*/ 4502 h 14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860" h="14408">
                  <a:moveTo>
                    <a:pt x="0" y="4502"/>
                  </a:moveTo>
                  <a:cubicBezTo>
                    <a:pt x="95" y="3549"/>
                    <a:pt x="3524" y="1835"/>
                    <a:pt x="7620" y="787"/>
                  </a:cubicBezTo>
                  <a:lnTo>
                    <a:pt x="11430" y="25"/>
                  </a:lnTo>
                  <a:cubicBezTo>
                    <a:pt x="12192" y="-166"/>
                    <a:pt x="13335" y="787"/>
                    <a:pt x="14097" y="1358"/>
                  </a:cubicBezTo>
                  <a:lnTo>
                    <a:pt x="15812" y="2787"/>
                  </a:lnTo>
                  <a:cubicBezTo>
                    <a:pt x="18002" y="2311"/>
                    <a:pt x="22765" y="1168"/>
                    <a:pt x="26575" y="215"/>
                  </a:cubicBezTo>
                  <a:lnTo>
                    <a:pt x="26289" y="5168"/>
                  </a:lnTo>
                  <a:lnTo>
                    <a:pt x="26194" y="7169"/>
                  </a:lnTo>
                  <a:cubicBezTo>
                    <a:pt x="27908" y="9836"/>
                    <a:pt x="26194" y="13074"/>
                    <a:pt x="22479" y="14408"/>
                  </a:cubicBezTo>
                  <a:lnTo>
                    <a:pt x="20764" y="9550"/>
                  </a:lnTo>
                  <a:lnTo>
                    <a:pt x="18859" y="4216"/>
                  </a:lnTo>
                  <a:cubicBezTo>
                    <a:pt x="11621" y="3549"/>
                    <a:pt x="7429" y="7359"/>
                    <a:pt x="8001" y="8978"/>
                  </a:cubicBezTo>
                  <a:cubicBezTo>
                    <a:pt x="8572" y="10598"/>
                    <a:pt x="6191" y="9645"/>
                    <a:pt x="2667" y="6883"/>
                  </a:cubicBezTo>
                  <a:lnTo>
                    <a:pt x="476" y="4883"/>
                  </a:lnTo>
                  <a:lnTo>
                    <a:pt x="0" y="450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A1023DEB-817B-5AA2-5DC3-BC728219BA30}"/>
                </a:ext>
              </a:extLst>
            </p:cNvPr>
            <p:cNvSpPr/>
            <p:nvPr/>
          </p:nvSpPr>
          <p:spPr>
            <a:xfrm rot="5400000">
              <a:off x="6437956" y="1592900"/>
              <a:ext cx="10053" cy="4751"/>
            </a:xfrm>
            <a:custGeom>
              <a:avLst/>
              <a:gdLst>
                <a:gd name="connsiteX0" fmla="*/ 40 w 19566"/>
                <a:gd name="connsiteY0" fmla="*/ 7342 h 9247"/>
                <a:gd name="connsiteX1" fmla="*/ 4326 w 19566"/>
                <a:gd name="connsiteY1" fmla="*/ 1532 h 9247"/>
                <a:gd name="connsiteX2" fmla="*/ 6803 w 19566"/>
                <a:gd name="connsiteY2" fmla="*/ 865 h 9247"/>
                <a:gd name="connsiteX3" fmla="*/ 10137 w 19566"/>
                <a:gd name="connsiteY3" fmla="*/ 8 h 9247"/>
                <a:gd name="connsiteX4" fmla="*/ 19566 w 19566"/>
                <a:gd name="connsiteY4" fmla="*/ 6295 h 9247"/>
                <a:gd name="connsiteX5" fmla="*/ 13947 w 19566"/>
                <a:gd name="connsiteY5" fmla="*/ 4675 h 9247"/>
                <a:gd name="connsiteX6" fmla="*/ 9089 w 19566"/>
                <a:gd name="connsiteY6" fmla="*/ 3247 h 9247"/>
                <a:gd name="connsiteX7" fmla="*/ 3945 w 19566"/>
                <a:gd name="connsiteY7" fmla="*/ 8581 h 9247"/>
                <a:gd name="connsiteX8" fmla="*/ 2897 w 19566"/>
                <a:gd name="connsiteY8" fmla="*/ 9057 h 9247"/>
                <a:gd name="connsiteX9" fmla="*/ 2517 w 19566"/>
                <a:gd name="connsiteY9" fmla="*/ 9247 h 9247"/>
                <a:gd name="connsiteX10" fmla="*/ 40 w 19566"/>
                <a:gd name="connsiteY10" fmla="*/ 7342 h 9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9566" h="9247">
                  <a:moveTo>
                    <a:pt x="40" y="7342"/>
                  </a:moveTo>
                  <a:cubicBezTo>
                    <a:pt x="-341" y="6390"/>
                    <a:pt x="2135" y="3247"/>
                    <a:pt x="4326" y="1532"/>
                  </a:cubicBezTo>
                  <a:lnTo>
                    <a:pt x="6803" y="865"/>
                  </a:lnTo>
                  <a:lnTo>
                    <a:pt x="10137" y="8"/>
                  </a:lnTo>
                  <a:cubicBezTo>
                    <a:pt x="14518" y="-182"/>
                    <a:pt x="18709" y="2675"/>
                    <a:pt x="19566" y="6295"/>
                  </a:cubicBezTo>
                  <a:lnTo>
                    <a:pt x="13947" y="4675"/>
                  </a:lnTo>
                  <a:lnTo>
                    <a:pt x="9089" y="3247"/>
                  </a:lnTo>
                  <a:cubicBezTo>
                    <a:pt x="7374" y="5533"/>
                    <a:pt x="4993" y="8009"/>
                    <a:pt x="3945" y="8581"/>
                  </a:cubicBezTo>
                  <a:lnTo>
                    <a:pt x="2897" y="9057"/>
                  </a:lnTo>
                  <a:lnTo>
                    <a:pt x="2517" y="9247"/>
                  </a:lnTo>
                  <a:cubicBezTo>
                    <a:pt x="1564" y="9152"/>
                    <a:pt x="421" y="8295"/>
                    <a:pt x="40" y="734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B2B91363-93F1-587F-C0A9-63AB72201FE4}"/>
                </a:ext>
              </a:extLst>
            </p:cNvPr>
            <p:cNvSpPr/>
            <p:nvPr/>
          </p:nvSpPr>
          <p:spPr>
            <a:xfrm rot="5400000">
              <a:off x="6407010" y="1747281"/>
              <a:ext cx="5832" cy="1970"/>
            </a:xfrm>
            <a:custGeom>
              <a:avLst/>
              <a:gdLst>
                <a:gd name="connsiteX0" fmla="*/ 0 w 11352"/>
                <a:gd name="connsiteY0" fmla="*/ 3835 h 3835"/>
                <a:gd name="connsiteX1" fmla="*/ 1336 w 11352"/>
                <a:gd name="connsiteY1" fmla="*/ 19 h 3835"/>
                <a:gd name="connsiteX2" fmla="*/ 4574 w 11352"/>
                <a:gd name="connsiteY2" fmla="*/ 400 h 3835"/>
                <a:gd name="connsiteX3" fmla="*/ 11352 w 11352"/>
                <a:gd name="connsiteY3" fmla="*/ 3835 h 3835"/>
                <a:gd name="connsiteX4" fmla="*/ 0 w 11352"/>
                <a:gd name="connsiteY4" fmla="*/ 3835 h 3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52" h="3835">
                  <a:moveTo>
                    <a:pt x="0" y="3835"/>
                  </a:moveTo>
                  <a:lnTo>
                    <a:pt x="1336" y="19"/>
                  </a:lnTo>
                  <a:cubicBezTo>
                    <a:pt x="1336" y="-76"/>
                    <a:pt x="4478" y="210"/>
                    <a:pt x="4574" y="400"/>
                  </a:cubicBezTo>
                  <a:lnTo>
                    <a:pt x="11352" y="3835"/>
                  </a:lnTo>
                  <a:lnTo>
                    <a:pt x="0" y="38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387AC9D-410E-CCEB-F2D8-10B06B859AEE}"/>
                </a:ext>
              </a:extLst>
            </p:cNvPr>
            <p:cNvSpPr/>
            <p:nvPr/>
          </p:nvSpPr>
          <p:spPr>
            <a:xfrm rot="5400000">
              <a:off x="6408332" y="1753167"/>
              <a:ext cx="1320" cy="101"/>
            </a:xfrm>
            <a:custGeom>
              <a:avLst/>
              <a:gdLst>
                <a:gd name="connsiteX0" fmla="*/ 0 w 2570"/>
                <a:gd name="connsiteY0" fmla="*/ 196 h 196"/>
                <a:gd name="connsiteX1" fmla="*/ 2450 w 2570"/>
                <a:gd name="connsiteY1" fmla="*/ 0 h 196"/>
                <a:gd name="connsiteX2" fmla="*/ 2570 w 2570"/>
                <a:gd name="connsiteY2" fmla="*/ 196 h 196"/>
                <a:gd name="connsiteX3" fmla="*/ 0 w 2570"/>
                <a:gd name="connsiteY3" fmla="*/ 196 h 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0" h="196">
                  <a:moveTo>
                    <a:pt x="0" y="196"/>
                  </a:moveTo>
                  <a:lnTo>
                    <a:pt x="2450" y="0"/>
                  </a:lnTo>
                  <a:lnTo>
                    <a:pt x="2570" y="196"/>
                  </a:lnTo>
                  <a:lnTo>
                    <a:pt x="0" y="1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FAE4FCF-D972-B588-DB9A-F8B0C01068DB}"/>
                </a:ext>
              </a:extLst>
            </p:cNvPr>
            <p:cNvSpPr/>
            <p:nvPr/>
          </p:nvSpPr>
          <p:spPr>
            <a:xfrm rot="5400000">
              <a:off x="6437336" y="1755753"/>
              <a:ext cx="7853" cy="5444"/>
            </a:xfrm>
            <a:custGeom>
              <a:avLst/>
              <a:gdLst>
                <a:gd name="connsiteX0" fmla="*/ 5 w 15284"/>
                <a:gd name="connsiteY0" fmla="*/ 2955 h 10597"/>
                <a:gd name="connsiteX1" fmla="*/ 2100 w 15284"/>
                <a:gd name="connsiteY1" fmla="*/ 288 h 10597"/>
                <a:gd name="connsiteX2" fmla="*/ 7624 w 15284"/>
                <a:gd name="connsiteY2" fmla="*/ 2479 h 10597"/>
                <a:gd name="connsiteX3" fmla="*/ 7624 w 15284"/>
                <a:gd name="connsiteY3" fmla="*/ 3051 h 10597"/>
                <a:gd name="connsiteX4" fmla="*/ 10196 w 15284"/>
                <a:gd name="connsiteY4" fmla="*/ 2860 h 10597"/>
                <a:gd name="connsiteX5" fmla="*/ 14577 w 15284"/>
                <a:gd name="connsiteY5" fmla="*/ 669 h 10597"/>
                <a:gd name="connsiteX6" fmla="*/ 13149 w 15284"/>
                <a:gd name="connsiteY6" fmla="*/ 8099 h 10597"/>
                <a:gd name="connsiteX7" fmla="*/ 10006 w 15284"/>
                <a:gd name="connsiteY7" fmla="*/ 9432 h 10597"/>
                <a:gd name="connsiteX8" fmla="*/ 7529 w 15284"/>
                <a:gd name="connsiteY8" fmla="*/ 10575 h 10597"/>
                <a:gd name="connsiteX9" fmla="*/ 4100 w 15284"/>
                <a:gd name="connsiteY9" fmla="*/ 5241 h 10597"/>
                <a:gd name="connsiteX10" fmla="*/ 5 w 15284"/>
                <a:gd name="connsiteY10" fmla="*/ 2955 h 10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84" h="10597">
                  <a:moveTo>
                    <a:pt x="5" y="2955"/>
                  </a:moveTo>
                  <a:cubicBezTo>
                    <a:pt x="-91" y="2955"/>
                    <a:pt x="1338" y="288"/>
                    <a:pt x="2100" y="288"/>
                  </a:cubicBezTo>
                  <a:cubicBezTo>
                    <a:pt x="4100" y="193"/>
                    <a:pt x="7434" y="-1045"/>
                    <a:pt x="7624" y="2479"/>
                  </a:cubicBezTo>
                  <a:lnTo>
                    <a:pt x="7624" y="3051"/>
                  </a:lnTo>
                  <a:cubicBezTo>
                    <a:pt x="8387" y="3908"/>
                    <a:pt x="9530" y="3813"/>
                    <a:pt x="10196" y="2860"/>
                  </a:cubicBezTo>
                  <a:cubicBezTo>
                    <a:pt x="10958" y="1812"/>
                    <a:pt x="13625" y="-188"/>
                    <a:pt x="14577" y="669"/>
                  </a:cubicBezTo>
                  <a:cubicBezTo>
                    <a:pt x="15530" y="1431"/>
                    <a:pt x="15911" y="5718"/>
                    <a:pt x="13149" y="8099"/>
                  </a:cubicBezTo>
                  <a:lnTo>
                    <a:pt x="10006" y="9432"/>
                  </a:lnTo>
                  <a:lnTo>
                    <a:pt x="7529" y="10575"/>
                  </a:lnTo>
                  <a:cubicBezTo>
                    <a:pt x="3719" y="10861"/>
                    <a:pt x="2195" y="8385"/>
                    <a:pt x="4100" y="5241"/>
                  </a:cubicBezTo>
                  <a:lnTo>
                    <a:pt x="5" y="29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B45D553-5FAC-8D14-3927-DD49BAE24713}"/>
                </a:ext>
              </a:extLst>
            </p:cNvPr>
            <p:cNvSpPr/>
            <p:nvPr/>
          </p:nvSpPr>
          <p:spPr>
            <a:xfrm flipV="1">
              <a:off x="6571061" y="673260"/>
              <a:ext cx="891008" cy="1224685"/>
            </a:xfrm>
            <a:custGeom>
              <a:avLst/>
              <a:gdLst>
                <a:gd name="connsiteX0" fmla="*/ 212633 w 829199"/>
                <a:gd name="connsiteY0" fmla="*/ 1127809 h 1139729"/>
                <a:gd name="connsiteX1" fmla="*/ 225388 w 829199"/>
                <a:gd name="connsiteY1" fmla="*/ 1099748 h 1139729"/>
                <a:gd name="connsiteX2" fmla="*/ 243246 w 829199"/>
                <a:gd name="connsiteY2" fmla="*/ 1040222 h 1139729"/>
                <a:gd name="connsiteX3" fmla="*/ 256001 w 829199"/>
                <a:gd name="connsiteY3" fmla="*/ 984098 h 1139729"/>
                <a:gd name="connsiteX4" fmla="*/ 249199 w 829199"/>
                <a:gd name="connsiteY4" fmla="*/ 937328 h 1139729"/>
                <a:gd name="connsiteX5" fmla="*/ 221137 w 829199"/>
                <a:gd name="connsiteY5" fmla="*/ 922022 h 1139729"/>
                <a:gd name="connsiteX6" fmla="*/ 180319 w 829199"/>
                <a:gd name="connsiteY6" fmla="*/ 900763 h 1139729"/>
                <a:gd name="connsiteX7" fmla="*/ 136951 w 829199"/>
                <a:gd name="connsiteY7" fmla="*/ 904164 h 1139729"/>
                <a:gd name="connsiteX8" fmla="*/ 107188 w 829199"/>
                <a:gd name="connsiteY8" fmla="*/ 917770 h 1139729"/>
                <a:gd name="connsiteX9" fmla="*/ 96984 w 829199"/>
                <a:gd name="connsiteY9" fmla="*/ 895661 h 1139729"/>
                <a:gd name="connsiteX10" fmla="*/ 168414 w 829199"/>
                <a:gd name="connsiteY10" fmla="*/ 828482 h 1139729"/>
                <a:gd name="connsiteX11" fmla="*/ 155659 w 829199"/>
                <a:gd name="connsiteY11" fmla="*/ 758753 h 1139729"/>
                <a:gd name="connsiteX12" fmla="*/ 125896 w 829199"/>
                <a:gd name="connsiteY12" fmla="*/ 676268 h 1139729"/>
                <a:gd name="connsiteX13" fmla="*/ 177768 w 829199"/>
                <a:gd name="connsiteY13" fmla="*/ 632899 h 1139729"/>
                <a:gd name="connsiteX14" fmla="*/ 40860 w 829199"/>
                <a:gd name="connsiteY14" fmla="*/ 460276 h 1139729"/>
                <a:gd name="connsiteX15" fmla="*/ 43 w 829199"/>
                <a:gd name="connsiteY15" fmla="*/ 372688 h 1139729"/>
                <a:gd name="connsiteX16" fmla="*/ 22152 w 829199"/>
                <a:gd name="connsiteY16" fmla="*/ 331021 h 1139729"/>
                <a:gd name="connsiteX17" fmla="*/ 37459 w 829199"/>
                <a:gd name="connsiteY17" fmla="*/ 341225 h 1139729"/>
                <a:gd name="connsiteX18" fmla="*/ 40860 w 829199"/>
                <a:gd name="connsiteY18" fmla="*/ 344627 h 1139729"/>
                <a:gd name="connsiteX19" fmla="*/ 206680 w 829199"/>
                <a:gd name="connsiteY19" fmla="*/ 454323 h 1139729"/>
                <a:gd name="connsiteX20" fmla="*/ 276410 w 829199"/>
                <a:gd name="connsiteY20" fmla="*/ 509597 h 1139729"/>
                <a:gd name="connsiteX21" fmla="*/ 280662 w 829199"/>
                <a:gd name="connsiteY21" fmla="*/ 474732 h 1139729"/>
                <a:gd name="connsiteX22" fmla="*/ 204129 w 829199"/>
                <a:gd name="connsiteY22" fmla="*/ 359083 h 1139729"/>
                <a:gd name="connsiteX23" fmla="*/ 91031 w 829199"/>
                <a:gd name="connsiteY23" fmla="*/ 186459 h 1139729"/>
                <a:gd name="connsiteX24" fmla="*/ 191374 w 829199"/>
                <a:gd name="connsiteY24" fmla="*/ 175405 h 1139729"/>
                <a:gd name="connsiteX25" fmla="*/ 309574 w 829199"/>
                <a:gd name="connsiteY25" fmla="*/ 161799 h 1139729"/>
                <a:gd name="connsiteX26" fmla="*/ 338486 w 829199"/>
                <a:gd name="connsiteY26" fmla="*/ 156697 h 1139729"/>
                <a:gd name="connsiteX27" fmla="*/ 343589 w 829199"/>
                <a:gd name="connsiteY27" fmla="*/ 302109 h 1139729"/>
                <a:gd name="connsiteX28" fmla="*/ 344439 w 829199"/>
                <a:gd name="connsiteY28" fmla="*/ 443268 h 1139729"/>
                <a:gd name="connsiteX29" fmla="*/ 382705 w 829199"/>
                <a:gd name="connsiteY29" fmla="*/ 477283 h 1139729"/>
                <a:gd name="connsiteX30" fmla="*/ 552778 w 829199"/>
                <a:gd name="connsiteY30" fmla="*/ 602286 h 1139729"/>
                <a:gd name="connsiteX31" fmla="*/ 582540 w 829199"/>
                <a:gd name="connsiteY31" fmla="*/ 619293 h 1139729"/>
                <a:gd name="connsiteX32" fmla="*/ 579139 w 829199"/>
                <a:gd name="connsiteY32" fmla="*/ 550414 h 1139729"/>
                <a:gd name="connsiteX33" fmla="*/ 585942 w 829199"/>
                <a:gd name="connsiteY33" fmla="*/ 449221 h 1139729"/>
                <a:gd name="connsiteX34" fmla="*/ 685434 w 829199"/>
                <a:gd name="connsiteY34" fmla="*/ 364185 h 1139729"/>
                <a:gd name="connsiteX35" fmla="*/ 722850 w 829199"/>
                <a:gd name="connsiteY35" fmla="*/ 329320 h 1139729"/>
                <a:gd name="connsiteX36" fmla="*/ 602099 w 829199"/>
                <a:gd name="connsiteY36" fmla="*/ 124383 h 1139729"/>
                <a:gd name="connsiteX37" fmla="*/ 574887 w 829199"/>
                <a:gd name="connsiteY37" fmla="*/ 82715 h 1139729"/>
                <a:gd name="connsiteX38" fmla="*/ 587642 w 829199"/>
                <a:gd name="connsiteY38" fmla="*/ 81015 h 1139729"/>
                <a:gd name="connsiteX39" fmla="*/ 590193 w 829199"/>
                <a:gd name="connsiteY39" fmla="*/ 94620 h 1139729"/>
                <a:gd name="connsiteX40" fmla="*/ 594445 w 829199"/>
                <a:gd name="connsiteY40" fmla="*/ 98022 h 1139729"/>
                <a:gd name="connsiteX41" fmla="*/ 564683 w 829199"/>
                <a:gd name="connsiteY41" fmla="*/ 64858 h 1139729"/>
                <a:gd name="connsiteX42" fmla="*/ 552778 w 829199"/>
                <a:gd name="connsiteY42" fmla="*/ 59755 h 1139729"/>
                <a:gd name="connsiteX43" fmla="*/ 542573 w 829199"/>
                <a:gd name="connsiteY43" fmla="*/ 49551 h 1139729"/>
                <a:gd name="connsiteX44" fmla="*/ 497504 w 829199"/>
                <a:gd name="connsiteY44" fmla="*/ -620 h 1139729"/>
                <a:gd name="connsiteX45" fmla="*/ 602949 w 829199"/>
                <a:gd name="connsiteY45" fmla="*/ 58905 h 1139729"/>
                <a:gd name="connsiteX46" fmla="*/ 626759 w 829199"/>
                <a:gd name="connsiteY46" fmla="*/ 70810 h 1139729"/>
                <a:gd name="connsiteX47" fmla="*/ 632712 w 829199"/>
                <a:gd name="connsiteY47" fmla="*/ 61456 h 1139729"/>
                <a:gd name="connsiteX48" fmla="*/ 639514 w 829199"/>
                <a:gd name="connsiteY48" fmla="*/ 74212 h 1139729"/>
                <a:gd name="connsiteX49" fmla="*/ 643766 w 829199"/>
                <a:gd name="connsiteY49" fmla="*/ 81865 h 1139729"/>
                <a:gd name="connsiteX50" fmla="*/ 667576 w 829199"/>
                <a:gd name="connsiteY50" fmla="*/ 92920 h 1139729"/>
                <a:gd name="connsiteX51" fmla="*/ 694788 w 829199"/>
                <a:gd name="connsiteY51" fmla="*/ 109927 h 1139729"/>
                <a:gd name="connsiteX52" fmla="*/ 705843 w 829199"/>
                <a:gd name="connsiteY52" fmla="*/ 119281 h 1139729"/>
                <a:gd name="connsiteX53" fmla="*/ 718598 w 829199"/>
                <a:gd name="connsiteY53" fmla="*/ 123533 h 1139729"/>
                <a:gd name="connsiteX54" fmla="*/ 729653 w 829199"/>
                <a:gd name="connsiteY54" fmla="*/ 125233 h 1139729"/>
                <a:gd name="connsiteX55" fmla="*/ 761116 w 829199"/>
                <a:gd name="connsiteY55" fmla="*/ 165200 h 1139729"/>
                <a:gd name="connsiteX56" fmla="*/ 828295 w 829199"/>
                <a:gd name="connsiteY56" fmla="*/ 312313 h 1139729"/>
                <a:gd name="connsiteX57" fmla="*/ 718598 w 829199"/>
                <a:gd name="connsiteY57" fmla="*/ 390546 h 1139729"/>
                <a:gd name="connsiteX58" fmla="*/ 640365 w 829199"/>
                <a:gd name="connsiteY58" fmla="*/ 428812 h 1139729"/>
                <a:gd name="connsiteX59" fmla="*/ 613153 w 829199"/>
                <a:gd name="connsiteY59" fmla="*/ 519801 h 1139729"/>
                <a:gd name="connsiteX60" fmla="*/ 623358 w 829199"/>
                <a:gd name="connsiteY60" fmla="*/ 615892 h 1139729"/>
                <a:gd name="connsiteX61" fmla="*/ 666726 w 829199"/>
                <a:gd name="connsiteY61" fmla="*/ 655859 h 1139729"/>
                <a:gd name="connsiteX62" fmla="*/ 755164 w 829199"/>
                <a:gd name="connsiteY62" fmla="*/ 665213 h 1139729"/>
                <a:gd name="connsiteX63" fmla="*/ 801933 w 829199"/>
                <a:gd name="connsiteY63" fmla="*/ 691574 h 1139729"/>
                <a:gd name="connsiteX64" fmla="*/ 696489 w 829199"/>
                <a:gd name="connsiteY64" fmla="*/ 699227 h 1139729"/>
                <a:gd name="connsiteX65" fmla="*/ 675230 w 829199"/>
                <a:gd name="connsiteY65" fmla="*/ 683070 h 1139729"/>
                <a:gd name="connsiteX66" fmla="*/ 640365 w 829199"/>
                <a:gd name="connsiteY66" fmla="*/ 673716 h 1139729"/>
                <a:gd name="connsiteX67" fmla="*/ 654821 w 829199"/>
                <a:gd name="connsiteY67" fmla="*/ 739194 h 1139729"/>
                <a:gd name="connsiteX68" fmla="*/ 673529 w 829199"/>
                <a:gd name="connsiteY68" fmla="*/ 845489 h 1139729"/>
                <a:gd name="connsiteX69" fmla="*/ 654821 w 829199"/>
                <a:gd name="connsiteY69" fmla="*/ 898212 h 1139729"/>
                <a:gd name="connsiteX70" fmla="*/ 573186 w 829199"/>
                <a:gd name="connsiteY70" fmla="*/ 902464 h 1139729"/>
                <a:gd name="connsiteX71" fmla="*/ 554478 w 829199"/>
                <a:gd name="connsiteY71" fmla="*/ 878654 h 1139729"/>
                <a:gd name="connsiteX72" fmla="*/ 561281 w 829199"/>
                <a:gd name="connsiteY72" fmla="*/ 845489 h 1139729"/>
                <a:gd name="connsiteX73" fmla="*/ 591044 w 829199"/>
                <a:gd name="connsiteY73" fmla="*/ 844639 h 1139729"/>
                <a:gd name="connsiteX74" fmla="*/ 618255 w 829199"/>
                <a:gd name="connsiteY74" fmla="*/ 815727 h 1139729"/>
                <a:gd name="connsiteX75" fmla="*/ 577438 w 829199"/>
                <a:gd name="connsiteY75" fmla="*/ 637151 h 1139729"/>
                <a:gd name="connsiteX76" fmla="*/ 395461 w 829199"/>
                <a:gd name="connsiteY76" fmla="*/ 530005 h 1139729"/>
                <a:gd name="connsiteX77" fmla="*/ 353793 w 829199"/>
                <a:gd name="connsiteY77" fmla="*/ 501093 h 1139729"/>
                <a:gd name="connsiteX78" fmla="*/ 359745 w 829199"/>
                <a:gd name="connsiteY78" fmla="*/ 533407 h 1139729"/>
                <a:gd name="connsiteX79" fmla="*/ 430325 w 829199"/>
                <a:gd name="connsiteY79" fmla="*/ 599735 h 1139729"/>
                <a:gd name="connsiteX80" fmla="*/ 432877 w 829199"/>
                <a:gd name="connsiteY80" fmla="*/ 642253 h 1139729"/>
                <a:gd name="connsiteX81" fmla="*/ 380154 w 829199"/>
                <a:gd name="connsiteY81" fmla="*/ 686472 h 1139729"/>
                <a:gd name="connsiteX82" fmla="*/ 368249 w 829199"/>
                <a:gd name="connsiteY82" fmla="*/ 734092 h 1139729"/>
                <a:gd name="connsiteX83" fmla="*/ 382705 w 829199"/>
                <a:gd name="connsiteY83" fmla="*/ 757052 h 1139729"/>
                <a:gd name="connsiteX84" fmla="*/ 351242 w 829199"/>
                <a:gd name="connsiteY84" fmla="*/ 795318 h 1139729"/>
                <a:gd name="connsiteX85" fmla="*/ 333384 w 829199"/>
                <a:gd name="connsiteY85" fmla="*/ 819979 h 1139729"/>
                <a:gd name="connsiteX86" fmla="*/ 357194 w 829199"/>
                <a:gd name="connsiteY86" fmla="*/ 836986 h 1139729"/>
                <a:gd name="connsiteX87" fmla="*/ 368249 w 829199"/>
                <a:gd name="connsiteY87" fmla="*/ 848891 h 1139729"/>
                <a:gd name="connsiteX88" fmla="*/ 397161 w 829199"/>
                <a:gd name="connsiteY88" fmla="*/ 870150 h 1139729"/>
                <a:gd name="connsiteX89" fmla="*/ 400563 w 829199"/>
                <a:gd name="connsiteY89" fmla="*/ 925423 h 1139729"/>
                <a:gd name="connsiteX90" fmla="*/ 387807 w 829199"/>
                <a:gd name="connsiteY90" fmla="*/ 952635 h 1139729"/>
                <a:gd name="connsiteX91" fmla="*/ 396311 w 829199"/>
                <a:gd name="connsiteY91" fmla="*/ 1063182 h 1139729"/>
                <a:gd name="connsiteX92" fmla="*/ 212633 w 829199"/>
                <a:gd name="connsiteY92" fmla="*/ 1127809 h 1139729"/>
                <a:gd name="connsiteX93" fmla="*/ 294268 w 829199"/>
                <a:gd name="connsiteY93" fmla="*/ 652457 h 1139729"/>
                <a:gd name="connsiteX94" fmla="*/ 181170 w 829199"/>
                <a:gd name="connsiteY94" fmla="*/ 490889 h 1139729"/>
                <a:gd name="connsiteX95" fmla="*/ 42561 w 829199"/>
                <a:gd name="connsiteY95" fmla="*/ 408404 h 1139729"/>
                <a:gd name="connsiteX96" fmla="*/ 194775 w 829199"/>
                <a:gd name="connsiteY96" fmla="*/ 582728 h 1139729"/>
                <a:gd name="connsiteX97" fmla="*/ 295968 w 829199"/>
                <a:gd name="connsiteY97" fmla="*/ 679669 h 1139729"/>
                <a:gd name="connsiteX98" fmla="*/ 294268 w 829199"/>
                <a:gd name="connsiteY98" fmla="*/ 652457 h 1139729"/>
                <a:gd name="connsiteX99" fmla="*/ 292567 w 829199"/>
                <a:gd name="connsiteY99" fmla="*/ 276598 h 1139729"/>
                <a:gd name="connsiteX100" fmla="*/ 290016 w 829199"/>
                <a:gd name="connsiteY100" fmla="*/ 216222 h 1139729"/>
                <a:gd name="connsiteX101" fmla="*/ 230491 w 829199"/>
                <a:gd name="connsiteY101" fmla="*/ 206868 h 1139729"/>
                <a:gd name="connsiteX102" fmla="*/ 178619 w 829199"/>
                <a:gd name="connsiteY102" fmla="*/ 217923 h 1139729"/>
                <a:gd name="connsiteX103" fmla="*/ 246647 w 829199"/>
                <a:gd name="connsiteY103" fmla="*/ 337824 h 1139729"/>
                <a:gd name="connsiteX104" fmla="*/ 281512 w 829199"/>
                <a:gd name="connsiteY104" fmla="*/ 351429 h 1139729"/>
                <a:gd name="connsiteX105" fmla="*/ 292567 w 829199"/>
                <a:gd name="connsiteY105" fmla="*/ 276598 h 1139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829199" h="1139729">
                  <a:moveTo>
                    <a:pt x="212633" y="1127809"/>
                  </a:moveTo>
                  <a:cubicBezTo>
                    <a:pt x="212633" y="1121857"/>
                    <a:pt x="218585" y="1109102"/>
                    <a:pt x="225388" y="1099748"/>
                  </a:cubicBezTo>
                  <a:cubicBezTo>
                    <a:pt x="231341" y="1089543"/>
                    <a:pt x="239845" y="1063182"/>
                    <a:pt x="243246" y="1040222"/>
                  </a:cubicBezTo>
                  <a:cubicBezTo>
                    <a:pt x="245797" y="1017262"/>
                    <a:pt x="251750" y="991752"/>
                    <a:pt x="256001" y="984098"/>
                  </a:cubicBezTo>
                  <a:cubicBezTo>
                    <a:pt x="267906" y="961989"/>
                    <a:pt x="265355" y="943281"/>
                    <a:pt x="249199" y="937328"/>
                  </a:cubicBezTo>
                  <a:cubicBezTo>
                    <a:pt x="240695" y="934777"/>
                    <a:pt x="227939" y="927974"/>
                    <a:pt x="221137" y="922022"/>
                  </a:cubicBezTo>
                  <a:cubicBezTo>
                    <a:pt x="214334" y="916920"/>
                    <a:pt x="195626" y="906715"/>
                    <a:pt x="180319" y="900763"/>
                  </a:cubicBezTo>
                  <a:cubicBezTo>
                    <a:pt x="156509" y="891409"/>
                    <a:pt x="150557" y="892259"/>
                    <a:pt x="136951" y="904164"/>
                  </a:cubicBezTo>
                  <a:cubicBezTo>
                    <a:pt x="129298" y="911818"/>
                    <a:pt x="114841" y="917770"/>
                    <a:pt x="107188" y="917770"/>
                  </a:cubicBezTo>
                  <a:cubicBezTo>
                    <a:pt x="94433" y="917770"/>
                    <a:pt x="92732" y="913518"/>
                    <a:pt x="96984" y="895661"/>
                  </a:cubicBezTo>
                  <a:cubicBezTo>
                    <a:pt x="103787" y="870150"/>
                    <a:pt x="126746" y="848041"/>
                    <a:pt x="168414" y="828482"/>
                  </a:cubicBezTo>
                  <a:cubicBezTo>
                    <a:pt x="199027" y="813176"/>
                    <a:pt x="197326" y="804672"/>
                    <a:pt x="155659" y="758753"/>
                  </a:cubicBezTo>
                  <a:cubicBezTo>
                    <a:pt x="131849" y="732391"/>
                    <a:pt x="127597" y="721337"/>
                    <a:pt x="125896" y="676268"/>
                  </a:cubicBezTo>
                  <a:cubicBezTo>
                    <a:pt x="124195" y="646505"/>
                    <a:pt x="148856" y="626096"/>
                    <a:pt x="177768" y="632899"/>
                  </a:cubicBezTo>
                  <a:cubicBezTo>
                    <a:pt x="198177" y="638001"/>
                    <a:pt x="186272" y="623545"/>
                    <a:pt x="40860" y="460276"/>
                  </a:cubicBezTo>
                  <a:cubicBezTo>
                    <a:pt x="3444" y="418608"/>
                    <a:pt x="43" y="410955"/>
                    <a:pt x="43" y="372688"/>
                  </a:cubicBezTo>
                  <a:cubicBezTo>
                    <a:pt x="43" y="333572"/>
                    <a:pt x="1743" y="331021"/>
                    <a:pt x="22152" y="331021"/>
                  </a:cubicBezTo>
                  <a:cubicBezTo>
                    <a:pt x="35758" y="331021"/>
                    <a:pt x="41710" y="334422"/>
                    <a:pt x="37459" y="341225"/>
                  </a:cubicBezTo>
                  <a:cubicBezTo>
                    <a:pt x="34057" y="347178"/>
                    <a:pt x="34907" y="348028"/>
                    <a:pt x="40860" y="344627"/>
                  </a:cubicBezTo>
                  <a:cubicBezTo>
                    <a:pt x="53615" y="336973"/>
                    <a:pt x="123345" y="382893"/>
                    <a:pt x="206680" y="454323"/>
                  </a:cubicBezTo>
                  <a:cubicBezTo>
                    <a:pt x="242396" y="484936"/>
                    <a:pt x="273859" y="509597"/>
                    <a:pt x="276410" y="509597"/>
                  </a:cubicBezTo>
                  <a:cubicBezTo>
                    <a:pt x="278961" y="509597"/>
                    <a:pt x="280662" y="493440"/>
                    <a:pt x="280662" y="474732"/>
                  </a:cubicBezTo>
                  <a:cubicBezTo>
                    <a:pt x="280662" y="441568"/>
                    <a:pt x="275560" y="433915"/>
                    <a:pt x="204129" y="359083"/>
                  </a:cubicBezTo>
                  <a:cubicBezTo>
                    <a:pt x="130148" y="281700"/>
                    <a:pt x="76575" y="200065"/>
                    <a:pt x="91031" y="186459"/>
                  </a:cubicBezTo>
                  <a:cubicBezTo>
                    <a:pt x="94433" y="183058"/>
                    <a:pt x="140352" y="177956"/>
                    <a:pt x="191374" y="175405"/>
                  </a:cubicBezTo>
                  <a:cubicBezTo>
                    <a:pt x="243246" y="172854"/>
                    <a:pt x="295968" y="166901"/>
                    <a:pt x="309574" y="161799"/>
                  </a:cubicBezTo>
                  <a:cubicBezTo>
                    <a:pt x="323180" y="155846"/>
                    <a:pt x="335935" y="154146"/>
                    <a:pt x="338486" y="156697"/>
                  </a:cubicBezTo>
                  <a:cubicBezTo>
                    <a:pt x="341038" y="158397"/>
                    <a:pt x="342738" y="223875"/>
                    <a:pt x="343589" y="302109"/>
                  </a:cubicBezTo>
                  <a:lnTo>
                    <a:pt x="344439" y="443268"/>
                  </a:lnTo>
                  <a:lnTo>
                    <a:pt x="382705" y="477283"/>
                  </a:lnTo>
                  <a:cubicBezTo>
                    <a:pt x="424373" y="514699"/>
                    <a:pt x="506008" y="574224"/>
                    <a:pt x="552778" y="602286"/>
                  </a:cubicBezTo>
                  <a:lnTo>
                    <a:pt x="582540" y="619293"/>
                  </a:lnTo>
                  <a:lnTo>
                    <a:pt x="579139" y="550414"/>
                  </a:lnTo>
                  <a:cubicBezTo>
                    <a:pt x="577438" y="512148"/>
                    <a:pt x="580839" y="467079"/>
                    <a:pt x="585942" y="449221"/>
                  </a:cubicBezTo>
                  <a:cubicBezTo>
                    <a:pt x="597847" y="409254"/>
                    <a:pt x="636113" y="376090"/>
                    <a:pt x="685434" y="364185"/>
                  </a:cubicBezTo>
                  <a:cubicBezTo>
                    <a:pt x="718598" y="355681"/>
                    <a:pt x="722850" y="352280"/>
                    <a:pt x="722850" y="329320"/>
                  </a:cubicBezTo>
                  <a:cubicBezTo>
                    <a:pt x="722850" y="287652"/>
                    <a:pt x="670978" y="200065"/>
                    <a:pt x="602099" y="124383"/>
                  </a:cubicBezTo>
                  <a:cubicBezTo>
                    <a:pt x="585091" y="105675"/>
                    <a:pt x="572336" y="86967"/>
                    <a:pt x="574887" y="82715"/>
                  </a:cubicBezTo>
                  <a:cubicBezTo>
                    <a:pt x="577438" y="78463"/>
                    <a:pt x="583391" y="77613"/>
                    <a:pt x="587642" y="81015"/>
                  </a:cubicBezTo>
                  <a:cubicBezTo>
                    <a:pt x="591894" y="83566"/>
                    <a:pt x="592745" y="89518"/>
                    <a:pt x="590193" y="94620"/>
                  </a:cubicBezTo>
                  <a:cubicBezTo>
                    <a:pt x="585942" y="100573"/>
                    <a:pt x="588493" y="101423"/>
                    <a:pt x="594445" y="98022"/>
                  </a:cubicBezTo>
                  <a:cubicBezTo>
                    <a:pt x="608901" y="88668"/>
                    <a:pt x="580839" y="58055"/>
                    <a:pt x="564683" y="64858"/>
                  </a:cubicBezTo>
                  <a:cubicBezTo>
                    <a:pt x="557880" y="67409"/>
                    <a:pt x="552778" y="64858"/>
                    <a:pt x="552778" y="59755"/>
                  </a:cubicBezTo>
                  <a:cubicBezTo>
                    <a:pt x="552778" y="54653"/>
                    <a:pt x="547675" y="50402"/>
                    <a:pt x="542573" y="49551"/>
                  </a:cubicBezTo>
                  <a:cubicBezTo>
                    <a:pt x="531519" y="49551"/>
                    <a:pt x="487300" y="-620"/>
                    <a:pt x="497504" y="-620"/>
                  </a:cubicBezTo>
                  <a:cubicBezTo>
                    <a:pt x="506858" y="-620"/>
                    <a:pt x="571485" y="35095"/>
                    <a:pt x="602949" y="58905"/>
                  </a:cubicBezTo>
                  <a:cubicBezTo>
                    <a:pt x="619106" y="70810"/>
                    <a:pt x="630160" y="75912"/>
                    <a:pt x="626759" y="70810"/>
                  </a:cubicBezTo>
                  <a:cubicBezTo>
                    <a:pt x="624208" y="65708"/>
                    <a:pt x="626759" y="61456"/>
                    <a:pt x="632712" y="61456"/>
                  </a:cubicBezTo>
                  <a:cubicBezTo>
                    <a:pt x="639514" y="61456"/>
                    <a:pt x="642916" y="67409"/>
                    <a:pt x="639514" y="74212"/>
                  </a:cubicBezTo>
                  <a:cubicBezTo>
                    <a:pt x="636963" y="81865"/>
                    <a:pt x="638664" y="85266"/>
                    <a:pt x="643766" y="81865"/>
                  </a:cubicBezTo>
                  <a:cubicBezTo>
                    <a:pt x="648868" y="78463"/>
                    <a:pt x="659073" y="83566"/>
                    <a:pt x="667576" y="92920"/>
                  </a:cubicBezTo>
                  <a:cubicBezTo>
                    <a:pt x="676080" y="102274"/>
                    <a:pt x="687985" y="109927"/>
                    <a:pt x="694788" y="109927"/>
                  </a:cubicBezTo>
                  <a:cubicBezTo>
                    <a:pt x="700740" y="109927"/>
                    <a:pt x="705843" y="114179"/>
                    <a:pt x="705843" y="119281"/>
                  </a:cubicBezTo>
                  <a:cubicBezTo>
                    <a:pt x="705843" y="124383"/>
                    <a:pt x="711795" y="126934"/>
                    <a:pt x="718598" y="123533"/>
                  </a:cubicBezTo>
                  <a:cubicBezTo>
                    <a:pt x="725401" y="120982"/>
                    <a:pt x="730503" y="121832"/>
                    <a:pt x="729653" y="125233"/>
                  </a:cubicBezTo>
                  <a:cubicBezTo>
                    <a:pt x="728802" y="128635"/>
                    <a:pt x="742408" y="146492"/>
                    <a:pt x="761116" y="165200"/>
                  </a:cubicBezTo>
                  <a:cubicBezTo>
                    <a:pt x="804485" y="210269"/>
                    <a:pt x="835098" y="277448"/>
                    <a:pt x="828295" y="312313"/>
                  </a:cubicBezTo>
                  <a:cubicBezTo>
                    <a:pt x="820641" y="348878"/>
                    <a:pt x="779824" y="377791"/>
                    <a:pt x="718598" y="390546"/>
                  </a:cubicBezTo>
                  <a:cubicBezTo>
                    <a:pt x="681182" y="398199"/>
                    <a:pt x="660773" y="408404"/>
                    <a:pt x="640365" y="428812"/>
                  </a:cubicBezTo>
                  <a:cubicBezTo>
                    <a:pt x="613153" y="456024"/>
                    <a:pt x="612303" y="459425"/>
                    <a:pt x="613153" y="519801"/>
                  </a:cubicBezTo>
                  <a:cubicBezTo>
                    <a:pt x="613153" y="553815"/>
                    <a:pt x="618255" y="597184"/>
                    <a:pt x="623358" y="615892"/>
                  </a:cubicBezTo>
                  <a:cubicBezTo>
                    <a:pt x="632712" y="644804"/>
                    <a:pt x="637814" y="649906"/>
                    <a:pt x="666726" y="655859"/>
                  </a:cubicBezTo>
                  <a:cubicBezTo>
                    <a:pt x="684584" y="659260"/>
                    <a:pt x="723700" y="663512"/>
                    <a:pt x="755164" y="665213"/>
                  </a:cubicBezTo>
                  <a:cubicBezTo>
                    <a:pt x="808736" y="666914"/>
                    <a:pt x="835098" y="681370"/>
                    <a:pt x="801933" y="691574"/>
                  </a:cubicBezTo>
                  <a:cubicBezTo>
                    <a:pt x="779824" y="697527"/>
                    <a:pt x="682032" y="705180"/>
                    <a:pt x="696489" y="699227"/>
                  </a:cubicBezTo>
                  <a:cubicBezTo>
                    <a:pt x="704142" y="696676"/>
                    <a:pt x="695638" y="689873"/>
                    <a:pt x="675230" y="683070"/>
                  </a:cubicBezTo>
                  <a:cubicBezTo>
                    <a:pt x="657372" y="677118"/>
                    <a:pt x="642065" y="672866"/>
                    <a:pt x="640365" y="673716"/>
                  </a:cubicBezTo>
                  <a:cubicBezTo>
                    <a:pt x="639514" y="675417"/>
                    <a:pt x="645467" y="704329"/>
                    <a:pt x="654821" y="739194"/>
                  </a:cubicBezTo>
                  <a:cubicBezTo>
                    <a:pt x="663325" y="774059"/>
                    <a:pt x="671828" y="821679"/>
                    <a:pt x="673529" y="845489"/>
                  </a:cubicBezTo>
                  <a:cubicBezTo>
                    <a:pt x="676080" y="882905"/>
                    <a:pt x="673529" y="888858"/>
                    <a:pt x="654821" y="898212"/>
                  </a:cubicBezTo>
                  <a:cubicBezTo>
                    <a:pt x="631011" y="910117"/>
                    <a:pt x="587642" y="912668"/>
                    <a:pt x="573186" y="902464"/>
                  </a:cubicBezTo>
                  <a:cubicBezTo>
                    <a:pt x="568084" y="899062"/>
                    <a:pt x="559580" y="888008"/>
                    <a:pt x="554478" y="878654"/>
                  </a:cubicBezTo>
                  <a:cubicBezTo>
                    <a:pt x="546825" y="863347"/>
                    <a:pt x="547675" y="857395"/>
                    <a:pt x="561281" y="845489"/>
                  </a:cubicBezTo>
                  <a:cubicBezTo>
                    <a:pt x="576588" y="831884"/>
                    <a:pt x="578288" y="831884"/>
                    <a:pt x="591044" y="844639"/>
                  </a:cubicBezTo>
                  <a:cubicBezTo>
                    <a:pt x="615704" y="869300"/>
                    <a:pt x="623358" y="860796"/>
                    <a:pt x="618255" y="815727"/>
                  </a:cubicBezTo>
                  <a:cubicBezTo>
                    <a:pt x="610602" y="751099"/>
                    <a:pt x="585091" y="637151"/>
                    <a:pt x="577438" y="637151"/>
                  </a:cubicBezTo>
                  <a:cubicBezTo>
                    <a:pt x="566383" y="637151"/>
                    <a:pt x="433727" y="559768"/>
                    <a:pt x="395461" y="530005"/>
                  </a:cubicBezTo>
                  <a:cubicBezTo>
                    <a:pt x="374202" y="513848"/>
                    <a:pt x="355494" y="501093"/>
                    <a:pt x="353793" y="501093"/>
                  </a:cubicBezTo>
                  <a:cubicBezTo>
                    <a:pt x="352092" y="501093"/>
                    <a:pt x="354643" y="515549"/>
                    <a:pt x="359745" y="533407"/>
                  </a:cubicBezTo>
                  <a:cubicBezTo>
                    <a:pt x="371651" y="572523"/>
                    <a:pt x="392910" y="592932"/>
                    <a:pt x="430325" y="599735"/>
                  </a:cubicBezTo>
                  <a:cubicBezTo>
                    <a:pt x="468592" y="606538"/>
                    <a:pt x="469442" y="632049"/>
                    <a:pt x="432877" y="642253"/>
                  </a:cubicBezTo>
                  <a:cubicBezTo>
                    <a:pt x="416720" y="647355"/>
                    <a:pt x="396311" y="664362"/>
                    <a:pt x="380154" y="686472"/>
                  </a:cubicBezTo>
                  <a:cubicBezTo>
                    <a:pt x="354643" y="721337"/>
                    <a:pt x="353793" y="724738"/>
                    <a:pt x="368249" y="734092"/>
                  </a:cubicBezTo>
                  <a:cubicBezTo>
                    <a:pt x="375902" y="740045"/>
                    <a:pt x="382705" y="750249"/>
                    <a:pt x="382705" y="757052"/>
                  </a:cubicBezTo>
                  <a:cubicBezTo>
                    <a:pt x="381855" y="772358"/>
                    <a:pt x="363997" y="794468"/>
                    <a:pt x="351242" y="795318"/>
                  </a:cubicBezTo>
                  <a:cubicBezTo>
                    <a:pt x="314676" y="797869"/>
                    <a:pt x="314676" y="797869"/>
                    <a:pt x="333384" y="819979"/>
                  </a:cubicBezTo>
                  <a:cubicBezTo>
                    <a:pt x="342738" y="831033"/>
                    <a:pt x="353793" y="838687"/>
                    <a:pt x="357194" y="836986"/>
                  </a:cubicBezTo>
                  <a:cubicBezTo>
                    <a:pt x="360596" y="834435"/>
                    <a:pt x="365698" y="840387"/>
                    <a:pt x="368249" y="848891"/>
                  </a:cubicBezTo>
                  <a:cubicBezTo>
                    <a:pt x="369950" y="858245"/>
                    <a:pt x="382705" y="867599"/>
                    <a:pt x="397161" y="870150"/>
                  </a:cubicBezTo>
                  <a:cubicBezTo>
                    <a:pt x="428625" y="877803"/>
                    <a:pt x="430325" y="903314"/>
                    <a:pt x="400563" y="925423"/>
                  </a:cubicBezTo>
                  <a:cubicBezTo>
                    <a:pt x="386957" y="936478"/>
                    <a:pt x="382705" y="944982"/>
                    <a:pt x="387807" y="952635"/>
                  </a:cubicBezTo>
                  <a:cubicBezTo>
                    <a:pt x="400563" y="973894"/>
                    <a:pt x="404815" y="1030868"/>
                    <a:pt x="396311" y="1063182"/>
                  </a:cubicBezTo>
                  <a:cubicBezTo>
                    <a:pt x="385256" y="1103999"/>
                    <a:pt x="212633" y="1164375"/>
                    <a:pt x="212633" y="1127809"/>
                  </a:cubicBezTo>
                  <a:close/>
                  <a:moveTo>
                    <a:pt x="294268" y="652457"/>
                  </a:moveTo>
                  <a:cubicBezTo>
                    <a:pt x="279812" y="555516"/>
                    <a:pt x="288315" y="567421"/>
                    <a:pt x="181170" y="490889"/>
                  </a:cubicBezTo>
                  <a:cubicBezTo>
                    <a:pt x="62119" y="406703"/>
                    <a:pt x="42561" y="394798"/>
                    <a:pt x="42561" y="408404"/>
                  </a:cubicBezTo>
                  <a:cubicBezTo>
                    <a:pt x="42561" y="424561"/>
                    <a:pt x="92732" y="481535"/>
                    <a:pt x="194775" y="582728"/>
                  </a:cubicBezTo>
                  <a:cubicBezTo>
                    <a:pt x="249199" y="636301"/>
                    <a:pt x="294268" y="679669"/>
                    <a:pt x="295968" y="679669"/>
                  </a:cubicBezTo>
                  <a:cubicBezTo>
                    <a:pt x="297669" y="679669"/>
                    <a:pt x="296819" y="666914"/>
                    <a:pt x="294268" y="652457"/>
                  </a:cubicBezTo>
                  <a:close/>
                  <a:moveTo>
                    <a:pt x="292567" y="276598"/>
                  </a:moveTo>
                  <a:cubicBezTo>
                    <a:pt x="295118" y="246835"/>
                    <a:pt x="294268" y="219623"/>
                    <a:pt x="290016" y="216222"/>
                  </a:cubicBezTo>
                  <a:cubicBezTo>
                    <a:pt x="285764" y="213671"/>
                    <a:pt x="258552" y="209419"/>
                    <a:pt x="230491" y="206868"/>
                  </a:cubicBezTo>
                  <a:cubicBezTo>
                    <a:pt x="182870" y="201766"/>
                    <a:pt x="178619" y="202616"/>
                    <a:pt x="178619" y="217923"/>
                  </a:cubicBezTo>
                  <a:cubicBezTo>
                    <a:pt x="178619" y="241733"/>
                    <a:pt x="211783" y="299557"/>
                    <a:pt x="246647" y="337824"/>
                  </a:cubicBezTo>
                  <a:cubicBezTo>
                    <a:pt x="275560" y="368437"/>
                    <a:pt x="276410" y="369287"/>
                    <a:pt x="281512" y="351429"/>
                  </a:cubicBezTo>
                  <a:cubicBezTo>
                    <a:pt x="284914" y="341225"/>
                    <a:pt x="290016" y="307211"/>
                    <a:pt x="292567" y="276598"/>
                  </a:cubicBezTo>
                  <a:close/>
                </a:path>
              </a:pathLst>
            </a:custGeom>
            <a:grpFill/>
            <a:ln w="85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Freeform 7">
            <a:extLst>
              <a:ext uri="{FF2B5EF4-FFF2-40B4-BE49-F238E27FC236}">
                <a16:creationId xmlns:a16="http://schemas.microsoft.com/office/drawing/2014/main" id="{5CBCC7D3-0071-6B0C-6B2F-555F20610BFF}"/>
              </a:ext>
            </a:extLst>
          </p:cNvPr>
          <p:cNvSpPr>
            <a:spLocks/>
          </p:cNvSpPr>
          <p:nvPr/>
        </p:nvSpPr>
        <p:spPr bwMode="auto">
          <a:xfrm>
            <a:off x="5737966" y="1042828"/>
            <a:ext cx="174030" cy="164952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gradFill>
            <a:gsLst>
              <a:gs pos="0">
                <a:srgbClr val="F56F15"/>
              </a:gs>
              <a:gs pos="100000">
                <a:srgbClr val="C10001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EAED7F1-85A0-A6D9-142A-654A88EA0B4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43477" y="2691247"/>
            <a:ext cx="1727403" cy="1126567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0F752FAD-F04A-A490-752B-4FCA2EB2CBD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711441" y="793236"/>
            <a:ext cx="1877886" cy="1252731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C227B802-4F14-6F15-1442-D818369703ED}"/>
              </a:ext>
            </a:extLst>
          </p:cNvPr>
          <p:cNvGrpSpPr/>
          <p:nvPr/>
        </p:nvGrpSpPr>
        <p:grpSpPr>
          <a:xfrm>
            <a:off x="2087389" y="5355732"/>
            <a:ext cx="7989931" cy="234000"/>
            <a:chOff x="3424884" y="5354944"/>
            <a:chExt cx="7989931" cy="234000"/>
          </a:xfrm>
        </p:grpSpPr>
        <p:sp>
          <p:nvSpPr>
            <p:cNvPr id="177" name="图形 175">
              <a:extLst>
                <a:ext uri="{FF2B5EF4-FFF2-40B4-BE49-F238E27FC236}">
                  <a16:creationId xmlns:a16="http://schemas.microsoft.com/office/drawing/2014/main" id="{4C6DB710-4669-C704-FB86-BB6709EF887C}"/>
                </a:ext>
              </a:extLst>
            </p:cNvPr>
            <p:cNvSpPr/>
            <p:nvPr/>
          </p:nvSpPr>
          <p:spPr>
            <a:xfrm rot="5400000">
              <a:off x="10488192" y="4662321"/>
              <a:ext cx="234000" cy="1619246"/>
            </a:xfrm>
            <a:custGeom>
              <a:avLst/>
              <a:gdLst>
                <a:gd name="connsiteX0" fmla="*/ 493776 w 914495"/>
                <a:gd name="connsiteY0" fmla="*/ 5372576 h 6328219"/>
                <a:gd name="connsiteX1" fmla="*/ 493776 w 914495"/>
                <a:gd name="connsiteY1" fmla="*/ 6328220 h 6328219"/>
                <a:gd name="connsiteX2" fmla="*/ 420624 w 914495"/>
                <a:gd name="connsiteY2" fmla="*/ 6328220 h 6328219"/>
                <a:gd name="connsiteX3" fmla="*/ 420624 w 914495"/>
                <a:gd name="connsiteY3" fmla="*/ 5372576 h 6328219"/>
                <a:gd name="connsiteX4" fmla="*/ 493776 w 914495"/>
                <a:gd name="connsiteY4" fmla="*/ 5372576 h 6328219"/>
                <a:gd name="connsiteX5" fmla="*/ 909923 w 914495"/>
                <a:gd name="connsiteY5" fmla="*/ 4732497 h 6328219"/>
                <a:gd name="connsiteX6" fmla="*/ 914495 w 914495"/>
                <a:gd name="connsiteY6" fmla="*/ 4814792 h 6328219"/>
                <a:gd name="connsiteX7" fmla="*/ 900779 w 914495"/>
                <a:gd name="connsiteY7" fmla="*/ 4892517 h 6328219"/>
                <a:gd name="connsiteX8" fmla="*/ 557879 w 914495"/>
                <a:gd name="connsiteY8" fmla="*/ 5267421 h 6328219"/>
                <a:gd name="connsiteX9" fmla="*/ 502920 w 914495"/>
                <a:gd name="connsiteY9" fmla="*/ 5285708 h 6328219"/>
                <a:gd name="connsiteX10" fmla="*/ 484632 w 914495"/>
                <a:gd name="connsiteY10" fmla="*/ 5285708 h 6328219"/>
                <a:gd name="connsiteX11" fmla="*/ 484632 w 914495"/>
                <a:gd name="connsiteY11" fmla="*/ 5175980 h 6328219"/>
                <a:gd name="connsiteX12" fmla="*/ 502920 w 914495"/>
                <a:gd name="connsiteY12" fmla="*/ 5079969 h 6328219"/>
                <a:gd name="connsiteX13" fmla="*/ 896207 w 914495"/>
                <a:gd name="connsiteY13" fmla="*/ 4732497 h 6328219"/>
                <a:gd name="connsiteX14" fmla="*/ 909923 w 914495"/>
                <a:gd name="connsiteY14" fmla="*/ 4732497 h 6328219"/>
                <a:gd name="connsiteX15" fmla="*/ 18288 w 914495"/>
                <a:gd name="connsiteY15" fmla="*/ 4732497 h 6328219"/>
                <a:gd name="connsiteX16" fmla="*/ 429768 w 914495"/>
                <a:gd name="connsiteY16" fmla="*/ 5185124 h 6328219"/>
                <a:gd name="connsiteX17" fmla="*/ 429768 w 914495"/>
                <a:gd name="connsiteY17" fmla="*/ 5281137 h 6328219"/>
                <a:gd name="connsiteX18" fmla="*/ 416052 w 914495"/>
                <a:gd name="connsiteY18" fmla="*/ 5285708 h 6328219"/>
                <a:gd name="connsiteX19" fmla="*/ 306324 w 914495"/>
                <a:gd name="connsiteY19" fmla="*/ 5249133 h 6328219"/>
                <a:gd name="connsiteX20" fmla="*/ 0 w 914495"/>
                <a:gd name="connsiteY20" fmla="*/ 4791932 h 6328219"/>
                <a:gd name="connsiteX21" fmla="*/ 0 w 914495"/>
                <a:gd name="connsiteY21" fmla="*/ 4732497 h 6328219"/>
                <a:gd name="connsiteX22" fmla="*/ 18288 w 914495"/>
                <a:gd name="connsiteY22" fmla="*/ 4732497 h 6328219"/>
                <a:gd name="connsiteX23" fmla="*/ 914495 w 914495"/>
                <a:gd name="connsiteY23" fmla="*/ 4339209 h 6328219"/>
                <a:gd name="connsiteX24" fmla="*/ 489204 w 914495"/>
                <a:gd name="connsiteY24" fmla="*/ 4846797 h 6328219"/>
                <a:gd name="connsiteX25" fmla="*/ 484632 w 914495"/>
                <a:gd name="connsiteY25" fmla="*/ 4732497 h 6328219"/>
                <a:gd name="connsiteX26" fmla="*/ 493776 w 914495"/>
                <a:gd name="connsiteY26" fmla="*/ 4672965 h 6328219"/>
                <a:gd name="connsiteX27" fmla="*/ 850487 w 914495"/>
                <a:gd name="connsiteY27" fmla="*/ 4302633 h 6328219"/>
                <a:gd name="connsiteX28" fmla="*/ 909923 w 914495"/>
                <a:gd name="connsiteY28" fmla="*/ 4288917 h 6328219"/>
                <a:gd name="connsiteX29" fmla="*/ 914495 w 914495"/>
                <a:gd name="connsiteY29" fmla="*/ 4339209 h 6328219"/>
                <a:gd name="connsiteX30" fmla="*/ 82296 w 914495"/>
                <a:gd name="connsiteY30" fmla="*/ 4307205 h 6328219"/>
                <a:gd name="connsiteX31" fmla="*/ 429768 w 914495"/>
                <a:gd name="connsiteY31" fmla="*/ 4746213 h 6328219"/>
                <a:gd name="connsiteX32" fmla="*/ 429768 w 914495"/>
                <a:gd name="connsiteY32" fmla="*/ 4846797 h 6328219"/>
                <a:gd name="connsiteX33" fmla="*/ 0 w 914495"/>
                <a:gd name="connsiteY33" fmla="*/ 4352925 h 6328219"/>
                <a:gd name="connsiteX34" fmla="*/ 4572 w 914495"/>
                <a:gd name="connsiteY34" fmla="*/ 4288917 h 6328219"/>
                <a:gd name="connsiteX35" fmla="*/ 82296 w 914495"/>
                <a:gd name="connsiteY35" fmla="*/ 4307205 h 6328219"/>
                <a:gd name="connsiteX36" fmla="*/ 914495 w 914495"/>
                <a:gd name="connsiteY36" fmla="*/ 3900297 h 6328219"/>
                <a:gd name="connsiteX37" fmla="*/ 489204 w 914495"/>
                <a:gd name="connsiteY37" fmla="*/ 4407789 h 6328219"/>
                <a:gd name="connsiteX38" fmla="*/ 484632 w 914495"/>
                <a:gd name="connsiteY38" fmla="*/ 4293489 h 6328219"/>
                <a:gd name="connsiteX39" fmla="*/ 493776 w 914495"/>
                <a:gd name="connsiteY39" fmla="*/ 4234053 h 6328219"/>
                <a:gd name="connsiteX40" fmla="*/ 845915 w 914495"/>
                <a:gd name="connsiteY40" fmla="*/ 3863721 h 6328219"/>
                <a:gd name="connsiteX41" fmla="*/ 909923 w 914495"/>
                <a:gd name="connsiteY41" fmla="*/ 3850005 h 6328219"/>
                <a:gd name="connsiteX42" fmla="*/ 914495 w 914495"/>
                <a:gd name="connsiteY42" fmla="*/ 3900297 h 6328219"/>
                <a:gd name="connsiteX43" fmla="*/ 68580 w 914495"/>
                <a:gd name="connsiteY43" fmla="*/ 3863721 h 6328219"/>
                <a:gd name="connsiteX44" fmla="*/ 420624 w 914495"/>
                <a:gd name="connsiteY44" fmla="*/ 4266057 h 6328219"/>
                <a:gd name="connsiteX45" fmla="*/ 429768 w 914495"/>
                <a:gd name="connsiteY45" fmla="*/ 4311777 h 6328219"/>
                <a:gd name="connsiteX46" fmla="*/ 425196 w 914495"/>
                <a:gd name="connsiteY46" fmla="*/ 4407789 h 6328219"/>
                <a:gd name="connsiteX47" fmla="*/ 0 w 914495"/>
                <a:gd name="connsiteY47" fmla="*/ 3909441 h 6328219"/>
                <a:gd name="connsiteX48" fmla="*/ 4572 w 914495"/>
                <a:gd name="connsiteY48" fmla="*/ 3850005 h 6328219"/>
                <a:gd name="connsiteX49" fmla="*/ 68580 w 914495"/>
                <a:gd name="connsiteY49" fmla="*/ 3863721 h 6328219"/>
                <a:gd name="connsiteX50" fmla="*/ 909923 w 914495"/>
                <a:gd name="connsiteY50" fmla="*/ 3415570 h 6328219"/>
                <a:gd name="connsiteX51" fmla="*/ 914495 w 914495"/>
                <a:gd name="connsiteY51" fmla="*/ 3461290 h 6328219"/>
                <a:gd name="connsiteX52" fmla="*/ 489204 w 914495"/>
                <a:gd name="connsiteY52" fmla="*/ 3968877 h 6328219"/>
                <a:gd name="connsiteX53" fmla="*/ 484632 w 914495"/>
                <a:gd name="connsiteY53" fmla="*/ 3854577 h 6328219"/>
                <a:gd name="connsiteX54" fmla="*/ 507492 w 914495"/>
                <a:gd name="connsiteY54" fmla="*/ 3744849 h 6328219"/>
                <a:gd name="connsiteX55" fmla="*/ 896207 w 914495"/>
                <a:gd name="connsiteY55" fmla="*/ 3415570 h 6328219"/>
                <a:gd name="connsiteX56" fmla="*/ 909923 w 914495"/>
                <a:gd name="connsiteY56" fmla="*/ 3415570 h 6328219"/>
                <a:gd name="connsiteX57" fmla="*/ 13716 w 914495"/>
                <a:gd name="connsiteY57" fmla="*/ 3415570 h 6328219"/>
                <a:gd name="connsiteX58" fmla="*/ 64008 w 914495"/>
                <a:gd name="connsiteY58" fmla="*/ 3424714 h 6328219"/>
                <a:gd name="connsiteX59" fmla="*/ 429768 w 914495"/>
                <a:gd name="connsiteY59" fmla="*/ 3872865 h 6328219"/>
                <a:gd name="connsiteX60" fmla="*/ 425196 w 914495"/>
                <a:gd name="connsiteY60" fmla="*/ 3968877 h 6328219"/>
                <a:gd name="connsiteX61" fmla="*/ 0 w 914495"/>
                <a:gd name="connsiteY61" fmla="*/ 3475006 h 6328219"/>
                <a:gd name="connsiteX62" fmla="*/ 0 w 914495"/>
                <a:gd name="connsiteY62" fmla="*/ 3415570 h 6328219"/>
                <a:gd name="connsiteX63" fmla="*/ 13716 w 914495"/>
                <a:gd name="connsiteY63" fmla="*/ 3415570 h 6328219"/>
                <a:gd name="connsiteX64" fmla="*/ 909923 w 914495"/>
                <a:gd name="connsiteY64" fmla="*/ 2976658 h 6328219"/>
                <a:gd name="connsiteX65" fmla="*/ 914495 w 914495"/>
                <a:gd name="connsiteY65" fmla="*/ 3022378 h 6328219"/>
                <a:gd name="connsiteX66" fmla="*/ 617315 w 914495"/>
                <a:gd name="connsiteY66" fmla="*/ 3488722 h 6328219"/>
                <a:gd name="connsiteX67" fmla="*/ 502920 w 914495"/>
                <a:gd name="connsiteY67" fmla="*/ 3525298 h 6328219"/>
                <a:gd name="connsiteX68" fmla="*/ 484632 w 914495"/>
                <a:gd name="connsiteY68" fmla="*/ 3525298 h 6328219"/>
                <a:gd name="connsiteX69" fmla="*/ 484632 w 914495"/>
                <a:gd name="connsiteY69" fmla="*/ 3415570 h 6328219"/>
                <a:gd name="connsiteX70" fmla="*/ 832199 w 914495"/>
                <a:gd name="connsiteY70" fmla="*/ 2990374 h 6328219"/>
                <a:gd name="connsiteX71" fmla="*/ 891635 w 914495"/>
                <a:gd name="connsiteY71" fmla="*/ 2976658 h 6328219"/>
                <a:gd name="connsiteX72" fmla="*/ 909923 w 914495"/>
                <a:gd name="connsiteY72" fmla="*/ 2976658 h 6328219"/>
                <a:gd name="connsiteX73" fmla="*/ 18288 w 914495"/>
                <a:gd name="connsiteY73" fmla="*/ 2976658 h 6328219"/>
                <a:gd name="connsiteX74" fmla="*/ 109728 w 914495"/>
                <a:gd name="connsiteY74" fmla="*/ 2999518 h 6328219"/>
                <a:gd name="connsiteX75" fmla="*/ 420624 w 914495"/>
                <a:gd name="connsiteY75" fmla="*/ 3383566 h 6328219"/>
                <a:gd name="connsiteX76" fmla="*/ 429768 w 914495"/>
                <a:gd name="connsiteY76" fmla="*/ 3424714 h 6328219"/>
                <a:gd name="connsiteX77" fmla="*/ 429768 w 914495"/>
                <a:gd name="connsiteY77" fmla="*/ 3520726 h 6328219"/>
                <a:gd name="connsiteX78" fmla="*/ 416052 w 914495"/>
                <a:gd name="connsiteY78" fmla="*/ 3525298 h 6328219"/>
                <a:gd name="connsiteX79" fmla="*/ 118872 w 914495"/>
                <a:gd name="connsiteY79" fmla="*/ 3360706 h 6328219"/>
                <a:gd name="connsiteX80" fmla="*/ 13716 w 914495"/>
                <a:gd name="connsiteY80" fmla="*/ 3159538 h 6328219"/>
                <a:gd name="connsiteX81" fmla="*/ 0 w 914495"/>
                <a:gd name="connsiteY81" fmla="*/ 3036094 h 6328219"/>
                <a:gd name="connsiteX82" fmla="*/ 0 w 914495"/>
                <a:gd name="connsiteY82" fmla="*/ 2976658 h 6328219"/>
                <a:gd name="connsiteX83" fmla="*/ 18288 w 914495"/>
                <a:gd name="connsiteY83" fmla="*/ 2976658 h 6328219"/>
                <a:gd name="connsiteX84" fmla="*/ 909923 w 914495"/>
                <a:gd name="connsiteY84" fmla="*/ 2537746 h 6328219"/>
                <a:gd name="connsiteX85" fmla="*/ 914495 w 914495"/>
                <a:gd name="connsiteY85" fmla="*/ 2583466 h 6328219"/>
                <a:gd name="connsiteX86" fmla="*/ 502920 w 914495"/>
                <a:gd name="connsiteY86" fmla="*/ 3086386 h 6328219"/>
                <a:gd name="connsiteX87" fmla="*/ 484632 w 914495"/>
                <a:gd name="connsiteY87" fmla="*/ 3086386 h 6328219"/>
                <a:gd name="connsiteX88" fmla="*/ 484632 w 914495"/>
                <a:gd name="connsiteY88" fmla="*/ 2972086 h 6328219"/>
                <a:gd name="connsiteX89" fmla="*/ 502920 w 914495"/>
                <a:gd name="connsiteY89" fmla="*/ 2880646 h 6328219"/>
                <a:gd name="connsiteX90" fmla="*/ 845915 w 914495"/>
                <a:gd name="connsiteY90" fmla="*/ 2546890 h 6328219"/>
                <a:gd name="connsiteX91" fmla="*/ 887063 w 914495"/>
                <a:gd name="connsiteY91" fmla="*/ 2537746 h 6328219"/>
                <a:gd name="connsiteX92" fmla="*/ 909923 w 914495"/>
                <a:gd name="connsiteY92" fmla="*/ 2537746 h 6328219"/>
                <a:gd name="connsiteX93" fmla="*/ 32004 w 914495"/>
                <a:gd name="connsiteY93" fmla="*/ 2537746 h 6328219"/>
                <a:gd name="connsiteX94" fmla="*/ 411480 w 914495"/>
                <a:gd name="connsiteY94" fmla="*/ 2903506 h 6328219"/>
                <a:gd name="connsiteX95" fmla="*/ 429768 w 914495"/>
                <a:gd name="connsiteY95" fmla="*/ 2985802 h 6328219"/>
                <a:gd name="connsiteX96" fmla="*/ 429768 w 914495"/>
                <a:gd name="connsiteY96" fmla="*/ 3081814 h 6328219"/>
                <a:gd name="connsiteX97" fmla="*/ 416052 w 914495"/>
                <a:gd name="connsiteY97" fmla="*/ 3086386 h 6328219"/>
                <a:gd name="connsiteX98" fmla="*/ 123444 w 914495"/>
                <a:gd name="connsiteY98" fmla="*/ 2926366 h 6328219"/>
                <a:gd name="connsiteX99" fmla="*/ 13716 w 914495"/>
                <a:gd name="connsiteY99" fmla="*/ 2720626 h 6328219"/>
                <a:gd name="connsiteX100" fmla="*/ 0 w 914495"/>
                <a:gd name="connsiteY100" fmla="*/ 2597182 h 6328219"/>
                <a:gd name="connsiteX101" fmla="*/ 4572 w 914495"/>
                <a:gd name="connsiteY101" fmla="*/ 2533174 h 6328219"/>
                <a:gd name="connsiteX102" fmla="*/ 32004 w 914495"/>
                <a:gd name="connsiteY102" fmla="*/ 2537746 h 6328219"/>
                <a:gd name="connsiteX103" fmla="*/ 914495 w 914495"/>
                <a:gd name="connsiteY103" fmla="*/ 2144459 h 6328219"/>
                <a:gd name="connsiteX104" fmla="*/ 489204 w 914495"/>
                <a:gd name="connsiteY104" fmla="*/ 2647474 h 6328219"/>
                <a:gd name="connsiteX105" fmla="*/ 484632 w 914495"/>
                <a:gd name="connsiteY105" fmla="*/ 2537746 h 6328219"/>
                <a:gd name="connsiteX106" fmla="*/ 489204 w 914495"/>
                <a:gd name="connsiteY106" fmla="*/ 2496598 h 6328219"/>
                <a:gd name="connsiteX107" fmla="*/ 841343 w 914495"/>
                <a:gd name="connsiteY107" fmla="*/ 2107883 h 6328219"/>
                <a:gd name="connsiteX108" fmla="*/ 909923 w 914495"/>
                <a:gd name="connsiteY108" fmla="*/ 2094167 h 6328219"/>
                <a:gd name="connsiteX109" fmla="*/ 914495 w 914495"/>
                <a:gd name="connsiteY109" fmla="*/ 2144459 h 6328219"/>
                <a:gd name="connsiteX110" fmla="*/ 429768 w 914495"/>
                <a:gd name="connsiteY110" fmla="*/ 2546890 h 6328219"/>
                <a:gd name="connsiteX111" fmla="*/ 429768 w 914495"/>
                <a:gd name="connsiteY111" fmla="*/ 2642902 h 6328219"/>
                <a:gd name="connsiteX112" fmla="*/ 420624 w 914495"/>
                <a:gd name="connsiteY112" fmla="*/ 2647474 h 6328219"/>
                <a:gd name="connsiteX113" fmla="*/ 301752 w 914495"/>
                <a:gd name="connsiteY113" fmla="*/ 2610898 h 6328219"/>
                <a:gd name="connsiteX114" fmla="*/ 0 w 914495"/>
                <a:gd name="connsiteY114" fmla="*/ 2153603 h 6328219"/>
                <a:gd name="connsiteX115" fmla="*/ 4572 w 914495"/>
                <a:gd name="connsiteY115" fmla="*/ 2094167 h 6328219"/>
                <a:gd name="connsiteX116" fmla="*/ 429768 w 914495"/>
                <a:gd name="connsiteY116" fmla="*/ 2546890 h 6328219"/>
                <a:gd name="connsiteX117" fmla="*/ 914495 w 914495"/>
                <a:gd name="connsiteY117" fmla="*/ 1737551 h 6328219"/>
                <a:gd name="connsiteX118" fmla="*/ 905351 w 914495"/>
                <a:gd name="connsiteY118" fmla="*/ 1787843 h 6328219"/>
                <a:gd name="connsiteX119" fmla="*/ 557879 w 914495"/>
                <a:gd name="connsiteY119" fmla="*/ 2190179 h 6328219"/>
                <a:gd name="connsiteX120" fmla="*/ 489204 w 914495"/>
                <a:gd name="connsiteY120" fmla="*/ 2208467 h 6328219"/>
                <a:gd name="connsiteX121" fmla="*/ 484632 w 914495"/>
                <a:gd name="connsiteY121" fmla="*/ 2094167 h 6328219"/>
                <a:gd name="connsiteX122" fmla="*/ 493776 w 914495"/>
                <a:gd name="connsiteY122" fmla="*/ 2034731 h 6328219"/>
                <a:gd name="connsiteX123" fmla="*/ 855059 w 914495"/>
                <a:gd name="connsiteY123" fmla="*/ 1664399 h 6328219"/>
                <a:gd name="connsiteX124" fmla="*/ 909923 w 914495"/>
                <a:gd name="connsiteY124" fmla="*/ 1655255 h 6328219"/>
                <a:gd name="connsiteX125" fmla="*/ 914495 w 914495"/>
                <a:gd name="connsiteY125" fmla="*/ 1737551 h 6328219"/>
                <a:gd name="connsiteX126" fmla="*/ 77724 w 914495"/>
                <a:gd name="connsiteY126" fmla="*/ 1668971 h 6328219"/>
                <a:gd name="connsiteX127" fmla="*/ 429768 w 914495"/>
                <a:gd name="connsiteY127" fmla="*/ 2117027 h 6328219"/>
                <a:gd name="connsiteX128" fmla="*/ 425196 w 914495"/>
                <a:gd name="connsiteY128" fmla="*/ 2208467 h 6328219"/>
                <a:gd name="connsiteX129" fmla="*/ 0 w 914495"/>
                <a:gd name="connsiteY129" fmla="*/ 1714691 h 6328219"/>
                <a:gd name="connsiteX130" fmla="*/ 4572 w 914495"/>
                <a:gd name="connsiteY130" fmla="*/ 1655255 h 6328219"/>
                <a:gd name="connsiteX131" fmla="*/ 77724 w 914495"/>
                <a:gd name="connsiteY131" fmla="*/ 1668971 h 6328219"/>
                <a:gd name="connsiteX132" fmla="*/ 599027 w 914495"/>
                <a:gd name="connsiteY132" fmla="*/ 1545527 h 6328219"/>
                <a:gd name="connsiteX133" fmla="*/ 599027 w 914495"/>
                <a:gd name="connsiteY133" fmla="*/ 1632395 h 6328219"/>
                <a:gd name="connsiteX134" fmla="*/ 457200 w 914495"/>
                <a:gd name="connsiteY134" fmla="*/ 1934147 h 6328219"/>
                <a:gd name="connsiteX135" fmla="*/ 315468 w 914495"/>
                <a:gd name="connsiteY135" fmla="*/ 1586675 h 6328219"/>
                <a:gd name="connsiteX136" fmla="*/ 452628 w 914495"/>
                <a:gd name="connsiteY136" fmla="*/ 1243679 h 6328219"/>
                <a:gd name="connsiteX137" fmla="*/ 599027 w 914495"/>
                <a:gd name="connsiteY137" fmla="*/ 1545527 h 6328219"/>
                <a:gd name="connsiteX138" fmla="*/ 470916 w 914495"/>
                <a:gd name="connsiteY138" fmla="*/ 411575 h 6328219"/>
                <a:gd name="connsiteX139" fmla="*/ 470916 w 914495"/>
                <a:gd name="connsiteY139" fmla="*/ 1175099 h 6328219"/>
                <a:gd name="connsiteX140" fmla="*/ 452628 w 914495"/>
                <a:gd name="connsiteY140" fmla="*/ 1161383 h 6328219"/>
                <a:gd name="connsiteX141" fmla="*/ 438912 w 914495"/>
                <a:gd name="connsiteY141" fmla="*/ 1175099 h 6328219"/>
                <a:gd name="connsiteX142" fmla="*/ 438912 w 914495"/>
                <a:gd name="connsiteY142" fmla="*/ 411575 h 6328219"/>
                <a:gd name="connsiteX143" fmla="*/ 470916 w 914495"/>
                <a:gd name="connsiteY143" fmla="*/ 411575 h 6328219"/>
                <a:gd name="connsiteX144" fmla="*/ 621887 w 914495"/>
                <a:gd name="connsiteY144" fmla="*/ 278892 h 6328219"/>
                <a:gd name="connsiteX145" fmla="*/ 621887 w 914495"/>
                <a:gd name="connsiteY145" fmla="*/ 1390079 h 6328219"/>
                <a:gd name="connsiteX146" fmla="*/ 589883 w 914495"/>
                <a:gd name="connsiteY146" fmla="*/ 1312259 h 6328219"/>
                <a:gd name="connsiteX147" fmla="*/ 589883 w 914495"/>
                <a:gd name="connsiteY147" fmla="*/ 278892 h 6328219"/>
                <a:gd name="connsiteX148" fmla="*/ 621887 w 914495"/>
                <a:gd name="connsiteY148" fmla="*/ 278892 h 6328219"/>
                <a:gd name="connsiteX149" fmla="*/ 324612 w 914495"/>
                <a:gd name="connsiteY149" fmla="*/ 278892 h 6328219"/>
                <a:gd name="connsiteX150" fmla="*/ 324612 w 914495"/>
                <a:gd name="connsiteY150" fmla="*/ 1321403 h 6328219"/>
                <a:gd name="connsiteX151" fmla="*/ 292608 w 914495"/>
                <a:gd name="connsiteY151" fmla="*/ 1385411 h 6328219"/>
                <a:gd name="connsiteX152" fmla="*/ 292608 w 914495"/>
                <a:gd name="connsiteY152" fmla="*/ 278892 h 6328219"/>
                <a:gd name="connsiteX153" fmla="*/ 324612 w 914495"/>
                <a:gd name="connsiteY153" fmla="*/ 278892 h 6328219"/>
                <a:gd name="connsiteX154" fmla="*/ 768191 w 914495"/>
                <a:gd name="connsiteY154" fmla="*/ 137160 h 6328219"/>
                <a:gd name="connsiteX155" fmla="*/ 768191 w 914495"/>
                <a:gd name="connsiteY155" fmla="*/ 1627823 h 6328219"/>
                <a:gd name="connsiteX156" fmla="*/ 736187 w 914495"/>
                <a:gd name="connsiteY156" fmla="*/ 1650683 h 6328219"/>
                <a:gd name="connsiteX157" fmla="*/ 736187 w 914495"/>
                <a:gd name="connsiteY157" fmla="*/ 137160 h 6328219"/>
                <a:gd name="connsiteX158" fmla="*/ 768191 w 914495"/>
                <a:gd name="connsiteY158" fmla="*/ 137160 h 6328219"/>
                <a:gd name="connsiteX159" fmla="*/ 178308 w 914495"/>
                <a:gd name="connsiteY159" fmla="*/ 137160 h 6328219"/>
                <a:gd name="connsiteX160" fmla="*/ 178308 w 914495"/>
                <a:gd name="connsiteY160" fmla="*/ 1641539 h 6328219"/>
                <a:gd name="connsiteX161" fmla="*/ 169164 w 914495"/>
                <a:gd name="connsiteY161" fmla="*/ 1646111 h 6328219"/>
                <a:gd name="connsiteX162" fmla="*/ 146304 w 914495"/>
                <a:gd name="connsiteY162" fmla="*/ 1636967 h 6328219"/>
                <a:gd name="connsiteX163" fmla="*/ 146304 w 914495"/>
                <a:gd name="connsiteY163" fmla="*/ 137160 h 6328219"/>
                <a:gd name="connsiteX164" fmla="*/ 178308 w 914495"/>
                <a:gd name="connsiteY164" fmla="*/ 137160 h 6328219"/>
                <a:gd name="connsiteX165" fmla="*/ 914495 w 914495"/>
                <a:gd name="connsiteY165" fmla="*/ 0 h 6328219"/>
                <a:gd name="connsiteX166" fmla="*/ 914495 w 914495"/>
                <a:gd name="connsiteY166" fmla="*/ 1595818 h 6328219"/>
                <a:gd name="connsiteX167" fmla="*/ 882491 w 914495"/>
                <a:gd name="connsiteY167" fmla="*/ 1600391 h 6328219"/>
                <a:gd name="connsiteX168" fmla="*/ 882491 w 914495"/>
                <a:gd name="connsiteY168" fmla="*/ 0 h 6328219"/>
                <a:gd name="connsiteX169" fmla="*/ 914495 w 914495"/>
                <a:gd name="connsiteY169" fmla="*/ 0 h 6328219"/>
                <a:gd name="connsiteX170" fmla="*/ 32004 w 914495"/>
                <a:gd name="connsiteY170" fmla="*/ 0 h 6328219"/>
                <a:gd name="connsiteX171" fmla="*/ 32004 w 914495"/>
                <a:gd name="connsiteY171" fmla="*/ 1600391 h 6328219"/>
                <a:gd name="connsiteX172" fmla="*/ 0 w 914495"/>
                <a:gd name="connsiteY172" fmla="*/ 1595818 h 6328219"/>
                <a:gd name="connsiteX173" fmla="*/ 0 w 914495"/>
                <a:gd name="connsiteY173" fmla="*/ 0 h 6328219"/>
                <a:gd name="connsiteX174" fmla="*/ 32004 w 914495"/>
                <a:gd name="connsiteY174" fmla="*/ 0 h 632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914495" h="6328219">
                  <a:moveTo>
                    <a:pt x="493776" y="5372576"/>
                  </a:moveTo>
                  <a:lnTo>
                    <a:pt x="493776" y="6328220"/>
                  </a:lnTo>
                  <a:lnTo>
                    <a:pt x="420624" y="6328220"/>
                  </a:lnTo>
                  <a:lnTo>
                    <a:pt x="420624" y="5372576"/>
                  </a:lnTo>
                  <a:lnTo>
                    <a:pt x="493776" y="5372576"/>
                  </a:lnTo>
                  <a:close/>
                  <a:moveTo>
                    <a:pt x="909923" y="4732497"/>
                  </a:moveTo>
                  <a:cubicBezTo>
                    <a:pt x="909923" y="4737068"/>
                    <a:pt x="914495" y="4746213"/>
                    <a:pt x="914495" y="4814792"/>
                  </a:cubicBezTo>
                  <a:cubicBezTo>
                    <a:pt x="914495" y="4837653"/>
                    <a:pt x="900779" y="4865084"/>
                    <a:pt x="900779" y="4892517"/>
                  </a:cubicBezTo>
                  <a:cubicBezTo>
                    <a:pt x="896207" y="5020533"/>
                    <a:pt x="704183" y="5239989"/>
                    <a:pt x="557879" y="5267421"/>
                  </a:cubicBezTo>
                  <a:cubicBezTo>
                    <a:pt x="534924" y="5267421"/>
                    <a:pt x="521208" y="5281137"/>
                    <a:pt x="502920" y="5285708"/>
                  </a:cubicBezTo>
                  <a:lnTo>
                    <a:pt x="484632" y="5285708"/>
                  </a:lnTo>
                  <a:cubicBezTo>
                    <a:pt x="489204" y="5276564"/>
                    <a:pt x="484632" y="5262849"/>
                    <a:pt x="484632" y="5175980"/>
                  </a:cubicBezTo>
                  <a:cubicBezTo>
                    <a:pt x="489204" y="5143976"/>
                    <a:pt x="498348" y="5107401"/>
                    <a:pt x="502920" y="5079969"/>
                  </a:cubicBezTo>
                  <a:cubicBezTo>
                    <a:pt x="534924" y="4919949"/>
                    <a:pt x="745331" y="4746213"/>
                    <a:pt x="896207" y="4732497"/>
                  </a:cubicBezTo>
                  <a:lnTo>
                    <a:pt x="909923" y="4732497"/>
                  </a:lnTo>
                  <a:close/>
                  <a:moveTo>
                    <a:pt x="18288" y="4732497"/>
                  </a:moveTo>
                  <a:cubicBezTo>
                    <a:pt x="256032" y="4764500"/>
                    <a:pt x="429768" y="5015960"/>
                    <a:pt x="429768" y="5185124"/>
                  </a:cubicBezTo>
                  <a:lnTo>
                    <a:pt x="429768" y="5281137"/>
                  </a:lnTo>
                  <a:cubicBezTo>
                    <a:pt x="425196" y="5285708"/>
                    <a:pt x="429768" y="5285708"/>
                    <a:pt x="416052" y="5285708"/>
                  </a:cubicBezTo>
                  <a:cubicBezTo>
                    <a:pt x="406908" y="5285708"/>
                    <a:pt x="338328" y="5262849"/>
                    <a:pt x="306324" y="5249133"/>
                  </a:cubicBezTo>
                  <a:cubicBezTo>
                    <a:pt x="73152" y="5143976"/>
                    <a:pt x="0" y="4956524"/>
                    <a:pt x="0" y="4791932"/>
                  </a:cubicBezTo>
                  <a:cubicBezTo>
                    <a:pt x="0" y="4782789"/>
                    <a:pt x="4572" y="4750784"/>
                    <a:pt x="0" y="4732497"/>
                  </a:cubicBezTo>
                  <a:lnTo>
                    <a:pt x="18288" y="4732497"/>
                  </a:lnTo>
                  <a:close/>
                  <a:moveTo>
                    <a:pt x="914495" y="4339209"/>
                  </a:moveTo>
                  <a:cubicBezTo>
                    <a:pt x="914495" y="4554093"/>
                    <a:pt x="781907" y="4787360"/>
                    <a:pt x="489204" y="4846797"/>
                  </a:cubicBezTo>
                  <a:cubicBezTo>
                    <a:pt x="489204" y="4833081"/>
                    <a:pt x="484632" y="4819365"/>
                    <a:pt x="484632" y="4732497"/>
                  </a:cubicBezTo>
                  <a:cubicBezTo>
                    <a:pt x="489204" y="4714208"/>
                    <a:pt x="493776" y="4686776"/>
                    <a:pt x="493776" y="4672965"/>
                  </a:cubicBezTo>
                  <a:cubicBezTo>
                    <a:pt x="507492" y="4526661"/>
                    <a:pt x="704183" y="4334637"/>
                    <a:pt x="850487" y="4302633"/>
                  </a:cubicBezTo>
                  <a:cubicBezTo>
                    <a:pt x="868775" y="4298061"/>
                    <a:pt x="891635" y="4293489"/>
                    <a:pt x="909923" y="4288917"/>
                  </a:cubicBezTo>
                  <a:cubicBezTo>
                    <a:pt x="909923" y="4307205"/>
                    <a:pt x="914495" y="4330065"/>
                    <a:pt x="914495" y="4339209"/>
                  </a:cubicBezTo>
                  <a:close/>
                  <a:moveTo>
                    <a:pt x="82296" y="4307205"/>
                  </a:moveTo>
                  <a:cubicBezTo>
                    <a:pt x="274320" y="4348353"/>
                    <a:pt x="429768" y="4599813"/>
                    <a:pt x="429768" y="4746213"/>
                  </a:cubicBezTo>
                  <a:lnTo>
                    <a:pt x="429768" y="4846797"/>
                  </a:lnTo>
                  <a:cubicBezTo>
                    <a:pt x="137160" y="4791932"/>
                    <a:pt x="0" y="4563237"/>
                    <a:pt x="0" y="4352925"/>
                  </a:cubicBezTo>
                  <a:cubicBezTo>
                    <a:pt x="0" y="4339209"/>
                    <a:pt x="4572" y="4311777"/>
                    <a:pt x="4572" y="4288917"/>
                  </a:cubicBezTo>
                  <a:cubicBezTo>
                    <a:pt x="27432" y="4293489"/>
                    <a:pt x="54864" y="4302633"/>
                    <a:pt x="82296" y="4307205"/>
                  </a:cubicBezTo>
                  <a:close/>
                  <a:moveTo>
                    <a:pt x="914495" y="3900297"/>
                  </a:moveTo>
                  <a:cubicBezTo>
                    <a:pt x="914495" y="4115181"/>
                    <a:pt x="781907" y="4348353"/>
                    <a:pt x="489204" y="4407789"/>
                  </a:cubicBezTo>
                  <a:cubicBezTo>
                    <a:pt x="489204" y="4394073"/>
                    <a:pt x="484632" y="4380357"/>
                    <a:pt x="484632" y="4293489"/>
                  </a:cubicBezTo>
                  <a:cubicBezTo>
                    <a:pt x="489204" y="4275201"/>
                    <a:pt x="493776" y="4252341"/>
                    <a:pt x="493776" y="4234053"/>
                  </a:cubicBezTo>
                  <a:cubicBezTo>
                    <a:pt x="498348" y="4096893"/>
                    <a:pt x="708755" y="3886581"/>
                    <a:pt x="845915" y="3863721"/>
                  </a:cubicBezTo>
                  <a:cubicBezTo>
                    <a:pt x="864203" y="3863721"/>
                    <a:pt x="887063" y="3854577"/>
                    <a:pt x="909923" y="3850005"/>
                  </a:cubicBezTo>
                  <a:cubicBezTo>
                    <a:pt x="909923" y="3868293"/>
                    <a:pt x="914495" y="3891153"/>
                    <a:pt x="914495" y="3900297"/>
                  </a:cubicBezTo>
                  <a:close/>
                  <a:moveTo>
                    <a:pt x="68580" y="3863721"/>
                  </a:moveTo>
                  <a:cubicBezTo>
                    <a:pt x="219456" y="3882009"/>
                    <a:pt x="420624" y="4128897"/>
                    <a:pt x="420624" y="4266057"/>
                  </a:cubicBezTo>
                  <a:cubicBezTo>
                    <a:pt x="420624" y="4279773"/>
                    <a:pt x="425196" y="4298061"/>
                    <a:pt x="429768" y="4311777"/>
                  </a:cubicBezTo>
                  <a:cubicBezTo>
                    <a:pt x="429768" y="4403217"/>
                    <a:pt x="425196" y="4403217"/>
                    <a:pt x="425196" y="4407789"/>
                  </a:cubicBezTo>
                  <a:cubicBezTo>
                    <a:pt x="123444" y="4343781"/>
                    <a:pt x="0" y="4119753"/>
                    <a:pt x="0" y="3909441"/>
                  </a:cubicBezTo>
                  <a:cubicBezTo>
                    <a:pt x="0" y="3900297"/>
                    <a:pt x="4572" y="3868293"/>
                    <a:pt x="4572" y="3850005"/>
                  </a:cubicBezTo>
                  <a:cubicBezTo>
                    <a:pt x="22860" y="3854577"/>
                    <a:pt x="41148" y="3863721"/>
                    <a:pt x="68580" y="3863721"/>
                  </a:cubicBezTo>
                  <a:close/>
                  <a:moveTo>
                    <a:pt x="909923" y="3415570"/>
                  </a:moveTo>
                  <a:cubicBezTo>
                    <a:pt x="909923" y="3429286"/>
                    <a:pt x="914495" y="3447574"/>
                    <a:pt x="914495" y="3461290"/>
                  </a:cubicBezTo>
                  <a:cubicBezTo>
                    <a:pt x="914495" y="3676269"/>
                    <a:pt x="781907" y="3909441"/>
                    <a:pt x="489204" y="3968877"/>
                  </a:cubicBezTo>
                  <a:cubicBezTo>
                    <a:pt x="489204" y="3955161"/>
                    <a:pt x="484632" y="3941445"/>
                    <a:pt x="484632" y="3854577"/>
                  </a:cubicBezTo>
                  <a:cubicBezTo>
                    <a:pt x="489204" y="3818001"/>
                    <a:pt x="498348" y="3781425"/>
                    <a:pt x="507492" y="3744849"/>
                  </a:cubicBezTo>
                  <a:cubicBezTo>
                    <a:pt x="548735" y="3589401"/>
                    <a:pt x="754475" y="3424714"/>
                    <a:pt x="896207" y="3415570"/>
                  </a:cubicBezTo>
                  <a:lnTo>
                    <a:pt x="909923" y="3415570"/>
                  </a:lnTo>
                  <a:close/>
                  <a:moveTo>
                    <a:pt x="13716" y="3415570"/>
                  </a:moveTo>
                  <a:cubicBezTo>
                    <a:pt x="32004" y="3420142"/>
                    <a:pt x="50292" y="3424714"/>
                    <a:pt x="64008" y="3424714"/>
                  </a:cubicBezTo>
                  <a:cubicBezTo>
                    <a:pt x="251460" y="3456718"/>
                    <a:pt x="429768" y="3712845"/>
                    <a:pt x="429768" y="3872865"/>
                  </a:cubicBezTo>
                  <a:cubicBezTo>
                    <a:pt x="429768" y="3964305"/>
                    <a:pt x="425196" y="3964305"/>
                    <a:pt x="425196" y="3968877"/>
                  </a:cubicBezTo>
                  <a:cubicBezTo>
                    <a:pt x="132588" y="3914013"/>
                    <a:pt x="0" y="3685413"/>
                    <a:pt x="0" y="3475006"/>
                  </a:cubicBezTo>
                  <a:cubicBezTo>
                    <a:pt x="0" y="3461290"/>
                    <a:pt x="4572" y="3433858"/>
                    <a:pt x="0" y="3415570"/>
                  </a:cubicBezTo>
                  <a:lnTo>
                    <a:pt x="13716" y="3415570"/>
                  </a:lnTo>
                  <a:close/>
                  <a:moveTo>
                    <a:pt x="909923" y="2976658"/>
                  </a:moveTo>
                  <a:cubicBezTo>
                    <a:pt x="909923" y="2990374"/>
                    <a:pt x="914495" y="3013234"/>
                    <a:pt x="914495" y="3022378"/>
                  </a:cubicBezTo>
                  <a:cubicBezTo>
                    <a:pt x="914495" y="3182398"/>
                    <a:pt x="836771" y="3397282"/>
                    <a:pt x="617315" y="3488722"/>
                  </a:cubicBezTo>
                  <a:cubicBezTo>
                    <a:pt x="580739" y="3502438"/>
                    <a:pt x="516636" y="3525298"/>
                    <a:pt x="502920" y="3525298"/>
                  </a:cubicBezTo>
                  <a:lnTo>
                    <a:pt x="484632" y="3525298"/>
                  </a:lnTo>
                  <a:cubicBezTo>
                    <a:pt x="489204" y="3516154"/>
                    <a:pt x="484632" y="3502438"/>
                    <a:pt x="484632" y="3415570"/>
                  </a:cubicBezTo>
                  <a:cubicBezTo>
                    <a:pt x="484632" y="3255550"/>
                    <a:pt x="667607" y="3026950"/>
                    <a:pt x="832199" y="2990374"/>
                  </a:cubicBezTo>
                  <a:cubicBezTo>
                    <a:pt x="850487" y="2985802"/>
                    <a:pt x="873347" y="2981230"/>
                    <a:pt x="891635" y="2976658"/>
                  </a:cubicBezTo>
                  <a:lnTo>
                    <a:pt x="909923" y="2976658"/>
                  </a:lnTo>
                  <a:close/>
                  <a:moveTo>
                    <a:pt x="18288" y="2976658"/>
                  </a:moveTo>
                  <a:cubicBezTo>
                    <a:pt x="50292" y="2985802"/>
                    <a:pt x="77724" y="2994946"/>
                    <a:pt x="109728" y="2999518"/>
                  </a:cubicBezTo>
                  <a:cubicBezTo>
                    <a:pt x="256032" y="3036094"/>
                    <a:pt x="411480" y="3260122"/>
                    <a:pt x="420624" y="3383566"/>
                  </a:cubicBezTo>
                  <a:cubicBezTo>
                    <a:pt x="420624" y="3397282"/>
                    <a:pt x="429768" y="3410998"/>
                    <a:pt x="429768" y="3424714"/>
                  </a:cubicBezTo>
                  <a:lnTo>
                    <a:pt x="429768" y="3520726"/>
                  </a:lnTo>
                  <a:cubicBezTo>
                    <a:pt x="425196" y="3525298"/>
                    <a:pt x="425196" y="3525298"/>
                    <a:pt x="416052" y="3525298"/>
                  </a:cubicBezTo>
                  <a:cubicBezTo>
                    <a:pt x="342900" y="3525298"/>
                    <a:pt x="173736" y="3429286"/>
                    <a:pt x="118872" y="3360706"/>
                  </a:cubicBezTo>
                  <a:cubicBezTo>
                    <a:pt x="68580" y="3296698"/>
                    <a:pt x="27432" y="3223546"/>
                    <a:pt x="13716" y="3159538"/>
                  </a:cubicBezTo>
                  <a:cubicBezTo>
                    <a:pt x="4572" y="3118390"/>
                    <a:pt x="0" y="3045238"/>
                    <a:pt x="0" y="3036094"/>
                  </a:cubicBezTo>
                  <a:cubicBezTo>
                    <a:pt x="0" y="3022378"/>
                    <a:pt x="4572" y="2994946"/>
                    <a:pt x="0" y="2976658"/>
                  </a:cubicBezTo>
                  <a:lnTo>
                    <a:pt x="18288" y="2976658"/>
                  </a:lnTo>
                  <a:close/>
                  <a:moveTo>
                    <a:pt x="909923" y="2537746"/>
                  </a:moveTo>
                  <a:cubicBezTo>
                    <a:pt x="909923" y="2551462"/>
                    <a:pt x="914495" y="2569750"/>
                    <a:pt x="914495" y="2583466"/>
                  </a:cubicBezTo>
                  <a:cubicBezTo>
                    <a:pt x="914495" y="2789206"/>
                    <a:pt x="786479" y="3026950"/>
                    <a:pt x="502920" y="3086386"/>
                  </a:cubicBezTo>
                  <a:lnTo>
                    <a:pt x="484632" y="3086386"/>
                  </a:lnTo>
                  <a:cubicBezTo>
                    <a:pt x="489204" y="3077242"/>
                    <a:pt x="484632" y="3063526"/>
                    <a:pt x="484632" y="2972086"/>
                  </a:cubicBezTo>
                  <a:cubicBezTo>
                    <a:pt x="489204" y="2944654"/>
                    <a:pt x="498348" y="2912650"/>
                    <a:pt x="502920" y="2880646"/>
                  </a:cubicBezTo>
                  <a:cubicBezTo>
                    <a:pt x="530352" y="2743486"/>
                    <a:pt x="708755" y="2565178"/>
                    <a:pt x="845915" y="2546890"/>
                  </a:cubicBezTo>
                  <a:cubicBezTo>
                    <a:pt x="855059" y="2546890"/>
                    <a:pt x="873347" y="2542318"/>
                    <a:pt x="887063" y="2537746"/>
                  </a:cubicBezTo>
                  <a:lnTo>
                    <a:pt x="909923" y="2537746"/>
                  </a:lnTo>
                  <a:close/>
                  <a:moveTo>
                    <a:pt x="32004" y="2537746"/>
                  </a:moveTo>
                  <a:cubicBezTo>
                    <a:pt x="173736" y="2542318"/>
                    <a:pt x="393192" y="2752630"/>
                    <a:pt x="411480" y="2903506"/>
                  </a:cubicBezTo>
                  <a:cubicBezTo>
                    <a:pt x="416052" y="2930938"/>
                    <a:pt x="429768" y="2972086"/>
                    <a:pt x="429768" y="2985802"/>
                  </a:cubicBezTo>
                  <a:lnTo>
                    <a:pt x="429768" y="3081814"/>
                  </a:lnTo>
                  <a:cubicBezTo>
                    <a:pt x="425196" y="3086386"/>
                    <a:pt x="429768" y="3086386"/>
                    <a:pt x="416052" y="3086386"/>
                  </a:cubicBezTo>
                  <a:cubicBezTo>
                    <a:pt x="342900" y="3086386"/>
                    <a:pt x="173736" y="2990374"/>
                    <a:pt x="123444" y="2926366"/>
                  </a:cubicBezTo>
                  <a:cubicBezTo>
                    <a:pt x="68580" y="2853214"/>
                    <a:pt x="27432" y="2784634"/>
                    <a:pt x="13716" y="2720626"/>
                  </a:cubicBezTo>
                  <a:cubicBezTo>
                    <a:pt x="4572" y="2679478"/>
                    <a:pt x="0" y="2606326"/>
                    <a:pt x="0" y="2597182"/>
                  </a:cubicBezTo>
                  <a:cubicBezTo>
                    <a:pt x="0" y="2583466"/>
                    <a:pt x="4572" y="2556034"/>
                    <a:pt x="4572" y="2533174"/>
                  </a:cubicBezTo>
                  <a:cubicBezTo>
                    <a:pt x="13716" y="2537746"/>
                    <a:pt x="22860" y="2537746"/>
                    <a:pt x="32004" y="2537746"/>
                  </a:cubicBezTo>
                  <a:close/>
                  <a:moveTo>
                    <a:pt x="914495" y="2144459"/>
                  </a:moveTo>
                  <a:cubicBezTo>
                    <a:pt x="914495" y="2354771"/>
                    <a:pt x="781907" y="2597182"/>
                    <a:pt x="489204" y="2647474"/>
                  </a:cubicBezTo>
                  <a:cubicBezTo>
                    <a:pt x="489204" y="2633758"/>
                    <a:pt x="484632" y="2620042"/>
                    <a:pt x="484632" y="2537746"/>
                  </a:cubicBezTo>
                  <a:cubicBezTo>
                    <a:pt x="489204" y="2524030"/>
                    <a:pt x="489204" y="2510314"/>
                    <a:pt x="489204" y="2496598"/>
                  </a:cubicBezTo>
                  <a:cubicBezTo>
                    <a:pt x="493776" y="2359343"/>
                    <a:pt x="681323" y="2135315"/>
                    <a:pt x="841343" y="2107883"/>
                  </a:cubicBezTo>
                  <a:lnTo>
                    <a:pt x="909923" y="2094167"/>
                  </a:lnTo>
                  <a:cubicBezTo>
                    <a:pt x="909923" y="2112455"/>
                    <a:pt x="914495" y="2135315"/>
                    <a:pt x="914495" y="2144459"/>
                  </a:cubicBezTo>
                  <a:close/>
                  <a:moveTo>
                    <a:pt x="429768" y="2546890"/>
                  </a:moveTo>
                  <a:lnTo>
                    <a:pt x="429768" y="2642902"/>
                  </a:lnTo>
                  <a:cubicBezTo>
                    <a:pt x="429768" y="2642902"/>
                    <a:pt x="429768" y="2647474"/>
                    <a:pt x="420624" y="2647474"/>
                  </a:cubicBezTo>
                  <a:cubicBezTo>
                    <a:pt x="406908" y="2647474"/>
                    <a:pt x="338328" y="2629186"/>
                    <a:pt x="301752" y="2610898"/>
                  </a:cubicBezTo>
                  <a:cubicBezTo>
                    <a:pt x="73152" y="2505742"/>
                    <a:pt x="0" y="2318195"/>
                    <a:pt x="0" y="2153603"/>
                  </a:cubicBezTo>
                  <a:cubicBezTo>
                    <a:pt x="0" y="2144459"/>
                    <a:pt x="4572" y="2112455"/>
                    <a:pt x="4572" y="2094167"/>
                  </a:cubicBezTo>
                  <a:cubicBezTo>
                    <a:pt x="246888" y="2107883"/>
                    <a:pt x="429768" y="2377631"/>
                    <a:pt x="429768" y="2546890"/>
                  </a:cubicBezTo>
                  <a:close/>
                  <a:moveTo>
                    <a:pt x="914495" y="1737551"/>
                  </a:moveTo>
                  <a:cubicBezTo>
                    <a:pt x="909923" y="1751267"/>
                    <a:pt x="905351" y="1769555"/>
                    <a:pt x="905351" y="1787843"/>
                  </a:cubicBezTo>
                  <a:cubicBezTo>
                    <a:pt x="896207" y="1970723"/>
                    <a:pt x="695039" y="2167319"/>
                    <a:pt x="557879" y="2190179"/>
                  </a:cubicBezTo>
                  <a:cubicBezTo>
                    <a:pt x="530352" y="2194751"/>
                    <a:pt x="512064" y="2203895"/>
                    <a:pt x="489204" y="2208467"/>
                  </a:cubicBezTo>
                  <a:cubicBezTo>
                    <a:pt x="489204" y="2194751"/>
                    <a:pt x="484632" y="2181035"/>
                    <a:pt x="484632" y="2094167"/>
                  </a:cubicBezTo>
                  <a:cubicBezTo>
                    <a:pt x="489204" y="2075879"/>
                    <a:pt x="493776" y="2053018"/>
                    <a:pt x="493776" y="2034731"/>
                  </a:cubicBezTo>
                  <a:cubicBezTo>
                    <a:pt x="502920" y="1888427"/>
                    <a:pt x="708755" y="1682687"/>
                    <a:pt x="855059" y="1664399"/>
                  </a:cubicBezTo>
                  <a:cubicBezTo>
                    <a:pt x="868775" y="1664399"/>
                    <a:pt x="891635" y="1659827"/>
                    <a:pt x="909923" y="1655255"/>
                  </a:cubicBezTo>
                  <a:cubicBezTo>
                    <a:pt x="909923" y="1659827"/>
                    <a:pt x="914495" y="1668971"/>
                    <a:pt x="914495" y="1737551"/>
                  </a:cubicBezTo>
                  <a:close/>
                  <a:moveTo>
                    <a:pt x="77724" y="1668971"/>
                  </a:moveTo>
                  <a:cubicBezTo>
                    <a:pt x="256032" y="1700975"/>
                    <a:pt x="434340" y="1961579"/>
                    <a:pt x="429768" y="2117027"/>
                  </a:cubicBezTo>
                  <a:cubicBezTo>
                    <a:pt x="429768" y="2203895"/>
                    <a:pt x="425196" y="2203895"/>
                    <a:pt x="425196" y="2208467"/>
                  </a:cubicBezTo>
                  <a:cubicBezTo>
                    <a:pt x="132588" y="2153603"/>
                    <a:pt x="0" y="1925003"/>
                    <a:pt x="0" y="1714691"/>
                  </a:cubicBezTo>
                  <a:cubicBezTo>
                    <a:pt x="0" y="1705547"/>
                    <a:pt x="4572" y="1673543"/>
                    <a:pt x="4572" y="1655255"/>
                  </a:cubicBezTo>
                  <a:cubicBezTo>
                    <a:pt x="27432" y="1659827"/>
                    <a:pt x="50292" y="1664399"/>
                    <a:pt x="77724" y="1668971"/>
                  </a:cubicBezTo>
                  <a:close/>
                  <a:moveTo>
                    <a:pt x="599027" y="1545527"/>
                  </a:moveTo>
                  <a:lnTo>
                    <a:pt x="599027" y="1632395"/>
                  </a:lnTo>
                  <a:cubicBezTo>
                    <a:pt x="585311" y="1732979"/>
                    <a:pt x="553307" y="1833563"/>
                    <a:pt x="457200" y="1934147"/>
                  </a:cubicBezTo>
                  <a:cubicBezTo>
                    <a:pt x="356616" y="1847279"/>
                    <a:pt x="315468" y="1691831"/>
                    <a:pt x="315468" y="1586675"/>
                  </a:cubicBezTo>
                  <a:cubicBezTo>
                    <a:pt x="315468" y="1476947"/>
                    <a:pt x="356616" y="1344263"/>
                    <a:pt x="452628" y="1243679"/>
                  </a:cubicBezTo>
                  <a:cubicBezTo>
                    <a:pt x="548735" y="1330547"/>
                    <a:pt x="585311" y="1449514"/>
                    <a:pt x="599027" y="1545527"/>
                  </a:cubicBezTo>
                  <a:close/>
                  <a:moveTo>
                    <a:pt x="470916" y="411575"/>
                  </a:moveTo>
                  <a:lnTo>
                    <a:pt x="470916" y="1175099"/>
                  </a:lnTo>
                  <a:cubicBezTo>
                    <a:pt x="466344" y="1170527"/>
                    <a:pt x="466344" y="1161383"/>
                    <a:pt x="452628" y="1161383"/>
                  </a:cubicBezTo>
                  <a:cubicBezTo>
                    <a:pt x="443484" y="1161383"/>
                    <a:pt x="443484" y="1170527"/>
                    <a:pt x="438912" y="1175099"/>
                  </a:cubicBezTo>
                  <a:lnTo>
                    <a:pt x="438912" y="411575"/>
                  </a:lnTo>
                  <a:lnTo>
                    <a:pt x="470916" y="411575"/>
                  </a:lnTo>
                  <a:close/>
                  <a:moveTo>
                    <a:pt x="621887" y="278892"/>
                  </a:moveTo>
                  <a:lnTo>
                    <a:pt x="621887" y="1390079"/>
                  </a:lnTo>
                  <a:cubicBezTo>
                    <a:pt x="612743" y="1367123"/>
                    <a:pt x="589883" y="1321403"/>
                    <a:pt x="589883" y="1312259"/>
                  </a:cubicBezTo>
                  <a:lnTo>
                    <a:pt x="589883" y="278892"/>
                  </a:lnTo>
                  <a:lnTo>
                    <a:pt x="621887" y="278892"/>
                  </a:lnTo>
                  <a:close/>
                  <a:moveTo>
                    <a:pt x="324612" y="278892"/>
                  </a:moveTo>
                  <a:lnTo>
                    <a:pt x="324612" y="1321403"/>
                  </a:lnTo>
                  <a:cubicBezTo>
                    <a:pt x="315468" y="1344263"/>
                    <a:pt x="301752" y="1367123"/>
                    <a:pt x="292608" y="1385411"/>
                  </a:cubicBezTo>
                  <a:lnTo>
                    <a:pt x="292608" y="278892"/>
                  </a:lnTo>
                  <a:lnTo>
                    <a:pt x="324612" y="278892"/>
                  </a:lnTo>
                  <a:close/>
                  <a:moveTo>
                    <a:pt x="768191" y="137160"/>
                  </a:moveTo>
                  <a:lnTo>
                    <a:pt x="768191" y="1627823"/>
                  </a:lnTo>
                  <a:cubicBezTo>
                    <a:pt x="763619" y="1636967"/>
                    <a:pt x="749903" y="1646111"/>
                    <a:pt x="736187" y="1650683"/>
                  </a:cubicBezTo>
                  <a:lnTo>
                    <a:pt x="736187" y="137160"/>
                  </a:lnTo>
                  <a:lnTo>
                    <a:pt x="768191" y="137160"/>
                  </a:lnTo>
                  <a:close/>
                  <a:moveTo>
                    <a:pt x="178308" y="137160"/>
                  </a:moveTo>
                  <a:lnTo>
                    <a:pt x="178308" y="1641539"/>
                  </a:lnTo>
                  <a:cubicBezTo>
                    <a:pt x="178308" y="1641539"/>
                    <a:pt x="178308" y="1646111"/>
                    <a:pt x="169164" y="1646111"/>
                  </a:cubicBezTo>
                  <a:cubicBezTo>
                    <a:pt x="155448" y="1646111"/>
                    <a:pt x="155448" y="1641539"/>
                    <a:pt x="146304" y="1636967"/>
                  </a:cubicBezTo>
                  <a:lnTo>
                    <a:pt x="146304" y="137160"/>
                  </a:lnTo>
                  <a:lnTo>
                    <a:pt x="178308" y="137160"/>
                  </a:lnTo>
                  <a:close/>
                  <a:moveTo>
                    <a:pt x="914495" y="0"/>
                  </a:moveTo>
                  <a:lnTo>
                    <a:pt x="914495" y="1595818"/>
                  </a:lnTo>
                  <a:cubicBezTo>
                    <a:pt x="905351" y="1595818"/>
                    <a:pt x="896207" y="1600391"/>
                    <a:pt x="882491" y="1600391"/>
                  </a:cubicBezTo>
                  <a:lnTo>
                    <a:pt x="882491" y="0"/>
                  </a:lnTo>
                  <a:lnTo>
                    <a:pt x="914495" y="0"/>
                  </a:lnTo>
                  <a:close/>
                  <a:moveTo>
                    <a:pt x="32004" y="0"/>
                  </a:moveTo>
                  <a:lnTo>
                    <a:pt x="32004" y="1600391"/>
                  </a:lnTo>
                  <a:cubicBezTo>
                    <a:pt x="18288" y="1600391"/>
                    <a:pt x="9144" y="1595818"/>
                    <a:pt x="0" y="1595818"/>
                  </a:cubicBezTo>
                  <a:lnTo>
                    <a:pt x="0" y="0"/>
                  </a:lnTo>
                  <a:lnTo>
                    <a:pt x="3200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85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图形 175">
              <a:extLst>
                <a:ext uri="{FF2B5EF4-FFF2-40B4-BE49-F238E27FC236}">
                  <a16:creationId xmlns:a16="http://schemas.microsoft.com/office/drawing/2014/main" id="{B31A6F2E-4F86-7B7A-67F3-1686D2E7D3C2}"/>
                </a:ext>
              </a:extLst>
            </p:cNvPr>
            <p:cNvSpPr/>
            <p:nvPr/>
          </p:nvSpPr>
          <p:spPr>
            <a:xfrm rot="16200000">
              <a:off x="4117507" y="4662321"/>
              <a:ext cx="234000" cy="1619246"/>
            </a:xfrm>
            <a:custGeom>
              <a:avLst/>
              <a:gdLst>
                <a:gd name="connsiteX0" fmla="*/ 493776 w 914495"/>
                <a:gd name="connsiteY0" fmla="*/ 5372576 h 6328219"/>
                <a:gd name="connsiteX1" fmla="*/ 493776 w 914495"/>
                <a:gd name="connsiteY1" fmla="*/ 6328220 h 6328219"/>
                <a:gd name="connsiteX2" fmla="*/ 420624 w 914495"/>
                <a:gd name="connsiteY2" fmla="*/ 6328220 h 6328219"/>
                <a:gd name="connsiteX3" fmla="*/ 420624 w 914495"/>
                <a:gd name="connsiteY3" fmla="*/ 5372576 h 6328219"/>
                <a:gd name="connsiteX4" fmla="*/ 493776 w 914495"/>
                <a:gd name="connsiteY4" fmla="*/ 5372576 h 6328219"/>
                <a:gd name="connsiteX5" fmla="*/ 909923 w 914495"/>
                <a:gd name="connsiteY5" fmla="*/ 4732497 h 6328219"/>
                <a:gd name="connsiteX6" fmla="*/ 914495 w 914495"/>
                <a:gd name="connsiteY6" fmla="*/ 4814792 h 6328219"/>
                <a:gd name="connsiteX7" fmla="*/ 900779 w 914495"/>
                <a:gd name="connsiteY7" fmla="*/ 4892517 h 6328219"/>
                <a:gd name="connsiteX8" fmla="*/ 557879 w 914495"/>
                <a:gd name="connsiteY8" fmla="*/ 5267421 h 6328219"/>
                <a:gd name="connsiteX9" fmla="*/ 502920 w 914495"/>
                <a:gd name="connsiteY9" fmla="*/ 5285708 h 6328219"/>
                <a:gd name="connsiteX10" fmla="*/ 484632 w 914495"/>
                <a:gd name="connsiteY10" fmla="*/ 5285708 h 6328219"/>
                <a:gd name="connsiteX11" fmla="*/ 484632 w 914495"/>
                <a:gd name="connsiteY11" fmla="*/ 5175980 h 6328219"/>
                <a:gd name="connsiteX12" fmla="*/ 502920 w 914495"/>
                <a:gd name="connsiteY12" fmla="*/ 5079969 h 6328219"/>
                <a:gd name="connsiteX13" fmla="*/ 896207 w 914495"/>
                <a:gd name="connsiteY13" fmla="*/ 4732497 h 6328219"/>
                <a:gd name="connsiteX14" fmla="*/ 909923 w 914495"/>
                <a:gd name="connsiteY14" fmla="*/ 4732497 h 6328219"/>
                <a:gd name="connsiteX15" fmla="*/ 18288 w 914495"/>
                <a:gd name="connsiteY15" fmla="*/ 4732497 h 6328219"/>
                <a:gd name="connsiteX16" fmla="*/ 429768 w 914495"/>
                <a:gd name="connsiteY16" fmla="*/ 5185124 h 6328219"/>
                <a:gd name="connsiteX17" fmla="*/ 429768 w 914495"/>
                <a:gd name="connsiteY17" fmla="*/ 5281137 h 6328219"/>
                <a:gd name="connsiteX18" fmla="*/ 416052 w 914495"/>
                <a:gd name="connsiteY18" fmla="*/ 5285708 h 6328219"/>
                <a:gd name="connsiteX19" fmla="*/ 306324 w 914495"/>
                <a:gd name="connsiteY19" fmla="*/ 5249133 h 6328219"/>
                <a:gd name="connsiteX20" fmla="*/ 0 w 914495"/>
                <a:gd name="connsiteY20" fmla="*/ 4791932 h 6328219"/>
                <a:gd name="connsiteX21" fmla="*/ 0 w 914495"/>
                <a:gd name="connsiteY21" fmla="*/ 4732497 h 6328219"/>
                <a:gd name="connsiteX22" fmla="*/ 18288 w 914495"/>
                <a:gd name="connsiteY22" fmla="*/ 4732497 h 6328219"/>
                <a:gd name="connsiteX23" fmla="*/ 914495 w 914495"/>
                <a:gd name="connsiteY23" fmla="*/ 4339209 h 6328219"/>
                <a:gd name="connsiteX24" fmla="*/ 489204 w 914495"/>
                <a:gd name="connsiteY24" fmla="*/ 4846797 h 6328219"/>
                <a:gd name="connsiteX25" fmla="*/ 484632 w 914495"/>
                <a:gd name="connsiteY25" fmla="*/ 4732497 h 6328219"/>
                <a:gd name="connsiteX26" fmla="*/ 493776 w 914495"/>
                <a:gd name="connsiteY26" fmla="*/ 4672965 h 6328219"/>
                <a:gd name="connsiteX27" fmla="*/ 850487 w 914495"/>
                <a:gd name="connsiteY27" fmla="*/ 4302633 h 6328219"/>
                <a:gd name="connsiteX28" fmla="*/ 909923 w 914495"/>
                <a:gd name="connsiteY28" fmla="*/ 4288917 h 6328219"/>
                <a:gd name="connsiteX29" fmla="*/ 914495 w 914495"/>
                <a:gd name="connsiteY29" fmla="*/ 4339209 h 6328219"/>
                <a:gd name="connsiteX30" fmla="*/ 82296 w 914495"/>
                <a:gd name="connsiteY30" fmla="*/ 4307205 h 6328219"/>
                <a:gd name="connsiteX31" fmla="*/ 429768 w 914495"/>
                <a:gd name="connsiteY31" fmla="*/ 4746213 h 6328219"/>
                <a:gd name="connsiteX32" fmla="*/ 429768 w 914495"/>
                <a:gd name="connsiteY32" fmla="*/ 4846797 h 6328219"/>
                <a:gd name="connsiteX33" fmla="*/ 0 w 914495"/>
                <a:gd name="connsiteY33" fmla="*/ 4352925 h 6328219"/>
                <a:gd name="connsiteX34" fmla="*/ 4572 w 914495"/>
                <a:gd name="connsiteY34" fmla="*/ 4288917 h 6328219"/>
                <a:gd name="connsiteX35" fmla="*/ 82296 w 914495"/>
                <a:gd name="connsiteY35" fmla="*/ 4307205 h 6328219"/>
                <a:gd name="connsiteX36" fmla="*/ 914495 w 914495"/>
                <a:gd name="connsiteY36" fmla="*/ 3900297 h 6328219"/>
                <a:gd name="connsiteX37" fmla="*/ 489204 w 914495"/>
                <a:gd name="connsiteY37" fmla="*/ 4407789 h 6328219"/>
                <a:gd name="connsiteX38" fmla="*/ 484632 w 914495"/>
                <a:gd name="connsiteY38" fmla="*/ 4293489 h 6328219"/>
                <a:gd name="connsiteX39" fmla="*/ 493776 w 914495"/>
                <a:gd name="connsiteY39" fmla="*/ 4234053 h 6328219"/>
                <a:gd name="connsiteX40" fmla="*/ 845915 w 914495"/>
                <a:gd name="connsiteY40" fmla="*/ 3863721 h 6328219"/>
                <a:gd name="connsiteX41" fmla="*/ 909923 w 914495"/>
                <a:gd name="connsiteY41" fmla="*/ 3850005 h 6328219"/>
                <a:gd name="connsiteX42" fmla="*/ 914495 w 914495"/>
                <a:gd name="connsiteY42" fmla="*/ 3900297 h 6328219"/>
                <a:gd name="connsiteX43" fmla="*/ 68580 w 914495"/>
                <a:gd name="connsiteY43" fmla="*/ 3863721 h 6328219"/>
                <a:gd name="connsiteX44" fmla="*/ 420624 w 914495"/>
                <a:gd name="connsiteY44" fmla="*/ 4266057 h 6328219"/>
                <a:gd name="connsiteX45" fmla="*/ 429768 w 914495"/>
                <a:gd name="connsiteY45" fmla="*/ 4311777 h 6328219"/>
                <a:gd name="connsiteX46" fmla="*/ 425196 w 914495"/>
                <a:gd name="connsiteY46" fmla="*/ 4407789 h 6328219"/>
                <a:gd name="connsiteX47" fmla="*/ 0 w 914495"/>
                <a:gd name="connsiteY47" fmla="*/ 3909441 h 6328219"/>
                <a:gd name="connsiteX48" fmla="*/ 4572 w 914495"/>
                <a:gd name="connsiteY48" fmla="*/ 3850005 h 6328219"/>
                <a:gd name="connsiteX49" fmla="*/ 68580 w 914495"/>
                <a:gd name="connsiteY49" fmla="*/ 3863721 h 6328219"/>
                <a:gd name="connsiteX50" fmla="*/ 909923 w 914495"/>
                <a:gd name="connsiteY50" fmla="*/ 3415570 h 6328219"/>
                <a:gd name="connsiteX51" fmla="*/ 914495 w 914495"/>
                <a:gd name="connsiteY51" fmla="*/ 3461290 h 6328219"/>
                <a:gd name="connsiteX52" fmla="*/ 489204 w 914495"/>
                <a:gd name="connsiteY52" fmla="*/ 3968877 h 6328219"/>
                <a:gd name="connsiteX53" fmla="*/ 484632 w 914495"/>
                <a:gd name="connsiteY53" fmla="*/ 3854577 h 6328219"/>
                <a:gd name="connsiteX54" fmla="*/ 507492 w 914495"/>
                <a:gd name="connsiteY54" fmla="*/ 3744849 h 6328219"/>
                <a:gd name="connsiteX55" fmla="*/ 896207 w 914495"/>
                <a:gd name="connsiteY55" fmla="*/ 3415570 h 6328219"/>
                <a:gd name="connsiteX56" fmla="*/ 909923 w 914495"/>
                <a:gd name="connsiteY56" fmla="*/ 3415570 h 6328219"/>
                <a:gd name="connsiteX57" fmla="*/ 13716 w 914495"/>
                <a:gd name="connsiteY57" fmla="*/ 3415570 h 6328219"/>
                <a:gd name="connsiteX58" fmla="*/ 64008 w 914495"/>
                <a:gd name="connsiteY58" fmla="*/ 3424714 h 6328219"/>
                <a:gd name="connsiteX59" fmla="*/ 429768 w 914495"/>
                <a:gd name="connsiteY59" fmla="*/ 3872865 h 6328219"/>
                <a:gd name="connsiteX60" fmla="*/ 425196 w 914495"/>
                <a:gd name="connsiteY60" fmla="*/ 3968877 h 6328219"/>
                <a:gd name="connsiteX61" fmla="*/ 0 w 914495"/>
                <a:gd name="connsiteY61" fmla="*/ 3475006 h 6328219"/>
                <a:gd name="connsiteX62" fmla="*/ 0 w 914495"/>
                <a:gd name="connsiteY62" fmla="*/ 3415570 h 6328219"/>
                <a:gd name="connsiteX63" fmla="*/ 13716 w 914495"/>
                <a:gd name="connsiteY63" fmla="*/ 3415570 h 6328219"/>
                <a:gd name="connsiteX64" fmla="*/ 909923 w 914495"/>
                <a:gd name="connsiteY64" fmla="*/ 2976658 h 6328219"/>
                <a:gd name="connsiteX65" fmla="*/ 914495 w 914495"/>
                <a:gd name="connsiteY65" fmla="*/ 3022378 h 6328219"/>
                <a:gd name="connsiteX66" fmla="*/ 617315 w 914495"/>
                <a:gd name="connsiteY66" fmla="*/ 3488722 h 6328219"/>
                <a:gd name="connsiteX67" fmla="*/ 502920 w 914495"/>
                <a:gd name="connsiteY67" fmla="*/ 3525298 h 6328219"/>
                <a:gd name="connsiteX68" fmla="*/ 484632 w 914495"/>
                <a:gd name="connsiteY68" fmla="*/ 3525298 h 6328219"/>
                <a:gd name="connsiteX69" fmla="*/ 484632 w 914495"/>
                <a:gd name="connsiteY69" fmla="*/ 3415570 h 6328219"/>
                <a:gd name="connsiteX70" fmla="*/ 832199 w 914495"/>
                <a:gd name="connsiteY70" fmla="*/ 2990374 h 6328219"/>
                <a:gd name="connsiteX71" fmla="*/ 891635 w 914495"/>
                <a:gd name="connsiteY71" fmla="*/ 2976658 h 6328219"/>
                <a:gd name="connsiteX72" fmla="*/ 909923 w 914495"/>
                <a:gd name="connsiteY72" fmla="*/ 2976658 h 6328219"/>
                <a:gd name="connsiteX73" fmla="*/ 18288 w 914495"/>
                <a:gd name="connsiteY73" fmla="*/ 2976658 h 6328219"/>
                <a:gd name="connsiteX74" fmla="*/ 109728 w 914495"/>
                <a:gd name="connsiteY74" fmla="*/ 2999518 h 6328219"/>
                <a:gd name="connsiteX75" fmla="*/ 420624 w 914495"/>
                <a:gd name="connsiteY75" fmla="*/ 3383566 h 6328219"/>
                <a:gd name="connsiteX76" fmla="*/ 429768 w 914495"/>
                <a:gd name="connsiteY76" fmla="*/ 3424714 h 6328219"/>
                <a:gd name="connsiteX77" fmla="*/ 429768 w 914495"/>
                <a:gd name="connsiteY77" fmla="*/ 3520726 h 6328219"/>
                <a:gd name="connsiteX78" fmla="*/ 416052 w 914495"/>
                <a:gd name="connsiteY78" fmla="*/ 3525298 h 6328219"/>
                <a:gd name="connsiteX79" fmla="*/ 118872 w 914495"/>
                <a:gd name="connsiteY79" fmla="*/ 3360706 h 6328219"/>
                <a:gd name="connsiteX80" fmla="*/ 13716 w 914495"/>
                <a:gd name="connsiteY80" fmla="*/ 3159538 h 6328219"/>
                <a:gd name="connsiteX81" fmla="*/ 0 w 914495"/>
                <a:gd name="connsiteY81" fmla="*/ 3036094 h 6328219"/>
                <a:gd name="connsiteX82" fmla="*/ 0 w 914495"/>
                <a:gd name="connsiteY82" fmla="*/ 2976658 h 6328219"/>
                <a:gd name="connsiteX83" fmla="*/ 18288 w 914495"/>
                <a:gd name="connsiteY83" fmla="*/ 2976658 h 6328219"/>
                <a:gd name="connsiteX84" fmla="*/ 909923 w 914495"/>
                <a:gd name="connsiteY84" fmla="*/ 2537746 h 6328219"/>
                <a:gd name="connsiteX85" fmla="*/ 914495 w 914495"/>
                <a:gd name="connsiteY85" fmla="*/ 2583466 h 6328219"/>
                <a:gd name="connsiteX86" fmla="*/ 502920 w 914495"/>
                <a:gd name="connsiteY86" fmla="*/ 3086386 h 6328219"/>
                <a:gd name="connsiteX87" fmla="*/ 484632 w 914495"/>
                <a:gd name="connsiteY87" fmla="*/ 3086386 h 6328219"/>
                <a:gd name="connsiteX88" fmla="*/ 484632 w 914495"/>
                <a:gd name="connsiteY88" fmla="*/ 2972086 h 6328219"/>
                <a:gd name="connsiteX89" fmla="*/ 502920 w 914495"/>
                <a:gd name="connsiteY89" fmla="*/ 2880646 h 6328219"/>
                <a:gd name="connsiteX90" fmla="*/ 845915 w 914495"/>
                <a:gd name="connsiteY90" fmla="*/ 2546890 h 6328219"/>
                <a:gd name="connsiteX91" fmla="*/ 887063 w 914495"/>
                <a:gd name="connsiteY91" fmla="*/ 2537746 h 6328219"/>
                <a:gd name="connsiteX92" fmla="*/ 909923 w 914495"/>
                <a:gd name="connsiteY92" fmla="*/ 2537746 h 6328219"/>
                <a:gd name="connsiteX93" fmla="*/ 32004 w 914495"/>
                <a:gd name="connsiteY93" fmla="*/ 2537746 h 6328219"/>
                <a:gd name="connsiteX94" fmla="*/ 411480 w 914495"/>
                <a:gd name="connsiteY94" fmla="*/ 2903506 h 6328219"/>
                <a:gd name="connsiteX95" fmla="*/ 429768 w 914495"/>
                <a:gd name="connsiteY95" fmla="*/ 2985802 h 6328219"/>
                <a:gd name="connsiteX96" fmla="*/ 429768 w 914495"/>
                <a:gd name="connsiteY96" fmla="*/ 3081814 h 6328219"/>
                <a:gd name="connsiteX97" fmla="*/ 416052 w 914495"/>
                <a:gd name="connsiteY97" fmla="*/ 3086386 h 6328219"/>
                <a:gd name="connsiteX98" fmla="*/ 123444 w 914495"/>
                <a:gd name="connsiteY98" fmla="*/ 2926366 h 6328219"/>
                <a:gd name="connsiteX99" fmla="*/ 13716 w 914495"/>
                <a:gd name="connsiteY99" fmla="*/ 2720626 h 6328219"/>
                <a:gd name="connsiteX100" fmla="*/ 0 w 914495"/>
                <a:gd name="connsiteY100" fmla="*/ 2597182 h 6328219"/>
                <a:gd name="connsiteX101" fmla="*/ 4572 w 914495"/>
                <a:gd name="connsiteY101" fmla="*/ 2533174 h 6328219"/>
                <a:gd name="connsiteX102" fmla="*/ 32004 w 914495"/>
                <a:gd name="connsiteY102" fmla="*/ 2537746 h 6328219"/>
                <a:gd name="connsiteX103" fmla="*/ 914495 w 914495"/>
                <a:gd name="connsiteY103" fmla="*/ 2144459 h 6328219"/>
                <a:gd name="connsiteX104" fmla="*/ 489204 w 914495"/>
                <a:gd name="connsiteY104" fmla="*/ 2647474 h 6328219"/>
                <a:gd name="connsiteX105" fmla="*/ 484632 w 914495"/>
                <a:gd name="connsiteY105" fmla="*/ 2537746 h 6328219"/>
                <a:gd name="connsiteX106" fmla="*/ 489204 w 914495"/>
                <a:gd name="connsiteY106" fmla="*/ 2496598 h 6328219"/>
                <a:gd name="connsiteX107" fmla="*/ 841343 w 914495"/>
                <a:gd name="connsiteY107" fmla="*/ 2107883 h 6328219"/>
                <a:gd name="connsiteX108" fmla="*/ 909923 w 914495"/>
                <a:gd name="connsiteY108" fmla="*/ 2094167 h 6328219"/>
                <a:gd name="connsiteX109" fmla="*/ 914495 w 914495"/>
                <a:gd name="connsiteY109" fmla="*/ 2144459 h 6328219"/>
                <a:gd name="connsiteX110" fmla="*/ 429768 w 914495"/>
                <a:gd name="connsiteY110" fmla="*/ 2546890 h 6328219"/>
                <a:gd name="connsiteX111" fmla="*/ 429768 w 914495"/>
                <a:gd name="connsiteY111" fmla="*/ 2642902 h 6328219"/>
                <a:gd name="connsiteX112" fmla="*/ 420624 w 914495"/>
                <a:gd name="connsiteY112" fmla="*/ 2647474 h 6328219"/>
                <a:gd name="connsiteX113" fmla="*/ 301752 w 914495"/>
                <a:gd name="connsiteY113" fmla="*/ 2610898 h 6328219"/>
                <a:gd name="connsiteX114" fmla="*/ 0 w 914495"/>
                <a:gd name="connsiteY114" fmla="*/ 2153603 h 6328219"/>
                <a:gd name="connsiteX115" fmla="*/ 4572 w 914495"/>
                <a:gd name="connsiteY115" fmla="*/ 2094167 h 6328219"/>
                <a:gd name="connsiteX116" fmla="*/ 429768 w 914495"/>
                <a:gd name="connsiteY116" fmla="*/ 2546890 h 6328219"/>
                <a:gd name="connsiteX117" fmla="*/ 914495 w 914495"/>
                <a:gd name="connsiteY117" fmla="*/ 1737551 h 6328219"/>
                <a:gd name="connsiteX118" fmla="*/ 905351 w 914495"/>
                <a:gd name="connsiteY118" fmla="*/ 1787843 h 6328219"/>
                <a:gd name="connsiteX119" fmla="*/ 557879 w 914495"/>
                <a:gd name="connsiteY119" fmla="*/ 2190179 h 6328219"/>
                <a:gd name="connsiteX120" fmla="*/ 489204 w 914495"/>
                <a:gd name="connsiteY120" fmla="*/ 2208467 h 6328219"/>
                <a:gd name="connsiteX121" fmla="*/ 484632 w 914495"/>
                <a:gd name="connsiteY121" fmla="*/ 2094167 h 6328219"/>
                <a:gd name="connsiteX122" fmla="*/ 493776 w 914495"/>
                <a:gd name="connsiteY122" fmla="*/ 2034731 h 6328219"/>
                <a:gd name="connsiteX123" fmla="*/ 855059 w 914495"/>
                <a:gd name="connsiteY123" fmla="*/ 1664399 h 6328219"/>
                <a:gd name="connsiteX124" fmla="*/ 909923 w 914495"/>
                <a:gd name="connsiteY124" fmla="*/ 1655255 h 6328219"/>
                <a:gd name="connsiteX125" fmla="*/ 914495 w 914495"/>
                <a:gd name="connsiteY125" fmla="*/ 1737551 h 6328219"/>
                <a:gd name="connsiteX126" fmla="*/ 77724 w 914495"/>
                <a:gd name="connsiteY126" fmla="*/ 1668971 h 6328219"/>
                <a:gd name="connsiteX127" fmla="*/ 429768 w 914495"/>
                <a:gd name="connsiteY127" fmla="*/ 2117027 h 6328219"/>
                <a:gd name="connsiteX128" fmla="*/ 425196 w 914495"/>
                <a:gd name="connsiteY128" fmla="*/ 2208467 h 6328219"/>
                <a:gd name="connsiteX129" fmla="*/ 0 w 914495"/>
                <a:gd name="connsiteY129" fmla="*/ 1714691 h 6328219"/>
                <a:gd name="connsiteX130" fmla="*/ 4572 w 914495"/>
                <a:gd name="connsiteY130" fmla="*/ 1655255 h 6328219"/>
                <a:gd name="connsiteX131" fmla="*/ 77724 w 914495"/>
                <a:gd name="connsiteY131" fmla="*/ 1668971 h 6328219"/>
                <a:gd name="connsiteX132" fmla="*/ 599027 w 914495"/>
                <a:gd name="connsiteY132" fmla="*/ 1545527 h 6328219"/>
                <a:gd name="connsiteX133" fmla="*/ 599027 w 914495"/>
                <a:gd name="connsiteY133" fmla="*/ 1632395 h 6328219"/>
                <a:gd name="connsiteX134" fmla="*/ 457200 w 914495"/>
                <a:gd name="connsiteY134" fmla="*/ 1934147 h 6328219"/>
                <a:gd name="connsiteX135" fmla="*/ 315468 w 914495"/>
                <a:gd name="connsiteY135" fmla="*/ 1586675 h 6328219"/>
                <a:gd name="connsiteX136" fmla="*/ 452628 w 914495"/>
                <a:gd name="connsiteY136" fmla="*/ 1243679 h 6328219"/>
                <a:gd name="connsiteX137" fmla="*/ 599027 w 914495"/>
                <a:gd name="connsiteY137" fmla="*/ 1545527 h 6328219"/>
                <a:gd name="connsiteX138" fmla="*/ 470916 w 914495"/>
                <a:gd name="connsiteY138" fmla="*/ 411575 h 6328219"/>
                <a:gd name="connsiteX139" fmla="*/ 470916 w 914495"/>
                <a:gd name="connsiteY139" fmla="*/ 1175099 h 6328219"/>
                <a:gd name="connsiteX140" fmla="*/ 452628 w 914495"/>
                <a:gd name="connsiteY140" fmla="*/ 1161383 h 6328219"/>
                <a:gd name="connsiteX141" fmla="*/ 438912 w 914495"/>
                <a:gd name="connsiteY141" fmla="*/ 1175099 h 6328219"/>
                <a:gd name="connsiteX142" fmla="*/ 438912 w 914495"/>
                <a:gd name="connsiteY142" fmla="*/ 411575 h 6328219"/>
                <a:gd name="connsiteX143" fmla="*/ 470916 w 914495"/>
                <a:gd name="connsiteY143" fmla="*/ 411575 h 6328219"/>
                <a:gd name="connsiteX144" fmla="*/ 621887 w 914495"/>
                <a:gd name="connsiteY144" fmla="*/ 278892 h 6328219"/>
                <a:gd name="connsiteX145" fmla="*/ 621887 w 914495"/>
                <a:gd name="connsiteY145" fmla="*/ 1390079 h 6328219"/>
                <a:gd name="connsiteX146" fmla="*/ 589883 w 914495"/>
                <a:gd name="connsiteY146" fmla="*/ 1312259 h 6328219"/>
                <a:gd name="connsiteX147" fmla="*/ 589883 w 914495"/>
                <a:gd name="connsiteY147" fmla="*/ 278892 h 6328219"/>
                <a:gd name="connsiteX148" fmla="*/ 621887 w 914495"/>
                <a:gd name="connsiteY148" fmla="*/ 278892 h 6328219"/>
                <a:gd name="connsiteX149" fmla="*/ 324612 w 914495"/>
                <a:gd name="connsiteY149" fmla="*/ 278892 h 6328219"/>
                <a:gd name="connsiteX150" fmla="*/ 324612 w 914495"/>
                <a:gd name="connsiteY150" fmla="*/ 1321403 h 6328219"/>
                <a:gd name="connsiteX151" fmla="*/ 292608 w 914495"/>
                <a:gd name="connsiteY151" fmla="*/ 1385411 h 6328219"/>
                <a:gd name="connsiteX152" fmla="*/ 292608 w 914495"/>
                <a:gd name="connsiteY152" fmla="*/ 278892 h 6328219"/>
                <a:gd name="connsiteX153" fmla="*/ 324612 w 914495"/>
                <a:gd name="connsiteY153" fmla="*/ 278892 h 6328219"/>
                <a:gd name="connsiteX154" fmla="*/ 768191 w 914495"/>
                <a:gd name="connsiteY154" fmla="*/ 137160 h 6328219"/>
                <a:gd name="connsiteX155" fmla="*/ 768191 w 914495"/>
                <a:gd name="connsiteY155" fmla="*/ 1627823 h 6328219"/>
                <a:gd name="connsiteX156" fmla="*/ 736187 w 914495"/>
                <a:gd name="connsiteY156" fmla="*/ 1650683 h 6328219"/>
                <a:gd name="connsiteX157" fmla="*/ 736187 w 914495"/>
                <a:gd name="connsiteY157" fmla="*/ 137160 h 6328219"/>
                <a:gd name="connsiteX158" fmla="*/ 768191 w 914495"/>
                <a:gd name="connsiteY158" fmla="*/ 137160 h 6328219"/>
                <a:gd name="connsiteX159" fmla="*/ 178308 w 914495"/>
                <a:gd name="connsiteY159" fmla="*/ 137160 h 6328219"/>
                <a:gd name="connsiteX160" fmla="*/ 178308 w 914495"/>
                <a:gd name="connsiteY160" fmla="*/ 1641539 h 6328219"/>
                <a:gd name="connsiteX161" fmla="*/ 169164 w 914495"/>
                <a:gd name="connsiteY161" fmla="*/ 1646111 h 6328219"/>
                <a:gd name="connsiteX162" fmla="*/ 146304 w 914495"/>
                <a:gd name="connsiteY162" fmla="*/ 1636967 h 6328219"/>
                <a:gd name="connsiteX163" fmla="*/ 146304 w 914495"/>
                <a:gd name="connsiteY163" fmla="*/ 137160 h 6328219"/>
                <a:gd name="connsiteX164" fmla="*/ 178308 w 914495"/>
                <a:gd name="connsiteY164" fmla="*/ 137160 h 6328219"/>
                <a:gd name="connsiteX165" fmla="*/ 914495 w 914495"/>
                <a:gd name="connsiteY165" fmla="*/ 0 h 6328219"/>
                <a:gd name="connsiteX166" fmla="*/ 914495 w 914495"/>
                <a:gd name="connsiteY166" fmla="*/ 1595818 h 6328219"/>
                <a:gd name="connsiteX167" fmla="*/ 882491 w 914495"/>
                <a:gd name="connsiteY167" fmla="*/ 1600391 h 6328219"/>
                <a:gd name="connsiteX168" fmla="*/ 882491 w 914495"/>
                <a:gd name="connsiteY168" fmla="*/ 0 h 6328219"/>
                <a:gd name="connsiteX169" fmla="*/ 914495 w 914495"/>
                <a:gd name="connsiteY169" fmla="*/ 0 h 6328219"/>
                <a:gd name="connsiteX170" fmla="*/ 32004 w 914495"/>
                <a:gd name="connsiteY170" fmla="*/ 0 h 6328219"/>
                <a:gd name="connsiteX171" fmla="*/ 32004 w 914495"/>
                <a:gd name="connsiteY171" fmla="*/ 1600391 h 6328219"/>
                <a:gd name="connsiteX172" fmla="*/ 0 w 914495"/>
                <a:gd name="connsiteY172" fmla="*/ 1595818 h 6328219"/>
                <a:gd name="connsiteX173" fmla="*/ 0 w 914495"/>
                <a:gd name="connsiteY173" fmla="*/ 0 h 6328219"/>
                <a:gd name="connsiteX174" fmla="*/ 32004 w 914495"/>
                <a:gd name="connsiteY174" fmla="*/ 0 h 632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914495" h="6328219">
                  <a:moveTo>
                    <a:pt x="493776" y="5372576"/>
                  </a:moveTo>
                  <a:lnTo>
                    <a:pt x="493776" y="6328220"/>
                  </a:lnTo>
                  <a:lnTo>
                    <a:pt x="420624" y="6328220"/>
                  </a:lnTo>
                  <a:lnTo>
                    <a:pt x="420624" y="5372576"/>
                  </a:lnTo>
                  <a:lnTo>
                    <a:pt x="493776" y="5372576"/>
                  </a:lnTo>
                  <a:close/>
                  <a:moveTo>
                    <a:pt x="909923" y="4732497"/>
                  </a:moveTo>
                  <a:cubicBezTo>
                    <a:pt x="909923" y="4737068"/>
                    <a:pt x="914495" y="4746213"/>
                    <a:pt x="914495" y="4814792"/>
                  </a:cubicBezTo>
                  <a:cubicBezTo>
                    <a:pt x="914495" y="4837653"/>
                    <a:pt x="900779" y="4865084"/>
                    <a:pt x="900779" y="4892517"/>
                  </a:cubicBezTo>
                  <a:cubicBezTo>
                    <a:pt x="896207" y="5020533"/>
                    <a:pt x="704183" y="5239989"/>
                    <a:pt x="557879" y="5267421"/>
                  </a:cubicBezTo>
                  <a:cubicBezTo>
                    <a:pt x="534924" y="5267421"/>
                    <a:pt x="521208" y="5281137"/>
                    <a:pt x="502920" y="5285708"/>
                  </a:cubicBezTo>
                  <a:lnTo>
                    <a:pt x="484632" y="5285708"/>
                  </a:lnTo>
                  <a:cubicBezTo>
                    <a:pt x="489204" y="5276564"/>
                    <a:pt x="484632" y="5262849"/>
                    <a:pt x="484632" y="5175980"/>
                  </a:cubicBezTo>
                  <a:cubicBezTo>
                    <a:pt x="489204" y="5143976"/>
                    <a:pt x="498348" y="5107401"/>
                    <a:pt x="502920" y="5079969"/>
                  </a:cubicBezTo>
                  <a:cubicBezTo>
                    <a:pt x="534924" y="4919949"/>
                    <a:pt x="745331" y="4746213"/>
                    <a:pt x="896207" y="4732497"/>
                  </a:cubicBezTo>
                  <a:lnTo>
                    <a:pt x="909923" y="4732497"/>
                  </a:lnTo>
                  <a:close/>
                  <a:moveTo>
                    <a:pt x="18288" y="4732497"/>
                  </a:moveTo>
                  <a:cubicBezTo>
                    <a:pt x="256032" y="4764500"/>
                    <a:pt x="429768" y="5015960"/>
                    <a:pt x="429768" y="5185124"/>
                  </a:cubicBezTo>
                  <a:lnTo>
                    <a:pt x="429768" y="5281137"/>
                  </a:lnTo>
                  <a:cubicBezTo>
                    <a:pt x="425196" y="5285708"/>
                    <a:pt x="429768" y="5285708"/>
                    <a:pt x="416052" y="5285708"/>
                  </a:cubicBezTo>
                  <a:cubicBezTo>
                    <a:pt x="406908" y="5285708"/>
                    <a:pt x="338328" y="5262849"/>
                    <a:pt x="306324" y="5249133"/>
                  </a:cubicBezTo>
                  <a:cubicBezTo>
                    <a:pt x="73152" y="5143976"/>
                    <a:pt x="0" y="4956524"/>
                    <a:pt x="0" y="4791932"/>
                  </a:cubicBezTo>
                  <a:cubicBezTo>
                    <a:pt x="0" y="4782789"/>
                    <a:pt x="4572" y="4750784"/>
                    <a:pt x="0" y="4732497"/>
                  </a:cubicBezTo>
                  <a:lnTo>
                    <a:pt x="18288" y="4732497"/>
                  </a:lnTo>
                  <a:close/>
                  <a:moveTo>
                    <a:pt x="914495" y="4339209"/>
                  </a:moveTo>
                  <a:cubicBezTo>
                    <a:pt x="914495" y="4554093"/>
                    <a:pt x="781907" y="4787360"/>
                    <a:pt x="489204" y="4846797"/>
                  </a:cubicBezTo>
                  <a:cubicBezTo>
                    <a:pt x="489204" y="4833081"/>
                    <a:pt x="484632" y="4819365"/>
                    <a:pt x="484632" y="4732497"/>
                  </a:cubicBezTo>
                  <a:cubicBezTo>
                    <a:pt x="489204" y="4714208"/>
                    <a:pt x="493776" y="4686776"/>
                    <a:pt x="493776" y="4672965"/>
                  </a:cubicBezTo>
                  <a:cubicBezTo>
                    <a:pt x="507492" y="4526661"/>
                    <a:pt x="704183" y="4334637"/>
                    <a:pt x="850487" y="4302633"/>
                  </a:cubicBezTo>
                  <a:cubicBezTo>
                    <a:pt x="868775" y="4298061"/>
                    <a:pt x="891635" y="4293489"/>
                    <a:pt x="909923" y="4288917"/>
                  </a:cubicBezTo>
                  <a:cubicBezTo>
                    <a:pt x="909923" y="4307205"/>
                    <a:pt x="914495" y="4330065"/>
                    <a:pt x="914495" y="4339209"/>
                  </a:cubicBezTo>
                  <a:close/>
                  <a:moveTo>
                    <a:pt x="82296" y="4307205"/>
                  </a:moveTo>
                  <a:cubicBezTo>
                    <a:pt x="274320" y="4348353"/>
                    <a:pt x="429768" y="4599813"/>
                    <a:pt x="429768" y="4746213"/>
                  </a:cubicBezTo>
                  <a:lnTo>
                    <a:pt x="429768" y="4846797"/>
                  </a:lnTo>
                  <a:cubicBezTo>
                    <a:pt x="137160" y="4791932"/>
                    <a:pt x="0" y="4563237"/>
                    <a:pt x="0" y="4352925"/>
                  </a:cubicBezTo>
                  <a:cubicBezTo>
                    <a:pt x="0" y="4339209"/>
                    <a:pt x="4572" y="4311777"/>
                    <a:pt x="4572" y="4288917"/>
                  </a:cubicBezTo>
                  <a:cubicBezTo>
                    <a:pt x="27432" y="4293489"/>
                    <a:pt x="54864" y="4302633"/>
                    <a:pt x="82296" y="4307205"/>
                  </a:cubicBezTo>
                  <a:close/>
                  <a:moveTo>
                    <a:pt x="914495" y="3900297"/>
                  </a:moveTo>
                  <a:cubicBezTo>
                    <a:pt x="914495" y="4115181"/>
                    <a:pt x="781907" y="4348353"/>
                    <a:pt x="489204" y="4407789"/>
                  </a:cubicBezTo>
                  <a:cubicBezTo>
                    <a:pt x="489204" y="4394073"/>
                    <a:pt x="484632" y="4380357"/>
                    <a:pt x="484632" y="4293489"/>
                  </a:cubicBezTo>
                  <a:cubicBezTo>
                    <a:pt x="489204" y="4275201"/>
                    <a:pt x="493776" y="4252341"/>
                    <a:pt x="493776" y="4234053"/>
                  </a:cubicBezTo>
                  <a:cubicBezTo>
                    <a:pt x="498348" y="4096893"/>
                    <a:pt x="708755" y="3886581"/>
                    <a:pt x="845915" y="3863721"/>
                  </a:cubicBezTo>
                  <a:cubicBezTo>
                    <a:pt x="864203" y="3863721"/>
                    <a:pt x="887063" y="3854577"/>
                    <a:pt x="909923" y="3850005"/>
                  </a:cubicBezTo>
                  <a:cubicBezTo>
                    <a:pt x="909923" y="3868293"/>
                    <a:pt x="914495" y="3891153"/>
                    <a:pt x="914495" y="3900297"/>
                  </a:cubicBezTo>
                  <a:close/>
                  <a:moveTo>
                    <a:pt x="68580" y="3863721"/>
                  </a:moveTo>
                  <a:cubicBezTo>
                    <a:pt x="219456" y="3882009"/>
                    <a:pt x="420624" y="4128897"/>
                    <a:pt x="420624" y="4266057"/>
                  </a:cubicBezTo>
                  <a:cubicBezTo>
                    <a:pt x="420624" y="4279773"/>
                    <a:pt x="425196" y="4298061"/>
                    <a:pt x="429768" y="4311777"/>
                  </a:cubicBezTo>
                  <a:cubicBezTo>
                    <a:pt x="429768" y="4403217"/>
                    <a:pt x="425196" y="4403217"/>
                    <a:pt x="425196" y="4407789"/>
                  </a:cubicBezTo>
                  <a:cubicBezTo>
                    <a:pt x="123444" y="4343781"/>
                    <a:pt x="0" y="4119753"/>
                    <a:pt x="0" y="3909441"/>
                  </a:cubicBezTo>
                  <a:cubicBezTo>
                    <a:pt x="0" y="3900297"/>
                    <a:pt x="4572" y="3868293"/>
                    <a:pt x="4572" y="3850005"/>
                  </a:cubicBezTo>
                  <a:cubicBezTo>
                    <a:pt x="22860" y="3854577"/>
                    <a:pt x="41148" y="3863721"/>
                    <a:pt x="68580" y="3863721"/>
                  </a:cubicBezTo>
                  <a:close/>
                  <a:moveTo>
                    <a:pt x="909923" y="3415570"/>
                  </a:moveTo>
                  <a:cubicBezTo>
                    <a:pt x="909923" y="3429286"/>
                    <a:pt x="914495" y="3447574"/>
                    <a:pt x="914495" y="3461290"/>
                  </a:cubicBezTo>
                  <a:cubicBezTo>
                    <a:pt x="914495" y="3676269"/>
                    <a:pt x="781907" y="3909441"/>
                    <a:pt x="489204" y="3968877"/>
                  </a:cubicBezTo>
                  <a:cubicBezTo>
                    <a:pt x="489204" y="3955161"/>
                    <a:pt x="484632" y="3941445"/>
                    <a:pt x="484632" y="3854577"/>
                  </a:cubicBezTo>
                  <a:cubicBezTo>
                    <a:pt x="489204" y="3818001"/>
                    <a:pt x="498348" y="3781425"/>
                    <a:pt x="507492" y="3744849"/>
                  </a:cubicBezTo>
                  <a:cubicBezTo>
                    <a:pt x="548735" y="3589401"/>
                    <a:pt x="754475" y="3424714"/>
                    <a:pt x="896207" y="3415570"/>
                  </a:cubicBezTo>
                  <a:lnTo>
                    <a:pt x="909923" y="3415570"/>
                  </a:lnTo>
                  <a:close/>
                  <a:moveTo>
                    <a:pt x="13716" y="3415570"/>
                  </a:moveTo>
                  <a:cubicBezTo>
                    <a:pt x="32004" y="3420142"/>
                    <a:pt x="50292" y="3424714"/>
                    <a:pt x="64008" y="3424714"/>
                  </a:cubicBezTo>
                  <a:cubicBezTo>
                    <a:pt x="251460" y="3456718"/>
                    <a:pt x="429768" y="3712845"/>
                    <a:pt x="429768" y="3872865"/>
                  </a:cubicBezTo>
                  <a:cubicBezTo>
                    <a:pt x="429768" y="3964305"/>
                    <a:pt x="425196" y="3964305"/>
                    <a:pt x="425196" y="3968877"/>
                  </a:cubicBezTo>
                  <a:cubicBezTo>
                    <a:pt x="132588" y="3914013"/>
                    <a:pt x="0" y="3685413"/>
                    <a:pt x="0" y="3475006"/>
                  </a:cubicBezTo>
                  <a:cubicBezTo>
                    <a:pt x="0" y="3461290"/>
                    <a:pt x="4572" y="3433858"/>
                    <a:pt x="0" y="3415570"/>
                  </a:cubicBezTo>
                  <a:lnTo>
                    <a:pt x="13716" y="3415570"/>
                  </a:lnTo>
                  <a:close/>
                  <a:moveTo>
                    <a:pt x="909923" y="2976658"/>
                  </a:moveTo>
                  <a:cubicBezTo>
                    <a:pt x="909923" y="2990374"/>
                    <a:pt x="914495" y="3013234"/>
                    <a:pt x="914495" y="3022378"/>
                  </a:cubicBezTo>
                  <a:cubicBezTo>
                    <a:pt x="914495" y="3182398"/>
                    <a:pt x="836771" y="3397282"/>
                    <a:pt x="617315" y="3488722"/>
                  </a:cubicBezTo>
                  <a:cubicBezTo>
                    <a:pt x="580739" y="3502438"/>
                    <a:pt x="516636" y="3525298"/>
                    <a:pt x="502920" y="3525298"/>
                  </a:cubicBezTo>
                  <a:lnTo>
                    <a:pt x="484632" y="3525298"/>
                  </a:lnTo>
                  <a:cubicBezTo>
                    <a:pt x="489204" y="3516154"/>
                    <a:pt x="484632" y="3502438"/>
                    <a:pt x="484632" y="3415570"/>
                  </a:cubicBezTo>
                  <a:cubicBezTo>
                    <a:pt x="484632" y="3255550"/>
                    <a:pt x="667607" y="3026950"/>
                    <a:pt x="832199" y="2990374"/>
                  </a:cubicBezTo>
                  <a:cubicBezTo>
                    <a:pt x="850487" y="2985802"/>
                    <a:pt x="873347" y="2981230"/>
                    <a:pt x="891635" y="2976658"/>
                  </a:cubicBezTo>
                  <a:lnTo>
                    <a:pt x="909923" y="2976658"/>
                  </a:lnTo>
                  <a:close/>
                  <a:moveTo>
                    <a:pt x="18288" y="2976658"/>
                  </a:moveTo>
                  <a:cubicBezTo>
                    <a:pt x="50292" y="2985802"/>
                    <a:pt x="77724" y="2994946"/>
                    <a:pt x="109728" y="2999518"/>
                  </a:cubicBezTo>
                  <a:cubicBezTo>
                    <a:pt x="256032" y="3036094"/>
                    <a:pt x="411480" y="3260122"/>
                    <a:pt x="420624" y="3383566"/>
                  </a:cubicBezTo>
                  <a:cubicBezTo>
                    <a:pt x="420624" y="3397282"/>
                    <a:pt x="429768" y="3410998"/>
                    <a:pt x="429768" y="3424714"/>
                  </a:cubicBezTo>
                  <a:lnTo>
                    <a:pt x="429768" y="3520726"/>
                  </a:lnTo>
                  <a:cubicBezTo>
                    <a:pt x="425196" y="3525298"/>
                    <a:pt x="425196" y="3525298"/>
                    <a:pt x="416052" y="3525298"/>
                  </a:cubicBezTo>
                  <a:cubicBezTo>
                    <a:pt x="342900" y="3525298"/>
                    <a:pt x="173736" y="3429286"/>
                    <a:pt x="118872" y="3360706"/>
                  </a:cubicBezTo>
                  <a:cubicBezTo>
                    <a:pt x="68580" y="3296698"/>
                    <a:pt x="27432" y="3223546"/>
                    <a:pt x="13716" y="3159538"/>
                  </a:cubicBezTo>
                  <a:cubicBezTo>
                    <a:pt x="4572" y="3118390"/>
                    <a:pt x="0" y="3045238"/>
                    <a:pt x="0" y="3036094"/>
                  </a:cubicBezTo>
                  <a:cubicBezTo>
                    <a:pt x="0" y="3022378"/>
                    <a:pt x="4572" y="2994946"/>
                    <a:pt x="0" y="2976658"/>
                  </a:cubicBezTo>
                  <a:lnTo>
                    <a:pt x="18288" y="2976658"/>
                  </a:lnTo>
                  <a:close/>
                  <a:moveTo>
                    <a:pt x="909923" y="2537746"/>
                  </a:moveTo>
                  <a:cubicBezTo>
                    <a:pt x="909923" y="2551462"/>
                    <a:pt x="914495" y="2569750"/>
                    <a:pt x="914495" y="2583466"/>
                  </a:cubicBezTo>
                  <a:cubicBezTo>
                    <a:pt x="914495" y="2789206"/>
                    <a:pt x="786479" y="3026950"/>
                    <a:pt x="502920" y="3086386"/>
                  </a:cubicBezTo>
                  <a:lnTo>
                    <a:pt x="484632" y="3086386"/>
                  </a:lnTo>
                  <a:cubicBezTo>
                    <a:pt x="489204" y="3077242"/>
                    <a:pt x="484632" y="3063526"/>
                    <a:pt x="484632" y="2972086"/>
                  </a:cubicBezTo>
                  <a:cubicBezTo>
                    <a:pt x="489204" y="2944654"/>
                    <a:pt x="498348" y="2912650"/>
                    <a:pt x="502920" y="2880646"/>
                  </a:cubicBezTo>
                  <a:cubicBezTo>
                    <a:pt x="530352" y="2743486"/>
                    <a:pt x="708755" y="2565178"/>
                    <a:pt x="845915" y="2546890"/>
                  </a:cubicBezTo>
                  <a:cubicBezTo>
                    <a:pt x="855059" y="2546890"/>
                    <a:pt x="873347" y="2542318"/>
                    <a:pt x="887063" y="2537746"/>
                  </a:cubicBezTo>
                  <a:lnTo>
                    <a:pt x="909923" y="2537746"/>
                  </a:lnTo>
                  <a:close/>
                  <a:moveTo>
                    <a:pt x="32004" y="2537746"/>
                  </a:moveTo>
                  <a:cubicBezTo>
                    <a:pt x="173736" y="2542318"/>
                    <a:pt x="393192" y="2752630"/>
                    <a:pt x="411480" y="2903506"/>
                  </a:cubicBezTo>
                  <a:cubicBezTo>
                    <a:pt x="416052" y="2930938"/>
                    <a:pt x="429768" y="2972086"/>
                    <a:pt x="429768" y="2985802"/>
                  </a:cubicBezTo>
                  <a:lnTo>
                    <a:pt x="429768" y="3081814"/>
                  </a:lnTo>
                  <a:cubicBezTo>
                    <a:pt x="425196" y="3086386"/>
                    <a:pt x="429768" y="3086386"/>
                    <a:pt x="416052" y="3086386"/>
                  </a:cubicBezTo>
                  <a:cubicBezTo>
                    <a:pt x="342900" y="3086386"/>
                    <a:pt x="173736" y="2990374"/>
                    <a:pt x="123444" y="2926366"/>
                  </a:cubicBezTo>
                  <a:cubicBezTo>
                    <a:pt x="68580" y="2853214"/>
                    <a:pt x="27432" y="2784634"/>
                    <a:pt x="13716" y="2720626"/>
                  </a:cubicBezTo>
                  <a:cubicBezTo>
                    <a:pt x="4572" y="2679478"/>
                    <a:pt x="0" y="2606326"/>
                    <a:pt x="0" y="2597182"/>
                  </a:cubicBezTo>
                  <a:cubicBezTo>
                    <a:pt x="0" y="2583466"/>
                    <a:pt x="4572" y="2556034"/>
                    <a:pt x="4572" y="2533174"/>
                  </a:cubicBezTo>
                  <a:cubicBezTo>
                    <a:pt x="13716" y="2537746"/>
                    <a:pt x="22860" y="2537746"/>
                    <a:pt x="32004" y="2537746"/>
                  </a:cubicBezTo>
                  <a:close/>
                  <a:moveTo>
                    <a:pt x="914495" y="2144459"/>
                  </a:moveTo>
                  <a:cubicBezTo>
                    <a:pt x="914495" y="2354771"/>
                    <a:pt x="781907" y="2597182"/>
                    <a:pt x="489204" y="2647474"/>
                  </a:cubicBezTo>
                  <a:cubicBezTo>
                    <a:pt x="489204" y="2633758"/>
                    <a:pt x="484632" y="2620042"/>
                    <a:pt x="484632" y="2537746"/>
                  </a:cubicBezTo>
                  <a:cubicBezTo>
                    <a:pt x="489204" y="2524030"/>
                    <a:pt x="489204" y="2510314"/>
                    <a:pt x="489204" y="2496598"/>
                  </a:cubicBezTo>
                  <a:cubicBezTo>
                    <a:pt x="493776" y="2359343"/>
                    <a:pt x="681323" y="2135315"/>
                    <a:pt x="841343" y="2107883"/>
                  </a:cubicBezTo>
                  <a:lnTo>
                    <a:pt x="909923" y="2094167"/>
                  </a:lnTo>
                  <a:cubicBezTo>
                    <a:pt x="909923" y="2112455"/>
                    <a:pt x="914495" y="2135315"/>
                    <a:pt x="914495" y="2144459"/>
                  </a:cubicBezTo>
                  <a:close/>
                  <a:moveTo>
                    <a:pt x="429768" y="2546890"/>
                  </a:moveTo>
                  <a:lnTo>
                    <a:pt x="429768" y="2642902"/>
                  </a:lnTo>
                  <a:cubicBezTo>
                    <a:pt x="429768" y="2642902"/>
                    <a:pt x="429768" y="2647474"/>
                    <a:pt x="420624" y="2647474"/>
                  </a:cubicBezTo>
                  <a:cubicBezTo>
                    <a:pt x="406908" y="2647474"/>
                    <a:pt x="338328" y="2629186"/>
                    <a:pt x="301752" y="2610898"/>
                  </a:cubicBezTo>
                  <a:cubicBezTo>
                    <a:pt x="73152" y="2505742"/>
                    <a:pt x="0" y="2318195"/>
                    <a:pt x="0" y="2153603"/>
                  </a:cubicBezTo>
                  <a:cubicBezTo>
                    <a:pt x="0" y="2144459"/>
                    <a:pt x="4572" y="2112455"/>
                    <a:pt x="4572" y="2094167"/>
                  </a:cubicBezTo>
                  <a:cubicBezTo>
                    <a:pt x="246888" y="2107883"/>
                    <a:pt x="429768" y="2377631"/>
                    <a:pt x="429768" y="2546890"/>
                  </a:cubicBezTo>
                  <a:close/>
                  <a:moveTo>
                    <a:pt x="914495" y="1737551"/>
                  </a:moveTo>
                  <a:cubicBezTo>
                    <a:pt x="909923" y="1751267"/>
                    <a:pt x="905351" y="1769555"/>
                    <a:pt x="905351" y="1787843"/>
                  </a:cubicBezTo>
                  <a:cubicBezTo>
                    <a:pt x="896207" y="1970723"/>
                    <a:pt x="695039" y="2167319"/>
                    <a:pt x="557879" y="2190179"/>
                  </a:cubicBezTo>
                  <a:cubicBezTo>
                    <a:pt x="530352" y="2194751"/>
                    <a:pt x="512064" y="2203895"/>
                    <a:pt x="489204" y="2208467"/>
                  </a:cubicBezTo>
                  <a:cubicBezTo>
                    <a:pt x="489204" y="2194751"/>
                    <a:pt x="484632" y="2181035"/>
                    <a:pt x="484632" y="2094167"/>
                  </a:cubicBezTo>
                  <a:cubicBezTo>
                    <a:pt x="489204" y="2075879"/>
                    <a:pt x="493776" y="2053018"/>
                    <a:pt x="493776" y="2034731"/>
                  </a:cubicBezTo>
                  <a:cubicBezTo>
                    <a:pt x="502920" y="1888427"/>
                    <a:pt x="708755" y="1682687"/>
                    <a:pt x="855059" y="1664399"/>
                  </a:cubicBezTo>
                  <a:cubicBezTo>
                    <a:pt x="868775" y="1664399"/>
                    <a:pt x="891635" y="1659827"/>
                    <a:pt x="909923" y="1655255"/>
                  </a:cubicBezTo>
                  <a:cubicBezTo>
                    <a:pt x="909923" y="1659827"/>
                    <a:pt x="914495" y="1668971"/>
                    <a:pt x="914495" y="1737551"/>
                  </a:cubicBezTo>
                  <a:close/>
                  <a:moveTo>
                    <a:pt x="77724" y="1668971"/>
                  </a:moveTo>
                  <a:cubicBezTo>
                    <a:pt x="256032" y="1700975"/>
                    <a:pt x="434340" y="1961579"/>
                    <a:pt x="429768" y="2117027"/>
                  </a:cubicBezTo>
                  <a:cubicBezTo>
                    <a:pt x="429768" y="2203895"/>
                    <a:pt x="425196" y="2203895"/>
                    <a:pt x="425196" y="2208467"/>
                  </a:cubicBezTo>
                  <a:cubicBezTo>
                    <a:pt x="132588" y="2153603"/>
                    <a:pt x="0" y="1925003"/>
                    <a:pt x="0" y="1714691"/>
                  </a:cubicBezTo>
                  <a:cubicBezTo>
                    <a:pt x="0" y="1705547"/>
                    <a:pt x="4572" y="1673543"/>
                    <a:pt x="4572" y="1655255"/>
                  </a:cubicBezTo>
                  <a:cubicBezTo>
                    <a:pt x="27432" y="1659827"/>
                    <a:pt x="50292" y="1664399"/>
                    <a:pt x="77724" y="1668971"/>
                  </a:cubicBezTo>
                  <a:close/>
                  <a:moveTo>
                    <a:pt x="599027" y="1545527"/>
                  </a:moveTo>
                  <a:lnTo>
                    <a:pt x="599027" y="1632395"/>
                  </a:lnTo>
                  <a:cubicBezTo>
                    <a:pt x="585311" y="1732979"/>
                    <a:pt x="553307" y="1833563"/>
                    <a:pt x="457200" y="1934147"/>
                  </a:cubicBezTo>
                  <a:cubicBezTo>
                    <a:pt x="356616" y="1847279"/>
                    <a:pt x="315468" y="1691831"/>
                    <a:pt x="315468" y="1586675"/>
                  </a:cubicBezTo>
                  <a:cubicBezTo>
                    <a:pt x="315468" y="1476947"/>
                    <a:pt x="356616" y="1344263"/>
                    <a:pt x="452628" y="1243679"/>
                  </a:cubicBezTo>
                  <a:cubicBezTo>
                    <a:pt x="548735" y="1330547"/>
                    <a:pt x="585311" y="1449514"/>
                    <a:pt x="599027" y="1545527"/>
                  </a:cubicBezTo>
                  <a:close/>
                  <a:moveTo>
                    <a:pt x="470916" y="411575"/>
                  </a:moveTo>
                  <a:lnTo>
                    <a:pt x="470916" y="1175099"/>
                  </a:lnTo>
                  <a:cubicBezTo>
                    <a:pt x="466344" y="1170527"/>
                    <a:pt x="466344" y="1161383"/>
                    <a:pt x="452628" y="1161383"/>
                  </a:cubicBezTo>
                  <a:cubicBezTo>
                    <a:pt x="443484" y="1161383"/>
                    <a:pt x="443484" y="1170527"/>
                    <a:pt x="438912" y="1175099"/>
                  </a:cubicBezTo>
                  <a:lnTo>
                    <a:pt x="438912" y="411575"/>
                  </a:lnTo>
                  <a:lnTo>
                    <a:pt x="470916" y="411575"/>
                  </a:lnTo>
                  <a:close/>
                  <a:moveTo>
                    <a:pt x="621887" y="278892"/>
                  </a:moveTo>
                  <a:lnTo>
                    <a:pt x="621887" y="1390079"/>
                  </a:lnTo>
                  <a:cubicBezTo>
                    <a:pt x="612743" y="1367123"/>
                    <a:pt x="589883" y="1321403"/>
                    <a:pt x="589883" y="1312259"/>
                  </a:cubicBezTo>
                  <a:lnTo>
                    <a:pt x="589883" y="278892"/>
                  </a:lnTo>
                  <a:lnTo>
                    <a:pt x="621887" y="278892"/>
                  </a:lnTo>
                  <a:close/>
                  <a:moveTo>
                    <a:pt x="324612" y="278892"/>
                  </a:moveTo>
                  <a:lnTo>
                    <a:pt x="324612" y="1321403"/>
                  </a:lnTo>
                  <a:cubicBezTo>
                    <a:pt x="315468" y="1344263"/>
                    <a:pt x="301752" y="1367123"/>
                    <a:pt x="292608" y="1385411"/>
                  </a:cubicBezTo>
                  <a:lnTo>
                    <a:pt x="292608" y="278892"/>
                  </a:lnTo>
                  <a:lnTo>
                    <a:pt x="324612" y="278892"/>
                  </a:lnTo>
                  <a:close/>
                  <a:moveTo>
                    <a:pt x="768191" y="137160"/>
                  </a:moveTo>
                  <a:lnTo>
                    <a:pt x="768191" y="1627823"/>
                  </a:lnTo>
                  <a:cubicBezTo>
                    <a:pt x="763619" y="1636967"/>
                    <a:pt x="749903" y="1646111"/>
                    <a:pt x="736187" y="1650683"/>
                  </a:cubicBezTo>
                  <a:lnTo>
                    <a:pt x="736187" y="137160"/>
                  </a:lnTo>
                  <a:lnTo>
                    <a:pt x="768191" y="137160"/>
                  </a:lnTo>
                  <a:close/>
                  <a:moveTo>
                    <a:pt x="178308" y="137160"/>
                  </a:moveTo>
                  <a:lnTo>
                    <a:pt x="178308" y="1641539"/>
                  </a:lnTo>
                  <a:cubicBezTo>
                    <a:pt x="178308" y="1641539"/>
                    <a:pt x="178308" y="1646111"/>
                    <a:pt x="169164" y="1646111"/>
                  </a:cubicBezTo>
                  <a:cubicBezTo>
                    <a:pt x="155448" y="1646111"/>
                    <a:pt x="155448" y="1641539"/>
                    <a:pt x="146304" y="1636967"/>
                  </a:cubicBezTo>
                  <a:lnTo>
                    <a:pt x="146304" y="137160"/>
                  </a:lnTo>
                  <a:lnTo>
                    <a:pt x="178308" y="137160"/>
                  </a:lnTo>
                  <a:close/>
                  <a:moveTo>
                    <a:pt x="914495" y="0"/>
                  </a:moveTo>
                  <a:lnTo>
                    <a:pt x="914495" y="1595818"/>
                  </a:lnTo>
                  <a:cubicBezTo>
                    <a:pt x="905351" y="1595818"/>
                    <a:pt x="896207" y="1600391"/>
                    <a:pt x="882491" y="1600391"/>
                  </a:cubicBezTo>
                  <a:lnTo>
                    <a:pt x="882491" y="0"/>
                  </a:lnTo>
                  <a:lnTo>
                    <a:pt x="914495" y="0"/>
                  </a:lnTo>
                  <a:close/>
                  <a:moveTo>
                    <a:pt x="32004" y="0"/>
                  </a:moveTo>
                  <a:lnTo>
                    <a:pt x="32004" y="1600391"/>
                  </a:lnTo>
                  <a:cubicBezTo>
                    <a:pt x="18288" y="1600391"/>
                    <a:pt x="9144" y="1595818"/>
                    <a:pt x="0" y="1595818"/>
                  </a:cubicBezTo>
                  <a:lnTo>
                    <a:pt x="0" y="0"/>
                  </a:lnTo>
                  <a:lnTo>
                    <a:pt x="3200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C000"/>
                </a:gs>
                <a:gs pos="85000">
                  <a:srgbClr val="FFFF00">
                    <a:alpha val="0"/>
                  </a:srgbClr>
                </a:gs>
              </a:gsLst>
              <a:lin ang="5400000" scaled="1"/>
              <a:tileRect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906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EAD1AE37-1BCA-E1B1-5164-F82E88C26245}"/>
              </a:ext>
            </a:extLst>
          </p:cNvPr>
          <p:cNvSpPr/>
          <p:nvPr/>
        </p:nvSpPr>
        <p:spPr>
          <a:xfrm>
            <a:off x="5962649" y="2033364"/>
            <a:ext cx="4490409" cy="1007156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4615C5-140D-5879-0B09-054A4B59A550}"/>
              </a:ext>
            </a:extLst>
          </p:cNvPr>
          <p:cNvSpPr/>
          <p:nvPr/>
        </p:nvSpPr>
        <p:spPr>
          <a:xfrm>
            <a:off x="5962650" y="3031497"/>
            <a:ext cx="4490408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698845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175" descr="D:\51PPT模板网\51pptmoban.com\图片.jpg">
            <a:extLst>
              <a:ext uri="{FF2B5EF4-FFF2-40B4-BE49-F238E27FC236}">
                <a16:creationId xmlns:a16="http://schemas.microsoft.com/office/drawing/2014/main" id="{B31A6F2E-4F86-7B7A-67F3-1686D2E7D3C2}"/>
              </a:ext>
            </a:extLst>
          </p:cNvPr>
          <p:cNvSpPr/>
          <p:nvPr/>
        </p:nvSpPr>
        <p:spPr>
          <a:xfrm rot="16200000">
            <a:off x="1755667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3DF453C-E05A-DDD0-D73B-AB27674125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427"/>
          <a:stretch>
            <a:fillRect/>
          </a:stretch>
        </p:blipFill>
        <p:spPr>
          <a:xfrm>
            <a:off x="0" y="4678086"/>
            <a:ext cx="12192000" cy="2179915"/>
          </a:xfrm>
          <a:custGeom>
            <a:avLst/>
            <a:gdLst>
              <a:gd name="connsiteX0" fmla="*/ 0 w 12192000"/>
              <a:gd name="connsiteY0" fmla="*/ 0 h 2179915"/>
              <a:gd name="connsiteX1" fmla="*/ 12192000 w 12192000"/>
              <a:gd name="connsiteY1" fmla="*/ 0 h 2179915"/>
              <a:gd name="connsiteX2" fmla="*/ 12192000 w 12192000"/>
              <a:gd name="connsiteY2" fmla="*/ 2179915 h 2179915"/>
              <a:gd name="connsiteX3" fmla="*/ 0 w 12192000"/>
              <a:gd name="connsiteY3" fmla="*/ 2179915 h 217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79915">
                <a:moveTo>
                  <a:pt x="0" y="0"/>
                </a:moveTo>
                <a:lnTo>
                  <a:pt x="12192000" y="0"/>
                </a:lnTo>
                <a:lnTo>
                  <a:pt x="12192000" y="2179915"/>
                </a:lnTo>
                <a:lnTo>
                  <a:pt x="0" y="2179915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481473-7712-807E-51CF-BC11BA2884A4}"/>
              </a:ext>
            </a:extLst>
          </p:cNvPr>
          <p:cNvSpPr txBox="1"/>
          <p:nvPr/>
        </p:nvSpPr>
        <p:spPr>
          <a:xfrm>
            <a:off x="1112099" y="3077216"/>
            <a:ext cx="1233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>
                  <a:gradFill>
                    <a:gsLst>
                      <a:gs pos="0">
                        <a:srgbClr val="EC2329"/>
                      </a:gs>
                      <a:gs pos="76000">
                        <a:srgbClr val="EC232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05 Heavy" panose="00020600040101010101" pitchFamily="18" charset="-122"/>
              </a:rPr>
              <a:t>PART</a:t>
            </a:r>
            <a:endParaRPr lang="zh-CN" altLang="en-US" sz="2800" b="1" dirty="0">
              <a:ln>
                <a:gradFill>
                  <a:gsLst>
                    <a:gs pos="0">
                      <a:srgbClr val="EC2329"/>
                    </a:gs>
                    <a:gs pos="76000">
                      <a:srgbClr val="EC232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823542" y="1118011"/>
            <a:ext cx="3124573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199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6301156" y="2326691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6774829" y="235057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EC2329"/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629EB4D-B192-49BA-E548-C57549C93649}"/>
              </a:ext>
            </a:extLst>
          </p:cNvPr>
          <p:cNvSpPr/>
          <p:nvPr/>
        </p:nvSpPr>
        <p:spPr>
          <a:xfrm>
            <a:off x="5962650" y="2033032"/>
            <a:ext cx="1930154" cy="173137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C518F-E93F-1D16-7EE6-78BA72342D2F}"/>
              </a:ext>
            </a:extLst>
          </p:cNvPr>
          <p:cNvSpPr txBox="1"/>
          <p:nvPr/>
        </p:nvSpPr>
        <p:spPr>
          <a:xfrm>
            <a:off x="5867400" y="3245830"/>
            <a:ext cx="5029200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85003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2" name="Freeform 14">
            <a:extLst>
              <a:ext uri="{FF2B5EF4-FFF2-40B4-BE49-F238E27FC236}">
                <a16:creationId xmlns:a16="http://schemas.microsoft.com/office/drawing/2014/main" id="{6B56314B-10A4-CE2D-90E2-B5CD0ED87EAD}"/>
              </a:ext>
            </a:extLst>
          </p:cNvPr>
          <p:cNvSpPr>
            <a:spLocks/>
          </p:cNvSpPr>
          <p:nvPr/>
        </p:nvSpPr>
        <p:spPr bwMode="auto">
          <a:xfrm>
            <a:off x="1041400" y="1511753"/>
            <a:ext cx="852348" cy="851791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pic>
        <p:nvPicPr>
          <p:cNvPr id="4" name="图片 3" descr="D:\51PPT模板网\51pptmoban.com\图片.jpg">
            <a:extLst>
              <a:ext uri="{FF2B5EF4-FFF2-40B4-BE49-F238E27FC236}">
                <a16:creationId xmlns:a16="http://schemas.microsoft.com/office/drawing/2014/main" id="{40E6CBDE-2705-9091-6DDF-14011638DD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406978"/>
            <a:ext cx="6096000" cy="3797029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432E184F-EB7F-DBE6-424B-2952657FAC6B}"/>
              </a:ext>
            </a:extLst>
          </p:cNvPr>
          <p:cNvGrpSpPr/>
          <p:nvPr/>
        </p:nvGrpSpPr>
        <p:grpSpPr>
          <a:xfrm>
            <a:off x="2144396" y="1511753"/>
            <a:ext cx="2966425" cy="816522"/>
            <a:chOff x="283598" y="1906534"/>
            <a:chExt cx="296642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7D9916B-4CAE-398C-4766-C7EE5D5624D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F6F61BA3-D850-C09C-038A-B28E319E4DD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9" name="Freeform 31" descr="D:\51PPT模板网\51pptmoban.com\图片.jpg">
            <a:extLst>
              <a:ext uri="{FF2B5EF4-FFF2-40B4-BE49-F238E27FC236}">
                <a16:creationId xmlns:a16="http://schemas.microsoft.com/office/drawing/2014/main" id="{E4B67159-F99C-F91C-5FB1-4FEBC6EF3ED8}"/>
              </a:ext>
            </a:extLst>
          </p:cNvPr>
          <p:cNvSpPr>
            <a:spLocks noEditPoints="1"/>
          </p:cNvSpPr>
          <p:nvPr/>
        </p:nvSpPr>
        <p:spPr bwMode="auto">
          <a:xfrm>
            <a:off x="1292048" y="1665470"/>
            <a:ext cx="432860" cy="544355"/>
          </a:xfrm>
          <a:custGeom>
            <a:avLst/>
            <a:gdLst>
              <a:gd name="T0" fmla="*/ 82 w 484"/>
              <a:gd name="T1" fmla="*/ 166 h 606"/>
              <a:gd name="T2" fmla="*/ 82 w 484"/>
              <a:gd name="T3" fmla="*/ 186 h 606"/>
              <a:gd name="T4" fmla="*/ 331 w 484"/>
              <a:gd name="T5" fmla="*/ 193 h 606"/>
              <a:gd name="T6" fmla="*/ 331 w 484"/>
              <a:gd name="T7" fmla="*/ 173 h 606"/>
              <a:gd name="T8" fmla="*/ 387 w 484"/>
              <a:gd name="T9" fmla="*/ 556 h 606"/>
              <a:gd name="T10" fmla="*/ 388 w 484"/>
              <a:gd name="T11" fmla="*/ 564 h 606"/>
              <a:gd name="T12" fmla="*/ 418 w 484"/>
              <a:gd name="T13" fmla="*/ 594 h 606"/>
              <a:gd name="T14" fmla="*/ 474 w 484"/>
              <a:gd name="T15" fmla="*/ 581 h 606"/>
              <a:gd name="T16" fmla="*/ 474 w 484"/>
              <a:gd name="T17" fmla="*/ 531 h 606"/>
              <a:gd name="T18" fmla="*/ 444 w 484"/>
              <a:gd name="T19" fmla="*/ 501 h 606"/>
              <a:gd name="T20" fmla="*/ 418 w 484"/>
              <a:gd name="T21" fmla="*/ 519 h 606"/>
              <a:gd name="T22" fmla="*/ 384 w 484"/>
              <a:gd name="T23" fmla="*/ 553 h 606"/>
              <a:gd name="T24" fmla="*/ 218 w 484"/>
              <a:gd name="T25" fmla="*/ 354 h 606"/>
              <a:gd name="T26" fmla="*/ 229 w 484"/>
              <a:gd name="T27" fmla="*/ 336 h 606"/>
              <a:gd name="T28" fmla="*/ 207 w 484"/>
              <a:gd name="T29" fmla="*/ 320 h 606"/>
              <a:gd name="T30" fmla="*/ 207 w 484"/>
              <a:gd name="T31" fmla="*/ 327 h 606"/>
              <a:gd name="T32" fmla="*/ 246 w 484"/>
              <a:gd name="T33" fmla="*/ 422 h 606"/>
              <a:gd name="T34" fmla="*/ 297 w 484"/>
              <a:gd name="T35" fmla="*/ 364 h 606"/>
              <a:gd name="T36" fmla="*/ 296 w 484"/>
              <a:gd name="T37" fmla="*/ 357 h 606"/>
              <a:gd name="T38" fmla="*/ 224 w 484"/>
              <a:gd name="T39" fmla="*/ 362 h 606"/>
              <a:gd name="T40" fmla="*/ 224 w 484"/>
              <a:gd name="T41" fmla="*/ 368 h 606"/>
              <a:gd name="T42" fmla="*/ 246 w 484"/>
              <a:gd name="T43" fmla="*/ 422 h 606"/>
              <a:gd name="T44" fmla="*/ 429 w 484"/>
              <a:gd name="T45" fmla="*/ 493 h 606"/>
              <a:gd name="T46" fmla="*/ 429 w 484"/>
              <a:gd name="T47" fmla="*/ 487 h 606"/>
              <a:gd name="T48" fmla="*/ 394 w 484"/>
              <a:gd name="T49" fmla="*/ 451 h 606"/>
              <a:gd name="T50" fmla="*/ 256 w 484"/>
              <a:gd name="T51" fmla="*/ 425 h 606"/>
              <a:gd name="T52" fmla="*/ 256 w 484"/>
              <a:gd name="T53" fmla="*/ 432 h 606"/>
              <a:gd name="T54" fmla="*/ 354 w 484"/>
              <a:gd name="T55" fmla="*/ 530 h 606"/>
              <a:gd name="T56" fmla="*/ 395 w 484"/>
              <a:gd name="T57" fmla="*/ 528 h 606"/>
              <a:gd name="T58" fmla="*/ 20 w 484"/>
              <a:gd name="T59" fmla="*/ 150 h 606"/>
              <a:gd name="T60" fmla="*/ 89 w 484"/>
              <a:gd name="T61" fmla="*/ 152 h 606"/>
              <a:gd name="T62" fmla="*/ 141 w 484"/>
              <a:gd name="T63" fmla="*/ 100 h 606"/>
              <a:gd name="T64" fmla="*/ 141 w 484"/>
              <a:gd name="T65" fmla="*/ 93 h 606"/>
              <a:gd name="T66" fmla="*/ 383 w 484"/>
              <a:gd name="T67" fmla="*/ 27 h 606"/>
              <a:gd name="T68" fmla="*/ 394 w 484"/>
              <a:gd name="T69" fmla="*/ 422 h 606"/>
              <a:gd name="T70" fmla="*/ 414 w 484"/>
              <a:gd name="T71" fmla="*/ 449 h 606"/>
              <a:gd name="T72" fmla="*/ 414 w 484"/>
              <a:gd name="T73" fmla="*/ 39 h 606"/>
              <a:gd name="T74" fmla="*/ 383 w 484"/>
              <a:gd name="T75" fmla="*/ 0 h 606"/>
              <a:gd name="T76" fmla="*/ 121 w 484"/>
              <a:gd name="T77" fmla="*/ 2 h 606"/>
              <a:gd name="T78" fmla="*/ 0 w 484"/>
              <a:gd name="T79" fmla="*/ 123 h 606"/>
              <a:gd name="T80" fmla="*/ 0 w 484"/>
              <a:gd name="T81" fmla="*/ 492 h 606"/>
              <a:gd name="T82" fmla="*/ 32 w 484"/>
              <a:gd name="T83" fmla="*/ 530 h 606"/>
              <a:gd name="T84" fmla="*/ 319 w 484"/>
              <a:gd name="T85" fmla="*/ 524 h 606"/>
              <a:gd name="T86" fmla="*/ 305 w 484"/>
              <a:gd name="T87" fmla="*/ 503 h 606"/>
              <a:gd name="T88" fmla="*/ 20 w 484"/>
              <a:gd name="T89" fmla="*/ 492 h 606"/>
              <a:gd name="T90" fmla="*/ 20 w 484"/>
              <a:gd name="T91" fmla="*/ 150 h 606"/>
              <a:gd name="T92" fmla="*/ 156 w 484"/>
              <a:gd name="T93" fmla="*/ 321 h 606"/>
              <a:gd name="T94" fmla="*/ 156 w 484"/>
              <a:gd name="T95" fmla="*/ 301 h 606"/>
              <a:gd name="T96" fmla="*/ 82 w 484"/>
              <a:gd name="T97" fmla="*/ 294 h 606"/>
              <a:gd name="T98" fmla="*/ 82 w 484"/>
              <a:gd name="T99" fmla="*/ 315 h 606"/>
              <a:gd name="T100" fmla="*/ 82 w 484"/>
              <a:gd name="T101" fmla="*/ 272 h 606"/>
              <a:gd name="T102" fmla="*/ 331 w 484"/>
              <a:gd name="T103" fmla="*/ 279 h 606"/>
              <a:gd name="T104" fmla="*/ 331 w 484"/>
              <a:gd name="T105" fmla="*/ 258 h 606"/>
              <a:gd name="T106" fmla="*/ 82 w 484"/>
              <a:gd name="T107" fmla="*/ 252 h 606"/>
              <a:gd name="T108" fmla="*/ 82 w 484"/>
              <a:gd name="T109" fmla="*/ 272 h 606"/>
              <a:gd name="T110" fmla="*/ 82 w 484"/>
              <a:gd name="T111" fmla="*/ 236 h 606"/>
              <a:gd name="T112" fmla="*/ 331 w 484"/>
              <a:gd name="T113" fmla="*/ 229 h 606"/>
              <a:gd name="T114" fmla="*/ 331 w 484"/>
              <a:gd name="T115" fmla="*/ 209 h 606"/>
              <a:gd name="T116" fmla="*/ 82 w 484"/>
              <a:gd name="T117" fmla="*/ 216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84" h="606">
                <a:moveTo>
                  <a:pt x="331" y="166"/>
                </a:moveTo>
                <a:lnTo>
                  <a:pt x="82" y="166"/>
                </a:lnTo>
                <a:lnTo>
                  <a:pt x="82" y="173"/>
                </a:lnTo>
                <a:lnTo>
                  <a:pt x="82" y="186"/>
                </a:lnTo>
                <a:lnTo>
                  <a:pt x="82" y="193"/>
                </a:lnTo>
                <a:lnTo>
                  <a:pt x="331" y="193"/>
                </a:lnTo>
                <a:lnTo>
                  <a:pt x="331" y="186"/>
                </a:lnTo>
                <a:lnTo>
                  <a:pt x="331" y="173"/>
                </a:lnTo>
                <a:lnTo>
                  <a:pt x="331" y="166"/>
                </a:lnTo>
                <a:close/>
                <a:moveTo>
                  <a:pt x="387" y="556"/>
                </a:moveTo>
                <a:lnTo>
                  <a:pt x="384" y="560"/>
                </a:lnTo>
                <a:lnTo>
                  <a:pt x="388" y="564"/>
                </a:lnTo>
                <a:lnTo>
                  <a:pt x="408" y="583"/>
                </a:lnTo>
                <a:lnTo>
                  <a:pt x="418" y="594"/>
                </a:lnTo>
                <a:cubicBezTo>
                  <a:pt x="430" y="606"/>
                  <a:pt x="450" y="606"/>
                  <a:pt x="462" y="594"/>
                </a:cubicBezTo>
                <a:lnTo>
                  <a:pt x="474" y="581"/>
                </a:lnTo>
                <a:cubicBezTo>
                  <a:pt x="481" y="575"/>
                  <a:pt x="484" y="565"/>
                  <a:pt x="483" y="556"/>
                </a:cubicBezTo>
                <a:cubicBezTo>
                  <a:pt x="484" y="547"/>
                  <a:pt x="481" y="538"/>
                  <a:pt x="474" y="531"/>
                </a:cubicBezTo>
                <a:lnTo>
                  <a:pt x="462" y="519"/>
                </a:lnTo>
                <a:lnTo>
                  <a:pt x="444" y="501"/>
                </a:lnTo>
                <a:lnTo>
                  <a:pt x="440" y="497"/>
                </a:lnTo>
                <a:lnTo>
                  <a:pt x="418" y="519"/>
                </a:lnTo>
                <a:lnTo>
                  <a:pt x="412" y="525"/>
                </a:lnTo>
                <a:lnTo>
                  <a:pt x="384" y="553"/>
                </a:lnTo>
                <a:lnTo>
                  <a:pt x="387" y="556"/>
                </a:lnTo>
                <a:close/>
                <a:moveTo>
                  <a:pt x="218" y="354"/>
                </a:moveTo>
                <a:lnTo>
                  <a:pt x="234" y="338"/>
                </a:lnTo>
                <a:lnTo>
                  <a:pt x="229" y="336"/>
                </a:lnTo>
                <a:lnTo>
                  <a:pt x="234" y="331"/>
                </a:lnTo>
                <a:lnTo>
                  <a:pt x="207" y="320"/>
                </a:lnTo>
                <a:lnTo>
                  <a:pt x="211" y="328"/>
                </a:lnTo>
                <a:lnTo>
                  <a:pt x="207" y="327"/>
                </a:lnTo>
                <a:lnTo>
                  <a:pt x="218" y="354"/>
                </a:lnTo>
                <a:close/>
                <a:moveTo>
                  <a:pt x="246" y="422"/>
                </a:moveTo>
                <a:lnTo>
                  <a:pt x="302" y="366"/>
                </a:lnTo>
                <a:lnTo>
                  <a:pt x="297" y="364"/>
                </a:lnTo>
                <a:lnTo>
                  <a:pt x="302" y="359"/>
                </a:lnTo>
                <a:lnTo>
                  <a:pt x="296" y="357"/>
                </a:lnTo>
                <a:lnTo>
                  <a:pt x="249" y="337"/>
                </a:lnTo>
                <a:lnTo>
                  <a:pt x="224" y="362"/>
                </a:lnTo>
                <a:lnTo>
                  <a:pt x="226" y="366"/>
                </a:lnTo>
                <a:lnTo>
                  <a:pt x="224" y="368"/>
                </a:lnTo>
                <a:lnTo>
                  <a:pt x="243" y="416"/>
                </a:lnTo>
                <a:lnTo>
                  <a:pt x="246" y="422"/>
                </a:lnTo>
                <a:close/>
                <a:moveTo>
                  <a:pt x="412" y="511"/>
                </a:moveTo>
                <a:lnTo>
                  <a:pt x="429" y="493"/>
                </a:lnTo>
                <a:lnTo>
                  <a:pt x="426" y="490"/>
                </a:lnTo>
                <a:lnTo>
                  <a:pt x="429" y="487"/>
                </a:lnTo>
                <a:lnTo>
                  <a:pt x="414" y="472"/>
                </a:lnTo>
                <a:lnTo>
                  <a:pt x="394" y="451"/>
                </a:lnTo>
                <a:lnTo>
                  <a:pt x="312" y="369"/>
                </a:lnTo>
                <a:lnTo>
                  <a:pt x="256" y="425"/>
                </a:lnTo>
                <a:lnTo>
                  <a:pt x="260" y="429"/>
                </a:lnTo>
                <a:lnTo>
                  <a:pt x="256" y="432"/>
                </a:lnTo>
                <a:lnTo>
                  <a:pt x="334" y="510"/>
                </a:lnTo>
                <a:lnTo>
                  <a:pt x="354" y="530"/>
                </a:lnTo>
                <a:lnTo>
                  <a:pt x="374" y="549"/>
                </a:lnTo>
                <a:lnTo>
                  <a:pt x="395" y="528"/>
                </a:lnTo>
                <a:lnTo>
                  <a:pt x="412" y="511"/>
                </a:lnTo>
                <a:close/>
                <a:moveTo>
                  <a:pt x="20" y="150"/>
                </a:moveTo>
                <a:lnTo>
                  <a:pt x="89" y="152"/>
                </a:lnTo>
                <a:lnTo>
                  <a:pt x="89" y="152"/>
                </a:lnTo>
                <a:lnTo>
                  <a:pt x="89" y="152"/>
                </a:lnTo>
                <a:cubicBezTo>
                  <a:pt x="118" y="152"/>
                  <a:pt x="141" y="129"/>
                  <a:pt x="141" y="100"/>
                </a:cubicBezTo>
                <a:lnTo>
                  <a:pt x="141" y="94"/>
                </a:lnTo>
                <a:lnTo>
                  <a:pt x="141" y="93"/>
                </a:lnTo>
                <a:lnTo>
                  <a:pt x="141" y="27"/>
                </a:lnTo>
                <a:lnTo>
                  <a:pt x="383" y="27"/>
                </a:lnTo>
                <a:cubicBezTo>
                  <a:pt x="389" y="27"/>
                  <a:pt x="394" y="32"/>
                  <a:pt x="394" y="38"/>
                </a:cubicBezTo>
                <a:lnTo>
                  <a:pt x="394" y="422"/>
                </a:lnTo>
                <a:lnTo>
                  <a:pt x="394" y="429"/>
                </a:lnTo>
                <a:lnTo>
                  <a:pt x="414" y="449"/>
                </a:lnTo>
                <a:lnTo>
                  <a:pt x="414" y="443"/>
                </a:lnTo>
                <a:lnTo>
                  <a:pt x="414" y="39"/>
                </a:lnTo>
                <a:lnTo>
                  <a:pt x="414" y="32"/>
                </a:lnTo>
                <a:cubicBezTo>
                  <a:pt x="414" y="14"/>
                  <a:pt x="400" y="0"/>
                  <a:pt x="383" y="0"/>
                </a:cubicBezTo>
                <a:lnTo>
                  <a:pt x="123" y="0"/>
                </a:lnTo>
                <a:lnTo>
                  <a:pt x="121" y="2"/>
                </a:lnTo>
                <a:lnTo>
                  <a:pt x="1" y="122"/>
                </a:lnTo>
                <a:lnTo>
                  <a:pt x="0" y="123"/>
                </a:lnTo>
                <a:lnTo>
                  <a:pt x="0" y="130"/>
                </a:lnTo>
                <a:lnTo>
                  <a:pt x="0" y="492"/>
                </a:lnTo>
                <a:lnTo>
                  <a:pt x="0" y="499"/>
                </a:lnTo>
                <a:cubicBezTo>
                  <a:pt x="0" y="516"/>
                  <a:pt x="14" y="530"/>
                  <a:pt x="32" y="530"/>
                </a:cubicBezTo>
                <a:lnTo>
                  <a:pt x="326" y="530"/>
                </a:lnTo>
                <a:lnTo>
                  <a:pt x="319" y="524"/>
                </a:lnTo>
                <a:lnTo>
                  <a:pt x="326" y="524"/>
                </a:lnTo>
                <a:lnTo>
                  <a:pt x="305" y="503"/>
                </a:lnTo>
                <a:lnTo>
                  <a:pt x="32" y="503"/>
                </a:lnTo>
                <a:cubicBezTo>
                  <a:pt x="25" y="503"/>
                  <a:pt x="21" y="498"/>
                  <a:pt x="20" y="492"/>
                </a:cubicBezTo>
                <a:lnTo>
                  <a:pt x="20" y="492"/>
                </a:lnTo>
                <a:lnTo>
                  <a:pt x="20" y="150"/>
                </a:lnTo>
                <a:close/>
                <a:moveTo>
                  <a:pt x="82" y="321"/>
                </a:moveTo>
                <a:lnTo>
                  <a:pt x="156" y="321"/>
                </a:lnTo>
                <a:lnTo>
                  <a:pt x="156" y="315"/>
                </a:lnTo>
                <a:lnTo>
                  <a:pt x="156" y="301"/>
                </a:lnTo>
                <a:lnTo>
                  <a:pt x="156" y="294"/>
                </a:lnTo>
                <a:lnTo>
                  <a:pt x="82" y="294"/>
                </a:lnTo>
                <a:lnTo>
                  <a:pt x="82" y="301"/>
                </a:lnTo>
                <a:lnTo>
                  <a:pt x="82" y="315"/>
                </a:lnTo>
                <a:lnTo>
                  <a:pt x="82" y="321"/>
                </a:lnTo>
                <a:close/>
                <a:moveTo>
                  <a:pt x="82" y="272"/>
                </a:moveTo>
                <a:lnTo>
                  <a:pt x="82" y="279"/>
                </a:lnTo>
                <a:lnTo>
                  <a:pt x="331" y="279"/>
                </a:lnTo>
                <a:lnTo>
                  <a:pt x="331" y="272"/>
                </a:lnTo>
                <a:lnTo>
                  <a:pt x="331" y="258"/>
                </a:lnTo>
                <a:lnTo>
                  <a:pt x="331" y="252"/>
                </a:lnTo>
                <a:lnTo>
                  <a:pt x="82" y="252"/>
                </a:lnTo>
                <a:lnTo>
                  <a:pt x="82" y="258"/>
                </a:lnTo>
                <a:lnTo>
                  <a:pt x="82" y="272"/>
                </a:lnTo>
                <a:close/>
                <a:moveTo>
                  <a:pt x="82" y="229"/>
                </a:moveTo>
                <a:lnTo>
                  <a:pt x="82" y="236"/>
                </a:lnTo>
                <a:lnTo>
                  <a:pt x="331" y="236"/>
                </a:lnTo>
                <a:lnTo>
                  <a:pt x="331" y="229"/>
                </a:lnTo>
                <a:lnTo>
                  <a:pt x="331" y="216"/>
                </a:lnTo>
                <a:lnTo>
                  <a:pt x="331" y="209"/>
                </a:lnTo>
                <a:lnTo>
                  <a:pt x="82" y="209"/>
                </a:lnTo>
                <a:lnTo>
                  <a:pt x="82" y="216"/>
                </a:lnTo>
                <a:lnTo>
                  <a:pt x="82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9723EA31-ADD4-73F8-B0BB-7D1B263B5303}"/>
              </a:ext>
            </a:extLst>
          </p:cNvPr>
          <p:cNvSpPr>
            <a:spLocks/>
          </p:cNvSpPr>
          <p:nvPr/>
        </p:nvSpPr>
        <p:spPr bwMode="auto">
          <a:xfrm>
            <a:off x="1041400" y="2949619"/>
            <a:ext cx="852348" cy="851791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988849E-D4F9-B4C3-3D33-6E61C6D90A96}"/>
              </a:ext>
            </a:extLst>
          </p:cNvPr>
          <p:cNvGrpSpPr/>
          <p:nvPr/>
        </p:nvGrpSpPr>
        <p:grpSpPr>
          <a:xfrm>
            <a:off x="2144396" y="2949619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F63E907-618A-4129-6E75-F4BB9C3C65DD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4D2D714-4AA3-EC68-90B4-7EEE75F287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9" name="Freeform 14">
            <a:extLst>
              <a:ext uri="{FF2B5EF4-FFF2-40B4-BE49-F238E27FC236}">
                <a16:creationId xmlns:a16="http://schemas.microsoft.com/office/drawing/2014/main" id="{60643989-0008-63A7-A54D-E8B0271C92DE}"/>
              </a:ext>
            </a:extLst>
          </p:cNvPr>
          <p:cNvSpPr>
            <a:spLocks/>
          </p:cNvSpPr>
          <p:nvPr/>
        </p:nvSpPr>
        <p:spPr bwMode="auto">
          <a:xfrm>
            <a:off x="1041400" y="4387485"/>
            <a:ext cx="852348" cy="851791"/>
          </a:xfrm>
          <a:custGeom>
            <a:avLst/>
            <a:gdLst>
              <a:gd name="T0" fmla="*/ 3227 w 3227"/>
              <a:gd name="T1" fmla="*/ 1634 h 3227"/>
              <a:gd name="T2" fmla="*/ 1614 w 3227"/>
              <a:gd name="T3" fmla="*/ 3227 h 3227"/>
              <a:gd name="T4" fmla="*/ 0 w 3227"/>
              <a:gd name="T5" fmla="*/ 1613 h 3227"/>
              <a:gd name="T6" fmla="*/ 1593 w 3227"/>
              <a:gd name="T7" fmla="*/ 0 h 3227"/>
              <a:gd name="T8" fmla="*/ 1593 w 3227"/>
              <a:gd name="T9" fmla="*/ 0 h 3227"/>
              <a:gd name="T10" fmla="*/ 1614 w 3227"/>
              <a:gd name="T11" fmla="*/ 0 h 3227"/>
              <a:gd name="T12" fmla="*/ 3227 w 3227"/>
              <a:gd name="T13" fmla="*/ 0 h 3227"/>
              <a:gd name="T14" fmla="*/ 3227 w 3227"/>
              <a:gd name="T15" fmla="*/ 1613 h 3227"/>
              <a:gd name="T16" fmla="*/ 3227 w 3227"/>
              <a:gd name="T17" fmla="*/ 1634 h 3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27" h="3227">
                <a:moveTo>
                  <a:pt x="3227" y="1634"/>
                </a:moveTo>
                <a:cubicBezTo>
                  <a:pt x="3216" y="2515"/>
                  <a:pt x="2498" y="3227"/>
                  <a:pt x="1614" y="3227"/>
                </a:cubicBezTo>
                <a:cubicBezTo>
                  <a:pt x="723" y="3227"/>
                  <a:pt x="0" y="2504"/>
                  <a:pt x="0" y="1613"/>
                </a:cubicBezTo>
                <a:cubicBezTo>
                  <a:pt x="0" y="729"/>
                  <a:pt x="712" y="11"/>
                  <a:pt x="1593" y="0"/>
                </a:cubicBezTo>
                <a:lnTo>
                  <a:pt x="1593" y="0"/>
                </a:lnTo>
                <a:lnTo>
                  <a:pt x="1614" y="0"/>
                </a:lnTo>
                <a:lnTo>
                  <a:pt x="3227" y="0"/>
                </a:lnTo>
                <a:lnTo>
                  <a:pt x="3227" y="1613"/>
                </a:lnTo>
                <a:lnTo>
                  <a:pt x="3227" y="1634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B392600-9E6A-274C-2153-4BF172BF0D54}"/>
              </a:ext>
            </a:extLst>
          </p:cNvPr>
          <p:cNvGrpSpPr/>
          <p:nvPr/>
        </p:nvGrpSpPr>
        <p:grpSpPr>
          <a:xfrm>
            <a:off x="2144396" y="4387485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04CE416-9390-8D72-7A2A-8AA55E78C7F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194FF46-8BB1-E6E6-EEA4-3901E1EA803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Freeform 44">
            <a:extLst>
              <a:ext uri="{FF2B5EF4-FFF2-40B4-BE49-F238E27FC236}">
                <a16:creationId xmlns:a16="http://schemas.microsoft.com/office/drawing/2014/main" id="{9EAABC1A-B93A-49DA-0CB9-20E795A1FA87}"/>
              </a:ext>
            </a:extLst>
          </p:cNvPr>
          <p:cNvSpPr>
            <a:spLocks noEditPoints="1"/>
          </p:cNvSpPr>
          <p:nvPr/>
        </p:nvSpPr>
        <p:spPr bwMode="auto">
          <a:xfrm>
            <a:off x="1271093" y="3174175"/>
            <a:ext cx="398958" cy="433501"/>
          </a:xfrm>
          <a:custGeom>
            <a:avLst/>
            <a:gdLst>
              <a:gd name="T0" fmla="*/ 38 w 566"/>
              <a:gd name="T1" fmla="*/ 38 h 613"/>
              <a:gd name="T2" fmla="*/ 151 w 566"/>
              <a:gd name="T3" fmla="*/ 37 h 613"/>
              <a:gd name="T4" fmla="*/ 271 w 566"/>
              <a:gd name="T5" fmla="*/ 5 h 613"/>
              <a:gd name="T6" fmla="*/ 283 w 566"/>
              <a:gd name="T7" fmla="*/ 0 h 613"/>
              <a:gd name="T8" fmla="*/ 294 w 566"/>
              <a:gd name="T9" fmla="*/ 5 h 613"/>
              <a:gd name="T10" fmla="*/ 415 w 566"/>
              <a:gd name="T11" fmla="*/ 37 h 613"/>
              <a:gd name="T12" fmla="*/ 528 w 566"/>
              <a:gd name="T13" fmla="*/ 38 h 613"/>
              <a:gd name="T14" fmla="*/ 566 w 566"/>
              <a:gd name="T15" fmla="*/ 33 h 613"/>
              <a:gd name="T16" fmla="*/ 566 w 566"/>
              <a:gd name="T17" fmla="*/ 76 h 613"/>
              <a:gd name="T18" fmla="*/ 486 w 566"/>
              <a:gd name="T19" fmla="*/ 464 h 613"/>
              <a:gd name="T20" fmla="*/ 291 w 566"/>
              <a:gd name="T21" fmla="*/ 611 h 613"/>
              <a:gd name="T22" fmla="*/ 283 w 566"/>
              <a:gd name="T23" fmla="*/ 613 h 613"/>
              <a:gd name="T24" fmla="*/ 275 w 566"/>
              <a:gd name="T25" fmla="*/ 611 h 613"/>
              <a:gd name="T26" fmla="*/ 80 w 566"/>
              <a:gd name="T27" fmla="*/ 464 h 613"/>
              <a:gd name="T28" fmla="*/ 0 w 566"/>
              <a:gd name="T29" fmla="*/ 76 h 613"/>
              <a:gd name="T30" fmla="*/ 0 w 566"/>
              <a:gd name="T31" fmla="*/ 33 h 613"/>
              <a:gd name="T32" fmla="*/ 38 w 566"/>
              <a:gd name="T33" fmla="*/ 38 h 613"/>
              <a:gd name="T34" fmla="*/ 283 w 566"/>
              <a:gd name="T35" fmla="*/ 312 h 613"/>
              <a:gd name="T36" fmla="*/ 283 w 566"/>
              <a:gd name="T37" fmla="*/ 312 h 613"/>
              <a:gd name="T38" fmla="*/ 472 w 566"/>
              <a:gd name="T39" fmla="*/ 312 h 613"/>
              <a:gd name="T40" fmla="*/ 496 w 566"/>
              <a:gd name="T41" fmla="*/ 117 h 613"/>
              <a:gd name="T42" fmla="*/ 407 w 566"/>
              <a:gd name="T43" fmla="*/ 113 h 613"/>
              <a:gd name="T44" fmla="*/ 283 w 566"/>
              <a:gd name="T45" fmla="*/ 81 h 613"/>
              <a:gd name="T46" fmla="*/ 283 w 566"/>
              <a:gd name="T47" fmla="*/ 312 h 613"/>
              <a:gd name="T48" fmla="*/ 283 w 566"/>
              <a:gd name="T49" fmla="*/ 535 h 613"/>
              <a:gd name="T50" fmla="*/ 283 w 566"/>
              <a:gd name="T51" fmla="*/ 535 h 613"/>
              <a:gd name="T52" fmla="*/ 283 w 566"/>
              <a:gd name="T53" fmla="*/ 312 h 613"/>
              <a:gd name="T54" fmla="*/ 94 w 566"/>
              <a:gd name="T55" fmla="*/ 312 h 613"/>
              <a:gd name="T56" fmla="*/ 137 w 566"/>
              <a:gd name="T57" fmla="*/ 423 h 613"/>
              <a:gd name="T58" fmla="*/ 283 w 566"/>
              <a:gd name="T59" fmla="*/ 535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66" h="613">
                <a:moveTo>
                  <a:pt x="38" y="38"/>
                </a:moveTo>
                <a:cubicBezTo>
                  <a:pt x="74" y="43"/>
                  <a:pt x="112" y="42"/>
                  <a:pt x="151" y="37"/>
                </a:cubicBezTo>
                <a:cubicBezTo>
                  <a:pt x="190" y="32"/>
                  <a:pt x="230" y="21"/>
                  <a:pt x="271" y="5"/>
                </a:cubicBezTo>
                <a:lnTo>
                  <a:pt x="283" y="0"/>
                </a:lnTo>
                <a:lnTo>
                  <a:pt x="294" y="5"/>
                </a:lnTo>
                <a:cubicBezTo>
                  <a:pt x="336" y="21"/>
                  <a:pt x="376" y="32"/>
                  <a:pt x="415" y="37"/>
                </a:cubicBezTo>
                <a:cubicBezTo>
                  <a:pt x="454" y="42"/>
                  <a:pt x="491" y="43"/>
                  <a:pt x="528" y="38"/>
                </a:cubicBezTo>
                <a:lnTo>
                  <a:pt x="566" y="33"/>
                </a:lnTo>
                <a:lnTo>
                  <a:pt x="566" y="76"/>
                </a:lnTo>
                <a:cubicBezTo>
                  <a:pt x="564" y="260"/>
                  <a:pt x="534" y="382"/>
                  <a:pt x="486" y="464"/>
                </a:cubicBezTo>
                <a:cubicBezTo>
                  <a:pt x="436" y="550"/>
                  <a:pt x="368" y="591"/>
                  <a:pt x="291" y="611"/>
                </a:cubicBezTo>
                <a:lnTo>
                  <a:pt x="283" y="613"/>
                </a:lnTo>
                <a:lnTo>
                  <a:pt x="275" y="611"/>
                </a:lnTo>
                <a:cubicBezTo>
                  <a:pt x="198" y="591"/>
                  <a:pt x="130" y="550"/>
                  <a:pt x="80" y="464"/>
                </a:cubicBezTo>
                <a:cubicBezTo>
                  <a:pt x="32" y="382"/>
                  <a:pt x="2" y="260"/>
                  <a:pt x="0" y="76"/>
                </a:cubicBezTo>
                <a:lnTo>
                  <a:pt x="0" y="33"/>
                </a:lnTo>
                <a:lnTo>
                  <a:pt x="38" y="38"/>
                </a:lnTo>
                <a:close/>
                <a:moveTo>
                  <a:pt x="283" y="312"/>
                </a:moveTo>
                <a:lnTo>
                  <a:pt x="283" y="312"/>
                </a:lnTo>
                <a:lnTo>
                  <a:pt x="472" y="312"/>
                </a:lnTo>
                <a:cubicBezTo>
                  <a:pt x="485" y="259"/>
                  <a:pt x="493" y="195"/>
                  <a:pt x="496" y="117"/>
                </a:cubicBezTo>
                <a:cubicBezTo>
                  <a:pt x="467" y="119"/>
                  <a:pt x="437" y="117"/>
                  <a:pt x="407" y="113"/>
                </a:cubicBezTo>
                <a:cubicBezTo>
                  <a:pt x="367" y="108"/>
                  <a:pt x="325" y="97"/>
                  <a:pt x="283" y="81"/>
                </a:cubicBezTo>
                <a:lnTo>
                  <a:pt x="283" y="312"/>
                </a:lnTo>
                <a:close/>
                <a:moveTo>
                  <a:pt x="283" y="535"/>
                </a:moveTo>
                <a:lnTo>
                  <a:pt x="283" y="535"/>
                </a:lnTo>
                <a:lnTo>
                  <a:pt x="283" y="312"/>
                </a:lnTo>
                <a:lnTo>
                  <a:pt x="94" y="312"/>
                </a:lnTo>
                <a:cubicBezTo>
                  <a:pt x="105" y="357"/>
                  <a:pt x="120" y="393"/>
                  <a:pt x="137" y="423"/>
                </a:cubicBezTo>
                <a:cubicBezTo>
                  <a:pt x="174" y="486"/>
                  <a:pt x="225" y="518"/>
                  <a:pt x="283" y="535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Freeform 15" descr="D:\51PPT模板网\51pptmoban.com\图片.jpg">
            <a:extLst>
              <a:ext uri="{FF2B5EF4-FFF2-40B4-BE49-F238E27FC236}">
                <a16:creationId xmlns:a16="http://schemas.microsoft.com/office/drawing/2014/main" id="{F601D05B-ACE7-95BC-F5CE-1667C3CA422C}"/>
              </a:ext>
            </a:extLst>
          </p:cNvPr>
          <p:cNvSpPr>
            <a:spLocks noEditPoints="1"/>
          </p:cNvSpPr>
          <p:nvPr/>
        </p:nvSpPr>
        <p:spPr bwMode="auto">
          <a:xfrm>
            <a:off x="1243061" y="4632583"/>
            <a:ext cx="445821" cy="381988"/>
          </a:xfrm>
          <a:custGeom>
            <a:avLst/>
            <a:gdLst>
              <a:gd name="T0" fmla="*/ 737 w 1149"/>
              <a:gd name="T1" fmla="*/ 427 h 983"/>
              <a:gd name="T2" fmla="*/ 640 w 1149"/>
              <a:gd name="T3" fmla="*/ 427 h 983"/>
              <a:gd name="T4" fmla="*/ 616 w 1149"/>
              <a:gd name="T5" fmla="*/ 502 h 983"/>
              <a:gd name="T6" fmla="*/ 640 w 1149"/>
              <a:gd name="T7" fmla="*/ 810 h 983"/>
              <a:gd name="T8" fmla="*/ 575 w 1149"/>
              <a:gd name="T9" fmla="*/ 921 h 983"/>
              <a:gd name="T10" fmla="*/ 514 w 1149"/>
              <a:gd name="T11" fmla="*/ 810 h 983"/>
              <a:gd name="T12" fmla="*/ 549 w 1149"/>
              <a:gd name="T13" fmla="*/ 503 h 983"/>
              <a:gd name="T14" fmla="*/ 524 w 1149"/>
              <a:gd name="T15" fmla="*/ 427 h 983"/>
              <a:gd name="T16" fmla="*/ 417 w 1149"/>
              <a:gd name="T17" fmla="*/ 427 h 983"/>
              <a:gd name="T18" fmla="*/ 417 w 1149"/>
              <a:gd name="T19" fmla="*/ 427 h 983"/>
              <a:gd name="T20" fmla="*/ 241 w 1149"/>
              <a:gd name="T21" fmla="*/ 612 h 983"/>
              <a:gd name="T22" fmla="*/ 266 w 1149"/>
              <a:gd name="T23" fmla="*/ 801 h 983"/>
              <a:gd name="T24" fmla="*/ 443 w 1149"/>
              <a:gd name="T25" fmla="*/ 983 h 983"/>
              <a:gd name="T26" fmla="*/ 711 w 1149"/>
              <a:gd name="T27" fmla="*/ 983 h 983"/>
              <a:gd name="T28" fmla="*/ 888 w 1149"/>
              <a:gd name="T29" fmla="*/ 799 h 983"/>
              <a:gd name="T30" fmla="*/ 913 w 1149"/>
              <a:gd name="T31" fmla="*/ 609 h 983"/>
              <a:gd name="T32" fmla="*/ 737 w 1149"/>
              <a:gd name="T33" fmla="*/ 427 h 983"/>
              <a:gd name="T34" fmla="*/ 218 w 1149"/>
              <a:gd name="T35" fmla="*/ 308 h 983"/>
              <a:gd name="T36" fmla="*/ 330 w 1149"/>
              <a:gd name="T37" fmla="*/ 196 h 983"/>
              <a:gd name="T38" fmla="*/ 218 w 1149"/>
              <a:gd name="T39" fmla="*/ 83 h 983"/>
              <a:gd name="T40" fmla="*/ 105 w 1149"/>
              <a:gd name="T41" fmla="*/ 196 h 983"/>
              <a:gd name="T42" fmla="*/ 218 w 1149"/>
              <a:gd name="T43" fmla="*/ 308 h 983"/>
              <a:gd name="T44" fmla="*/ 318 w 1149"/>
              <a:gd name="T45" fmla="*/ 344 h 983"/>
              <a:gd name="T46" fmla="*/ 118 w 1149"/>
              <a:gd name="T47" fmla="*/ 344 h 983"/>
              <a:gd name="T48" fmla="*/ 118 w 1149"/>
              <a:gd name="T49" fmla="*/ 343 h 983"/>
              <a:gd name="T50" fmla="*/ 7 w 1149"/>
              <a:gd name="T51" fmla="*/ 458 h 983"/>
              <a:gd name="T52" fmla="*/ 23 w 1149"/>
              <a:gd name="T53" fmla="*/ 577 h 983"/>
              <a:gd name="T54" fmla="*/ 134 w 1149"/>
              <a:gd name="T55" fmla="*/ 689 h 983"/>
              <a:gd name="T56" fmla="*/ 191 w 1149"/>
              <a:gd name="T57" fmla="*/ 689 h 983"/>
              <a:gd name="T58" fmla="*/ 180 w 1149"/>
              <a:gd name="T59" fmla="*/ 606 h 983"/>
              <a:gd name="T60" fmla="*/ 180 w 1149"/>
              <a:gd name="T61" fmla="*/ 606 h 983"/>
              <a:gd name="T62" fmla="*/ 180 w 1149"/>
              <a:gd name="T63" fmla="*/ 606 h 983"/>
              <a:gd name="T64" fmla="*/ 231 w 1149"/>
              <a:gd name="T65" fmla="*/ 449 h 983"/>
              <a:gd name="T66" fmla="*/ 308 w 1149"/>
              <a:gd name="T67" fmla="*/ 393 h 983"/>
              <a:gd name="T68" fmla="*/ 387 w 1149"/>
              <a:gd name="T69" fmla="*/ 367 h 983"/>
              <a:gd name="T70" fmla="*/ 318 w 1149"/>
              <a:gd name="T71" fmla="*/ 344 h 983"/>
              <a:gd name="T72" fmla="*/ 931 w 1149"/>
              <a:gd name="T73" fmla="*/ 308 h 983"/>
              <a:gd name="T74" fmla="*/ 1043 w 1149"/>
              <a:gd name="T75" fmla="*/ 196 h 983"/>
              <a:gd name="T76" fmla="*/ 931 w 1149"/>
              <a:gd name="T77" fmla="*/ 83 h 983"/>
              <a:gd name="T78" fmla="*/ 819 w 1149"/>
              <a:gd name="T79" fmla="*/ 196 h 983"/>
              <a:gd name="T80" fmla="*/ 931 w 1149"/>
              <a:gd name="T81" fmla="*/ 308 h 983"/>
              <a:gd name="T82" fmla="*/ 1031 w 1149"/>
              <a:gd name="T83" fmla="*/ 344 h 983"/>
              <a:gd name="T84" fmla="*/ 831 w 1149"/>
              <a:gd name="T85" fmla="*/ 344 h 983"/>
              <a:gd name="T86" fmla="*/ 831 w 1149"/>
              <a:gd name="T87" fmla="*/ 343 h 983"/>
              <a:gd name="T88" fmla="*/ 763 w 1149"/>
              <a:gd name="T89" fmla="*/ 366 h 983"/>
              <a:gd name="T90" fmla="*/ 847 w 1149"/>
              <a:gd name="T91" fmla="*/ 393 h 983"/>
              <a:gd name="T92" fmla="*/ 925 w 1149"/>
              <a:gd name="T93" fmla="*/ 450 h 983"/>
              <a:gd name="T94" fmla="*/ 974 w 1149"/>
              <a:gd name="T95" fmla="*/ 603 h 983"/>
              <a:gd name="T96" fmla="*/ 974 w 1149"/>
              <a:gd name="T97" fmla="*/ 603 h 983"/>
              <a:gd name="T98" fmla="*/ 974 w 1149"/>
              <a:gd name="T99" fmla="*/ 603 h 983"/>
              <a:gd name="T100" fmla="*/ 962 w 1149"/>
              <a:gd name="T101" fmla="*/ 689 h 983"/>
              <a:gd name="T102" fmla="*/ 1015 w 1149"/>
              <a:gd name="T103" fmla="*/ 689 h 983"/>
              <a:gd name="T104" fmla="*/ 1126 w 1149"/>
              <a:gd name="T105" fmla="*/ 575 h 983"/>
              <a:gd name="T106" fmla="*/ 1142 w 1149"/>
              <a:gd name="T107" fmla="*/ 456 h 983"/>
              <a:gd name="T108" fmla="*/ 1031 w 1149"/>
              <a:gd name="T109" fmla="*/ 344 h 983"/>
              <a:gd name="T110" fmla="*/ 756 w 1149"/>
              <a:gd name="T111" fmla="*/ 184 h 983"/>
              <a:gd name="T112" fmla="*/ 577 w 1149"/>
              <a:gd name="T113" fmla="*/ 369 h 983"/>
              <a:gd name="T114" fmla="*/ 398 w 1149"/>
              <a:gd name="T115" fmla="*/ 184 h 983"/>
              <a:gd name="T116" fmla="*/ 577 w 1149"/>
              <a:gd name="T117" fmla="*/ 0 h 983"/>
              <a:gd name="T118" fmla="*/ 756 w 1149"/>
              <a:gd name="T119" fmla="*/ 184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149" h="983">
                <a:moveTo>
                  <a:pt x="737" y="427"/>
                </a:moveTo>
                <a:lnTo>
                  <a:pt x="640" y="427"/>
                </a:lnTo>
                <a:cubicBezTo>
                  <a:pt x="641" y="437"/>
                  <a:pt x="642" y="483"/>
                  <a:pt x="616" y="502"/>
                </a:cubicBezTo>
                <a:cubicBezTo>
                  <a:pt x="616" y="502"/>
                  <a:pt x="658" y="735"/>
                  <a:pt x="640" y="810"/>
                </a:cubicBezTo>
                <a:cubicBezTo>
                  <a:pt x="633" y="842"/>
                  <a:pt x="606" y="921"/>
                  <a:pt x="575" y="921"/>
                </a:cubicBezTo>
                <a:cubicBezTo>
                  <a:pt x="544" y="920"/>
                  <a:pt x="520" y="841"/>
                  <a:pt x="514" y="810"/>
                </a:cubicBezTo>
                <a:cubicBezTo>
                  <a:pt x="499" y="735"/>
                  <a:pt x="549" y="503"/>
                  <a:pt x="549" y="503"/>
                </a:cubicBezTo>
                <a:cubicBezTo>
                  <a:pt x="541" y="500"/>
                  <a:pt x="527" y="486"/>
                  <a:pt x="524" y="427"/>
                </a:cubicBezTo>
                <a:lnTo>
                  <a:pt x="417" y="427"/>
                </a:lnTo>
                <a:lnTo>
                  <a:pt x="417" y="427"/>
                </a:lnTo>
                <a:cubicBezTo>
                  <a:pt x="320" y="427"/>
                  <a:pt x="229" y="510"/>
                  <a:pt x="241" y="612"/>
                </a:cubicBezTo>
                <a:lnTo>
                  <a:pt x="266" y="801"/>
                </a:lnTo>
                <a:cubicBezTo>
                  <a:pt x="286" y="902"/>
                  <a:pt x="345" y="983"/>
                  <a:pt x="443" y="983"/>
                </a:cubicBezTo>
                <a:lnTo>
                  <a:pt x="711" y="983"/>
                </a:lnTo>
                <a:cubicBezTo>
                  <a:pt x="809" y="983"/>
                  <a:pt x="868" y="899"/>
                  <a:pt x="888" y="799"/>
                </a:cubicBezTo>
                <a:lnTo>
                  <a:pt x="913" y="609"/>
                </a:lnTo>
                <a:cubicBezTo>
                  <a:pt x="925" y="510"/>
                  <a:pt x="834" y="427"/>
                  <a:pt x="737" y="427"/>
                </a:cubicBezTo>
                <a:close/>
                <a:moveTo>
                  <a:pt x="218" y="308"/>
                </a:moveTo>
                <a:cubicBezTo>
                  <a:pt x="280" y="308"/>
                  <a:pt x="330" y="258"/>
                  <a:pt x="330" y="196"/>
                </a:cubicBezTo>
                <a:cubicBezTo>
                  <a:pt x="330" y="134"/>
                  <a:pt x="280" y="83"/>
                  <a:pt x="218" y="83"/>
                </a:cubicBezTo>
                <a:cubicBezTo>
                  <a:pt x="156" y="83"/>
                  <a:pt x="105" y="134"/>
                  <a:pt x="105" y="196"/>
                </a:cubicBezTo>
                <a:cubicBezTo>
                  <a:pt x="105" y="258"/>
                  <a:pt x="156" y="308"/>
                  <a:pt x="218" y="308"/>
                </a:cubicBezTo>
                <a:close/>
                <a:moveTo>
                  <a:pt x="318" y="344"/>
                </a:moveTo>
                <a:lnTo>
                  <a:pt x="118" y="344"/>
                </a:lnTo>
                <a:lnTo>
                  <a:pt x="118" y="343"/>
                </a:lnTo>
                <a:cubicBezTo>
                  <a:pt x="57" y="343"/>
                  <a:pt x="0" y="395"/>
                  <a:pt x="7" y="458"/>
                </a:cubicBezTo>
                <a:lnTo>
                  <a:pt x="23" y="577"/>
                </a:lnTo>
                <a:cubicBezTo>
                  <a:pt x="35" y="639"/>
                  <a:pt x="73" y="689"/>
                  <a:pt x="134" y="689"/>
                </a:cubicBezTo>
                <a:lnTo>
                  <a:pt x="191" y="689"/>
                </a:lnTo>
                <a:lnTo>
                  <a:pt x="180" y="606"/>
                </a:lnTo>
                <a:lnTo>
                  <a:pt x="180" y="606"/>
                </a:lnTo>
                <a:lnTo>
                  <a:pt x="180" y="606"/>
                </a:lnTo>
                <a:cubicBezTo>
                  <a:pt x="173" y="549"/>
                  <a:pt x="191" y="493"/>
                  <a:pt x="231" y="449"/>
                </a:cubicBezTo>
                <a:cubicBezTo>
                  <a:pt x="252" y="425"/>
                  <a:pt x="279" y="406"/>
                  <a:pt x="308" y="393"/>
                </a:cubicBezTo>
                <a:cubicBezTo>
                  <a:pt x="333" y="379"/>
                  <a:pt x="359" y="371"/>
                  <a:pt x="387" y="367"/>
                </a:cubicBezTo>
                <a:cubicBezTo>
                  <a:pt x="367" y="352"/>
                  <a:pt x="343" y="344"/>
                  <a:pt x="318" y="344"/>
                </a:cubicBezTo>
                <a:close/>
                <a:moveTo>
                  <a:pt x="931" y="308"/>
                </a:moveTo>
                <a:cubicBezTo>
                  <a:pt x="993" y="308"/>
                  <a:pt x="1043" y="258"/>
                  <a:pt x="1043" y="196"/>
                </a:cubicBezTo>
                <a:cubicBezTo>
                  <a:pt x="1043" y="134"/>
                  <a:pt x="993" y="83"/>
                  <a:pt x="931" y="83"/>
                </a:cubicBezTo>
                <a:cubicBezTo>
                  <a:pt x="869" y="83"/>
                  <a:pt x="819" y="134"/>
                  <a:pt x="819" y="196"/>
                </a:cubicBezTo>
                <a:cubicBezTo>
                  <a:pt x="819" y="258"/>
                  <a:pt x="869" y="308"/>
                  <a:pt x="931" y="308"/>
                </a:cubicBezTo>
                <a:close/>
                <a:moveTo>
                  <a:pt x="1031" y="344"/>
                </a:moveTo>
                <a:lnTo>
                  <a:pt x="831" y="344"/>
                </a:lnTo>
                <a:lnTo>
                  <a:pt x="831" y="343"/>
                </a:lnTo>
                <a:cubicBezTo>
                  <a:pt x="806" y="343"/>
                  <a:pt x="782" y="352"/>
                  <a:pt x="763" y="366"/>
                </a:cubicBezTo>
                <a:cubicBezTo>
                  <a:pt x="792" y="370"/>
                  <a:pt x="821" y="379"/>
                  <a:pt x="847" y="393"/>
                </a:cubicBezTo>
                <a:cubicBezTo>
                  <a:pt x="877" y="406"/>
                  <a:pt x="903" y="426"/>
                  <a:pt x="925" y="450"/>
                </a:cubicBezTo>
                <a:cubicBezTo>
                  <a:pt x="963" y="494"/>
                  <a:pt x="981" y="548"/>
                  <a:pt x="974" y="603"/>
                </a:cubicBezTo>
                <a:lnTo>
                  <a:pt x="974" y="603"/>
                </a:lnTo>
                <a:lnTo>
                  <a:pt x="974" y="603"/>
                </a:lnTo>
                <a:lnTo>
                  <a:pt x="962" y="689"/>
                </a:lnTo>
                <a:lnTo>
                  <a:pt x="1015" y="689"/>
                </a:lnTo>
                <a:cubicBezTo>
                  <a:pt x="1076" y="689"/>
                  <a:pt x="1114" y="637"/>
                  <a:pt x="1126" y="575"/>
                </a:cubicBezTo>
                <a:lnTo>
                  <a:pt x="1142" y="456"/>
                </a:lnTo>
                <a:cubicBezTo>
                  <a:pt x="1149" y="395"/>
                  <a:pt x="1092" y="344"/>
                  <a:pt x="1031" y="344"/>
                </a:cubicBezTo>
                <a:close/>
                <a:moveTo>
                  <a:pt x="756" y="184"/>
                </a:moveTo>
                <a:cubicBezTo>
                  <a:pt x="756" y="286"/>
                  <a:pt x="676" y="369"/>
                  <a:pt x="577" y="369"/>
                </a:cubicBezTo>
                <a:cubicBezTo>
                  <a:pt x="478" y="369"/>
                  <a:pt x="398" y="286"/>
                  <a:pt x="398" y="184"/>
                </a:cubicBezTo>
                <a:cubicBezTo>
                  <a:pt x="398" y="82"/>
                  <a:pt x="478" y="0"/>
                  <a:pt x="577" y="0"/>
                </a:cubicBezTo>
                <a:cubicBezTo>
                  <a:pt x="676" y="0"/>
                  <a:pt x="756" y="82"/>
                  <a:pt x="756" y="1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26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sp>
        <p:nvSpPr>
          <p:cNvPr id="56" name="六边形 55">
            <a:extLst>
              <a:ext uri="{FF2B5EF4-FFF2-40B4-BE49-F238E27FC236}">
                <a16:creationId xmlns:a16="http://schemas.microsoft.com/office/drawing/2014/main" id="{833CA3D5-E742-1409-BF04-3A6036DAEF26}"/>
              </a:ext>
            </a:extLst>
          </p:cNvPr>
          <p:cNvSpPr/>
          <p:nvPr/>
        </p:nvSpPr>
        <p:spPr bwMode="auto">
          <a:xfrm>
            <a:off x="5244561" y="1932395"/>
            <a:ext cx="1645728" cy="1418731"/>
          </a:xfrm>
          <a:prstGeom prst="hexagon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7" name="六边形 56">
            <a:extLst>
              <a:ext uri="{FF2B5EF4-FFF2-40B4-BE49-F238E27FC236}">
                <a16:creationId xmlns:a16="http://schemas.microsoft.com/office/drawing/2014/main" id="{0AC29BA4-06EB-5871-5680-F045BD9449D6}"/>
              </a:ext>
            </a:extLst>
          </p:cNvPr>
          <p:cNvSpPr/>
          <p:nvPr/>
        </p:nvSpPr>
        <p:spPr bwMode="auto">
          <a:xfrm>
            <a:off x="5244561" y="3493789"/>
            <a:ext cx="1645728" cy="1418731"/>
          </a:xfrm>
          <a:prstGeom prst="hexagon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58" name="六边形 57">
            <a:extLst>
              <a:ext uri="{FF2B5EF4-FFF2-40B4-BE49-F238E27FC236}">
                <a16:creationId xmlns:a16="http://schemas.microsoft.com/office/drawing/2014/main" id="{621C8D44-8020-8F2D-3B79-AAB186273D9D}"/>
              </a:ext>
            </a:extLst>
          </p:cNvPr>
          <p:cNvSpPr/>
          <p:nvPr/>
        </p:nvSpPr>
        <p:spPr bwMode="auto">
          <a:xfrm>
            <a:off x="3799464" y="2722128"/>
            <a:ext cx="1645728" cy="1418731"/>
          </a:xfrm>
          <a:prstGeom prst="hexagon">
            <a:avLst/>
          </a:pr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59" name="六边形 58">
            <a:extLst>
              <a:ext uri="{FF2B5EF4-FFF2-40B4-BE49-F238E27FC236}">
                <a16:creationId xmlns:a16="http://schemas.microsoft.com/office/drawing/2014/main" id="{DF57A22A-47C0-9B7B-50C6-FF6555B338C9}"/>
              </a:ext>
            </a:extLst>
          </p:cNvPr>
          <p:cNvSpPr/>
          <p:nvPr/>
        </p:nvSpPr>
        <p:spPr bwMode="auto">
          <a:xfrm>
            <a:off x="6667556" y="2722128"/>
            <a:ext cx="1645728" cy="1418731"/>
          </a:xfrm>
          <a:prstGeom prst="hexagon">
            <a:avLst/>
          </a:pr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0" name="Freeform 34" descr="D:\51PPT模板网\51pptmoban.com\图片.jpg">
            <a:extLst>
              <a:ext uri="{FF2B5EF4-FFF2-40B4-BE49-F238E27FC236}">
                <a16:creationId xmlns:a16="http://schemas.microsoft.com/office/drawing/2014/main" id="{961BADDE-8E99-DE2F-D168-68A1112AAC60}"/>
              </a:ext>
            </a:extLst>
          </p:cNvPr>
          <p:cNvSpPr>
            <a:spLocks/>
          </p:cNvSpPr>
          <p:nvPr/>
        </p:nvSpPr>
        <p:spPr bwMode="auto">
          <a:xfrm>
            <a:off x="4346233" y="3190279"/>
            <a:ext cx="539354" cy="477441"/>
          </a:xfrm>
          <a:custGeom>
            <a:avLst/>
            <a:gdLst>
              <a:gd name="T0" fmla="*/ 719138 w 136"/>
              <a:gd name="T1" fmla="*/ 254635 h 120"/>
              <a:gd name="T2" fmla="*/ 359569 w 136"/>
              <a:gd name="T3" fmla="*/ 0 h 120"/>
              <a:gd name="T4" fmla="*/ 0 w 136"/>
              <a:gd name="T5" fmla="*/ 254635 h 120"/>
              <a:gd name="T6" fmla="*/ 195648 w 136"/>
              <a:gd name="T7" fmla="*/ 482746 h 120"/>
              <a:gd name="T8" fmla="*/ 116331 w 136"/>
              <a:gd name="T9" fmla="*/ 636588 h 120"/>
              <a:gd name="T10" fmla="*/ 386008 w 136"/>
              <a:gd name="T11" fmla="*/ 509270 h 120"/>
              <a:gd name="T12" fmla="*/ 719138 w 136"/>
              <a:gd name="T13" fmla="*/ 254635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61" name="组合 18">
            <a:extLst>
              <a:ext uri="{FF2B5EF4-FFF2-40B4-BE49-F238E27FC236}">
                <a16:creationId xmlns:a16="http://schemas.microsoft.com/office/drawing/2014/main" id="{0ED96E93-36EB-7C54-B051-5C4A85086320}"/>
              </a:ext>
            </a:extLst>
          </p:cNvPr>
          <p:cNvGrpSpPr>
            <a:grpSpLocks/>
          </p:cNvGrpSpPr>
          <p:nvPr/>
        </p:nvGrpSpPr>
        <p:grpSpPr bwMode="auto">
          <a:xfrm>
            <a:off x="5891863" y="2439353"/>
            <a:ext cx="464344" cy="404813"/>
            <a:chOff x="0" y="0"/>
            <a:chExt cx="389342" cy="339426"/>
          </a:xfrm>
        </p:grpSpPr>
        <p:sp>
          <p:nvSpPr>
            <p:cNvPr id="62" name="Freeform 110">
              <a:extLst>
                <a:ext uri="{FF2B5EF4-FFF2-40B4-BE49-F238E27FC236}">
                  <a16:creationId xmlns:a16="http://schemas.microsoft.com/office/drawing/2014/main" id="{9EE91399-F553-0B2E-95AE-41E210F0B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11">
              <a:extLst>
                <a:ext uri="{FF2B5EF4-FFF2-40B4-BE49-F238E27FC236}">
                  <a16:creationId xmlns:a16="http://schemas.microsoft.com/office/drawing/2014/main" id="{BC4E45DD-3E46-3D93-D886-7AFC04637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12">
              <a:extLst>
                <a:ext uri="{FF2B5EF4-FFF2-40B4-BE49-F238E27FC236}">
                  <a16:creationId xmlns:a16="http://schemas.microsoft.com/office/drawing/2014/main" id="{335E8E3E-3942-211A-1478-19E75A75A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13">
              <a:extLst>
                <a:ext uri="{FF2B5EF4-FFF2-40B4-BE49-F238E27FC236}">
                  <a16:creationId xmlns:a16="http://schemas.microsoft.com/office/drawing/2014/main" id="{87F9C062-6E22-9FAC-B01C-67C097E11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14">
              <a:extLst>
                <a:ext uri="{FF2B5EF4-FFF2-40B4-BE49-F238E27FC236}">
                  <a16:creationId xmlns:a16="http://schemas.microsoft.com/office/drawing/2014/main" id="{D4CF5E0A-402A-E584-D5B0-45C27D0A316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15">
              <a:extLst>
                <a:ext uri="{FF2B5EF4-FFF2-40B4-BE49-F238E27FC236}">
                  <a16:creationId xmlns:a16="http://schemas.microsoft.com/office/drawing/2014/main" id="{CA17D92B-28DD-4F73-7B09-96002F2B9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16">
              <a:extLst>
                <a:ext uri="{FF2B5EF4-FFF2-40B4-BE49-F238E27FC236}">
                  <a16:creationId xmlns:a16="http://schemas.microsoft.com/office/drawing/2014/main" id="{C811C78C-D101-5A62-F404-601237D59FF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Rectangle 117">
              <a:extLst>
                <a:ext uri="{FF2B5EF4-FFF2-40B4-BE49-F238E27FC236}">
                  <a16:creationId xmlns:a16="http://schemas.microsoft.com/office/drawing/2014/main" id="{D67EFCD1-A9F7-3D0D-B3F8-44D7BD15D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4" name="Rectangle 118">
              <a:extLst>
                <a:ext uri="{FF2B5EF4-FFF2-40B4-BE49-F238E27FC236}">
                  <a16:creationId xmlns:a16="http://schemas.microsoft.com/office/drawing/2014/main" id="{11880927-1F65-48D2-A46C-17C22222C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Rectangle 119">
              <a:extLst>
                <a:ext uri="{FF2B5EF4-FFF2-40B4-BE49-F238E27FC236}">
                  <a16:creationId xmlns:a16="http://schemas.microsoft.com/office/drawing/2014/main" id="{35E90DE4-5EB3-0E56-2ABC-7F565112E9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6" name="Rectangle 120">
              <a:extLst>
                <a:ext uri="{FF2B5EF4-FFF2-40B4-BE49-F238E27FC236}">
                  <a16:creationId xmlns:a16="http://schemas.microsoft.com/office/drawing/2014/main" id="{F30391CB-F11B-B337-8194-3AFA706683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7" name="Freeform 64">
            <a:extLst>
              <a:ext uri="{FF2B5EF4-FFF2-40B4-BE49-F238E27FC236}">
                <a16:creationId xmlns:a16="http://schemas.microsoft.com/office/drawing/2014/main" id="{EF983F76-832D-5488-2634-3A1EC368AE60}"/>
              </a:ext>
            </a:extLst>
          </p:cNvPr>
          <p:cNvSpPr>
            <a:spLocks noEditPoints="1"/>
          </p:cNvSpPr>
          <p:nvPr/>
        </p:nvSpPr>
        <p:spPr bwMode="auto">
          <a:xfrm>
            <a:off x="7249263" y="3261617"/>
            <a:ext cx="485775" cy="464344"/>
          </a:xfrm>
          <a:custGeom>
            <a:avLst/>
            <a:gdLst>
              <a:gd name="T0" fmla="*/ 608741 w 133"/>
              <a:gd name="T1" fmla="*/ 0 h 127"/>
              <a:gd name="T2" fmla="*/ 43829 w 133"/>
              <a:gd name="T3" fmla="*/ 0 h 127"/>
              <a:gd name="T4" fmla="*/ 0 w 133"/>
              <a:gd name="T5" fmla="*/ 43875 h 127"/>
              <a:gd name="T6" fmla="*/ 0 w 133"/>
              <a:gd name="T7" fmla="*/ 443625 h 127"/>
              <a:gd name="T8" fmla="*/ 43829 w 133"/>
              <a:gd name="T9" fmla="*/ 487500 h 127"/>
              <a:gd name="T10" fmla="*/ 258106 w 133"/>
              <a:gd name="T11" fmla="*/ 487500 h 127"/>
              <a:gd name="T12" fmla="*/ 194797 w 133"/>
              <a:gd name="T13" fmla="*/ 575250 h 127"/>
              <a:gd name="T14" fmla="*/ 194797 w 133"/>
              <a:gd name="T15" fmla="*/ 619125 h 127"/>
              <a:gd name="T16" fmla="*/ 258106 w 133"/>
              <a:gd name="T17" fmla="*/ 619125 h 127"/>
              <a:gd name="T18" fmla="*/ 389594 w 133"/>
              <a:gd name="T19" fmla="*/ 619125 h 127"/>
              <a:gd name="T20" fmla="*/ 457773 w 133"/>
              <a:gd name="T21" fmla="*/ 619125 h 127"/>
              <a:gd name="T22" fmla="*/ 457773 w 133"/>
              <a:gd name="T23" fmla="*/ 575250 h 127"/>
              <a:gd name="T24" fmla="*/ 389594 w 133"/>
              <a:gd name="T25" fmla="*/ 487500 h 127"/>
              <a:gd name="T26" fmla="*/ 608741 w 133"/>
              <a:gd name="T27" fmla="*/ 487500 h 127"/>
              <a:gd name="T28" fmla="*/ 647700 w 133"/>
              <a:gd name="T29" fmla="*/ 443625 h 127"/>
              <a:gd name="T30" fmla="*/ 647700 w 133"/>
              <a:gd name="T31" fmla="*/ 43875 h 127"/>
              <a:gd name="T32" fmla="*/ 608741 w 133"/>
              <a:gd name="T33" fmla="*/ 0 h 127"/>
              <a:gd name="T34" fmla="*/ 292195 w 133"/>
              <a:gd name="T35" fmla="*/ 433875 h 127"/>
              <a:gd name="T36" fmla="*/ 326285 w 133"/>
              <a:gd name="T37" fmla="*/ 399750 h 127"/>
              <a:gd name="T38" fmla="*/ 365244 w 133"/>
              <a:gd name="T39" fmla="*/ 433875 h 127"/>
              <a:gd name="T40" fmla="*/ 326285 w 133"/>
              <a:gd name="T41" fmla="*/ 472875 h 127"/>
              <a:gd name="T42" fmla="*/ 292195 w 133"/>
              <a:gd name="T43" fmla="*/ 433875 h 127"/>
              <a:gd name="T44" fmla="*/ 603871 w 133"/>
              <a:gd name="T45" fmla="*/ 385125 h 127"/>
              <a:gd name="T46" fmla="*/ 48699 w 133"/>
              <a:gd name="T47" fmla="*/ 385125 h 127"/>
              <a:gd name="T48" fmla="*/ 48699 w 133"/>
              <a:gd name="T49" fmla="*/ 48750 h 127"/>
              <a:gd name="T50" fmla="*/ 603871 w 133"/>
              <a:gd name="T51" fmla="*/ 48750 h 127"/>
              <a:gd name="T52" fmla="*/ 603871 w 133"/>
              <a:gd name="T53" fmla="*/ 385125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38" name="组合 30">
            <a:extLst>
              <a:ext uri="{FF2B5EF4-FFF2-40B4-BE49-F238E27FC236}">
                <a16:creationId xmlns:a16="http://schemas.microsoft.com/office/drawing/2014/main" id="{D68A2A9C-6358-0815-2D9D-64BFA2D39543}"/>
              </a:ext>
            </a:extLst>
          </p:cNvPr>
          <p:cNvGrpSpPr>
            <a:grpSpLocks/>
          </p:cNvGrpSpPr>
          <p:nvPr/>
        </p:nvGrpSpPr>
        <p:grpSpPr bwMode="auto">
          <a:xfrm>
            <a:off x="5825132" y="3947169"/>
            <a:ext cx="514350" cy="511969"/>
            <a:chOff x="0" y="0"/>
            <a:chExt cx="431769" cy="429274"/>
          </a:xfrm>
        </p:grpSpPr>
        <p:sp>
          <p:nvSpPr>
            <p:cNvPr id="139" name="Freeform 126">
              <a:extLst>
                <a:ext uri="{FF2B5EF4-FFF2-40B4-BE49-F238E27FC236}">
                  <a16:creationId xmlns:a16="http://schemas.microsoft.com/office/drawing/2014/main" id="{8928EC7D-71AF-F3CD-8C56-F321FA560C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84857 h 132"/>
                <a:gd name="T2" fmla="*/ 0 w 82"/>
                <a:gd name="T3" fmla="*/ 329443 h 132"/>
                <a:gd name="T4" fmla="*/ 204654 w 82"/>
                <a:gd name="T5" fmla="*/ 247082 h 132"/>
                <a:gd name="T6" fmla="*/ 204654 w 82"/>
                <a:gd name="T7" fmla="*/ 0 h 132"/>
                <a:gd name="T8" fmla="*/ 0 w 82"/>
                <a:gd name="T9" fmla="*/ 84857 h 132"/>
                <a:gd name="T10" fmla="*/ 189679 w 82"/>
                <a:gd name="T11" fmla="*/ 24958 h 132"/>
                <a:gd name="T12" fmla="*/ 189679 w 82"/>
                <a:gd name="T13" fmla="*/ 234603 h 132"/>
                <a:gd name="T14" fmla="*/ 12479 w 82"/>
                <a:gd name="T15" fmla="*/ 164722 h 132"/>
                <a:gd name="T16" fmla="*/ 12479 w 82"/>
                <a:gd name="T17" fmla="*/ 94840 h 132"/>
                <a:gd name="T18" fmla="*/ 189679 w 82"/>
                <a:gd name="T19" fmla="*/ 24958 h 132"/>
                <a:gd name="T20" fmla="*/ 12479 w 82"/>
                <a:gd name="T21" fmla="*/ 174705 h 132"/>
                <a:gd name="T22" fmla="*/ 182192 w 82"/>
                <a:gd name="T23" fmla="*/ 239595 h 132"/>
                <a:gd name="T24" fmla="*/ 12479 w 82"/>
                <a:gd name="T25" fmla="*/ 309477 h 132"/>
                <a:gd name="T26" fmla="*/ 12479 w 82"/>
                <a:gd name="T27" fmla="*/ 17470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0" name="Freeform 127">
              <a:extLst>
                <a:ext uri="{FF2B5EF4-FFF2-40B4-BE49-F238E27FC236}">
                  <a16:creationId xmlns:a16="http://schemas.microsoft.com/office/drawing/2014/main" id="{5094D75F-75F9-D0A4-2F0F-61A32A10F06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247082 h 132"/>
                <a:gd name="T2" fmla="*/ 202159 w 81"/>
                <a:gd name="T3" fmla="*/ 329443 h 132"/>
                <a:gd name="T4" fmla="*/ 202159 w 81"/>
                <a:gd name="T5" fmla="*/ 84857 h 132"/>
                <a:gd name="T6" fmla="*/ 0 w 81"/>
                <a:gd name="T7" fmla="*/ 0 h 132"/>
                <a:gd name="T8" fmla="*/ 0 w 81"/>
                <a:gd name="T9" fmla="*/ 24708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1" name="Freeform 128">
              <a:extLst>
                <a:ext uri="{FF2B5EF4-FFF2-40B4-BE49-F238E27FC236}">
                  <a16:creationId xmlns:a16="http://schemas.microsoft.com/office/drawing/2014/main" id="{1EBB6579-58A3-A9E1-60C5-9CDBF5C303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204654 w 166"/>
                <a:gd name="T1" fmla="*/ 0 h 66"/>
                <a:gd name="T2" fmla="*/ 0 w 166"/>
                <a:gd name="T3" fmla="*/ 79865 h 66"/>
                <a:gd name="T4" fmla="*/ 199662 w 166"/>
                <a:gd name="T5" fmla="*/ 164721 h 66"/>
                <a:gd name="T6" fmla="*/ 414299 w 166"/>
                <a:gd name="T7" fmla="*/ 79865 h 66"/>
                <a:gd name="T8" fmla="*/ 204654 w 166"/>
                <a:gd name="T9" fmla="*/ 0 h 66"/>
                <a:gd name="T10" fmla="*/ 204654 w 166"/>
                <a:gd name="T11" fmla="*/ 14975 h 66"/>
                <a:gd name="T12" fmla="*/ 376862 w 166"/>
                <a:gd name="T13" fmla="*/ 79865 h 66"/>
                <a:gd name="T14" fmla="*/ 204654 w 166"/>
                <a:gd name="T15" fmla="*/ 147251 h 66"/>
                <a:gd name="T16" fmla="*/ 204654 w 166"/>
                <a:gd name="T17" fmla="*/ 14975 h 66"/>
                <a:gd name="T18" fmla="*/ 194671 w 166"/>
                <a:gd name="T19" fmla="*/ 17470 h 66"/>
                <a:gd name="T20" fmla="*/ 194671 w 166"/>
                <a:gd name="T21" fmla="*/ 147251 h 66"/>
                <a:gd name="T22" fmla="*/ 37437 w 166"/>
                <a:gd name="T23" fmla="*/ 79865 h 66"/>
                <a:gd name="T24" fmla="*/ 194671 w 166"/>
                <a:gd name="T25" fmla="*/ 1747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7374ED61-3DC1-3FCA-CA29-C6BEF5C7DC4A}"/>
              </a:ext>
            </a:extLst>
          </p:cNvPr>
          <p:cNvGrpSpPr/>
          <p:nvPr/>
        </p:nvGrpSpPr>
        <p:grpSpPr>
          <a:xfrm>
            <a:off x="6753281" y="1381471"/>
            <a:ext cx="2966425" cy="816522"/>
            <a:chOff x="283598" y="1906534"/>
            <a:chExt cx="2966425" cy="816522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DDF1B74D-3478-F22F-5954-477F995FA5F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9FEDFEA4-EC91-4277-6943-CCA0460CDD1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E0589163-0EA1-65D9-0BB0-0CBCB7FE9B29}"/>
              </a:ext>
            </a:extLst>
          </p:cNvPr>
          <p:cNvGrpSpPr/>
          <p:nvPr/>
        </p:nvGrpSpPr>
        <p:grpSpPr>
          <a:xfrm>
            <a:off x="8422300" y="3020738"/>
            <a:ext cx="2966425" cy="816522"/>
            <a:chOff x="283598" y="1906534"/>
            <a:chExt cx="2966425" cy="816522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1032026E-7503-26E8-66D9-E56ED10A169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4EA9122A-1315-8DC1-5918-5FF55484067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2D031B09-A759-5087-820A-B33DAB2033CA}"/>
              </a:ext>
            </a:extLst>
          </p:cNvPr>
          <p:cNvGrpSpPr/>
          <p:nvPr/>
        </p:nvGrpSpPr>
        <p:grpSpPr>
          <a:xfrm>
            <a:off x="702252" y="3016930"/>
            <a:ext cx="2968939" cy="816522"/>
            <a:chOff x="283598" y="1906534"/>
            <a:chExt cx="2968939" cy="816522"/>
          </a:xfrm>
        </p:grpSpPr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7F6CFB28-ACB2-983E-3850-6871DE9931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D09EBD87-7DFB-FFD7-BDB6-3FA67E67D3DC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33AAF4A4-595D-1C29-57CD-05CBBC741BC7}"/>
              </a:ext>
            </a:extLst>
          </p:cNvPr>
          <p:cNvGrpSpPr/>
          <p:nvPr/>
        </p:nvGrpSpPr>
        <p:grpSpPr>
          <a:xfrm>
            <a:off x="2365671" y="4662824"/>
            <a:ext cx="2968939" cy="816522"/>
            <a:chOff x="283598" y="1906534"/>
            <a:chExt cx="2968939" cy="816522"/>
          </a:xfrm>
        </p:grpSpPr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1198E47E-ABC3-BF60-7662-E773FE7C190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B8192C20-355F-58DD-B9E5-8B813924558D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258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椭圆 147">
            <a:extLst>
              <a:ext uri="{FF2B5EF4-FFF2-40B4-BE49-F238E27FC236}">
                <a16:creationId xmlns:a16="http://schemas.microsoft.com/office/drawing/2014/main" id="{9D9A7124-E013-D57B-A1F4-F1C369D34B1B}"/>
              </a:ext>
            </a:extLst>
          </p:cNvPr>
          <p:cNvSpPr/>
          <p:nvPr/>
        </p:nvSpPr>
        <p:spPr bwMode="auto">
          <a:xfrm>
            <a:off x="4619576" y="1856214"/>
            <a:ext cx="2913338" cy="2913338"/>
          </a:xfrm>
          <a:prstGeom prst="ellipse">
            <a:avLst/>
          </a:prstGeom>
          <a:noFill/>
          <a:ln w="635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04FAC0CE-E1C7-AA2C-1D54-D8151A194D8C}"/>
              </a:ext>
            </a:extLst>
          </p:cNvPr>
          <p:cNvSpPr/>
          <p:nvPr/>
        </p:nvSpPr>
        <p:spPr bwMode="auto">
          <a:xfrm>
            <a:off x="5128598" y="2365236"/>
            <a:ext cx="1895294" cy="1895294"/>
          </a:xfrm>
          <a:prstGeom prst="ellipse">
            <a:avLst/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cxnSp>
        <p:nvCxnSpPr>
          <p:cNvPr id="54" name="Elbow Connector 106">
            <a:extLst>
              <a:ext uri="{FF2B5EF4-FFF2-40B4-BE49-F238E27FC236}">
                <a16:creationId xmlns:a16="http://schemas.microsoft.com/office/drawing/2014/main" id="{DD9DFDE4-D2BD-5DBF-5EF8-B7A306D354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61071" y="1919995"/>
            <a:ext cx="1154782" cy="888528"/>
          </a:xfrm>
          <a:prstGeom prst="bentConnector3">
            <a:avLst>
              <a:gd name="adj1" fmla="val 50000"/>
            </a:avLst>
          </a:prstGeom>
          <a:noFill/>
          <a:ln w="127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5" name="Elbow Connector 107">
            <a:extLst>
              <a:ext uri="{FF2B5EF4-FFF2-40B4-BE49-F238E27FC236}">
                <a16:creationId xmlns:a16="http://schemas.microsoft.com/office/drawing/2014/main" id="{895C13FB-168D-DD00-648D-CEB897B3420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961071" y="3850717"/>
            <a:ext cx="1154782" cy="888528"/>
          </a:xfrm>
          <a:prstGeom prst="bentConnector3">
            <a:avLst>
              <a:gd name="adj1" fmla="val 50000"/>
            </a:avLst>
          </a:prstGeom>
          <a:noFill/>
          <a:ln w="127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Straight Connector 109">
            <a:extLst>
              <a:ext uri="{FF2B5EF4-FFF2-40B4-BE49-F238E27FC236}">
                <a16:creationId xmlns:a16="http://schemas.microsoft.com/office/drawing/2014/main" id="{855D67F4-1E9D-9569-019B-16102A6593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61071" y="3338002"/>
            <a:ext cx="1154782" cy="3043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Freeform 228">
            <a:extLst>
              <a:ext uri="{FF2B5EF4-FFF2-40B4-BE49-F238E27FC236}">
                <a16:creationId xmlns:a16="http://schemas.microsoft.com/office/drawing/2014/main" id="{8A6234EA-10D5-5E29-2CD7-31B27E051BE0}"/>
              </a:ext>
            </a:extLst>
          </p:cNvPr>
          <p:cNvSpPr>
            <a:spLocks/>
          </p:cNvSpPr>
          <p:nvPr/>
        </p:nvSpPr>
        <p:spPr bwMode="auto">
          <a:xfrm>
            <a:off x="1309186" y="1655274"/>
            <a:ext cx="523380" cy="527944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Freeform 135">
            <a:extLst>
              <a:ext uri="{FF2B5EF4-FFF2-40B4-BE49-F238E27FC236}">
                <a16:creationId xmlns:a16="http://schemas.microsoft.com/office/drawing/2014/main" id="{EAAE5B83-AD81-6F81-E243-9B211450924D}"/>
              </a:ext>
            </a:extLst>
          </p:cNvPr>
          <p:cNvSpPr>
            <a:spLocks noEditPoints="1"/>
          </p:cNvSpPr>
          <p:nvPr/>
        </p:nvSpPr>
        <p:spPr bwMode="auto">
          <a:xfrm>
            <a:off x="1309210" y="3039543"/>
            <a:ext cx="514251" cy="482300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9" name="Freeform 103" descr="D:\51PPT模板网\51pptmoban.com\图片.jpg">
            <a:extLst>
              <a:ext uri="{FF2B5EF4-FFF2-40B4-BE49-F238E27FC236}">
                <a16:creationId xmlns:a16="http://schemas.microsoft.com/office/drawing/2014/main" id="{5E650C13-AD36-2D2C-BE02-E53E3CA1563E}"/>
              </a:ext>
            </a:extLst>
          </p:cNvPr>
          <p:cNvSpPr>
            <a:spLocks noEditPoints="1"/>
          </p:cNvSpPr>
          <p:nvPr/>
        </p:nvSpPr>
        <p:spPr bwMode="auto">
          <a:xfrm>
            <a:off x="1376151" y="4313012"/>
            <a:ext cx="392534" cy="576631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60" name="Elbow Connector 45">
            <a:extLst>
              <a:ext uri="{FF2B5EF4-FFF2-40B4-BE49-F238E27FC236}">
                <a16:creationId xmlns:a16="http://schemas.microsoft.com/office/drawing/2014/main" id="{794DB20D-E667-F845-FC9C-5518BCF630D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46578" y="1919995"/>
            <a:ext cx="1179125" cy="888528"/>
          </a:xfrm>
          <a:prstGeom prst="bentConnector3">
            <a:avLst>
              <a:gd name="adj1" fmla="val 50000"/>
            </a:avLst>
          </a:prstGeom>
          <a:noFill/>
          <a:ln w="127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" name="Elbow Connector 46">
            <a:extLst>
              <a:ext uri="{FF2B5EF4-FFF2-40B4-BE49-F238E27FC236}">
                <a16:creationId xmlns:a16="http://schemas.microsoft.com/office/drawing/2014/main" id="{06C18658-6221-2F2A-2B96-913AF430E041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046578" y="3850717"/>
            <a:ext cx="1179125" cy="888528"/>
          </a:xfrm>
          <a:prstGeom prst="bentConnector3">
            <a:avLst>
              <a:gd name="adj1" fmla="val 50000"/>
            </a:avLst>
          </a:prstGeom>
          <a:noFill/>
          <a:ln w="127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" name="Straight Connector 47">
            <a:extLst>
              <a:ext uri="{FF2B5EF4-FFF2-40B4-BE49-F238E27FC236}">
                <a16:creationId xmlns:a16="http://schemas.microsoft.com/office/drawing/2014/main" id="{4F22619C-B6D5-7DFE-BC42-E9FAA4A5C1F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46578" y="3338002"/>
            <a:ext cx="1179125" cy="3043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3" name="Freeform 105">
            <a:extLst>
              <a:ext uri="{FF2B5EF4-FFF2-40B4-BE49-F238E27FC236}">
                <a16:creationId xmlns:a16="http://schemas.microsoft.com/office/drawing/2014/main" id="{8ADB2874-BC71-4B12-CC12-AB8481D7F2F7}"/>
              </a:ext>
            </a:extLst>
          </p:cNvPr>
          <p:cNvSpPr>
            <a:spLocks noEditPoints="1"/>
          </p:cNvSpPr>
          <p:nvPr/>
        </p:nvSpPr>
        <p:spPr bwMode="auto">
          <a:xfrm>
            <a:off x="10342061" y="1688747"/>
            <a:ext cx="476214" cy="479258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28" name="Freeform 66" descr="D:\51PPT模板网\51pptmoban.com\图片.jpg">
            <a:extLst>
              <a:ext uri="{FF2B5EF4-FFF2-40B4-BE49-F238E27FC236}">
                <a16:creationId xmlns:a16="http://schemas.microsoft.com/office/drawing/2014/main" id="{33BA3911-7D63-D923-1015-5A586515E204}"/>
              </a:ext>
            </a:extLst>
          </p:cNvPr>
          <p:cNvSpPr>
            <a:spLocks noEditPoints="1"/>
          </p:cNvSpPr>
          <p:nvPr/>
        </p:nvSpPr>
        <p:spPr bwMode="auto">
          <a:xfrm>
            <a:off x="10342069" y="3097598"/>
            <a:ext cx="500557" cy="387970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9" name="Freeform 15">
            <a:extLst>
              <a:ext uri="{FF2B5EF4-FFF2-40B4-BE49-F238E27FC236}">
                <a16:creationId xmlns:a16="http://schemas.microsoft.com/office/drawing/2014/main" id="{8D2CEB1F-3663-B8E5-FE4C-4EA194D06EE2}"/>
              </a:ext>
            </a:extLst>
          </p:cNvPr>
          <p:cNvSpPr>
            <a:spLocks noEditPoints="1"/>
          </p:cNvSpPr>
          <p:nvPr/>
        </p:nvSpPr>
        <p:spPr bwMode="auto">
          <a:xfrm>
            <a:off x="10316178" y="4348465"/>
            <a:ext cx="626839" cy="468608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6" name="Freeform 132" descr="D:\51PPT模板网\51pptmoban.com\图片.jpg">
            <a:extLst>
              <a:ext uri="{FF2B5EF4-FFF2-40B4-BE49-F238E27FC236}">
                <a16:creationId xmlns:a16="http://schemas.microsoft.com/office/drawing/2014/main" id="{C9D5879A-92F4-B9C8-6EEB-FFB967E1FBAE}"/>
              </a:ext>
            </a:extLst>
          </p:cNvPr>
          <p:cNvSpPr>
            <a:spLocks noEditPoints="1"/>
          </p:cNvSpPr>
          <p:nvPr/>
        </p:nvSpPr>
        <p:spPr bwMode="auto">
          <a:xfrm>
            <a:off x="5638800" y="2900556"/>
            <a:ext cx="874891" cy="874891"/>
          </a:xfrm>
          <a:custGeom>
            <a:avLst/>
            <a:gdLst>
              <a:gd name="T0" fmla="*/ 170 w 543"/>
              <a:gd name="T1" fmla="*/ 278 h 535"/>
              <a:gd name="T2" fmla="*/ 164 w 543"/>
              <a:gd name="T3" fmla="*/ 169 h 535"/>
              <a:gd name="T4" fmla="*/ 171 w 543"/>
              <a:gd name="T5" fmla="*/ 127 h 535"/>
              <a:gd name="T6" fmla="*/ 81 w 543"/>
              <a:gd name="T7" fmla="*/ 135 h 535"/>
              <a:gd name="T8" fmla="*/ 61 w 543"/>
              <a:gd name="T9" fmla="*/ 174 h 535"/>
              <a:gd name="T10" fmla="*/ 68 w 543"/>
              <a:gd name="T11" fmla="*/ 272 h 535"/>
              <a:gd name="T12" fmla="*/ 86 w 543"/>
              <a:gd name="T13" fmla="*/ 433 h 535"/>
              <a:gd name="T14" fmla="*/ 186 w 543"/>
              <a:gd name="T15" fmla="*/ 303 h 535"/>
              <a:gd name="T16" fmla="*/ 345 w 543"/>
              <a:gd name="T17" fmla="*/ 276 h 535"/>
              <a:gd name="T18" fmla="*/ 353 w 543"/>
              <a:gd name="T19" fmla="*/ 169 h 535"/>
              <a:gd name="T20" fmla="*/ 331 w 543"/>
              <a:gd name="T21" fmla="*/ 127 h 535"/>
              <a:gd name="T22" fmla="*/ 229 w 543"/>
              <a:gd name="T23" fmla="*/ 119 h 535"/>
              <a:gd name="T24" fmla="*/ 192 w 543"/>
              <a:gd name="T25" fmla="*/ 149 h 535"/>
              <a:gd name="T26" fmla="*/ 190 w 543"/>
              <a:gd name="T27" fmla="*/ 263 h 535"/>
              <a:gd name="T28" fmla="*/ 210 w 543"/>
              <a:gd name="T29" fmla="*/ 291 h 535"/>
              <a:gd name="T30" fmla="*/ 287 w 543"/>
              <a:gd name="T31" fmla="*/ 452 h 535"/>
              <a:gd name="T32" fmla="*/ 293 w 543"/>
              <a:gd name="T33" fmla="*/ 5 h 535"/>
              <a:gd name="T34" fmla="*/ 325 w 543"/>
              <a:gd name="T35" fmla="*/ 44 h 535"/>
              <a:gd name="T36" fmla="*/ 310 w 543"/>
              <a:gd name="T37" fmla="*/ 93 h 535"/>
              <a:gd name="T38" fmla="*/ 262 w 543"/>
              <a:gd name="T39" fmla="*/ 107 h 535"/>
              <a:gd name="T40" fmla="*/ 223 w 543"/>
              <a:gd name="T41" fmla="*/ 75 h 535"/>
              <a:gd name="T42" fmla="*/ 228 w 543"/>
              <a:gd name="T43" fmla="*/ 25 h 535"/>
              <a:gd name="T44" fmla="*/ 272 w 543"/>
              <a:gd name="T45" fmla="*/ 0 h 535"/>
              <a:gd name="T46" fmla="*/ 404 w 543"/>
              <a:gd name="T47" fmla="*/ 342 h 535"/>
              <a:gd name="T48" fmla="*/ 466 w 543"/>
              <a:gd name="T49" fmla="*/ 282 h 535"/>
              <a:gd name="T50" fmla="*/ 481 w 543"/>
              <a:gd name="T51" fmla="*/ 254 h 535"/>
              <a:gd name="T52" fmla="*/ 473 w 543"/>
              <a:gd name="T53" fmla="*/ 148 h 535"/>
              <a:gd name="T54" fmla="*/ 434 w 543"/>
              <a:gd name="T55" fmla="*/ 127 h 535"/>
              <a:gd name="T56" fmla="*/ 374 w 543"/>
              <a:gd name="T57" fmla="*/ 147 h 535"/>
              <a:gd name="T58" fmla="*/ 377 w 543"/>
              <a:gd name="T59" fmla="*/ 264 h 535"/>
              <a:gd name="T60" fmla="*/ 360 w 543"/>
              <a:gd name="T61" fmla="*/ 298 h 535"/>
              <a:gd name="T62" fmla="*/ 385 w 543"/>
              <a:gd name="T63" fmla="*/ 22 h 535"/>
              <a:gd name="T64" fmla="*/ 355 w 543"/>
              <a:gd name="T65" fmla="*/ 59 h 535"/>
              <a:gd name="T66" fmla="*/ 370 w 543"/>
              <a:gd name="T67" fmla="*/ 103 h 535"/>
              <a:gd name="T68" fmla="*/ 414 w 543"/>
              <a:gd name="T69" fmla="*/ 116 h 535"/>
              <a:gd name="T70" fmla="*/ 449 w 543"/>
              <a:gd name="T71" fmla="*/ 87 h 535"/>
              <a:gd name="T72" fmla="*/ 445 w 543"/>
              <a:gd name="T73" fmla="*/ 41 h 535"/>
              <a:gd name="T74" fmla="*/ 404 w 543"/>
              <a:gd name="T75" fmla="*/ 19 h 535"/>
              <a:gd name="T76" fmla="*/ 165 w 543"/>
              <a:gd name="T77" fmla="*/ 27 h 535"/>
              <a:gd name="T78" fmla="*/ 188 w 543"/>
              <a:gd name="T79" fmla="*/ 68 h 535"/>
              <a:gd name="T80" fmla="*/ 165 w 543"/>
              <a:gd name="T81" fmla="*/ 109 h 535"/>
              <a:gd name="T82" fmla="*/ 118 w 543"/>
              <a:gd name="T83" fmla="*/ 114 h 535"/>
              <a:gd name="T84" fmla="*/ 89 w 543"/>
              <a:gd name="T85" fmla="*/ 79 h 535"/>
              <a:gd name="T86" fmla="*/ 103 w 543"/>
              <a:gd name="T87" fmla="*/ 33 h 535"/>
              <a:gd name="T88" fmla="*/ 138 w 543"/>
              <a:gd name="T89" fmla="*/ 19 h 535"/>
              <a:gd name="T90" fmla="*/ 528 w 543"/>
              <a:gd name="T91" fmla="*/ 424 h 535"/>
              <a:gd name="T92" fmla="*/ 543 w 543"/>
              <a:gd name="T93" fmla="*/ 456 h 535"/>
              <a:gd name="T94" fmla="*/ 522 w 543"/>
              <a:gd name="T95" fmla="*/ 484 h 535"/>
              <a:gd name="T96" fmla="*/ 445 w 543"/>
              <a:gd name="T97" fmla="*/ 517 h 535"/>
              <a:gd name="T98" fmla="*/ 326 w 543"/>
              <a:gd name="T99" fmla="*/ 534 h 535"/>
              <a:gd name="T100" fmla="*/ 190 w 543"/>
              <a:gd name="T101" fmla="*/ 532 h 535"/>
              <a:gd name="T102" fmla="*/ 78 w 543"/>
              <a:gd name="T103" fmla="*/ 511 h 535"/>
              <a:gd name="T104" fmla="*/ 12 w 543"/>
              <a:gd name="T105" fmla="*/ 477 h 535"/>
              <a:gd name="T106" fmla="*/ 0 w 543"/>
              <a:gd name="T107" fmla="*/ 452 h 535"/>
              <a:gd name="T108" fmla="*/ 23 w 543"/>
              <a:gd name="T109" fmla="*/ 418 h 535"/>
              <a:gd name="T110" fmla="*/ 47 w 543"/>
              <a:gd name="T111" fmla="*/ 410 h 535"/>
              <a:gd name="T112" fmla="*/ 54 w 543"/>
              <a:gd name="T113" fmla="*/ 437 h 535"/>
              <a:gd name="T114" fmla="*/ 110 w 543"/>
              <a:gd name="T115" fmla="*/ 459 h 535"/>
              <a:gd name="T116" fmla="*/ 225 w 543"/>
              <a:gd name="T117" fmla="*/ 476 h 535"/>
              <a:gd name="T118" fmla="*/ 399 w 543"/>
              <a:gd name="T119" fmla="*/ 466 h 535"/>
              <a:gd name="T120" fmla="*/ 472 w 543"/>
              <a:gd name="T121" fmla="*/ 446 h 535"/>
              <a:gd name="T122" fmla="*/ 499 w 543"/>
              <a:gd name="T123" fmla="*/ 419 h 535"/>
              <a:gd name="T124" fmla="*/ 486 w 543"/>
              <a:gd name="T125" fmla="*/ 400 h 5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43" h="535">
                <a:moveTo>
                  <a:pt x="186" y="303"/>
                </a:moveTo>
                <a:lnTo>
                  <a:pt x="182" y="298"/>
                </a:lnTo>
                <a:lnTo>
                  <a:pt x="177" y="291"/>
                </a:lnTo>
                <a:lnTo>
                  <a:pt x="174" y="285"/>
                </a:lnTo>
                <a:lnTo>
                  <a:pt x="170" y="278"/>
                </a:lnTo>
                <a:lnTo>
                  <a:pt x="168" y="271"/>
                </a:lnTo>
                <a:lnTo>
                  <a:pt x="165" y="264"/>
                </a:lnTo>
                <a:lnTo>
                  <a:pt x="164" y="257"/>
                </a:lnTo>
                <a:lnTo>
                  <a:pt x="164" y="249"/>
                </a:lnTo>
                <a:lnTo>
                  <a:pt x="164" y="169"/>
                </a:lnTo>
                <a:lnTo>
                  <a:pt x="164" y="157"/>
                </a:lnTo>
                <a:lnTo>
                  <a:pt x="168" y="147"/>
                </a:lnTo>
                <a:lnTo>
                  <a:pt x="171" y="137"/>
                </a:lnTo>
                <a:lnTo>
                  <a:pt x="176" y="128"/>
                </a:lnTo>
                <a:lnTo>
                  <a:pt x="171" y="127"/>
                </a:lnTo>
                <a:lnTo>
                  <a:pt x="165" y="127"/>
                </a:lnTo>
                <a:lnTo>
                  <a:pt x="108" y="127"/>
                </a:lnTo>
                <a:lnTo>
                  <a:pt x="98" y="128"/>
                </a:lnTo>
                <a:lnTo>
                  <a:pt x="89" y="130"/>
                </a:lnTo>
                <a:lnTo>
                  <a:pt x="81" y="135"/>
                </a:lnTo>
                <a:lnTo>
                  <a:pt x="74" y="141"/>
                </a:lnTo>
                <a:lnTo>
                  <a:pt x="69" y="148"/>
                </a:lnTo>
                <a:lnTo>
                  <a:pt x="64" y="155"/>
                </a:lnTo>
                <a:lnTo>
                  <a:pt x="62" y="164"/>
                </a:lnTo>
                <a:lnTo>
                  <a:pt x="61" y="174"/>
                </a:lnTo>
                <a:lnTo>
                  <a:pt x="61" y="248"/>
                </a:lnTo>
                <a:lnTo>
                  <a:pt x="61" y="254"/>
                </a:lnTo>
                <a:lnTo>
                  <a:pt x="62" y="261"/>
                </a:lnTo>
                <a:lnTo>
                  <a:pt x="64" y="267"/>
                </a:lnTo>
                <a:lnTo>
                  <a:pt x="68" y="272"/>
                </a:lnTo>
                <a:lnTo>
                  <a:pt x="71" y="277"/>
                </a:lnTo>
                <a:lnTo>
                  <a:pt x="76" y="282"/>
                </a:lnTo>
                <a:lnTo>
                  <a:pt x="81" y="285"/>
                </a:lnTo>
                <a:lnTo>
                  <a:pt x="86" y="289"/>
                </a:lnTo>
                <a:lnTo>
                  <a:pt x="86" y="433"/>
                </a:lnTo>
                <a:lnTo>
                  <a:pt x="124" y="433"/>
                </a:lnTo>
                <a:lnTo>
                  <a:pt x="138" y="342"/>
                </a:lnTo>
                <a:lnTo>
                  <a:pt x="151" y="433"/>
                </a:lnTo>
                <a:lnTo>
                  <a:pt x="186" y="433"/>
                </a:lnTo>
                <a:lnTo>
                  <a:pt x="186" y="303"/>
                </a:lnTo>
                <a:close/>
                <a:moveTo>
                  <a:pt x="325" y="295"/>
                </a:moveTo>
                <a:lnTo>
                  <a:pt x="331" y="291"/>
                </a:lnTo>
                <a:lnTo>
                  <a:pt x="337" y="287"/>
                </a:lnTo>
                <a:lnTo>
                  <a:pt x="341" y="282"/>
                </a:lnTo>
                <a:lnTo>
                  <a:pt x="345" y="276"/>
                </a:lnTo>
                <a:lnTo>
                  <a:pt x="348" y="270"/>
                </a:lnTo>
                <a:lnTo>
                  <a:pt x="351" y="263"/>
                </a:lnTo>
                <a:lnTo>
                  <a:pt x="353" y="257"/>
                </a:lnTo>
                <a:lnTo>
                  <a:pt x="353" y="249"/>
                </a:lnTo>
                <a:lnTo>
                  <a:pt x="353" y="169"/>
                </a:lnTo>
                <a:lnTo>
                  <a:pt x="352" y="159"/>
                </a:lnTo>
                <a:lnTo>
                  <a:pt x="350" y="149"/>
                </a:lnTo>
                <a:lnTo>
                  <a:pt x="345" y="141"/>
                </a:lnTo>
                <a:lnTo>
                  <a:pt x="338" y="133"/>
                </a:lnTo>
                <a:lnTo>
                  <a:pt x="331" y="127"/>
                </a:lnTo>
                <a:lnTo>
                  <a:pt x="321" y="122"/>
                </a:lnTo>
                <a:lnTo>
                  <a:pt x="312" y="119"/>
                </a:lnTo>
                <a:lnTo>
                  <a:pt x="301" y="118"/>
                </a:lnTo>
                <a:lnTo>
                  <a:pt x="239" y="118"/>
                </a:lnTo>
                <a:lnTo>
                  <a:pt x="229" y="119"/>
                </a:lnTo>
                <a:lnTo>
                  <a:pt x="219" y="122"/>
                </a:lnTo>
                <a:lnTo>
                  <a:pt x="211" y="127"/>
                </a:lnTo>
                <a:lnTo>
                  <a:pt x="203" y="133"/>
                </a:lnTo>
                <a:lnTo>
                  <a:pt x="197" y="141"/>
                </a:lnTo>
                <a:lnTo>
                  <a:pt x="192" y="149"/>
                </a:lnTo>
                <a:lnTo>
                  <a:pt x="189" y="159"/>
                </a:lnTo>
                <a:lnTo>
                  <a:pt x="188" y="169"/>
                </a:lnTo>
                <a:lnTo>
                  <a:pt x="188" y="249"/>
                </a:lnTo>
                <a:lnTo>
                  <a:pt x="189" y="257"/>
                </a:lnTo>
                <a:lnTo>
                  <a:pt x="190" y="263"/>
                </a:lnTo>
                <a:lnTo>
                  <a:pt x="192" y="270"/>
                </a:lnTo>
                <a:lnTo>
                  <a:pt x="196" y="276"/>
                </a:lnTo>
                <a:lnTo>
                  <a:pt x="199" y="282"/>
                </a:lnTo>
                <a:lnTo>
                  <a:pt x="204" y="287"/>
                </a:lnTo>
                <a:lnTo>
                  <a:pt x="210" y="291"/>
                </a:lnTo>
                <a:lnTo>
                  <a:pt x="216" y="295"/>
                </a:lnTo>
                <a:lnTo>
                  <a:pt x="216" y="452"/>
                </a:lnTo>
                <a:lnTo>
                  <a:pt x="257" y="452"/>
                </a:lnTo>
                <a:lnTo>
                  <a:pt x="272" y="352"/>
                </a:lnTo>
                <a:lnTo>
                  <a:pt x="287" y="452"/>
                </a:lnTo>
                <a:lnTo>
                  <a:pt x="325" y="452"/>
                </a:lnTo>
                <a:lnTo>
                  <a:pt x="325" y="295"/>
                </a:lnTo>
                <a:close/>
                <a:moveTo>
                  <a:pt x="272" y="0"/>
                </a:moveTo>
                <a:lnTo>
                  <a:pt x="283" y="1"/>
                </a:lnTo>
                <a:lnTo>
                  <a:pt x="293" y="5"/>
                </a:lnTo>
                <a:lnTo>
                  <a:pt x="303" y="10"/>
                </a:lnTo>
                <a:lnTo>
                  <a:pt x="310" y="17"/>
                </a:lnTo>
                <a:lnTo>
                  <a:pt x="317" y="25"/>
                </a:lnTo>
                <a:lnTo>
                  <a:pt x="321" y="33"/>
                </a:lnTo>
                <a:lnTo>
                  <a:pt x="325" y="44"/>
                </a:lnTo>
                <a:lnTo>
                  <a:pt x="326" y="54"/>
                </a:lnTo>
                <a:lnTo>
                  <a:pt x="325" y="65"/>
                </a:lnTo>
                <a:lnTo>
                  <a:pt x="321" y="75"/>
                </a:lnTo>
                <a:lnTo>
                  <a:pt x="317" y="85"/>
                </a:lnTo>
                <a:lnTo>
                  <a:pt x="310" y="93"/>
                </a:lnTo>
                <a:lnTo>
                  <a:pt x="303" y="99"/>
                </a:lnTo>
                <a:lnTo>
                  <a:pt x="293" y="103"/>
                </a:lnTo>
                <a:lnTo>
                  <a:pt x="283" y="107"/>
                </a:lnTo>
                <a:lnTo>
                  <a:pt x="272" y="108"/>
                </a:lnTo>
                <a:lnTo>
                  <a:pt x="262" y="107"/>
                </a:lnTo>
                <a:lnTo>
                  <a:pt x="251" y="103"/>
                </a:lnTo>
                <a:lnTo>
                  <a:pt x="242" y="99"/>
                </a:lnTo>
                <a:lnTo>
                  <a:pt x="235" y="93"/>
                </a:lnTo>
                <a:lnTo>
                  <a:pt x="228" y="85"/>
                </a:lnTo>
                <a:lnTo>
                  <a:pt x="223" y="75"/>
                </a:lnTo>
                <a:lnTo>
                  <a:pt x="219" y="65"/>
                </a:lnTo>
                <a:lnTo>
                  <a:pt x="218" y="54"/>
                </a:lnTo>
                <a:lnTo>
                  <a:pt x="219" y="44"/>
                </a:lnTo>
                <a:lnTo>
                  <a:pt x="223" y="33"/>
                </a:lnTo>
                <a:lnTo>
                  <a:pt x="228" y="25"/>
                </a:lnTo>
                <a:lnTo>
                  <a:pt x="235" y="17"/>
                </a:lnTo>
                <a:lnTo>
                  <a:pt x="242" y="10"/>
                </a:lnTo>
                <a:lnTo>
                  <a:pt x="251" y="5"/>
                </a:lnTo>
                <a:lnTo>
                  <a:pt x="262" y="1"/>
                </a:lnTo>
                <a:lnTo>
                  <a:pt x="272" y="0"/>
                </a:lnTo>
                <a:lnTo>
                  <a:pt x="272" y="0"/>
                </a:lnTo>
                <a:close/>
                <a:moveTo>
                  <a:pt x="355" y="303"/>
                </a:moveTo>
                <a:lnTo>
                  <a:pt x="355" y="433"/>
                </a:lnTo>
                <a:lnTo>
                  <a:pt x="390" y="433"/>
                </a:lnTo>
                <a:lnTo>
                  <a:pt x="404" y="342"/>
                </a:lnTo>
                <a:lnTo>
                  <a:pt x="418" y="433"/>
                </a:lnTo>
                <a:lnTo>
                  <a:pt x="456" y="433"/>
                </a:lnTo>
                <a:lnTo>
                  <a:pt x="456" y="289"/>
                </a:lnTo>
                <a:lnTo>
                  <a:pt x="461" y="285"/>
                </a:lnTo>
                <a:lnTo>
                  <a:pt x="466" y="282"/>
                </a:lnTo>
                <a:lnTo>
                  <a:pt x="470" y="277"/>
                </a:lnTo>
                <a:lnTo>
                  <a:pt x="474" y="272"/>
                </a:lnTo>
                <a:lnTo>
                  <a:pt x="478" y="267"/>
                </a:lnTo>
                <a:lnTo>
                  <a:pt x="480" y="261"/>
                </a:lnTo>
                <a:lnTo>
                  <a:pt x="481" y="254"/>
                </a:lnTo>
                <a:lnTo>
                  <a:pt x="481" y="248"/>
                </a:lnTo>
                <a:lnTo>
                  <a:pt x="481" y="174"/>
                </a:lnTo>
                <a:lnTo>
                  <a:pt x="480" y="164"/>
                </a:lnTo>
                <a:lnTo>
                  <a:pt x="478" y="155"/>
                </a:lnTo>
                <a:lnTo>
                  <a:pt x="473" y="148"/>
                </a:lnTo>
                <a:lnTo>
                  <a:pt x="467" y="141"/>
                </a:lnTo>
                <a:lnTo>
                  <a:pt x="461" y="135"/>
                </a:lnTo>
                <a:lnTo>
                  <a:pt x="453" y="130"/>
                </a:lnTo>
                <a:lnTo>
                  <a:pt x="443" y="128"/>
                </a:lnTo>
                <a:lnTo>
                  <a:pt x="434" y="127"/>
                </a:lnTo>
                <a:lnTo>
                  <a:pt x="377" y="127"/>
                </a:lnTo>
                <a:lnTo>
                  <a:pt x="371" y="127"/>
                </a:lnTo>
                <a:lnTo>
                  <a:pt x="366" y="128"/>
                </a:lnTo>
                <a:lnTo>
                  <a:pt x="371" y="137"/>
                </a:lnTo>
                <a:lnTo>
                  <a:pt x="374" y="147"/>
                </a:lnTo>
                <a:lnTo>
                  <a:pt x="377" y="157"/>
                </a:lnTo>
                <a:lnTo>
                  <a:pt x="378" y="169"/>
                </a:lnTo>
                <a:lnTo>
                  <a:pt x="378" y="249"/>
                </a:lnTo>
                <a:lnTo>
                  <a:pt x="378" y="257"/>
                </a:lnTo>
                <a:lnTo>
                  <a:pt x="377" y="264"/>
                </a:lnTo>
                <a:lnTo>
                  <a:pt x="374" y="271"/>
                </a:lnTo>
                <a:lnTo>
                  <a:pt x="372" y="278"/>
                </a:lnTo>
                <a:lnTo>
                  <a:pt x="368" y="285"/>
                </a:lnTo>
                <a:lnTo>
                  <a:pt x="365" y="291"/>
                </a:lnTo>
                <a:lnTo>
                  <a:pt x="360" y="298"/>
                </a:lnTo>
                <a:lnTo>
                  <a:pt x="355" y="303"/>
                </a:lnTo>
                <a:lnTo>
                  <a:pt x="355" y="303"/>
                </a:lnTo>
                <a:close/>
                <a:moveTo>
                  <a:pt x="404" y="19"/>
                </a:moveTo>
                <a:lnTo>
                  <a:pt x="394" y="20"/>
                </a:lnTo>
                <a:lnTo>
                  <a:pt x="385" y="22"/>
                </a:lnTo>
                <a:lnTo>
                  <a:pt x="377" y="27"/>
                </a:lnTo>
                <a:lnTo>
                  <a:pt x="370" y="33"/>
                </a:lnTo>
                <a:lnTo>
                  <a:pt x="364" y="41"/>
                </a:lnTo>
                <a:lnTo>
                  <a:pt x="359" y="49"/>
                </a:lnTo>
                <a:lnTo>
                  <a:pt x="355" y="59"/>
                </a:lnTo>
                <a:lnTo>
                  <a:pt x="354" y="68"/>
                </a:lnTo>
                <a:lnTo>
                  <a:pt x="355" y="79"/>
                </a:lnTo>
                <a:lnTo>
                  <a:pt x="359" y="87"/>
                </a:lnTo>
                <a:lnTo>
                  <a:pt x="364" y="96"/>
                </a:lnTo>
                <a:lnTo>
                  <a:pt x="370" y="103"/>
                </a:lnTo>
                <a:lnTo>
                  <a:pt x="377" y="109"/>
                </a:lnTo>
                <a:lnTo>
                  <a:pt x="385" y="114"/>
                </a:lnTo>
                <a:lnTo>
                  <a:pt x="394" y="116"/>
                </a:lnTo>
                <a:lnTo>
                  <a:pt x="404" y="118"/>
                </a:lnTo>
                <a:lnTo>
                  <a:pt x="414" y="116"/>
                </a:lnTo>
                <a:lnTo>
                  <a:pt x="424" y="114"/>
                </a:lnTo>
                <a:lnTo>
                  <a:pt x="432" y="109"/>
                </a:lnTo>
                <a:lnTo>
                  <a:pt x="439" y="103"/>
                </a:lnTo>
                <a:lnTo>
                  <a:pt x="445" y="96"/>
                </a:lnTo>
                <a:lnTo>
                  <a:pt x="449" y="87"/>
                </a:lnTo>
                <a:lnTo>
                  <a:pt x="453" y="79"/>
                </a:lnTo>
                <a:lnTo>
                  <a:pt x="454" y="68"/>
                </a:lnTo>
                <a:lnTo>
                  <a:pt x="453" y="59"/>
                </a:lnTo>
                <a:lnTo>
                  <a:pt x="449" y="49"/>
                </a:lnTo>
                <a:lnTo>
                  <a:pt x="445" y="41"/>
                </a:lnTo>
                <a:lnTo>
                  <a:pt x="439" y="33"/>
                </a:lnTo>
                <a:lnTo>
                  <a:pt x="432" y="27"/>
                </a:lnTo>
                <a:lnTo>
                  <a:pt x="424" y="22"/>
                </a:lnTo>
                <a:lnTo>
                  <a:pt x="414" y="20"/>
                </a:lnTo>
                <a:lnTo>
                  <a:pt x="404" y="19"/>
                </a:lnTo>
                <a:lnTo>
                  <a:pt x="404" y="19"/>
                </a:lnTo>
                <a:close/>
                <a:moveTo>
                  <a:pt x="138" y="19"/>
                </a:moveTo>
                <a:lnTo>
                  <a:pt x="148" y="20"/>
                </a:lnTo>
                <a:lnTo>
                  <a:pt x="157" y="22"/>
                </a:lnTo>
                <a:lnTo>
                  <a:pt x="165" y="27"/>
                </a:lnTo>
                <a:lnTo>
                  <a:pt x="172" y="33"/>
                </a:lnTo>
                <a:lnTo>
                  <a:pt x="178" y="41"/>
                </a:lnTo>
                <a:lnTo>
                  <a:pt x="183" y="49"/>
                </a:lnTo>
                <a:lnTo>
                  <a:pt x="186" y="59"/>
                </a:lnTo>
                <a:lnTo>
                  <a:pt x="188" y="68"/>
                </a:lnTo>
                <a:lnTo>
                  <a:pt x="186" y="79"/>
                </a:lnTo>
                <a:lnTo>
                  <a:pt x="183" y="87"/>
                </a:lnTo>
                <a:lnTo>
                  <a:pt x="178" y="96"/>
                </a:lnTo>
                <a:lnTo>
                  <a:pt x="172" y="103"/>
                </a:lnTo>
                <a:lnTo>
                  <a:pt x="165" y="109"/>
                </a:lnTo>
                <a:lnTo>
                  <a:pt x="157" y="114"/>
                </a:lnTo>
                <a:lnTo>
                  <a:pt x="148" y="116"/>
                </a:lnTo>
                <a:lnTo>
                  <a:pt x="138" y="118"/>
                </a:lnTo>
                <a:lnTo>
                  <a:pt x="128" y="116"/>
                </a:lnTo>
                <a:lnTo>
                  <a:pt x="118" y="114"/>
                </a:lnTo>
                <a:lnTo>
                  <a:pt x="110" y="109"/>
                </a:lnTo>
                <a:lnTo>
                  <a:pt x="103" y="103"/>
                </a:lnTo>
                <a:lnTo>
                  <a:pt x="97" y="96"/>
                </a:lnTo>
                <a:lnTo>
                  <a:pt x="93" y="87"/>
                </a:lnTo>
                <a:lnTo>
                  <a:pt x="89" y="79"/>
                </a:lnTo>
                <a:lnTo>
                  <a:pt x="88" y="68"/>
                </a:lnTo>
                <a:lnTo>
                  <a:pt x="89" y="59"/>
                </a:lnTo>
                <a:lnTo>
                  <a:pt x="93" y="49"/>
                </a:lnTo>
                <a:lnTo>
                  <a:pt x="97" y="41"/>
                </a:lnTo>
                <a:lnTo>
                  <a:pt x="103" y="33"/>
                </a:lnTo>
                <a:lnTo>
                  <a:pt x="110" y="27"/>
                </a:lnTo>
                <a:lnTo>
                  <a:pt x="118" y="22"/>
                </a:lnTo>
                <a:lnTo>
                  <a:pt x="128" y="20"/>
                </a:lnTo>
                <a:lnTo>
                  <a:pt x="138" y="19"/>
                </a:lnTo>
                <a:lnTo>
                  <a:pt x="138" y="19"/>
                </a:lnTo>
                <a:close/>
                <a:moveTo>
                  <a:pt x="486" y="400"/>
                </a:moveTo>
                <a:lnTo>
                  <a:pt x="499" y="405"/>
                </a:lnTo>
                <a:lnTo>
                  <a:pt x="510" y="411"/>
                </a:lnTo>
                <a:lnTo>
                  <a:pt x="520" y="418"/>
                </a:lnTo>
                <a:lnTo>
                  <a:pt x="528" y="424"/>
                </a:lnTo>
                <a:lnTo>
                  <a:pt x="535" y="431"/>
                </a:lnTo>
                <a:lnTo>
                  <a:pt x="540" y="437"/>
                </a:lnTo>
                <a:lnTo>
                  <a:pt x="542" y="444"/>
                </a:lnTo>
                <a:lnTo>
                  <a:pt x="543" y="452"/>
                </a:lnTo>
                <a:lnTo>
                  <a:pt x="543" y="456"/>
                </a:lnTo>
                <a:lnTo>
                  <a:pt x="542" y="460"/>
                </a:lnTo>
                <a:lnTo>
                  <a:pt x="540" y="465"/>
                </a:lnTo>
                <a:lnTo>
                  <a:pt x="537" y="468"/>
                </a:lnTo>
                <a:lnTo>
                  <a:pt x="532" y="477"/>
                </a:lnTo>
                <a:lnTo>
                  <a:pt x="522" y="484"/>
                </a:lnTo>
                <a:lnTo>
                  <a:pt x="510" y="492"/>
                </a:lnTo>
                <a:lnTo>
                  <a:pt x="496" y="499"/>
                </a:lnTo>
                <a:lnTo>
                  <a:pt x="481" y="505"/>
                </a:lnTo>
                <a:lnTo>
                  <a:pt x="463" y="511"/>
                </a:lnTo>
                <a:lnTo>
                  <a:pt x="445" y="517"/>
                </a:lnTo>
                <a:lnTo>
                  <a:pt x="424" y="521"/>
                </a:lnTo>
                <a:lnTo>
                  <a:pt x="401" y="525"/>
                </a:lnTo>
                <a:lnTo>
                  <a:pt x="377" y="528"/>
                </a:lnTo>
                <a:lnTo>
                  <a:pt x="352" y="532"/>
                </a:lnTo>
                <a:lnTo>
                  <a:pt x="326" y="534"/>
                </a:lnTo>
                <a:lnTo>
                  <a:pt x="299" y="535"/>
                </a:lnTo>
                <a:lnTo>
                  <a:pt x="271" y="535"/>
                </a:lnTo>
                <a:lnTo>
                  <a:pt x="244" y="535"/>
                </a:lnTo>
                <a:lnTo>
                  <a:pt x="217" y="534"/>
                </a:lnTo>
                <a:lnTo>
                  <a:pt x="190" y="532"/>
                </a:lnTo>
                <a:lnTo>
                  <a:pt x="165" y="528"/>
                </a:lnTo>
                <a:lnTo>
                  <a:pt x="142" y="525"/>
                </a:lnTo>
                <a:lnTo>
                  <a:pt x="120" y="521"/>
                </a:lnTo>
                <a:lnTo>
                  <a:pt x="98" y="517"/>
                </a:lnTo>
                <a:lnTo>
                  <a:pt x="78" y="511"/>
                </a:lnTo>
                <a:lnTo>
                  <a:pt x="61" y="505"/>
                </a:lnTo>
                <a:lnTo>
                  <a:pt x="46" y="499"/>
                </a:lnTo>
                <a:lnTo>
                  <a:pt x="33" y="492"/>
                </a:lnTo>
                <a:lnTo>
                  <a:pt x="21" y="484"/>
                </a:lnTo>
                <a:lnTo>
                  <a:pt x="12" y="477"/>
                </a:lnTo>
                <a:lnTo>
                  <a:pt x="5" y="468"/>
                </a:lnTo>
                <a:lnTo>
                  <a:pt x="2" y="465"/>
                </a:lnTo>
                <a:lnTo>
                  <a:pt x="1" y="460"/>
                </a:lnTo>
                <a:lnTo>
                  <a:pt x="0" y="456"/>
                </a:lnTo>
                <a:lnTo>
                  <a:pt x="0" y="452"/>
                </a:lnTo>
                <a:lnTo>
                  <a:pt x="0" y="444"/>
                </a:lnTo>
                <a:lnTo>
                  <a:pt x="3" y="437"/>
                </a:lnTo>
                <a:lnTo>
                  <a:pt x="8" y="431"/>
                </a:lnTo>
                <a:lnTo>
                  <a:pt x="15" y="424"/>
                </a:lnTo>
                <a:lnTo>
                  <a:pt x="23" y="418"/>
                </a:lnTo>
                <a:lnTo>
                  <a:pt x="33" y="411"/>
                </a:lnTo>
                <a:lnTo>
                  <a:pt x="44" y="405"/>
                </a:lnTo>
                <a:lnTo>
                  <a:pt x="57" y="400"/>
                </a:lnTo>
                <a:lnTo>
                  <a:pt x="51" y="405"/>
                </a:lnTo>
                <a:lnTo>
                  <a:pt x="47" y="410"/>
                </a:lnTo>
                <a:lnTo>
                  <a:pt x="44" y="414"/>
                </a:lnTo>
                <a:lnTo>
                  <a:pt x="43" y="419"/>
                </a:lnTo>
                <a:lnTo>
                  <a:pt x="44" y="425"/>
                </a:lnTo>
                <a:lnTo>
                  <a:pt x="48" y="431"/>
                </a:lnTo>
                <a:lnTo>
                  <a:pt x="54" y="437"/>
                </a:lnTo>
                <a:lnTo>
                  <a:pt x="62" y="441"/>
                </a:lnTo>
                <a:lnTo>
                  <a:pt x="71" y="446"/>
                </a:lnTo>
                <a:lnTo>
                  <a:pt x="82" y="451"/>
                </a:lnTo>
                <a:lnTo>
                  <a:pt x="96" y="456"/>
                </a:lnTo>
                <a:lnTo>
                  <a:pt x="110" y="459"/>
                </a:lnTo>
                <a:lnTo>
                  <a:pt x="127" y="464"/>
                </a:lnTo>
                <a:lnTo>
                  <a:pt x="144" y="466"/>
                </a:lnTo>
                <a:lnTo>
                  <a:pt x="163" y="470"/>
                </a:lnTo>
                <a:lnTo>
                  <a:pt x="183" y="472"/>
                </a:lnTo>
                <a:lnTo>
                  <a:pt x="225" y="476"/>
                </a:lnTo>
                <a:lnTo>
                  <a:pt x="271" y="477"/>
                </a:lnTo>
                <a:lnTo>
                  <a:pt x="317" y="476"/>
                </a:lnTo>
                <a:lnTo>
                  <a:pt x="360" y="472"/>
                </a:lnTo>
                <a:lnTo>
                  <a:pt x="380" y="470"/>
                </a:lnTo>
                <a:lnTo>
                  <a:pt x="399" y="466"/>
                </a:lnTo>
                <a:lnTo>
                  <a:pt x="417" y="464"/>
                </a:lnTo>
                <a:lnTo>
                  <a:pt x="432" y="459"/>
                </a:lnTo>
                <a:lnTo>
                  <a:pt x="447" y="456"/>
                </a:lnTo>
                <a:lnTo>
                  <a:pt x="460" y="451"/>
                </a:lnTo>
                <a:lnTo>
                  <a:pt x="472" y="446"/>
                </a:lnTo>
                <a:lnTo>
                  <a:pt x="481" y="441"/>
                </a:lnTo>
                <a:lnTo>
                  <a:pt x="489" y="437"/>
                </a:lnTo>
                <a:lnTo>
                  <a:pt x="494" y="431"/>
                </a:lnTo>
                <a:lnTo>
                  <a:pt x="497" y="425"/>
                </a:lnTo>
                <a:lnTo>
                  <a:pt x="499" y="419"/>
                </a:lnTo>
                <a:lnTo>
                  <a:pt x="499" y="414"/>
                </a:lnTo>
                <a:lnTo>
                  <a:pt x="495" y="410"/>
                </a:lnTo>
                <a:lnTo>
                  <a:pt x="492" y="405"/>
                </a:lnTo>
                <a:lnTo>
                  <a:pt x="486" y="400"/>
                </a:lnTo>
                <a:lnTo>
                  <a:pt x="486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id="{050621CB-93AF-4594-F5CE-667800EB039C}"/>
              </a:ext>
            </a:extLst>
          </p:cNvPr>
          <p:cNvGrpSpPr/>
          <p:nvPr/>
        </p:nvGrpSpPr>
        <p:grpSpPr>
          <a:xfrm>
            <a:off x="1257233" y="1804176"/>
            <a:ext cx="2966425" cy="904591"/>
            <a:chOff x="-388077" y="1906534"/>
            <a:chExt cx="2966425" cy="904591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11E8B07E-6D67-8FF3-D910-D08E2546C15C}"/>
                </a:ext>
              </a:extLst>
            </p:cNvPr>
            <p:cNvSpPr txBox="1"/>
            <p:nvPr/>
          </p:nvSpPr>
          <p:spPr>
            <a:xfrm>
              <a:off x="-388077" y="22786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CB705CAB-1389-2CF1-2B20-882B0492039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FDDB02E4-2B2A-948D-9AE5-466A50E158B8}"/>
              </a:ext>
            </a:extLst>
          </p:cNvPr>
          <p:cNvGrpSpPr/>
          <p:nvPr/>
        </p:nvGrpSpPr>
        <p:grpSpPr>
          <a:xfrm>
            <a:off x="7952230" y="1804176"/>
            <a:ext cx="2966425" cy="904591"/>
            <a:chOff x="223375" y="1906534"/>
            <a:chExt cx="2966425" cy="904591"/>
          </a:xfrm>
        </p:grpSpPr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6A9BFA85-5646-67F3-DA2D-B01DFBE466A6}"/>
                </a:ext>
              </a:extLst>
            </p:cNvPr>
            <p:cNvSpPr txBox="1"/>
            <p:nvPr/>
          </p:nvSpPr>
          <p:spPr>
            <a:xfrm>
              <a:off x="223375" y="22786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FD1E7632-6588-73E5-FC78-C7DA3316DE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FEA2A806-0862-8AE6-9D35-F8C628934D1A}"/>
              </a:ext>
            </a:extLst>
          </p:cNvPr>
          <p:cNvGrpSpPr/>
          <p:nvPr/>
        </p:nvGrpSpPr>
        <p:grpSpPr>
          <a:xfrm>
            <a:off x="1257233" y="3142757"/>
            <a:ext cx="2966425" cy="904591"/>
            <a:chOff x="-388077" y="1906534"/>
            <a:chExt cx="2966425" cy="904591"/>
          </a:xfrm>
        </p:grpSpPr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74CD0D34-3C6D-2F23-B7F0-4A6BC3F64932}"/>
                </a:ext>
              </a:extLst>
            </p:cNvPr>
            <p:cNvSpPr txBox="1"/>
            <p:nvPr/>
          </p:nvSpPr>
          <p:spPr>
            <a:xfrm>
              <a:off x="-388077" y="22786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F17440A2-1B4F-6218-B1B5-7C477A7740FB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id="{01B46EB2-7F6C-8304-4736-C81CBFAC2F24}"/>
              </a:ext>
            </a:extLst>
          </p:cNvPr>
          <p:cNvGrpSpPr/>
          <p:nvPr/>
        </p:nvGrpSpPr>
        <p:grpSpPr>
          <a:xfrm>
            <a:off x="7952230" y="3142757"/>
            <a:ext cx="2966425" cy="904591"/>
            <a:chOff x="223375" y="1906534"/>
            <a:chExt cx="2966425" cy="904591"/>
          </a:xfrm>
        </p:grpSpPr>
        <p:sp>
          <p:nvSpPr>
            <p:cNvPr id="162" name="文本框 161">
              <a:extLst>
                <a:ext uri="{FF2B5EF4-FFF2-40B4-BE49-F238E27FC236}">
                  <a16:creationId xmlns:a16="http://schemas.microsoft.com/office/drawing/2014/main" id="{B2EC17E0-778C-EC12-5D10-366B204FC4A5}"/>
                </a:ext>
              </a:extLst>
            </p:cNvPr>
            <p:cNvSpPr txBox="1"/>
            <p:nvPr/>
          </p:nvSpPr>
          <p:spPr>
            <a:xfrm>
              <a:off x="223375" y="22786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3" name="文本框 162">
              <a:extLst>
                <a:ext uri="{FF2B5EF4-FFF2-40B4-BE49-F238E27FC236}">
                  <a16:creationId xmlns:a16="http://schemas.microsoft.com/office/drawing/2014/main" id="{FE3AF068-73DD-8BF5-5C45-B9170AD763A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4" name="组合 163">
            <a:extLst>
              <a:ext uri="{FF2B5EF4-FFF2-40B4-BE49-F238E27FC236}">
                <a16:creationId xmlns:a16="http://schemas.microsoft.com/office/drawing/2014/main" id="{11FFC468-00F5-5268-FCA7-89AC1133754F}"/>
              </a:ext>
            </a:extLst>
          </p:cNvPr>
          <p:cNvGrpSpPr/>
          <p:nvPr/>
        </p:nvGrpSpPr>
        <p:grpSpPr>
          <a:xfrm>
            <a:off x="1257233" y="4481338"/>
            <a:ext cx="2966425" cy="904591"/>
            <a:chOff x="-388077" y="1906534"/>
            <a:chExt cx="2966425" cy="904591"/>
          </a:xfrm>
        </p:grpSpPr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666670DD-FD2A-3A7D-A72F-C05D75C70A48}"/>
                </a:ext>
              </a:extLst>
            </p:cNvPr>
            <p:cNvSpPr txBox="1"/>
            <p:nvPr/>
          </p:nvSpPr>
          <p:spPr>
            <a:xfrm>
              <a:off x="-388077" y="22786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1C33B035-9DBB-BD62-441D-956A256C6D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7" name="组合 166">
            <a:extLst>
              <a:ext uri="{FF2B5EF4-FFF2-40B4-BE49-F238E27FC236}">
                <a16:creationId xmlns:a16="http://schemas.microsoft.com/office/drawing/2014/main" id="{BE900D01-611D-0693-1478-E7A80B602CC3}"/>
              </a:ext>
            </a:extLst>
          </p:cNvPr>
          <p:cNvGrpSpPr/>
          <p:nvPr/>
        </p:nvGrpSpPr>
        <p:grpSpPr>
          <a:xfrm>
            <a:off x="7952230" y="4481338"/>
            <a:ext cx="2966425" cy="904591"/>
            <a:chOff x="223375" y="1906534"/>
            <a:chExt cx="2966425" cy="904591"/>
          </a:xfrm>
        </p:grpSpPr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E9F88995-A55A-761C-8E59-CDF353E2623C}"/>
                </a:ext>
              </a:extLst>
            </p:cNvPr>
            <p:cNvSpPr txBox="1"/>
            <p:nvPr/>
          </p:nvSpPr>
          <p:spPr>
            <a:xfrm>
              <a:off x="223375" y="2278672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988C98BA-D02C-4543-2B83-1802689D04A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08193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pic>
        <p:nvPicPr>
          <p:cNvPr id="32" name="图片 31" descr="D:\51PPT模板网\51pptmoban.com\图片.jpg">
            <a:extLst>
              <a:ext uri="{FF2B5EF4-FFF2-40B4-BE49-F238E27FC236}">
                <a16:creationId xmlns:a16="http://schemas.microsoft.com/office/drawing/2014/main" id="{1123D414-D5B0-6C81-B653-5E1A75DE4D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5666" y="14196"/>
            <a:ext cx="4703059" cy="6858000"/>
          </a:xfrm>
          <a:prstGeom prst="rect">
            <a:avLst/>
          </a:prstGeom>
        </p:spPr>
      </p:pic>
      <p:grpSp>
        <p:nvGrpSpPr>
          <p:cNvPr id="44" name="组合 43">
            <a:extLst>
              <a:ext uri="{FF2B5EF4-FFF2-40B4-BE49-F238E27FC236}">
                <a16:creationId xmlns:a16="http://schemas.microsoft.com/office/drawing/2014/main" id="{E0978009-17D3-9886-57D3-F366250283DF}"/>
              </a:ext>
            </a:extLst>
          </p:cNvPr>
          <p:cNvGrpSpPr/>
          <p:nvPr/>
        </p:nvGrpSpPr>
        <p:grpSpPr>
          <a:xfrm>
            <a:off x="815054" y="1621454"/>
            <a:ext cx="5425490" cy="1630794"/>
            <a:chOff x="815054" y="1621454"/>
            <a:chExt cx="5425490" cy="1630794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890C4697-D400-D33C-D6C2-8C27183B32C2}"/>
                </a:ext>
              </a:extLst>
            </p:cNvPr>
            <p:cNvSpPr/>
            <p:nvPr/>
          </p:nvSpPr>
          <p:spPr>
            <a:xfrm>
              <a:off x="815054" y="2160960"/>
              <a:ext cx="5425490" cy="1091288"/>
            </a:xfrm>
            <a:prstGeom prst="rect">
              <a:avLst/>
            </a:prstGeom>
            <a:noFill/>
            <a:ln w="1270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13500000" scaled="1"/>
                <a:tileRect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Freeform 7">
              <a:extLst>
                <a:ext uri="{FF2B5EF4-FFF2-40B4-BE49-F238E27FC236}">
                  <a16:creationId xmlns:a16="http://schemas.microsoft.com/office/drawing/2014/main" id="{AFC800BA-623C-7B7A-AABC-E791245EB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293" y="1621454"/>
              <a:ext cx="422025" cy="400011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93B3FDC-ADFD-9BCE-2A12-4F5D017A8290}"/>
                </a:ext>
              </a:extLst>
            </p:cNvPr>
            <p:cNvSpPr txBox="1"/>
            <p:nvPr/>
          </p:nvSpPr>
          <p:spPr>
            <a:xfrm>
              <a:off x="1447924" y="172589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bg1"/>
                      </a:gs>
                      <a:gs pos="100000">
                        <a:srgbClr val="F67713"/>
                      </a:gs>
                    </a:gsLst>
                    <a:lin ang="54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C2329"/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0D0AFF86-08B8-86B0-A189-ABAA6092CD86}"/>
                </a:ext>
              </a:extLst>
            </p:cNvPr>
            <p:cNvCxnSpPr>
              <a:cxnSpLocks/>
            </p:cNvCxnSpPr>
            <p:nvPr/>
          </p:nvCxnSpPr>
          <p:spPr>
            <a:xfrm>
              <a:off x="815054" y="2170387"/>
              <a:ext cx="542549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A25E176-582D-0BCC-35DD-B0897AC0D4D8}"/>
                </a:ext>
              </a:extLst>
            </p:cNvPr>
            <p:cNvSpPr/>
            <p:nvPr/>
          </p:nvSpPr>
          <p:spPr>
            <a:xfrm>
              <a:off x="815054" y="2160960"/>
              <a:ext cx="1192855" cy="107000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49D0E4A4-5238-59F3-9EEB-50F97DE85D0B}"/>
                </a:ext>
              </a:extLst>
            </p:cNvPr>
            <p:cNvSpPr txBox="1"/>
            <p:nvPr/>
          </p:nvSpPr>
          <p:spPr>
            <a:xfrm>
              <a:off x="1076227" y="2370354"/>
              <a:ext cx="50292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57C4781-4205-AE73-3304-924DC2EF5B6D}"/>
              </a:ext>
            </a:extLst>
          </p:cNvPr>
          <p:cNvGrpSpPr/>
          <p:nvPr/>
        </p:nvGrpSpPr>
        <p:grpSpPr>
          <a:xfrm>
            <a:off x="815054" y="3457281"/>
            <a:ext cx="5425490" cy="1630794"/>
            <a:chOff x="815054" y="1621454"/>
            <a:chExt cx="5425490" cy="1630794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667A2F85-685E-5DEE-1649-C9FA2513C599}"/>
                </a:ext>
              </a:extLst>
            </p:cNvPr>
            <p:cNvSpPr/>
            <p:nvPr/>
          </p:nvSpPr>
          <p:spPr>
            <a:xfrm>
              <a:off x="815054" y="2160960"/>
              <a:ext cx="5425490" cy="1091288"/>
            </a:xfrm>
            <a:prstGeom prst="rect">
              <a:avLst/>
            </a:prstGeom>
            <a:noFill/>
            <a:ln w="1270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13500000" scaled="1"/>
                <a:tileRect/>
              </a:gra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Freeform 7">
              <a:extLst>
                <a:ext uri="{FF2B5EF4-FFF2-40B4-BE49-F238E27FC236}">
                  <a16:creationId xmlns:a16="http://schemas.microsoft.com/office/drawing/2014/main" id="{E291D463-22A6-E933-BB39-88E267F0EC0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9293" y="1621454"/>
              <a:ext cx="422025" cy="400011"/>
            </a:xfrm>
            <a:custGeom>
              <a:avLst/>
              <a:gdLst>
                <a:gd name="T0" fmla="*/ 18 w 97"/>
                <a:gd name="T1" fmla="*/ 92 h 92"/>
                <a:gd name="T2" fmla="*/ 25 w 97"/>
                <a:gd name="T3" fmla="*/ 70 h 92"/>
                <a:gd name="T4" fmla="*/ 29 w 97"/>
                <a:gd name="T5" fmla="*/ 59 h 92"/>
                <a:gd name="T6" fmla="*/ 28 w 97"/>
                <a:gd name="T7" fmla="*/ 56 h 92"/>
                <a:gd name="T8" fmla="*/ 2 w 97"/>
                <a:gd name="T9" fmla="*/ 37 h 92"/>
                <a:gd name="T10" fmla="*/ 0 w 97"/>
                <a:gd name="T11" fmla="*/ 35 h 92"/>
                <a:gd name="T12" fmla="*/ 2 w 97"/>
                <a:gd name="T13" fmla="*/ 35 h 92"/>
                <a:gd name="T14" fmla="*/ 34 w 97"/>
                <a:gd name="T15" fmla="*/ 35 h 92"/>
                <a:gd name="T16" fmla="*/ 37 w 97"/>
                <a:gd name="T17" fmla="*/ 33 h 92"/>
                <a:gd name="T18" fmla="*/ 47 w 97"/>
                <a:gd name="T19" fmla="*/ 2 h 92"/>
                <a:gd name="T20" fmla="*/ 48 w 97"/>
                <a:gd name="T21" fmla="*/ 0 h 92"/>
                <a:gd name="T22" fmla="*/ 52 w 97"/>
                <a:gd name="T23" fmla="*/ 11 h 92"/>
                <a:gd name="T24" fmla="*/ 59 w 97"/>
                <a:gd name="T25" fmla="*/ 33 h 92"/>
                <a:gd name="T26" fmla="*/ 62 w 97"/>
                <a:gd name="T27" fmla="*/ 35 h 92"/>
                <a:gd name="T28" fmla="*/ 94 w 97"/>
                <a:gd name="T29" fmla="*/ 35 h 92"/>
                <a:gd name="T30" fmla="*/ 97 w 97"/>
                <a:gd name="T31" fmla="*/ 35 h 92"/>
                <a:gd name="T32" fmla="*/ 95 w 97"/>
                <a:gd name="T33" fmla="*/ 37 h 92"/>
                <a:gd name="T34" fmla="*/ 68 w 97"/>
                <a:gd name="T35" fmla="*/ 56 h 92"/>
                <a:gd name="T36" fmla="*/ 67 w 97"/>
                <a:gd name="T37" fmla="*/ 59 h 92"/>
                <a:gd name="T38" fmla="*/ 77 w 97"/>
                <a:gd name="T39" fmla="*/ 90 h 92"/>
                <a:gd name="T40" fmla="*/ 78 w 97"/>
                <a:gd name="T41" fmla="*/ 92 h 92"/>
                <a:gd name="T42" fmla="*/ 76 w 97"/>
                <a:gd name="T43" fmla="*/ 91 h 92"/>
                <a:gd name="T44" fmla="*/ 50 w 97"/>
                <a:gd name="T45" fmla="*/ 72 h 92"/>
                <a:gd name="T46" fmla="*/ 47 w 97"/>
                <a:gd name="T47" fmla="*/ 72 h 92"/>
                <a:gd name="T48" fmla="*/ 21 w 97"/>
                <a:gd name="T49" fmla="*/ 91 h 92"/>
                <a:gd name="T50" fmla="*/ 18 w 97"/>
                <a:gd name="T51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" h="92">
                  <a:moveTo>
                    <a:pt x="18" y="92"/>
                  </a:moveTo>
                  <a:cubicBezTo>
                    <a:pt x="21" y="85"/>
                    <a:pt x="23" y="77"/>
                    <a:pt x="25" y="70"/>
                  </a:cubicBezTo>
                  <a:cubicBezTo>
                    <a:pt x="26" y="66"/>
                    <a:pt x="28" y="62"/>
                    <a:pt x="29" y="59"/>
                  </a:cubicBezTo>
                  <a:cubicBezTo>
                    <a:pt x="29" y="57"/>
                    <a:pt x="29" y="57"/>
                    <a:pt x="28" y="56"/>
                  </a:cubicBezTo>
                  <a:cubicBezTo>
                    <a:pt x="19" y="50"/>
                    <a:pt x="11" y="43"/>
                    <a:pt x="2" y="37"/>
                  </a:cubicBezTo>
                  <a:cubicBezTo>
                    <a:pt x="1" y="37"/>
                    <a:pt x="1" y="36"/>
                    <a:pt x="0" y="35"/>
                  </a:cubicBezTo>
                  <a:cubicBezTo>
                    <a:pt x="1" y="35"/>
                    <a:pt x="1" y="35"/>
                    <a:pt x="2" y="35"/>
                  </a:cubicBezTo>
                  <a:cubicBezTo>
                    <a:pt x="13" y="35"/>
                    <a:pt x="24" y="35"/>
                    <a:pt x="34" y="35"/>
                  </a:cubicBezTo>
                  <a:cubicBezTo>
                    <a:pt x="36" y="35"/>
                    <a:pt x="37" y="35"/>
                    <a:pt x="37" y="33"/>
                  </a:cubicBezTo>
                  <a:cubicBezTo>
                    <a:pt x="41" y="23"/>
                    <a:pt x="44" y="13"/>
                    <a:pt x="47" y="2"/>
                  </a:cubicBezTo>
                  <a:cubicBezTo>
                    <a:pt x="47" y="2"/>
                    <a:pt x="48" y="1"/>
                    <a:pt x="48" y="0"/>
                  </a:cubicBezTo>
                  <a:cubicBezTo>
                    <a:pt x="49" y="4"/>
                    <a:pt x="51" y="8"/>
                    <a:pt x="52" y="11"/>
                  </a:cubicBezTo>
                  <a:cubicBezTo>
                    <a:pt x="54" y="19"/>
                    <a:pt x="57" y="26"/>
                    <a:pt x="59" y="33"/>
                  </a:cubicBezTo>
                  <a:cubicBezTo>
                    <a:pt x="59" y="35"/>
                    <a:pt x="60" y="35"/>
                    <a:pt x="62" y="35"/>
                  </a:cubicBezTo>
                  <a:cubicBezTo>
                    <a:pt x="72" y="35"/>
                    <a:pt x="83" y="35"/>
                    <a:pt x="94" y="35"/>
                  </a:cubicBezTo>
                  <a:cubicBezTo>
                    <a:pt x="95" y="35"/>
                    <a:pt x="95" y="35"/>
                    <a:pt x="97" y="35"/>
                  </a:cubicBezTo>
                  <a:cubicBezTo>
                    <a:pt x="96" y="36"/>
                    <a:pt x="95" y="36"/>
                    <a:pt x="95" y="37"/>
                  </a:cubicBezTo>
                  <a:cubicBezTo>
                    <a:pt x="86" y="43"/>
                    <a:pt x="77" y="50"/>
                    <a:pt x="68" y="56"/>
                  </a:cubicBezTo>
                  <a:cubicBezTo>
                    <a:pt x="67" y="57"/>
                    <a:pt x="67" y="57"/>
                    <a:pt x="67" y="59"/>
                  </a:cubicBezTo>
                  <a:cubicBezTo>
                    <a:pt x="71" y="69"/>
                    <a:pt x="74" y="79"/>
                    <a:pt x="77" y="90"/>
                  </a:cubicBezTo>
                  <a:cubicBezTo>
                    <a:pt x="77" y="90"/>
                    <a:pt x="78" y="91"/>
                    <a:pt x="78" y="92"/>
                  </a:cubicBezTo>
                  <a:cubicBezTo>
                    <a:pt x="77" y="92"/>
                    <a:pt x="77" y="91"/>
                    <a:pt x="76" y="91"/>
                  </a:cubicBezTo>
                  <a:cubicBezTo>
                    <a:pt x="67" y="85"/>
                    <a:pt x="58" y="78"/>
                    <a:pt x="50" y="72"/>
                  </a:cubicBezTo>
                  <a:cubicBezTo>
                    <a:pt x="48" y="71"/>
                    <a:pt x="48" y="71"/>
                    <a:pt x="47" y="72"/>
                  </a:cubicBezTo>
                  <a:cubicBezTo>
                    <a:pt x="38" y="78"/>
                    <a:pt x="29" y="84"/>
                    <a:pt x="21" y="91"/>
                  </a:cubicBezTo>
                  <a:cubicBezTo>
                    <a:pt x="20" y="91"/>
                    <a:pt x="19" y="92"/>
                    <a:pt x="18" y="92"/>
                  </a:cubicBezTo>
                  <a:close/>
                </a:path>
              </a:pathLst>
            </a:custGeom>
            <a:noFill/>
            <a:ln w="25400">
              <a:gradFill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F096C1FF-22A8-F613-170F-820C1BEB7BFD}"/>
                </a:ext>
              </a:extLst>
            </p:cNvPr>
            <p:cNvSpPr txBox="1"/>
            <p:nvPr/>
          </p:nvSpPr>
          <p:spPr>
            <a:xfrm>
              <a:off x="1447924" y="1725890"/>
              <a:ext cx="22044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3200" b="1">
                  <a:gradFill>
                    <a:gsLst>
                      <a:gs pos="0">
                        <a:schemeClr val="bg1"/>
                      </a:gs>
                      <a:gs pos="100000">
                        <a:srgbClr val="F67713"/>
                      </a:gs>
                    </a:gsLst>
                    <a:lin ang="5400000" scaled="1"/>
                  </a:gradFill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rgbClr val="EC2329"/>
                  </a:solidFill>
                  <a:latin typeface="+mj-ea"/>
                  <a:ea typeface="+mj-ea"/>
                </a:rPr>
                <a:t>单击此处添加标题文本</a:t>
              </a:r>
            </a:p>
          </p:txBody>
        </p: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3816D0FD-766D-4009-5E92-5638BFD69A60}"/>
                </a:ext>
              </a:extLst>
            </p:cNvPr>
            <p:cNvCxnSpPr>
              <a:cxnSpLocks/>
            </p:cNvCxnSpPr>
            <p:nvPr/>
          </p:nvCxnSpPr>
          <p:spPr>
            <a:xfrm>
              <a:off x="815054" y="2170387"/>
              <a:ext cx="5425490" cy="0"/>
            </a:xfrm>
            <a:prstGeom prst="line">
              <a:avLst/>
            </a:prstGeom>
            <a:ln w="25400">
              <a:gradFill flip="none" rotWithShape="1">
                <a:gsLst>
                  <a:gs pos="0">
                    <a:srgbClr val="EC2329"/>
                  </a:gs>
                  <a:gs pos="100000">
                    <a:srgbClr val="FBC398"/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CB48BE3D-E682-1B2B-378B-ED3BE0602C91}"/>
                </a:ext>
              </a:extLst>
            </p:cNvPr>
            <p:cNvSpPr/>
            <p:nvPr/>
          </p:nvSpPr>
          <p:spPr>
            <a:xfrm>
              <a:off x="815054" y="2160960"/>
              <a:ext cx="1192855" cy="107000"/>
            </a:xfrm>
            <a:custGeom>
              <a:avLst/>
              <a:gdLst>
                <a:gd name="connsiteX0" fmla="*/ 0 w 1521062"/>
                <a:gd name="connsiteY0" fmla="*/ 0 h 136441"/>
                <a:gd name="connsiteX1" fmla="*/ 1521062 w 1521062"/>
                <a:gd name="connsiteY1" fmla="*/ 0 h 136441"/>
                <a:gd name="connsiteX2" fmla="*/ 1486952 w 1521062"/>
                <a:gd name="connsiteY2" fmla="*/ 136441 h 136441"/>
                <a:gd name="connsiteX3" fmla="*/ 0 w 1521062"/>
                <a:gd name="connsiteY3" fmla="*/ 136441 h 136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21062" h="136441">
                  <a:moveTo>
                    <a:pt x="0" y="0"/>
                  </a:moveTo>
                  <a:lnTo>
                    <a:pt x="1521062" y="0"/>
                  </a:lnTo>
                  <a:lnTo>
                    <a:pt x="1486952" y="136441"/>
                  </a:lnTo>
                  <a:lnTo>
                    <a:pt x="0" y="13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2CE0B95-75EC-65E2-E436-995CCEAEBAD6}"/>
                </a:ext>
              </a:extLst>
            </p:cNvPr>
            <p:cNvSpPr txBox="1"/>
            <p:nvPr/>
          </p:nvSpPr>
          <p:spPr>
            <a:xfrm>
              <a:off x="1076227" y="2370354"/>
              <a:ext cx="502920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42443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EAD1AE37-1BCA-E1B1-5164-F82E88C26245}"/>
              </a:ext>
            </a:extLst>
          </p:cNvPr>
          <p:cNvSpPr/>
          <p:nvPr/>
        </p:nvSpPr>
        <p:spPr>
          <a:xfrm>
            <a:off x="5962649" y="2033364"/>
            <a:ext cx="4490409" cy="1007156"/>
          </a:xfrm>
          <a:prstGeom prst="rect">
            <a:avLst/>
          </a:prstGeom>
          <a:noFill/>
          <a:ln w="12700">
            <a:gradFill flip="none" rotWithShape="1"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13500000" scaled="1"/>
              <a:tileRect/>
            </a:gra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AB4615C5-140D-5879-0B09-054A4B59A550}"/>
              </a:ext>
            </a:extLst>
          </p:cNvPr>
          <p:cNvSpPr/>
          <p:nvPr/>
        </p:nvSpPr>
        <p:spPr>
          <a:xfrm>
            <a:off x="5962650" y="3031497"/>
            <a:ext cx="4490408" cy="45719"/>
          </a:xfrm>
          <a:prstGeom prst="rect">
            <a:avLst/>
          </a:prstGeom>
          <a:solidFill>
            <a:srgbClr val="EC232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698845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图形 175">
            <a:extLst>
              <a:ext uri="{FF2B5EF4-FFF2-40B4-BE49-F238E27FC236}">
                <a16:creationId xmlns:a16="http://schemas.microsoft.com/office/drawing/2014/main" id="{B31A6F2E-4F86-7B7A-67F3-1686D2E7D3C2}"/>
              </a:ext>
            </a:extLst>
          </p:cNvPr>
          <p:cNvSpPr/>
          <p:nvPr/>
        </p:nvSpPr>
        <p:spPr>
          <a:xfrm rot="16200000">
            <a:off x="1755667" y="2889438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E3DF453C-E05A-DDD0-D73B-AB27674125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36427"/>
          <a:stretch>
            <a:fillRect/>
          </a:stretch>
        </p:blipFill>
        <p:spPr>
          <a:xfrm>
            <a:off x="0" y="4678086"/>
            <a:ext cx="12192000" cy="2179915"/>
          </a:xfrm>
          <a:custGeom>
            <a:avLst/>
            <a:gdLst>
              <a:gd name="connsiteX0" fmla="*/ 0 w 12192000"/>
              <a:gd name="connsiteY0" fmla="*/ 0 h 2179915"/>
              <a:gd name="connsiteX1" fmla="*/ 12192000 w 12192000"/>
              <a:gd name="connsiteY1" fmla="*/ 0 h 2179915"/>
              <a:gd name="connsiteX2" fmla="*/ 12192000 w 12192000"/>
              <a:gd name="connsiteY2" fmla="*/ 2179915 h 2179915"/>
              <a:gd name="connsiteX3" fmla="*/ 0 w 12192000"/>
              <a:gd name="connsiteY3" fmla="*/ 2179915 h 2179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179915">
                <a:moveTo>
                  <a:pt x="0" y="0"/>
                </a:moveTo>
                <a:lnTo>
                  <a:pt x="12192000" y="0"/>
                </a:lnTo>
                <a:lnTo>
                  <a:pt x="12192000" y="2179915"/>
                </a:lnTo>
                <a:lnTo>
                  <a:pt x="0" y="2179915"/>
                </a:lnTo>
                <a:close/>
              </a:path>
            </a:pathLst>
          </a:cu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4481473-7712-807E-51CF-BC11BA2884A4}"/>
              </a:ext>
            </a:extLst>
          </p:cNvPr>
          <p:cNvSpPr txBox="1"/>
          <p:nvPr/>
        </p:nvSpPr>
        <p:spPr>
          <a:xfrm>
            <a:off x="1112099" y="3077216"/>
            <a:ext cx="1233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>
                  <a:gradFill>
                    <a:gsLst>
                      <a:gs pos="0">
                        <a:srgbClr val="EC2329"/>
                      </a:gs>
                      <a:gs pos="76000">
                        <a:srgbClr val="EC2329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05 Heavy" panose="00020600040101010101" pitchFamily="18" charset="-122"/>
              </a:rPr>
              <a:t>PART</a:t>
            </a:r>
            <a:endParaRPr lang="zh-CN" altLang="en-US" sz="2800" b="1" dirty="0">
              <a:ln>
                <a:gradFill>
                  <a:gsLst>
                    <a:gs pos="0">
                      <a:srgbClr val="EC2329"/>
                    </a:gs>
                    <a:gs pos="76000">
                      <a:srgbClr val="EC2329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MiSans Heavy" panose="00000A00000000000000" pitchFamily="2" charset="-122"/>
              <a:ea typeface="MiSans Heavy" panose="00000A00000000000000" pitchFamily="2" charset="-122"/>
              <a:cs typeface="阿里巴巴普惠体 2.0 105 Heavy" panose="00020600040101010101" pitchFamily="18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823542" y="1108584"/>
            <a:ext cx="345799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199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6301156" y="2326691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EC2329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6774829" y="235057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200" b="1">
                <a:gradFill>
                  <a:gsLst>
                    <a:gs pos="0">
                      <a:schemeClr val="bg1"/>
                    </a:gs>
                    <a:gs pos="100000">
                      <a:srgbClr val="F67713"/>
                    </a:gs>
                  </a:gsLst>
                  <a:lin ang="5400000" scaled="1"/>
                </a:gradFill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defRPr>
            </a:lvl1pPr>
          </a:lstStyle>
          <a:p>
            <a:pPr algn="ctr"/>
            <a:r>
              <a:rPr lang="zh-CN" altLang="en-US" sz="2400" dirty="0">
                <a:solidFill>
                  <a:srgbClr val="EC2329"/>
                </a:solidFill>
                <a:latin typeface="+mj-ea"/>
                <a:ea typeface="+mj-ea"/>
              </a:rPr>
              <a:t>单击此处添加标题文本</a:t>
            </a:r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5629EB4D-B192-49BA-E548-C57549C93649}"/>
              </a:ext>
            </a:extLst>
          </p:cNvPr>
          <p:cNvSpPr/>
          <p:nvPr/>
        </p:nvSpPr>
        <p:spPr>
          <a:xfrm>
            <a:off x="5962650" y="2033032"/>
            <a:ext cx="1930154" cy="173137"/>
          </a:xfrm>
          <a:custGeom>
            <a:avLst/>
            <a:gdLst>
              <a:gd name="connsiteX0" fmla="*/ 0 w 1521062"/>
              <a:gd name="connsiteY0" fmla="*/ 0 h 136441"/>
              <a:gd name="connsiteX1" fmla="*/ 1521062 w 1521062"/>
              <a:gd name="connsiteY1" fmla="*/ 0 h 136441"/>
              <a:gd name="connsiteX2" fmla="*/ 1486952 w 1521062"/>
              <a:gd name="connsiteY2" fmla="*/ 136441 h 136441"/>
              <a:gd name="connsiteX3" fmla="*/ 0 w 1521062"/>
              <a:gd name="connsiteY3" fmla="*/ 136441 h 136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1062" h="136441">
                <a:moveTo>
                  <a:pt x="0" y="0"/>
                </a:moveTo>
                <a:lnTo>
                  <a:pt x="1521062" y="0"/>
                </a:lnTo>
                <a:lnTo>
                  <a:pt x="1486952" y="136441"/>
                </a:lnTo>
                <a:lnTo>
                  <a:pt x="0" y="136441"/>
                </a:ln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2C518F-E93F-1D16-7EE6-78BA72342D2F}"/>
              </a:ext>
            </a:extLst>
          </p:cNvPr>
          <p:cNvSpPr txBox="1"/>
          <p:nvPr/>
        </p:nvSpPr>
        <p:spPr>
          <a:xfrm>
            <a:off x="5867400" y="3245830"/>
            <a:ext cx="5029200" cy="6961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0066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: 对角圆角 38">
            <a:extLst>
              <a:ext uri="{FF2B5EF4-FFF2-40B4-BE49-F238E27FC236}">
                <a16:creationId xmlns:a16="http://schemas.microsoft.com/office/drawing/2014/main" id="{7C63FA3B-4B29-5E8A-6561-E6915FE3C780}"/>
              </a:ext>
            </a:extLst>
          </p:cNvPr>
          <p:cNvSpPr/>
          <p:nvPr/>
        </p:nvSpPr>
        <p:spPr bwMode="auto">
          <a:xfrm>
            <a:off x="4456444" y="3429000"/>
            <a:ext cx="1422032" cy="1422032"/>
          </a:xfrm>
          <a:prstGeom prst="round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4B513636-EFEF-3510-BE9C-C60FBD36FDEE}"/>
              </a:ext>
            </a:extLst>
          </p:cNvPr>
          <p:cNvSpPr/>
          <p:nvPr/>
        </p:nvSpPr>
        <p:spPr bwMode="auto">
          <a:xfrm>
            <a:off x="6313524" y="1625182"/>
            <a:ext cx="1422032" cy="1422032"/>
          </a:xfrm>
          <a:prstGeom prst="round2DiagRect">
            <a:avLst>
              <a:gd name="adj1" fmla="val 0"/>
              <a:gd name="adj2" fmla="val 50000"/>
            </a:avLst>
          </a:pr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77" name="图形 175">
            <a:extLst>
              <a:ext uri="{FF2B5EF4-FFF2-40B4-BE49-F238E27FC236}">
                <a16:creationId xmlns:a16="http://schemas.microsoft.com/office/drawing/2014/main" id="{4C6DB710-4669-C704-FB86-BB6709EF887C}"/>
              </a:ext>
            </a:extLst>
          </p:cNvPr>
          <p:cNvSpPr/>
          <p:nvPr/>
        </p:nvSpPr>
        <p:spPr>
          <a:xfrm rot="5400000">
            <a:off x="4712177" y="-332715"/>
            <a:ext cx="234000" cy="1619246"/>
          </a:xfrm>
          <a:custGeom>
            <a:avLst/>
            <a:gdLst>
              <a:gd name="connsiteX0" fmla="*/ 493776 w 914495"/>
              <a:gd name="connsiteY0" fmla="*/ 5372576 h 6328219"/>
              <a:gd name="connsiteX1" fmla="*/ 493776 w 914495"/>
              <a:gd name="connsiteY1" fmla="*/ 6328220 h 6328219"/>
              <a:gd name="connsiteX2" fmla="*/ 420624 w 914495"/>
              <a:gd name="connsiteY2" fmla="*/ 6328220 h 6328219"/>
              <a:gd name="connsiteX3" fmla="*/ 420624 w 914495"/>
              <a:gd name="connsiteY3" fmla="*/ 5372576 h 6328219"/>
              <a:gd name="connsiteX4" fmla="*/ 493776 w 914495"/>
              <a:gd name="connsiteY4" fmla="*/ 5372576 h 6328219"/>
              <a:gd name="connsiteX5" fmla="*/ 909923 w 914495"/>
              <a:gd name="connsiteY5" fmla="*/ 4732497 h 6328219"/>
              <a:gd name="connsiteX6" fmla="*/ 914495 w 914495"/>
              <a:gd name="connsiteY6" fmla="*/ 4814792 h 6328219"/>
              <a:gd name="connsiteX7" fmla="*/ 900779 w 914495"/>
              <a:gd name="connsiteY7" fmla="*/ 4892517 h 6328219"/>
              <a:gd name="connsiteX8" fmla="*/ 557879 w 914495"/>
              <a:gd name="connsiteY8" fmla="*/ 5267421 h 6328219"/>
              <a:gd name="connsiteX9" fmla="*/ 502920 w 914495"/>
              <a:gd name="connsiteY9" fmla="*/ 5285708 h 6328219"/>
              <a:gd name="connsiteX10" fmla="*/ 484632 w 914495"/>
              <a:gd name="connsiteY10" fmla="*/ 5285708 h 6328219"/>
              <a:gd name="connsiteX11" fmla="*/ 484632 w 914495"/>
              <a:gd name="connsiteY11" fmla="*/ 5175980 h 6328219"/>
              <a:gd name="connsiteX12" fmla="*/ 502920 w 914495"/>
              <a:gd name="connsiteY12" fmla="*/ 5079969 h 6328219"/>
              <a:gd name="connsiteX13" fmla="*/ 896207 w 914495"/>
              <a:gd name="connsiteY13" fmla="*/ 4732497 h 6328219"/>
              <a:gd name="connsiteX14" fmla="*/ 909923 w 914495"/>
              <a:gd name="connsiteY14" fmla="*/ 4732497 h 6328219"/>
              <a:gd name="connsiteX15" fmla="*/ 18288 w 914495"/>
              <a:gd name="connsiteY15" fmla="*/ 4732497 h 6328219"/>
              <a:gd name="connsiteX16" fmla="*/ 429768 w 914495"/>
              <a:gd name="connsiteY16" fmla="*/ 5185124 h 6328219"/>
              <a:gd name="connsiteX17" fmla="*/ 429768 w 914495"/>
              <a:gd name="connsiteY17" fmla="*/ 5281137 h 6328219"/>
              <a:gd name="connsiteX18" fmla="*/ 416052 w 914495"/>
              <a:gd name="connsiteY18" fmla="*/ 5285708 h 6328219"/>
              <a:gd name="connsiteX19" fmla="*/ 306324 w 914495"/>
              <a:gd name="connsiteY19" fmla="*/ 5249133 h 6328219"/>
              <a:gd name="connsiteX20" fmla="*/ 0 w 914495"/>
              <a:gd name="connsiteY20" fmla="*/ 4791932 h 6328219"/>
              <a:gd name="connsiteX21" fmla="*/ 0 w 914495"/>
              <a:gd name="connsiteY21" fmla="*/ 4732497 h 6328219"/>
              <a:gd name="connsiteX22" fmla="*/ 18288 w 914495"/>
              <a:gd name="connsiteY22" fmla="*/ 4732497 h 6328219"/>
              <a:gd name="connsiteX23" fmla="*/ 914495 w 914495"/>
              <a:gd name="connsiteY23" fmla="*/ 4339209 h 6328219"/>
              <a:gd name="connsiteX24" fmla="*/ 489204 w 914495"/>
              <a:gd name="connsiteY24" fmla="*/ 4846797 h 6328219"/>
              <a:gd name="connsiteX25" fmla="*/ 484632 w 914495"/>
              <a:gd name="connsiteY25" fmla="*/ 4732497 h 6328219"/>
              <a:gd name="connsiteX26" fmla="*/ 493776 w 914495"/>
              <a:gd name="connsiteY26" fmla="*/ 4672965 h 6328219"/>
              <a:gd name="connsiteX27" fmla="*/ 850487 w 914495"/>
              <a:gd name="connsiteY27" fmla="*/ 4302633 h 6328219"/>
              <a:gd name="connsiteX28" fmla="*/ 909923 w 914495"/>
              <a:gd name="connsiteY28" fmla="*/ 4288917 h 6328219"/>
              <a:gd name="connsiteX29" fmla="*/ 914495 w 914495"/>
              <a:gd name="connsiteY29" fmla="*/ 4339209 h 6328219"/>
              <a:gd name="connsiteX30" fmla="*/ 82296 w 914495"/>
              <a:gd name="connsiteY30" fmla="*/ 4307205 h 6328219"/>
              <a:gd name="connsiteX31" fmla="*/ 429768 w 914495"/>
              <a:gd name="connsiteY31" fmla="*/ 4746213 h 6328219"/>
              <a:gd name="connsiteX32" fmla="*/ 429768 w 914495"/>
              <a:gd name="connsiteY32" fmla="*/ 4846797 h 6328219"/>
              <a:gd name="connsiteX33" fmla="*/ 0 w 914495"/>
              <a:gd name="connsiteY33" fmla="*/ 4352925 h 6328219"/>
              <a:gd name="connsiteX34" fmla="*/ 4572 w 914495"/>
              <a:gd name="connsiteY34" fmla="*/ 4288917 h 6328219"/>
              <a:gd name="connsiteX35" fmla="*/ 82296 w 914495"/>
              <a:gd name="connsiteY35" fmla="*/ 4307205 h 6328219"/>
              <a:gd name="connsiteX36" fmla="*/ 914495 w 914495"/>
              <a:gd name="connsiteY36" fmla="*/ 3900297 h 6328219"/>
              <a:gd name="connsiteX37" fmla="*/ 489204 w 914495"/>
              <a:gd name="connsiteY37" fmla="*/ 4407789 h 6328219"/>
              <a:gd name="connsiteX38" fmla="*/ 484632 w 914495"/>
              <a:gd name="connsiteY38" fmla="*/ 4293489 h 6328219"/>
              <a:gd name="connsiteX39" fmla="*/ 493776 w 914495"/>
              <a:gd name="connsiteY39" fmla="*/ 4234053 h 6328219"/>
              <a:gd name="connsiteX40" fmla="*/ 845915 w 914495"/>
              <a:gd name="connsiteY40" fmla="*/ 3863721 h 6328219"/>
              <a:gd name="connsiteX41" fmla="*/ 909923 w 914495"/>
              <a:gd name="connsiteY41" fmla="*/ 3850005 h 6328219"/>
              <a:gd name="connsiteX42" fmla="*/ 914495 w 914495"/>
              <a:gd name="connsiteY42" fmla="*/ 3900297 h 6328219"/>
              <a:gd name="connsiteX43" fmla="*/ 68580 w 914495"/>
              <a:gd name="connsiteY43" fmla="*/ 3863721 h 6328219"/>
              <a:gd name="connsiteX44" fmla="*/ 420624 w 914495"/>
              <a:gd name="connsiteY44" fmla="*/ 4266057 h 6328219"/>
              <a:gd name="connsiteX45" fmla="*/ 429768 w 914495"/>
              <a:gd name="connsiteY45" fmla="*/ 4311777 h 6328219"/>
              <a:gd name="connsiteX46" fmla="*/ 425196 w 914495"/>
              <a:gd name="connsiteY46" fmla="*/ 4407789 h 6328219"/>
              <a:gd name="connsiteX47" fmla="*/ 0 w 914495"/>
              <a:gd name="connsiteY47" fmla="*/ 3909441 h 6328219"/>
              <a:gd name="connsiteX48" fmla="*/ 4572 w 914495"/>
              <a:gd name="connsiteY48" fmla="*/ 3850005 h 6328219"/>
              <a:gd name="connsiteX49" fmla="*/ 68580 w 914495"/>
              <a:gd name="connsiteY49" fmla="*/ 3863721 h 6328219"/>
              <a:gd name="connsiteX50" fmla="*/ 909923 w 914495"/>
              <a:gd name="connsiteY50" fmla="*/ 3415570 h 6328219"/>
              <a:gd name="connsiteX51" fmla="*/ 914495 w 914495"/>
              <a:gd name="connsiteY51" fmla="*/ 3461290 h 6328219"/>
              <a:gd name="connsiteX52" fmla="*/ 489204 w 914495"/>
              <a:gd name="connsiteY52" fmla="*/ 3968877 h 6328219"/>
              <a:gd name="connsiteX53" fmla="*/ 484632 w 914495"/>
              <a:gd name="connsiteY53" fmla="*/ 3854577 h 6328219"/>
              <a:gd name="connsiteX54" fmla="*/ 507492 w 914495"/>
              <a:gd name="connsiteY54" fmla="*/ 3744849 h 6328219"/>
              <a:gd name="connsiteX55" fmla="*/ 896207 w 914495"/>
              <a:gd name="connsiteY55" fmla="*/ 3415570 h 6328219"/>
              <a:gd name="connsiteX56" fmla="*/ 909923 w 914495"/>
              <a:gd name="connsiteY56" fmla="*/ 3415570 h 6328219"/>
              <a:gd name="connsiteX57" fmla="*/ 13716 w 914495"/>
              <a:gd name="connsiteY57" fmla="*/ 3415570 h 6328219"/>
              <a:gd name="connsiteX58" fmla="*/ 64008 w 914495"/>
              <a:gd name="connsiteY58" fmla="*/ 3424714 h 6328219"/>
              <a:gd name="connsiteX59" fmla="*/ 429768 w 914495"/>
              <a:gd name="connsiteY59" fmla="*/ 3872865 h 6328219"/>
              <a:gd name="connsiteX60" fmla="*/ 425196 w 914495"/>
              <a:gd name="connsiteY60" fmla="*/ 3968877 h 6328219"/>
              <a:gd name="connsiteX61" fmla="*/ 0 w 914495"/>
              <a:gd name="connsiteY61" fmla="*/ 3475006 h 6328219"/>
              <a:gd name="connsiteX62" fmla="*/ 0 w 914495"/>
              <a:gd name="connsiteY62" fmla="*/ 3415570 h 6328219"/>
              <a:gd name="connsiteX63" fmla="*/ 13716 w 914495"/>
              <a:gd name="connsiteY63" fmla="*/ 3415570 h 6328219"/>
              <a:gd name="connsiteX64" fmla="*/ 909923 w 914495"/>
              <a:gd name="connsiteY64" fmla="*/ 2976658 h 6328219"/>
              <a:gd name="connsiteX65" fmla="*/ 914495 w 914495"/>
              <a:gd name="connsiteY65" fmla="*/ 3022378 h 6328219"/>
              <a:gd name="connsiteX66" fmla="*/ 617315 w 914495"/>
              <a:gd name="connsiteY66" fmla="*/ 3488722 h 6328219"/>
              <a:gd name="connsiteX67" fmla="*/ 502920 w 914495"/>
              <a:gd name="connsiteY67" fmla="*/ 3525298 h 6328219"/>
              <a:gd name="connsiteX68" fmla="*/ 484632 w 914495"/>
              <a:gd name="connsiteY68" fmla="*/ 3525298 h 6328219"/>
              <a:gd name="connsiteX69" fmla="*/ 484632 w 914495"/>
              <a:gd name="connsiteY69" fmla="*/ 3415570 h 6328219"/>
              <a:gd name="connsiteX70" fmla="*/ 832199 w 914495"/>
              <a:gd name="connsiteY70" fmla="*/ 2990374 h 6328219"/>
              <a:gd name="connsiteX71" fmla="*/ 891635 w 914495"/>
              <a:gd name="connsiteY71" fmla="*/ 2976658 h 6328219"/>
              <a:gd name="connsiteX72" fmla="*/ 909923 w 914495"/>
              <a:gd name="connsiteY72" fmla="*/ 2976658 h 6328219"/>
              <a:gd name="connsiteX73" fmla="*/ 18288 w 914495"/>
              <a:gd name="connsiteY73" fmla="*/ 2976658 h 6328219"/>
              <a:gd name="connsiteX74" fmla="*/ 109728 w 914495"/>
              <a:gd name="connsiteY74" fmla="*/ 2999518 h 6328219"/>
              <a:gd name="connsiteX75" fmla="*/ 420624 w 914495"/>
              <a:gd name="connsiteY75" fmla="*/ 3383566 h 6328219"/>
              <a:gd name="connsiteX76" fmla="*/ 429768 w 914495"/>
              <a:gd name="connsiteY76" fmla="*/ 3424714 h 6328219"/>
              <a:gd name="connsiteX77" fmla="*/ 429768 w 914495"/>
              <a:gd name="connsiteY77" fmla="*/ 3520726 h 6328219"/>
              <a:gd name="connsiteX78" fmla="*/ 416052 w 914495"/>
              <a:gd name="connsiteY78" fmla="*/ 3525298 h 6328219"/>
              <a:gd name="connsiteX79" fmla="*/ 118872 w 914495"/>
              <a:gd name="connsiteY79" fmla="*/ 3360706 h 6328219"/>
              <a:gd name="connsiteX80" fmla="*/ 13716 w 914495"/>
              <a:gd name="connsiteY80" fmla="*/ 3159538 h 6328219"/>
              <a:gd name="connsiteX81" fmla="*/ 0 w 914495"/>
              <a:gd name="connsiteY81" fmla="*/ 3036094 h 6328219"/>
              <a:gd name="connsiteX82" fmla="*/ 0 w 914495"/>
              <a:gd name="connsiteY82" fmla="*/ 2976658 h 6328219"/>
              <a:gd name="connsiteX83" fmla="*/ 18288 w 914495"/>
              <a:gd name="connsiteY83" fmla="*/ 2976658 h 6328219"/>
              <a:gd name="connsiteX84" fmla="*/ 909923 w 914495"/>
              <a:gd name="connsiteY84" fmla="*/ 2537746 h 6328219"/>
              <a:gd name="connsiteX85" fmla="*/ 914495 w 914495"/>
              <a:gd name="connsiteY85" fmla="*/ 2583466 h 6328219"/>
              <a:gd name="connsiteX86" fmla="*/ 502920 w 914495"/>
              <a:gd name="connsiteY86" fmla="*/ 3086386 h 6328219"/>
              <a:gd name="connsiteX87" fmla="*/ 484632 w 914495"/>
              <a:gd name="connsiteY87" fmla="*/ 3086386 h 6328219"/>
              <a:gd name="connsiteX88" fmla="*/ 484632 w 914495"/>
              <a:gd name="connsiteY88" fmla="*/ 2972086 h 6328219"/>
              <a:gd name="connsiteX89" fmla="*/ 502920 w 914495"/>
              <a:gd name="connsiteY89" fmla="*/ 2880646 h 6328219"/>
              <a:gd name="connsiteX90" fmla="*/ 845915 w 914495"/>
              <a:gd name="connsiteY90" fmla="*/ 2546890 h 6328219"/>
              <a:gd name="connsiteX91" fmla="*/ 887063 w 914495"/>
              <a:gd name="connsiteY91" fmla="*/ 2537746 h 6328219"/>
              <a:gd name="connsiteX92" fmla="*/ 909923 w 914495"/>
              <a:gd name="connsiteY92" fmla="*/ 2537746 h 6328219"/>
              <a:gd name="connsiteX93" fmla="*/ 32004 w 914495"/>
              <a:gd name="connsiteY93" fmla="*/ 2537746 h 6328219"/>
              <a:gd name="connsiteX94" fmla="*/ 411480 w 914495"/>
              <a:gd name="connsiteY94" fmla="*/ 2903506 h 6328219"/>
              <a:gd name="connsiteX95" fmla="*/ 429768 w 914495"/>
              <a:gd name="connsiteY95" fmla="*/ 2985802 h 6328219"/>
              <a:gd name="connsiteX96" fmla="*/ 429768 w 914495"/>
              <a:gd name="connsiteY96" fmla="*/ 3081814 h 6328219"/>
              <a:gd name="connsiteX97" fmla="*/ 416052 w 914495"/>
              <a:gd name="connsiteY97" fmla="*/ 3086386 h 6328219"/>
              <a:gd name="connsiteX98" fmla="*/ 123444 w 914495"/>
              <a:gd name="connsiteY98" fmla="*/ 2926366 h 6328219"/>
              <a:gd name="connsiteX99" fmla="*/ 13716 w 914495"/>
              <a:gd name="connsiteY99" fmla="*/ 2720626 h 6328219"/>
              <a:gd name="connsiteX100" fmla="*/ 0 w 914495"/>
              <a:gd name="connsiteY100" fmla="*/ 2597182 h 6328219"/>
              <a:gd name="connsiteX101" fmla="*/ 4572 w 914495"/>
              <a:gd name="connsiteY101" fmla="*/ 2533174 h 6328219"/>
              <a:gd name="connsiteX102" fmla="*/ 32004 w 914495"/>
              <a:gd name="connsiteY102" fmla="*/ 2537746 h 6328219"/>
              <a:gd name="connsiteX103" fmla="*/ 914495 w 914495"/>
              <a:gd name="connsiteY103" fmla="*/ 2144459 h 6328219"/>
              <a:gd name="connsiteX104" fmla="*/ 489204 w 914495"/>
              <a:gd name="connsiteY104" fmla="*/ 2647474 h 6328219"/>
              <a:gd name="connsiteX105" fmla="*/ 484632 w 914495"/>
              <a:gd name="connsiteY105" fmla="*/ 2537746 h 6328219"/>
              <a:gd name="connsiteX106" fmla="*/ 489204 w 914495"/>
              <a:gd name="connsiteY106" fmla="*/ 2496598 h 6328219"/>
              <a:gd name="connsiteX107" fmla="*/ 841343 w 914495"/>
              <a:gd name="connsiteY107" fmla="*/ 2107883 h 6328219"/>
              <a:gd name="connsiteX108" fmla="*/ 909923 w 914495"/>
              <a:gd name="connsiteY108" fmla="*/ 2094167 h 6328219"/>
              <a:gd name="connsiteX109" fmla="*/ 914495 w 914495"/>
              <a:gd name="connsiteY109" fmla="*/ 2144459 h 6328219"/>
              <a:gd name="connsiteX110" fmla="*/ 429768 w 914495"/>
              <a:gd name="connsiteY110" fmla="*/ 2546890 h 6328219"/>
              <a:gd name="connsiteX111" fmla="*/ 429768 w 914495"/>
              <a:gd name="connsiteY111" fmla="*/ 2642902 h 6328219"/>
              <a:gd name="connsiteX112" fmla="*/ 420624 w 914495"/>
              <a:gd name="connsiteY112" fmla="*/ 2647474 h 6328219"/>
              <a:gd name="connsiteX113" fmla="*/ 301752 w 914495"/>
              <a:gd name="connsiteY113" fmla="*/ 2610898 h 6328219"/>
              <a:gd name="connsiteX114" fmla="*/ 0 w 914495"/>
              <a:gd name="connsiteY114" fmla="*/ 2153603 h 6328219"/>
              <a:gd name="connsiteX115" fmla="*/ 4572 w 914495"/>
              <a:gd name="connsiteY115" fmla="*/ 2094167 h 6328219"/>
              <a:gd name="connsiteX116" fmla="*/ 429768 w 914495"/>
              <a:gd name="connsiteY116" fmla="*/ 2546890 h 6328219"/>
              <a:gd name="connsiteX117" fmla="*/ 914495 w 914495"/>
              <a:gd name="connsiteY117" fmla="*/ 1737551 h 6328219"/>
              <a:gd name="connsiteX118" fmla="*/ 905351 w 914495"/>
              <a:gd name="connsiteY118" fmla="*/ 1787843 h 6328219"/>
              <a:gd name="connsiteX119" fmla="*/ 557879 w 914495"/>
              <a:gd name="connsiteY119" fmla="*/ 2190179 h 6328219"/>
              <a:gd name="connsiteX120" fmla="*/ 489204 w 914495"/>
              <a:gd name="connsiteY120" fmla="*/ 2208467 h 6328219"/>
              <a:gd name="connsiteX121" fmla="*/ 484632 w 914495"/>
              <a:gd name="connsiteY121" fmla="*/ 2094167 h 6328219"/>
              <a:gd name="connsiteX122" fmla="*/ 493776 w 914495"/>
              <a:gd name="connsiteY122" fmla="*/ 2034731 h 6328219"/>
              <a:gd name="connsiteX123" fmla="*/ 855059 w 914495"/>
              <a:gd name="connsiteY123" fmla="*/ 1664399 h 6328219"/>
              <a:gd name="connsiteX124" fmla="*/ 909923 w 914495"/>
              <a:gd name="connsiteY124" fmla="*/ 1655255 h 6328219"/>
              <a:gd name="connsiteX125" fmla="*/ 914495 w 914495"/>
              <a:gd name="connsiteY125" fmla="*/ 1737551 h 6328219"/>
              <a:gd name="connsiteX126" fmla="*/ 77724 w 914495"/>
              <a:gd name="connsiteY126" fmla="*/ 1668971 h 6328219"/>
              <a:gd name="connsiteX127" fmla="*/ 429768 w 914495"/>
              <a:gd name="connsiteY127" fmla="*/ 2117027 h 6328219"/>
              <a:gd name="connsiteX128" fmla="*/ 425196 w 914495"/>
              <a:gd name="connsiteY128" fmla="*/ 2208467 h 6328219"/>
              <a:gd name="connsiteX129" fmla="*/ 0 w 914495"/>
              <a:gd name="connsiteY129" fmla="*/ 1714691 h 6328219"/>
              <a:gd name="connsiteX130" fmla="*/ 4572 w 914495"/>
              <a:gd name="connsiteY130" fmla="*/ 1655255 h 6328219"/>
              <a:gd name="connsiteX131" fmla="*/ 77724 w 914495"/>
              <a:gd name="connsiteY131" fmla="*/ 1668971 h 6328219"/>
              <a:gd name="connsiteX132" fmla="*/ 599027 w 914495"/>
              <a:gd name="connsiteY132" fmla="*/ 1545527 h 6328219"/>
              <a:gd name="connsiteX133" fmla="*/ 599027 w 914495"/>
              <a:gd name="connsiteY133" fmla="*/ 1632395 h 6328219"/>
              <a:gd name="connsiteX134" fmla="*/ 457200 w 914495"/>
              <a:gd name="connsiteY134" fmla="*/ 1934147 h 6328219"/>
              <a:gd name="connsiteX135" fmla="*/ 315468 w 914495"/>
              <a:gd name="connsiteY135" fmla="*/ 1586675 h 6328219"/>
              <a:gd name="connsiteX136" fmla="*/ 452628 w 914495"/>
              <a:gd name="connsiteY136" fmla="*/ 1243679 h 6328219"/>
              <a:gd name="connsiteX137" fmla="*/ 599027 w 914495"/>
              <a:gd name="connsiteY137" fmla="*/ 1545527 h 6328219"/>
              <a:gd name="connsiteX138" fmla="*/ 470916 w 914495"/>
              <a:gd name="connsiteY138" fmla="*/ 411575 h 6328219"/>
              <a:gd name="connsiteX139" fmla="*/ 470916 w 914495"/>
              <a:gd name="connsiteY139" fmla="*/ 1175099 h 6328219"/>
              <a:gd name="connsiteX140" fmla="*/ 452628 w 914495"/>
              <a:gd name="connsiteY140" fmla="*/ 1161383 h 6328219"/>
              <a:gd name="connsiteX141" fmla="*/ 438912 w 914495"/>
              <a:gd name="connsiteY141" fmla="*/ 1175099 h 6328219"/>
              <a:gd name="connsiteX142" fmla="*/ 438912 w 914495"/>
              <a:gd name="connsiteY142" fmla="*/ 411575 h 6328219"/>
              <a:gd name="connsiteX143" fmla="*/ 470916 w 914495"/>
              <a:gd name="connsiteY143" fmla="*/ 411575 h 6328219"/>
              <a:gd name="connsiteX144" fmla="*/ 621887 w 914495"/>
              <a:gd name="connsiteY144" fmla="*/ 278892 h 6328219"/>
              <a:gd name="connsiteX145" fmla="*/ 621887 w 914495"/>
              <a:gd name="connsiteY145" fmla="*/ 1390079 h 6328219"/>
              <a:gd name="connsiteX146" fmla="*/ 589883 w 914495"/>
              <a:gd name="connsiteY146" fmla="*/ 1312259 h 6328219"/>
              <a:gd name="connsiteX147" fmla="*/ 589883 w 914495"/>
              <a:gd name="connsiteY147" fmla="*/ 278892 h 6328219"/>
              <a:gd name="connsiteX148" fmla="*/ 621887 w 914495"/>
              <a:gd name="connsiteY148" fmla="*/ 278892 h 6328219"/>
              <a:gd name="connsiteX149" fmla="*/ 324612 w 914495"/>
              <a:gd name="connsiteY149" fmla="*/ 278892 h 6328219"/>
              <a:gd name="connsiteX150" fmla="*/ 324612 w 914495"/>
              <a:gd name="connsiteY150" fmla="*/ 1321403 h 6328219"/>
              <a:gd name="connsiteX151" fmla="*/ 292608 w 914495"/>
              <a:gd name="connsiteY151" fmla="*/ 1385411 h 6328219"/>
              <a:gd name="connsiteX152" fmla="*/ 292608 w 914495"/>
              <a:gd name="connsiteY152" fmla="*/ 278892 h 6328219"/>
              <a:gd name="connsiteX153" fmla="*/ 324612 w 914495"/>
              <a:gd name="connsiteY153" fmla="*/ 278892 h 6328219"/>
              <a:gd name="connsiteX154" fmla="*/ 768191 w 914495"/>
              <a:gd name="connsiteY154" fmla="*/ 137160 h 6328219"/>
              <a:gd name="connsiteX155" fmla="*/ 768191 w 914495"/>
              <a:gd name="connsiteY155" fmla="*/ 1627823 h 6328219"/>
              <a:gd name="connsiteX156" fmla="*/ 736187 w 914495"/>
              <a:gd name="connsiteY156" fmla="*/ 1650683 h 6328219"/>
              <a:gd name="connsiteX157" fmla="*/ 736187 w 914495"/>
              <a:gd name="connsiteY157" fmla="*/ 137160 h 6328219"/>
              <a:gd name="connsiteX158" fmla="*/ 768191 w 914495"/>
              <a:gd name="connsiteY158" fmla="*/ 137160 h 6328219"/>
              <a:gd name="connsiteX159" fmla="*/ 178308 w 914495"/>
              <a:gd name="connsiteY159" fmla="*/ 137160 h 6328219"/>
              <a:gd name="connsiteX160" fmla="*/ 178308 w 914495"/>
              <a:gd name="connsiteY160" fmla="*/ 1641539 h 6328219"/>
              <a:gd name="connsiteX161" fmla="*/ 169164 w 914495"/>
              <a:gd name="connsiteY161" fmla="*/ 1646111 h 6328219"/>
              <a:gd name="connsiteX162" fmla="*/ 146304 w 914495"/>
              <a:gd name="connsiteY162" fmla="*/ 1636967 h 6328219"/>
              <a:gd name="connsiteX163" fmla="*/ 146304 w 914495"/>
              <a:gd name="connsiteY163" fmla="*/ 137160 h 6328219"/>
              <a:gd name="connsiteX164" fmla="*/ 178308 w 914495"/>
              <a:gd name="connsiteY164" fmla="*/ 137160 h 6328219"/>
              <a:gd name="connsiteX165" fmla="*/ 914495 w 914495"/>
              <a:gd name="connsiteY165" fmla="*/ 0 h 6328219"/>
              <a:gd name="connsiteX166" fmla="*/ 914495 w 914495"/>
              <a:gd name="connsiteY166" fmla="*/ 1595818 h 6328219"/>
              <a:gd name="connsiteX167" fmla="*/ 882491 w 914495"/>
              <a:gd name="connsiteY167" fmla="*/ 1600391 h 6328219"/>
              <a:gd name="connsiteX168" fmla="*/ 882491 w 914495"/>
              <a:gd name="connsiteY168" fmla="*/ 0 h 6328219"/>
              <a:gd name="connsiteX169" fmla="*/ 914495 w 914495"/>
              <a:gd name="connsiteY169" fmla="*/ 0 h 6328219"/>
              <a:gd name="connsiteX170" fmla="*/ 32004 w 914495"/>
              <a:gd name="connsiteY170" fmla="*/ 0 h 6328219"/>
              <a:gd name="connsiteX171" fmla="*/ 32004 w 914495"/>
              <a:gd name="connsiteY171" fmla="*/ 1600391 h 6328219"/>
              <a:gd name="connsiteX172" fmla="*/ 0 w 914495"/>
              <a:gd name="connsiteY172" fmla="*/ 1595818 h 6328219"/>
              <a:gd name="connsiteX173" fmla="*/ 0 w 914495"/>
              <a:gd name="connsiteY173" fmla="*/ 0 h 6328219"/>
              <a:gd name="connsiteX174" fmla="*/ 32004 w 914495"/>
              <a:gd name="connsiteY174" fmla="*/ 0 h 6328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914495" h="6328219">
                <a:moveTo>
                  <a:pt x="493776" y="5372576"/>
                </a:moveTo>
                <a:lnTo>
                  <a:pt x="493776" y="6328220"/>
                </a:lnTo>
                <a:lnTo>
                  <a:pt x="420624" y="6328220"/>
                </a:lnTo>
                <a:lnTo>
                  <a:pt x="420624" y="5372576"/>
                </a:lnTo>
                <a:lnTo>
                  <a:pt x="493776" y="5372576"/>
                </a:lnTo>
                <a:close/>
                <a:moveTo>
                  <a:pt x="909923" y="4732497"/>
                </a:moveTo>
                <a:cubicBezTo>
                  <a:pt x="909923" y="4737068"/>
                  <a:pt x="914495" y="4746213"/>
                  <a:pt x="914495" y="4814792"/>
                </a:cubicBezTo>
                <a:cubicBezTo>
                  <a:pt x="914495" y="4837653"/>
                  <a:pt x="900779" y="4865084"/>
                  <a:pt x="900779" y="4892517"/>
                </a:cubicBezTo>
                <a:cubicBezTo>
                  <a:pt x="896207" y="5020533"/>
                  <a:pt x="704183" y="5239989"/>
                  <a:pt x="557879" y="5267421"/>
                </a:cubicBezTo>
                <a:cubicBezTo>
                  <a:pt x="534924" y="5267421"/>
                  <a:pt x="521208" y="5281137"/>
                  <a:pt x="502920" y="5285708"/>
                </a:cubicBezTo>
                <a:lnTo>
                  <a:pt x="484632" y="5285708"/>
                </a:lnTo>
                <a:cubicBezTo>
                  <a:pt x="489204" y="5276564"/>
                  <a:pt x="484632" y="5262849"/>
                  <a:pt x="484632" y="5175980"/>
                </a:cubicBezTo>
                <a:cubicBezTo>
                  <a:pt x="489204" y="5143976"/>
                  <a:pt x="498348" y="5107401"/>
                  <a:pt x="502920" y="5079969"/>
                </a:cubicBezTo>
                <a:cubicBezTo>
                  <a:pt x="534924" y="4919949"/>
                  <a:pt x="745331" y="4746213"/>
                  <a:pt x="896207" y="4732497"/>
                </a:cubicBezTo>
                <a:lnTo>
                  <a:pt x="909923" y="4732497"/>
                </a:lnTo>
                <a:close/>
                <a:moveTo>
                  <a:pt x="18288" y="4732497"/>
                </a:moveTo>
                <a:cubicBezTo>
                  <a:pt x="256032" y="4764500"/>
                  <a:pt x="429768" y="5015960"/>
                  <a:pt x="429768" y="5185124"/>
                </a:cubicBezTo>
                <a:lnTo>
                  <a:pt x="429768" y="5281137"/>
                </a:lnTo>
                <a:cubicBezTo>
                  <a:pt x="425196" y="5285708"/>
                  <a:pt x="429768" y="5285708"/>
                  <a:pt x="416052" y="5285708"/>
                </a:cubicBezTo>
                <a:cubicBezTo>
                  <a:pt x="406908" y="5285708"/>
                  <a:pt x="338328" y="5262849"/>
                  <a:pt x="306324" y="5249133"/>
                </a:cubicBezTo>
                <a:cubicBezTo>
                  <a:pt x="73152" y="5143976"/>
                  <a:pt x="0" y="4956524"/>
                  <a:pt x="0" y="4791932"/>
                </a:cubicBezTo>
                <a:cubicBezTo>
                  <a:pt x="0" y="4782789"/>
                  <a:pt x="4572" y="4750784"/>
                  <a:pt x="0" y="4732497"/>
                </a:cubicBezTo>
                <a:lnTo>
                  <a:pt x="18288" y="4732497"/>
                </a:lnTo>
                <a:close/>
                <a:moveTo>
                  <a:pt x="914495" y="4339209"/>
                </a:moveTo>
                <a:cubicBezTo>
                  <a:pt x="914495" y="4554093"/>
                  <a:pt x="781907" y="4787360"/>
                  <a:pt x="489204" y="4846797"/>
                </a:cubicBezTo>
                <a:cubicBezTo>
                  <a:pt x="489204" y="4833081"/>
                  <a:pt x="484632" y="4819365"/>
                  <a:pt x="484632" y="4732497"/>
                </a:cubicBezTo>
                <a:cubicBezTo>
                  <a:pt x="489204" y="4714208"/>
                  <a:pt x="493776" y="4686776"/>
                  <a:pt x="493776" y="4672965"/>
                </a:cubicBezTo>
                <a:cubicBezTo>
                  <a:pt x="507492" y="4526661"/>
                  <a:pt x="704183" y="4334637"/>
                  <a:pt x="850487" y="4302633"/>
                </a:cubicBezTo>
                <a:cubicBezTo>
                  <a:pt x="868775" y="4298061"/>
                  <a:pt x="891635" y="4293489"/>
                  <a:pt x="909923" y="4288917"/>
                </a:cubicBezTo>
                <a:cubicBezTo>
                  <a:pt x="909923" y="4307205"/>
                  <a:pt x="914495" y="4330065"/>
                  <a:pt x="914495" y="4339209"/>
                </a:cubicBezTo>
                <a:close/>
                <a:moveTo>
                  <a:pt x="82296" y="4307205"/>
                </a:moveTo>
                <a:cubicBezTo>
                  <a:pt x="274320" y="4348353"/>
                  <a:pt x="429768" y="4599813"/>
                  <a:pt x="429768" y="4746213"/>
                </a:cubicBezTo>
                <a:lnTo>
                  <a:pt x="429768" y="4846797"/>
                </a:lnTo>
                <a:cubicBezTo>
                  <a:pt x="137160" y="4791932"/>
                  <a:pt x="0" y="4563237"/>
                  <a:pt x="0" y="4352925"/>
                </a:cubicBezTo>
                <a:cubicBezTo>
                  <a:pt x="0" y="4339209"/>
                  <a:pt x="4572" y="4311777"/>
                  <a:pt x="4572" y="4288917"/>
                </a:cubicBezTo>
                <a:cubicBezTo>
                  <a:pt x="27432" y="4293489"/>
                  <a:pt x="54864" y="4302633"/>
                  <a:pt x="82296" y="4307205"/>
                </a:cubicBezTo>
                <a:close/>
                <a:moveTo>
                  <a:pt x="914495" y="3900297"/>
                </a:moveTo>
                <a:cubicBezTo>
                  <a:pt x="914495" y="4115181"/>
                  <a:pt x="781907" y="4348353"/>
                  <a:pt x="489204" y="4407789"/>
                </a:cubicBezTo>
                <a:cubicBezTo>
                  <a:pt x="489204" y="4394073"/>
                  <a:pt x="484632" y="4380357"/>
                  <a:pt x="484632" y="4293489"/>
                </a:cubicBezTo>
                <a:cubicBezTo>
                  <a:pt x="489204" y="4275201"/>
                  <a:pt x="493776" y="4252341"/>
                  <a:pt x="493776" y="4234053"/>
                </a:cubicBezTo>
                <a:cubicBezTo>
                  <a:pt x="498348" y="4096893"/>
                  <a:pt x="708755" y="3886581"/>
                  <a:pt x="845915" y="3863721"/>
                </a:cubicBezTo>
                <a:cubicBezTo>
                  <a:pt x="864203" y="3863721"/>
                  <a:pt x="887063" y="3854577"/>
                  <a:pt x="909923" y="3850005"/>
                </a:cubicBezTo>
                <a:cubicBezTo>
                  <a:pt x="909923" y="3868293"/>
                  <a:pt x="914495" y="3891153"/>
                  <a:pt x="914495" y="3900297"/>
                </a:cubicBezTo>
                <a:close/>
                <a:moveTo>
                  <a:pt x="68580" y="3863721"/>
                </a:moveTo>
                <a:cubicBezTo>
                  <a:pt x="219456" y="3882009"/>
                  <a:pt x="420624" y="4128897"/>
                  <a:pt x="420624" y="4266057"/>
                </a:cubicBezTo>
                <a:cubicBezTo>
                  <a:pt x="420624" y="4279773"/>
                  <a:pt x="425196" y="4298061"/>
                  <a:pt x="429768" y="4311777"/>
                </a:cubicBezTo>
                <a:cubicBezTo>
                  <a:pt x="429768" y="4403217"/>
                  <a:pt x="425196" y="4403217"/>
                  <a:pt x="425196" y="4407789"/>
                </a:cubicBezTo>
                <a:cubicBezTo>
                  <a:pt x="123444" y="4343781"/>
                  <a:pt x="0" y="4119753"/>
                  <a:pt x="0" y="3909441"/>
                </a:cubicBezTo>
                <a:cubicBezTo>
                  <a:pt x="0" y="3900297"/>
                  <a:pt x="4572" y="3868293"/>
                  <a:pt x="4572" y="3850005"/>
                </a:cubicBezTo>
                <a:cubicBezTo>
                  <a:pt x="22860" y="3854577"/>
                  <a:pt x="41148" y="3863721"/>
                  <a:pt x="68580" y="3863721"/>
                </a:cubicBezTo>
                <a:close/>
                <a:moveTo>
                  <a:pt x="909923" y="3415570"/>
                </a:moveTo>
                <a:cubicBezTo>
                  <a:pt x="909923" y="3429286"/>
                  <a:pt x="914495" y="3447574"/>
                  <a:pt x="914495" y="3461290"/>
                </a:cubicBezTo>
                <a:cubicBezTo>
                  <a:pt x="914495" y="3676269"/>
                  <a:pt x="781907" y="3909441"/>
                  <a:pt x="489204" y="3968877"/>
                </a:cubicBezTo>
                <a:cubicBezTo>
                  <a:pt x="489204" y="3955161"/>
                  <a:pt x="484632" y="3941445"/>
                  <a:pt x="484632" y="3854577"/>
                </a:cubicBezTo>
                <a:cubicBezTo>
                  <a:pt x="489204" y="3818001"/>
                  <a:pt x="498348" y="3781425"/>
                  <a:pt x="507492" y="3744849"/>
                </a:cubicBezTo>
                <a:cubicBezTo>
                  <a:pt x="548735" y="3589401"/>
                  <a:pt x="754475" y="3424714"/>
                  <a:pt x="896207" y="3415570"/>
                </a:cubicBezTo>
                <a:lnTo>
                  <a:pt x="909923" y="3415570"/>
                </a:lnTo>
                <a:close/>
                <a:moveTo>
                  <a:pt x="13716" y="3415570"/>
                </a:moveTo>
                <a:cubicBezTo>
                  <a:pt x="32004" y="3420142"/>
                  <a:pt x="50292" y="3424714"/>
                  <a:pt x="64008" y="3424714"/>
                </a:cubicBezTo>
                <a:cubicBezTo>
                  <a:pt x="251460" y="3456718"/>
                  <a:pt x="429768" y="3712845"/>
                  <a:pt x="429768" y="3872865"/>
                </a:cubicBezTo>
                <a:cubicBezTo>
                  <a:pt x="429768" y="3964305"/>
                  <a:pt x="425196" y="3964305"/>
                  <a:pt x="425196" y="3968877"/>
                </a:cubicBezTo>
                <a:cubicBezTo>
                  <a:pt x="132588" y="3914013"/>
                  <a:pt x="0" y="3685413"/>
                  <a:pt x="0" y="3475006"/>
                </a:cubicBezTo>
                <a:cubicBezTo>
                  <a:pt x="0" y="3461290"/>
                  <a:pt x="4572" y="3433858"/>
                  <a:pt x="0" y="3415570"/>
                </a:cubicBezTo>
                <a:lnTo>
                  <a:pt x="13716" y="3415570"/>
                </a:lnTo>
                <a:close/>
                <a:moveTo>
                  <a:pt x="909923" y="2976658"/>
                </a:moveTo>
                <a:cubicBezTo>
                  <a:pt x="909923" y="2990374"/>
                  <a:pt x="914495" y="3013234"/>
                  <a:pt x="914495" y="3022378"/>
                </a:cubicBezTo>
                <a:cubicBezTo>
                  <a:pt x="914495" y="3182398"/>
                  <a:pt x="836771" y="3397282"/>
                  <a:pt x="617315" y="3488722"/>
                </a:cubicBezTo>
                <a:cubicBezTo>
                  <a:pt x="580739" y="3502438"/>
                  <a:pt x="516636" y="3525298"/>
                  <a:pt x="502920" y="3525298"/>
                </a:cubicBezTo>
                <a:lnTo>
                  <a:pt x="484632" y="3525298"/>
                </a:lnTo>
                <a:cubicBezTo>
                  <a:pt x="489204" y="3516154"/>
                  <a:pt x="484632" y="3502438"/>
                  <a:pt x="484632" y="3415570"/>
                </a:cubicBezTo>
                <a:cubicBezTo>
                  <a:pt x="484632" y="3255550"/>
                  <a:pt x="667607" y="3026950"/>
                  <a:pt x="832199" y="2990374"/>
                </a:cubicBezTo>
                <a:cubicBezTo>
                  <a:pt x="850487" y="2985802"/>
                  <a:pt x="873347" y="2981230"/>
                  <a:pt x="891635" y="2976658"/>
                </a:cubicBezTo>
                <a:lnTo>
                  <a:pt x="909923" y="2976658"/>
                </a:lnTo>
                <a:close/>
                <a:moveTo>
                  <a:pt x="18288" y="2976658"/>
                </a:moveTo>
                <a:cubicBezTo>
                  <a:pt x="50292" y="2985802"/>
                  <a:pt x="77724" y="2994946"/>
                  <a:pt x="109728" y="2999518"/>
                </a:cubicBezTo>
                <a:cubicBezTo>
                  <a:pt x="256032" y="3036094"/>
                  <a:pt x="411480" y="3260122"/>
                  <a:pt x="420624" y="3383566"/>
                </a:cubicBezTo>
                <a:cubicBezTo>
                  <a:pt x="420624" y="3397282"/>
                  <a:pt x="429768" y="3410998"/>
                  <a:pt x="429768" y="3424714"/>
                </a:cubicBezTo>
                <a:lnTo>
                  <a:pt x="429768" y="3520726"/>
                </a:lnTo>
                <a:cubicBezTo>
                  <a:pt x="425196" y="3525298"/>
                  <a:pt x="425196" y="3525298"/>
                  <a:pt x="416052" y="3525298"/>
                </a:cubicBezTo>
                <a:cubicBezTo>
                  <a:pt x="342900" y="3525298"/>
                  <a:pt x="173736" y="3429286"/>
                  <a:pt x="118872" y="3360706"/>
                </a:cubicBezTo>
                <a:cubicBezTo>
                  <a:pt x="68580" y="3296698"/>
                  <a:pt x="27432" y="3223546"/>
                  <a:pt x="13716" y="3159538"/>
                </a:cubicBezTo>
                <a:cubicBezTo>
                  <a:pt x="4572" y="3118390"/>
                  <a:pt x="0" y="3045238"/>
                  <a:pt x="0" y="3036094"/>
                </a:cubicBezTo>
                <a:cubicBezTo>
                  <a:pt x="0" y="3022378"/>
                  <a:pt x="4572" y="2994946"/>
                  <a:pt x="0" y="2976658"/>
                </a:cubicBezTo>
                <a:lnTo>
                  <a:pt x="18288" y="2976658"/>
                </a:lnTo>
                <a:close/>
                <a:moveTo>
                  <a:pt x="909923" y="2537746"/>
                </a:moveTo>
                <a:cubicBezTo>
                  <a:pt x="909923" y="2551462"/>
                  <a:pt x="914495" y="2569750"/>
                  <a:pt x="914495" y="2583466"/>
                </a:cubicBezTo>
                <a:cubicBezTo>
                  <a:pt x="914495" y="2789206"/>
                  <a:pt x="786479" y="3026950"/>
                  <a:pt x="502920" y="3086386"/>
                </a:cubicBezTo>
                <a:lnTo>
                  <a:pt x="484632" y="3086386"/>
                </a:lnTo>
                <a:cubicBezTo>
                  <a:pt x="489204" y="3077242"/>
                  <a:pt x="484632" y="3063526"/>
                  <a:pt x="484632" y="2972086"/>
                </a:cubicBezTo>
                <a:cubicBezTo>
                  <a:pt x="489204" y="2944654"/>
                  <a:pt x="498348" y="2912650"/>
                  <a:pt x="502920" y="2880646"/>
                </a:cubicBezTo>
                <a:cubicBezTo>
                  <a:pt x="530352" y="2743486"/>
                  <a:pt x="708755" y="2565178"/>
                  <a:pt x="845915" y="2546890"/>
                </a:cubicBezTo>
                <a:cubicBezTo>
                  <a:pt x="855059" y="2546890"/>
                  <a:pt x="873347" y="2542318"/>
                  <a:pt x="887063" y="2537746"/>
                </a:cubicBezTo>
                <a:lnTo>
                  <a:pt x="909923" y="2537746"/>
                </a:lnTo>
                <a:close/>
                <a:moveTo>
                  <a:pt x="32004" y="2537746"/>
                </a:moveTo>
                <a:cubicBezTo>
                  <a:pt x="173736" y="2542318"/>
                  <a:pt x="393192" y="2752630"/>
                  <a:pt x="411480" y="2903506"/>
                </a:cubicBezTo>
                <a:cubicBezTo>
                  <a:pt x="416052" y="2930938"/>
                  <a:pt x="429768" y="2972086"/>
                  <a:pt x="429768" y="2985802"/>
                </a:cubicBezTo>
                <a:lnTo>
                  <a:pt x="429768" y="3081814"/>
                </a:lnTo>
                <a:cubicBezTo>
                  <a:pt x="425196" y="3086386"/>
                  <a:pt x="429768" y="3086386"/>
                  <a:pt x="416052" y="3086386"/>
                </a:cubicBezTo>
                <a:cubicBezTo>
                  <a:pt x="342900" y="3086386"/>
                  <a:pt x="173736" y="2990374"/>
                  <a:pt x="123444" y="2926366"/>
                </a:cubicBezTo>
                <a:cubicBezTo>
                  <a:pt x="68580" y="2853214"/>
                  <a:pt x="27432" y="2784634"/>
                  <a:pt x="13716" y="2720626"/>
                </a:cubicBezTo>
                <a:cubicBezTo>
                  <a:pt x="4572" y="2679478"/>
                  <a:pt x="0" y="2606326"/>
                  <a:pt x="0" y="2597182"/>
                </a:cubicBezTo>
                <a:cubicBezTo>
                  <a:pt x="0" y="2583466"/>
                  <a:pt x="4572" y="2556034"/>
                  <a:pt x="4572" y="2533174"/>
                </a:cubicBezTo>
                <a:cubicBezTo>
                  <a:pt x="13716" y="2537746"/>
                  <a:pt x="22860" y="2537746"/>
                  <a:pt x="32004" y="2537746"/>
                </a:cubicBezTo>
                <a:close/>
                <a:moveTo>
                  <a:pt x="914495" y="2144459"/>
                </a:moveTo>
                <a:cubicBezTo>
                  <a:pt x="914495" y="2354771"/>
                  <a:pt x="781907" y="2597182"/>
                  <a:pt x="489204" y="2647474"/>
                </a:cubicBezTo>
                <a:cubicBezTo>
                  <a:pt x="489204" y="2633758"/>
                  <a:pt x="484632" y="2620042"/>
                  <a:pt x="484632" y="2537746"/>
                </a:cubicBezTo>
                <a:cubicBezTo>
                  <a:pt x="489204" y="2524030"/>
                  <a:pt x="489204" y="2510314"/>
                  <a:pt x="489204" y="2496598"/>
                </a:cubicBezTo>
                <a:cubicBezTo>
                  <a:pt x="493776" y="2359343"/>
                  <a:pt x="681323" y="2135315"/>
                  <a:pt x="841343" y="2107883"/>
                </a:cubicBezTo>
                <a:lnTo>
                  <a:pt x="909923" y="2094167"/>
                </a:lnTo>
                <a:cubicBezTo>
                  <a:pt x="909923" y="2112455"/>
                  <a:pt x="914495" y="2135315"/>
                  <a:pt x="914495" y="2144459"/>
                </a:cubicBezTo>
                <a:close/>
                <a:moveTo>
                  <a:pt x="429768" y="2546890"/>
                </a:moveTo>
                <a:lnTo>
                  <a:pt x="429768" y="2642902"/>
                </a:lnTo>
                <a:cubicBezTo>
                  <a:pt x="429768" y="2642902"/>
                  <a:pt x="429768" y="2647474"/>
                  <a:pt x="420624" y="2647474"/>
                </a:cubicBezTo>
                <a:cubicBezTo>
                  <a:pt x="406908" y="2647474"/>
                  <a:pt x="338328" y="2629186"/>
                  <a:pt x="301752" y="2610898"/>
                </a:cubicBezTo>
                <a:cubicBezTo>
                  <a:pt x="73152" y="2505742"/>
                  <a:pt x="0" y="2318195"/>
                  <a:pt x="0" y="2153603"/>
                </a:cubicBezTo>
                <a:cubicBezTo>
                  <a:pt x="0" y="2144459"/>
                  <a:pt x="4572" y="2112455"/>
                  <a:pt x="4572" y="2094167"/>
                </a:cubicBezTo>
                <a:cubicBezTo>
                  <a:pt x="246888" y="2107883"/>
                  <a:pt x="429768" y="2377631"/>
                  <a:pt x="429768" y="2546890"/>
                </a:cubicBezTo>
                <a:close/>
                <a:moveTo>
                  <a:pt x="914495" y="1737551"/>
                </a:moveTo>
                <a:cubicBezTo>
                  <a:pt x="909923" y="1751267"/>
                  <a:pt x="905351" y="1769555"/>
                  <a:pt x="905351" y="1787843"/>
                </a:cubicBezTo>
                <a:cubicBezTo>
                  <a:pt x="896207" y="1970723"/>
                  <a:pt x="695039" y="2167319"/>
                  <a:pt x="557879" y="2190179"/>
                </a:cubicBezTo>
                <a:cubicBezTo>
                  <a:pt x="530352" y="2194751"/>
                  <a:pt x="512064" y="2203895"/>
                  <a:pt x="489204" y="2208467"/>
                </a:cubicBezTo>
                <a:cubicBezTo>
                  <a:pt x="489204" y="2194751"/>
                  <a:pt x="484632" y="2181035"/>
                  <a:pt x="484632" y="2094167"/>
                </a:cubicBezTo>
                <a:cubicBezTo>
                  <a:pt x="489204" y="2075879"/>
                  <a:pt x="493776" y="2053018"/>
                  <a:pt x="493776" y="2034731"/>
                </a:cubicBezTo>
                <a:cubicBezTo>
                  <a:pt x="502920" y="1888427"/>
                  <a:pt x="708755" y="1682687"/>
                  <a:pt x="855059" y="1664399"/>
                </a:cubicBezTo>
                <a:cubicBezTo>
                  <a:pt x="868775" y="1664399"/>
                  <a:pt x="891635" y="1659827"/>
                  <a:pt x="909923" y="1655255"/>
                </a:cubicBezTo>
                <a:cubicBezTo>
                  <a:pt x="909923" y="1659827"/>
                  <a:pt x="914495" y="1668971"/>
                  <a:pt x="914495" y="1737551"/>
                </a:cubicBezTo>
                <a:close/>
                <a:moveTo>
                  <a:pt x="77724" y="1668971"/>
                </a:moveTo>
                <a:cubicBezTo>
                  <a:pt x="256032" y="1700975"/>
                  <a:pt x="434340" y="1961579"/>
                  <a:pt x="429768" y="2117027"/>
                </a:cubicBezTo>
                <a:cubicBezTo>
                  <a:pt x="429768" y="2203895"/>
                  <a:pt x="425196" y="2203895"/>
                  <a:pt x="425196" y="2208467"/>
                </a:cubicBezTo>
                <a:cubicBezTo>
                  <a:pt x="132588" y="2153603"/>
                  <a:pt x="0" y="1925003"/>
                  <a:pt x="0" y="1714691"/>
                </a:cubicBezTo>
                <a:cubicBezTo>
                  <a:pt x="0" y="1705547"/>
                  <a:pt x="4572" y="1673543"/>
                  <a:pt x="4572" y="1655255"/>
                </a:cubicBezTo>
                <a:cubicBezTo>
                  <a:pt x="27432" y="1659827"/>
                  <a:pt x="50292" y="1664399"/>
                  <a:pt x="77724" y="1668971"/>
                </a:cubicBezTo>
                <a:close/>
                <a:moveTo>
                  <a:pt x="599027" y="1545527"/>
                </a:moveTo>
                <a:lnTo>
                  <a:pt x="599027" y="1632395"/>
                </a:lnTo>
                <a:cubicBezTo>
                  <a:pt x="585311" y="1732979"/>
                  <a:pt x="553307" y="1833563"/>
                  <a:pt x="457200" y="1934147"/>
                </a:cubicBezTo>
                <a:cubicBezTo>
                  <a:pt x="356616" y="1847279"/>
                  <a:pt x="315468" y="1691831"/>
                  <a:pt x="315468" y="1586675"/>
                </a:cubicBezTo>
                <a:cubicBezTo>
                  <a:pt x="315468" y="1476947"/>
                  <a:pt x="356616" y="1344263"/>
                  <a:pt x="452628" y="1243679"/>
                </a:cubicBezTo>
                <a:cubicBezTo>
                  <a:pt x="548735" y="1330547"/>
                  <a:pt x="585311" y="1449514"/>
                  <a:pt x="599027" y="1545527"/>
                </a:cubicBezTo>
                <a:close/>
                <a:moveTo>
                  <a:pt x="470916" y="411575"/>
                </a:moveTo>
                <a:lnTo>
                  <a:pt x="470916" y="1175099"/>
                </a:lnTo>
                <a:cubicBezTo>
                  <a:pt x="466344" y="1170527"/>
                  <a:pt x="466344" y="1161383"/>
                  <a:pt x="452628" y="1161383"/>
                </a:cubicBezTo>
                <a:cubicBezTo>
                  <a:pt x="443484" y="1161383"/>
                  <a:pt x="443484" y="1170527"/>
                  <a:pt x="438912" y="1175099"/>
                </a:cubicBezTo>
                <a:lnTo>
                  <a:pt x="438912" y="411575"/>
                </a:lnTo>
                <a:lnTo>
                  <a:pt x="470916" y="411575"/>
                </a:lnTo>
                <a:close/>
                <a:moveTo>
                  <a:pt x="621887" y="278892"/>
                </a:moveTo>
                <a:lnTo>
                  <a:pt x="621887" y="1390079"/>
                </a:lnTo>
                <a:cubicBezTo>
                  <a:pt x="612743" y="1367123"/>
                  <a:pt x="589883" y="1321403"/>
                  <a:pt x="589883" y="1312259"/>
                </a:cubicBezTo>
                <a:lnTo>
                  <a:pt x="589883" y="278892"/>
                </a:lnTo>
                <a:lnTo>
                  <a:pt x="621887" y="278892"/>
                </a:lnTo>
                <a:close/>
                <a:moveTo>
                  <a:pt x="324612" y="278892"/>
                </a:moveTo>
                <a:lnTo>
                  <a:pt x="324612" y="1321403"/>
                </a:lnTo>
                <a:cubicBezTo>
                  <a:pt x="315468" y="1344263"/>
                  <a:pt x="301752" y="1367123"/>
                  <a:pt x="292608" y="1385411"/>
                </a:cubicBezTo>
                <a:lnTo>
                  <a:pt x="292608" y="278892"/>
                </a:lnTo>
                <a:lnTo>
                  <a:pt x="324612" y="278892"/>
                </a:lnTo>
                <a:close/>
                <a:moveTo>
                  <a:pt x="768191" y="137160"/>
                </a:moveTo>
                <a:lnTo>
                  <a:pt x="768191" y="1627823"/>
                </a:lnTo>
                <a:cubicBezTo>
                  <a:pt x="763619" y="1636967"/>
                  <a:pt x="749903" y="1646111"/>
                  <a:pt x="736187" y="1650683"/>
                </a:cubicBezTo>
                <a:lnTo>
                  <a:pt x="736187" y="137160"/>
                </a:lnTo>
                <a:lnTo>
                  <a:pt x="768191" y="137160"/>
                </a:lnTo>
                <a:close/>
                <a:moveTo>
                  <a:pt x="178308" y="137160"/>
                </a:moveTo>
                <a:lnTo>
                  <a:pt x="178308" y="1641539"/>
                </a:lnTo>
                <a:cubicBezTo>
                  <a:pt x="178308" y="1641539"/>
                  <a:pt x="178308" y="1646111"/>
                  <a:pt x="169164" y="1646111"/>
                </a:cubicBezTo>
                <a:cubicBezTo>
                  <a:pt x="155448" y="1646111"/>
                  <a:pt x="155448" y="1641539"/>
                  <a:pt x="146304" y="1636967"/>
                </a:cubicBezTo>
                <a:lnTo>
                  <a:pt x="146304" y="137160"/>
                </a:lnTo>
                <a:lnTo>
                  <a:pt x="178308" y="137160"/>
                </a:lnTo>
                <a:close/>
                <a:moveTo>
                  <a:pt x="914495" y="0"/>
                </a:moveTo>
                <a:lnTo>
                  <a:pt x="914495" y="1595818"/>
                </a:lnTo>
                <a:cubicBezTo>
                  <a:pt x="905351" y="1595818"/>
                  <a:pt x="896207" y="1600391"/>
                  <a:pt x="882491" y="1600391"/>
                </a:cubicBezTo>
                <a:lnTo>
                  <a:pt x="882491" y="0"/>
                </a:lnTo>
                <a:lnTo>
                  <a:pt x="914495" y="0"/>
                </a:lnTo>
                <a:close/>
                <a:moveTo>
                  <a:pt x="32004" y="0"/>
                </a:moveTo>
                <a:lnTo>
                  <a:pt x="32004" y="1600391"/>
                </a:lnTo>
                <a:cubicBezTo>
                  <a:pt x="18288" y="1600391"/>
                  <a:pt x="9144" y="1595818"/>
                  <a:pt x="0" y="1595818"/>
                </a:cubicBezTo>
                <a:lnTo>
                  <a:pt x="0" y="0"/>
                </a:lnTo>
                <a:lnTo>
                  <a:pt x="32004" y="0"/>
                </a:lnTo>
                <a:close/>
              </a:path>
            </a:pathLst>
          </a:custGeom>
          <a:gradFill flip="none" rotWithShape="1">
            <a:gsLst>
              <a:gs pos="38000">
                <a:srgbClr val="EC2329"/>
              </a:gs>
              <a:gs pos="100000">
                <a:srgbClr val="FFC000">
                  <a:alpha val="0"/>
                </a:srgbClr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388FC-D708-AABB-7209-DA63DF341EE1}"/>
              </a:ext>
            </a:extLst>
          </p:cNvPr>
          <p:cNvSpPr txBox="1"/>
          <p:nvPr/>
        </p:nvSpPr>
        <p:spPr>
          <a:xfrm>
            <a:off x="178643" y="104155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 flip="none" rotWithShape="1">
                  <a:gsLst>
                    <a:gs pos="0">
                      <a:srgbClr val="FBC398"/>
                    </a:gs>
                    <a:gs pos="100000">
                      <a:srgbClr val="EC2329"/>
                    </a:gs>
                  </a:gsLst>
                  <a:lin ang="5400000" scaled="1"/>
                  <a:tileRect/>
                </a:gradFill>
                <a:effectLst>
                  <a:reflection blurRad="6350" stA="55000" endA="300" endPos="45500" dist="254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4000" dirty="0">
              <a:gradFill flip="none" rotWithShape="1">
                <a:gsLst>
                  <a:gs pos="0">
                    <a:srgbClr val="FBC398"/>
                  </a:gs>
                  <a:gs pos="100000">
                    <a:srgbClr val="EC2329"/>
                  </a:gs>
                </a:gsLst>
                <a:lin ang="5400000" scaled="1"/>
                <a:tileRect/>
              </a:gradFill>
              <a:effectLst>
                <a:reflection blurRad="6350" stA="55000" endA="300" endPos="45500" dist="254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418AFA75-D4D8-A5C6-B395-98BA2DAFD4BB}"/>
              </a:ext>
            </a:extLst>
          </p:cNvPr>
          <p:cNvSpPr>
            <a:spLocks/>
          </p:cNvSpPr>
          <p:nvPr/>
        </p:nvSpPr>
        <p:spPr bwMode="auto">
          <a:xfrm>
            <a:off x="942979" y="193897"/>
            <a:ext cx="422025" cy="400011"/>
          </a:xfrm>
          <a:custGeom>
            <a:avLst/>
            <a:gdLst>
              <a:gd name="T0" fmla="*/ 18 w 97"/>
              <a:gd name="T1" fmla="*/ 92 h 92"/>
              <a:gd name="T2" fmla="*/ 25 w 97"/>
              <a:gd name="T3" fmla="*/ 70 h 92"/>
              <a:gd name="T4" fmla="*/ 29 w 97"/>
              <a:gd name="T5" fmla="*/ 59 h 92"/>
              <a:gd name="T6" fmla="*/ 28 w 97"/>
              <a:gd name="T7" fmla="*/ 56 h 92"/>
              <a:gd name="T8" fmla="*/ 2 w 97"/>
              <a:gd name="T9" fmla="*/ 37 h 92"/>
              <a:gd name="T10" fmla="*/ 0 w 97"/>
              <a:gd name="T11" fmla="*/ 35 h 92"/>
              <a:gd name="T12" fmla="*/ 2 w 97"/>
              <a:gd name="T13" fmla="*/ 35 h 92"/>
              <a:gd name="T14" fmla="*/ 34 w 97"/>
              <a:gd name="T15" fmla="*/ 35 h 92"/>
              <a:gd name="T16" fmla="*/ 37 w 97"/>
              <a:gd name="T17" fmla="*/ 33 h 92"/>
              <a:gd name="T18" fmla="*/ 47 w 97"/>
              <a:gd name="T19" fmla="*/ 2 h 92"/>
              <a:gd name="T20" fmla="*/ 48 w 97"/>
              <a:gd name="T21" fmla="*/ 0 h 92"/>
              <a:gd name="T22" fmla="*/ 52 w 97"/>
              <a:gd name="T23" fmla="*/ 11 h 92"/>
              <a:gd name="T24" fmla="*/ 59 w 97"/>
              <a:gd name="T25" fmla="*/ 33 h 92"/>
              <a:gd name="T26" fmla="*/ 62 w 97"/>
              <a:gd name="T27" fmla="*/ 35 h 92"/>
              <a:gd name="T28" fmla="*/ 94 w 97"/>
              <a:gd name="T29" fmla="*/ 35 h 92"/>
              <a:gd name="T30" fmla="*/ 97 w 97"/>
              <a:gd name="T31" fmla="*/ 35 h 92"/>
              <a:gd name="T32" fmla="*/ 95 w 97"/>
              <a:gd name="T33" fmla="*/ 37 h 92"/>
              <a:gd name="T34" fmla="*/ 68 w 97"/>
              <a:gd name="T35" fmla="*/ 56 h 92"/>
              <a:gd name="T36" fmla="*/ 67 w 97"/>
              <a:gd name="T37" fmla="*/ 59 h 92"/>
              <a:gd name="T38" fmla="*/ 77 w 97"/>
              <a:gd name="T39" fmla="*/ 90 h 92"/>
              <a:gd name="T40" fmla="*/ 78 w 97"/>
              <a:gd name="T41" fmla="*/ 92 h 92"/>
              <a:gd name="T42" fmla="*/ 76 w 97"/>
              <a:gd name="T43" fmla="*/ 91 h 92"/>
              <a:gd name="T44" fmla="*/ 50 w 97"/>
              <a:gd name="T45" fmla="*/ 72 h 92"/>
              <a:gd name="T46" fmla="*/ 47 w 97"/>
              <a:gd name="T47" fmla="*/ 72 h 92"/>
              <a:gd name="T48" fmla="*/ 21 w 97"/>
              <a:gd name="T49" fmla="*/ 91 h 92"/>
              <a:gd name="T50" fmla="*/ 18 w 97"/>
              <a:gd name="T51" fmla="*/ 92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97" h="92">
                <a:moveTo>
                  <a:pt x="18" y="92"/>
                </a:moveTo>
                <a:cubicBezTo>
                  <a:pt x="21" y="85"/>
                  <a:pt x="23" y="77"/>
                  <a:pt x="25" y="70"/>
                </a:cubicBezTo>
                <a:cubicBezTo>
                  <a:pt x="26" y="66"/>
                  <a:pt x="28" y="62"/>
                  <a:pt x="29" y="59"/>
                </a:cubicBezTo>
                <a:cubicBezTo>
                  <a:pt x="29" y="57"/>
                  <a:pt x="29" y="57"/>
                  <a:pt x="28" y="56"/>
                </a:cubicBezTo>
                <a:cubicBezTo>
                  <a:pt x="19" y="50"/>
                  <a:pt x="11" y="43"/>
                  <a:pt x="2" y="37"/>
                </a:cubicBezTo>
                <a:cubicBezTo>
                  <a:pt x="1" y="37"/>
                  <a:pt x="1" y="36"/>
                  <a:pt x="0" y="35"/>
                </a:cubicBezTo>
                <a:cubicBezTo>
                  <a:pt x="1" y="35"/>
                  <a:pt x="1" y="35"/>
                  <a:pt x="2" y="35"/>
                </a:cubicBezTo>
                <a:cubicBezTo>
                  <a:pt x="13" y="35"/>
                  <a:pt x="24" y="35"/>
                  <a:pt x="34" y="35"/>
                </a:cubicBezTo>
                <a:cubicBezTo>
                  <a:pt x="36" y="35"/>
                  <a:pt x="37" y="35"/>
                  <a:pt x="37" y="33"/>
                </a:cubicBezTo>
                <a:cubicBezTo>
                  <a:pt x="41" y="23"/>
                  <a:pt x="44" y="13"/>
                  <a:pt x="47" y="2"/>
                </a:cubicBezTo>
                <a:cubicBezTo>
                  <a:pt x="47" y="2"/>
                  <a:pt x="48" y="1"/>
                  <a:pt x="48" y="0"/>
                </a:cubicBezTo>
                <a:cubicBezTo>
                  <a:pt x="49" y="4"/>
                  <a:pt x="51" y="8"/>
                  <a:pt x="52" y="11"/>
                </a:cubicBezTo>
                <a:cubicBezTo>
                  <a:pt x="54" y="19"/>
                  <a:pt x="57" y="26"/>
                  <a:pt x="59" y="33"/>
                </a:cubicBezTo>
                <a:cubicBezTo>
                  <a:pt x="59" y="35"/>
                  <a:pt x="60" y="35"/>
                  <a:pt x="62" y="35"/>
                </a:cubicBezTo>
                <a:cubicBezTo>
                  <a:pt x="72" y="35"/>
                  <a:pt x="83" y="35"/>
                  <a:pt x="94" y="35"/>
                </a:cubicBezTo>
                <a:cubicBezTo>
                  <a:pt x="95" y="35"/>
                  <a:pt x="95" y="35"/>
                  <a:pt x="97" y="35"/>
                </a:cubicBezTo>
                <a:cubicBezTo>
                  <a:pt x="96" y="36"/>
                  <a:pt x="95" y="36"/>
                  <a:pt x="95" y="37"/>
                </a:cubicBezTo>
                <a:cubicBezTo>
                  <a:pt x="86" y="43"/>
                  <a:pt x="77" y="50"/>
                  <a:pt x="68" y="56"/>
                </a:cubicBezTo>
                <a:cubicBezTo>
                  <a:pt x="67" y="57"/>
                  <a:pt x="67" y="57"/>
                  <a:pt x="67" y="59"/>
                </a:cubicBezTo>
                <a:cubicBezTo>
                  <a:pt x="71" y="69"/>
                  <a:pt x="74" y="79"/>
                  <a:pt x="77" y="90"/>
                </a:cubicBezTo>
                <a:cubicBezTo>
                  <a:pt x="77" y="90"/>
                  <a:pt x="78" y="91"/>
                  <a:pt x="78" y="92"/>
                </a:cubicBezTo>
                <a:cubicBezTo>
                  <a:pt x="77" y="92"/>
                  <a:pt x="77" y="91"/>
                  <a:pt x="76" y="91"/>
                </a:cubicBezTo>
                <a:cubicBezTo>
                  <a:pt x="67" y="85"/>
                  <a:pt x="58" y="78"/>
                  <a:pt x="50" y="72"/>
                </a:cubicBezTo>
                <a:cubicBezTo>
                  <a:pt x="48" y="71"/>
                  <a:pt x="48" y="71"/>
                  <a:pt x="47" y="72"/>
                </a:cubicBezTo>
                <a:cubicBezTo>
                  <a:pt x="38" y="78"/>
                  <a:pt x="29" y="84"/>
                  <a:pt x="21" y="91"/>
                </a:cubicBezTo>
                <a:cubicBezTo>
                  <a:pt x="20" y="91"/>
                  <a:pt x="19" y="92"/>
                  <a:pt x="18" y="92"/>
                </a:cubicBezTo>
                <a:close/>
              </a:path>
            </a:pathLst>
          </a:custGeom>
          <a:noFill/>
          <a:ln w="12700">
            <a:solidFill>
              <a:srgbClr val="FFECDD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81C2A35-0100-AEF9-0563-C8344F8B8018}"/>
              </a:ext>
            </a:extLst>
          </p:cNvPr>
          <p:cNvSpPr txBox="1"/>
          <p:nvPr/>
        </p:nvSpPr>
        <p:spPr>
          <a:xfrm>
            <a:off x="942979" y="228610"/>
            <a:ext cx="3214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EC2329"/>
                </a:solidFill>
                <a:latin typeface="+mj-ea"/>
                <a:ea typeface="+mj-ea"/>
                <a:cs typeface="阿里巴巴普惠体 2.0 105 Heavy" panose="00020600040101010101" pitchFamily="18" charset="-122"/>
              </a:defRPr>
            </a:lvl1pPr>
          </a:lstStyle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AF7D11D-6895-98CA-789F-9A6BF52A12F7}"/>
              </a:ext>
            </a:extLst>
          </p:cNvPr>
          <p:cNvGrpSpPr/>
          <p:nvPr/>
        </p:nvGrpSpPr>
        <p:grpSpPr>
          <a:xfrm>
            <a:off x="6800903" y="3754760"/>
            <a:ext cx="561920" cy="705521"/>
            <a:chOff x="7295582" y="-452653"/>
            <a:chExt cx="214313" cy="269082"/>
          </a:xfrm>
        </p:grpSpPr>
        <p:sp>
          <p:nvSpPr>
            <p:cNvPr id="17" name="Freeform 25">
              <a:extLst>
                <a:ext uri="{FF2B5EF4-FFF2-40B4-BE49-F238E27FC236}">
                  <a16:creationId xmlns:a16="http://schemas.microsoft.com/office/drawing/2014/main" id="{DC2AB990-629C-0A3C-6D8C-D5000F50168B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5601" y="-452653"/>
              <a:ext cx="64294" cy="69056"/>
            </a:xfrm>
            <a:custGeom>
              <a:avLst/>
              <a:gdLst>
                <a:gd name="T0" fmla="*/ 0 w 87"/>
                <a:gd name="T1" fmla="*/ 37222 h 94"/>
                <a:gd name="T2" fmla="*/ 32516 w 87"/>
                <a:gd name="T3" fmla="*/ 0 h 94"/>
                <a:gd name="T4" fmla="*/ 85725 w 87"/>
                <a:gd name="T5" fmla="*/ 55833 h 94"/>
                <a:gd name="T6" fmla="*/ 53209 w 87"/>
                <a:gd name="T7" fmla="*/ 92075 h 94"/>
                <a:gd name="T8" fmla="*/ 0 w 87"/>
                <a:gd name="T9" fmla="*/ 37222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94">
                  <a:moveTo>
                    <a:pt x="0" y="38"/>
                  </a:moveTo>
                  <a:lnTo>
                    <a:pt x="33" y="0"/>
                  </a:lnTo>
                  <a:lnTo>
                    <a:pt x="87" y="57"/>
                  </a:lnTo>
                  <a:lnTo>
                    <a:pt x="54" y="94"/>
                  </a:lnTo>
                  <a:lnTo>
                    <a:pt x="0" y="3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26">
              <a:extLst>
                <a:ext uri="{FF2B5EF4-FFF2-40B4-BE49-F238E27FC236}">
                  <a16:creationId xmlns:a16="http://schemas.microsoft.com/office/drawing/2014/main" id="{79AA5F09-CEAC-41C1-DB67-A39480F7077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59884" y="-416922"/>
              <a:ext cx="115491" cy="125015"/>
            </a:xfrm>
            <a:custGeom>
              <a:avLst/>
              <a:gdLst>
                <a:gd name="T0" fmla="*/ 116083 w 65"/>
                <a:gd name="T1" fmla="*/ 0 h 72"/>
                <a:gd name="T2" fmla="*/ 104238 w 65"/>
                <a:gd name="T3" fmla="*/ 13891 h 72"/>
                <a:gd name="T4" fmla="*/ 35536 w 65"/>
                <a:gd name="T5" fmla="*/ 48617 h 72"/>
                <a:gd name="T6" fmla="*/ 21321 w 65"/>
                <a:gd name="T7" fmla="*/ 57877 h 72"/>
                <a:gd name="T8" fmla="*/ 2369 w 65"/>
                <a:gd name="T9" fmla="*/ 111125 h 72"/>
                <a:gd name="T10" fmla="*/ 2369 w 65"/>
                <a:gd name="T11" fmla="*/ 122700 h 72"/>
                <a:gd name="T12" fmla="*/ 7107 w 65"/>
                <a:gd name="T13" fmla="*/ 162057 h 72"/>
                <a:gd name="T14" fmla="*/ 7107 w 65"/>
                <a:gd name="T15" fmla="*/ 162057 h 72"/>
                <a:gd name="T16" fmla="*/ 7107 w 65"/>
                <a:gd name="T17" fmla="*/ 162057 h 72"/>
                <a:gd name="T18" fmla="*/ 7107 w 65"/>
                <a:gd name="T19" fmla="*/ 166687 h 72"/>
                <a:gd name="T20" fmla="*/ 7107 w 65"/>
                <a:gd name="T21" fmla="*/ 129645 h 72"/>
                <a:gd name="T22" fmla="*/ 33167 w 65"/>
                <a:gd name="T23" fmla="*/ 129645 h 72"/>
                <a:gd name="T24" fmla="*/ 33167 w 65"/>
                <a:gd name="T25" fmla="*/ 118070 h 72"/>
                <a:gd name="T26" fmla="*/ 49750 w 65"/>
                <a:gd name="T27" fmla="*/ 92604 h 72"/>
                <a:gd name="T28" fmla="*/ 66333 w 65"/>
                <a:gd name="T29" fmla="*/ 97234 h 72"/>
                <a:gd name="T30" fmla="*/ 61595 w 65"/>
                <a:gd name="T31" fmla="*/ 108810 h 72"/>
                <a:gd name="T32" fmla="*/ 45012 w 65"/>
                <a:gd name="T33" fmla="*/ 131961 h 72"/>
                <a:gd name="T34" fmla="*/ 47381 w 65"/>
                <a:gd name="T35" fmla="*/ 148166 h 72"/>
                <a:gd name="T36" fmla="*/ 54488 w 65"/>
                <a:gd name="T37" fmla="*/ 150481 h 72"/>
                <a:gd name="T38" fmla="*/ 68702 w 65"/>
                <a:gd name="T39" fmla="*/ 145851 h 72"/>
                <a:gd name="T40" fmla="*/ 68702 w 65"/>
                <a:gd name="T41" fmla="*/ 145851 h 72"/>
                <a:gd name="T42" fmla="*/ 68702 w 65"/>
                <a:gd name="T43" fmla="*/ 145851 h 72"/>
                <a:gd name="T44" fmla="*/ 104238 w 65"/>
                <a:gd name="T45" fmla="*/ 113440 h 72"/>
                <a:gd name="T46" fmla="*/ 142143 w 65"/>
                <a:gd name="T47" fmla="*/ 57877 h 72"/>
                <a:gd name="T48" fmla="*/ 153988 w 65"/>
                <a:gd name="T49" fmla="*/ 41672 h 72"/>
                <a:gd name="T50" fmla="*/ 116083 w 65"/>
                <a:gd name="T51" fmla="*/ 0 h 7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65" h="72">
                  <a:moveTo>
                    <a:pt x="49" y="0"/>
                  </a:moveTo>
                  <a:cubicBezTo>
                    <a:pt x="44" y="6"/>
                    <a:pt x="44" y="6"/>
                    <a:pt x="44" y="6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0" y="23"/>
                    <a:pt x="9" y="25"/>
                  </a:cubicBezTo>
                  <a:cubicBezTo>
                    <a:pt x="8" y="27"/>
                    <a:pt x="2" y="46"/>
                    <a:pt x="1" y="48"/>
                  </a:cubicBezTo>
                  <a:cubicBezTo>
                    <a:pt x="1" y="49"/>
                    <a:pt x="0" y="52"/>
                    <a:pt x="1" y="53"/>
                  </a:cubicBezTo>
                  <a:cubicBezTo>
                    <a:pt x="1" y="53"/>
                    <a:pt x="2" y="64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3" y="70"/>
                    <a:pt x="3" y="71"/>
                    <a:pt x="3" y="72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6" y="42"/>
                    <a:pt x="28" y="42"/>
                  </a:cubicBezTo>
                  <a:cubicBezTo>
                    <a:pt x="27" y="44"/>
                    <a:pt x="26" y="46"/>
                    <a:pt x="26" y="47"/>
                  </a:cubicBezTo>
                  <a:cubicBezTo>
                    <a:pt x="25" y="48"/>
                    <a:pt x="22" y="54"/>
                    <a:pt x="19" y="57"/>
                  </a:cubicBezTo>
                  <a:cubicBezTo>
                    <a:pt x="18" y="58"/>
                    <a:pt x="17" y="62"/>
                    <a:pt x="20" y="64"/>
                  </a:cubicBezTo>
                  <a:cubicBezTo>
                    <a:pt x="21" y="65"/>
                    <a:pt x="22" y="65"/>
                    <a:pt x="23" y="65"/>
                  </a:cubicBezTo>
                  <a:cubicBezTo>
                    <a:pt x="26" y="65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9" y="63"/>
                    <a:pt x="39" y="51"/>
                    <a:pt x="44" y="49"/>
                  </a:cubicBezTo>
                  <a:cubicBezTo>
                    <a:pt x="48" y="46"/>
                    <a:pt x="60" y="37"/>
                    <a:pt x="60" y="25"/>
                  </a:cubicBezTo>
                  <a:cubicBezTo>
                    <a:pt x="65" y="18"/>
                    <a:pt x="65" y="18"/>
                    <a:pt x="65" y="18"/>
                  </a:cubicBezTo>
                  <a:lnTo>
                    <a:pt x="49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9" name="Freeform 27">
              <a:extLst>
                <a:ext uri="{FF2B5EF4-FFF2-40B4-BE49-F238E27FC236}">
                  <a16:creationId xmlns:a16="http://schemas.microsoft.com/office/drawing/2014/main" id="{C1273AF6-56ED-B4F7-0106-B1F390C22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5582" y="-315731"/>
              <a:ext cx="177404" cy="132160"/>
            </a:xfrm>
            <a:custGeom>
              <a:avLst/>
              <a:gdLst>
                <a:gd name="T0" fmla="*/ 199067 w 101"/>
                <a:gd name="T1" fmla="*/ 76514 h 76"/>
                <a:gd name="T2" fmla="*/ 199067 w 101"/>
                <a:gd name="T3" fmla="*/ 164620 h 76"/>
                <a:gd name="T4" fmla="*/ 187357 w 101"/>
                <a:gd name="T5" fmla="*/ 164620 h 76"/>
                <a:gd name="T6" fmla="*/ 187357 w 101"/>
                <a:gd name="T7" fmla="*/ 44053 h 76"/>
                <a:gd name="T8" fmla="*/ 149885 w 101"/>
                <a:gd name="T9" fmla="*/ 44053 h 76"/>
                <a:gd name="T10" fmla="*/ 149885 w 101"/>
                <a:gd name="T11" fmla="*/ 164620 h 76"/>
                <a:gd name="T12" fmla="*/ 138176 w 101"/>
                <a:gd name="T13" fmla="*/ 164620 h 76"/>
                <a:gd name="T14" fmla="*/ 138176 w 101"/>
                <a:gd name="T15" fmla="*/ 20867 h 76"/>
                <a:gd name="T16" fmla="*/ 128808 w 101"/>
                <a:gd name="T17" fmla="*/ 13912 h 76"/>
                <a:gd name="T18" fmla="*/ 126466 w 101"/>
                <a:gd name="T19" fmla="*/ 0 h 76"/>
                <a:gd name="T20" fmla="*/ 98362 w 101"/>
                <a:gd name="T21" fmla="*/ 0 h 76"/>
                <a:gd name="T22" fmla="*/ 98362 w 101"/>
                <a:gd name="T23" fmla="*/ 164620 h 76"/>
                <a:gd name="T24" fmla="*/ 86653 w 101"/>
                <a:gd name="T25" fmla="*/ 164620 h 76"/>
                <a:gd name="T26" fmla="*/ 86653 w 101"/>
                <a:gd name="T27" fmla="*/ 55646 h 76"/>
                <a:gd name="T28" fmla="*/ 49181 w 101"/>
                <a:gd name="T29" fmla="*/ 55646 h 76"/>
                <a:gd name="T30" fmla="*/ 49181 w 101"/>
                <a:gd name="T31" fmla="*/ 164620 h 76"/>
                <a:gd name="T32" fmla="*/ 37471 w 101"/>
                <a:gd name="T33" fmla="*/ 164620 h 76"/>
                <a:gd name="T34" fmla="*/ 37471 w 101"/>
                <a:gd name="T35" fmla="*/ 104337 h 76"/>
                <a:gd name="T36" fmla="*/ 0 w 101"/>
                <a:gd name="T37" fmla="*/ 104337 h 76"/>
                <a:gd name="T38" fmla="*/ 0 w 101"/>
                <a:gd name="T39" fmla="*/ 164620 h 76"/>
                <a:gd name="T40" fmla="*/ 0 w 101"/>
                <a:gd name="T41" fmla="*/ 176213 h 76"/>
                <a:gd name="T42" fmla="*/ 236538 w 101"/>
                <a:gd name="T43" fmla="*/ 176213 h 76"/>
                <a:gd name="T44" fmla="*/ 236538 w 101"/>
                <a:gd name="T45" fmla="*/ 164620 h 76"/>
                <a:gd name="T46" fmla="*/ 236538 w 101"/>
                <a:gd name="T47" fmla="*/ 76514 h 76"/>
                <a:gd name="T48" fmla="*/ 199067 w 101"/>
                <a:gd name="T49" fmla="*/ 76514 h 7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01" h="76">
                  <a:moveTo>
                    <a:pt x="85" y="33"/>
                  </a:moveTo>
                  <a:cubicBezTo>
                    <a:pt x="85" y="71"/>
                    <a:pt x="85" y="71"/>
                    <a:pt x="85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7" y="9"/>
                    <a:pt x="56" y="8"/>
                    <a:pt x="55" y="6"/>
                  </a:cubicBezTo>
                  <a:cubicBezTo>
                    <a:pt x="53" y="4"/>
                    <a:pt x="53" y="2"/>
                    <a:pt x="5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1" y="71"/>
                    <a:pt x="101" y="71"/>
                    <a:pt x="101" y="71"/>
                  </a:cubicBezTo>
                  <a:cubicBezTo>
                    <a:pt x="101" y="33"/>
                    <a:pt x="101" y="33"/>
                    <a:pt x="101" y="33"/>
                  </a:cubicBezTo>
                  <a:lnTo>
                    <a:pt x="85" y="33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31" name="组合 30" descr="D:\51PPT模板网\51pptmoban.com\图片.jpg">
            <a:extLst>
              <a:ext uri="{FF2B5EF4-FFF2-40B4-BE49-F238E27FC236}">
                <a16:creationId xmlns:a16="http://schemas.microsoft.com/office/drawing/2014/main" id="{F65DE588-F532-4C5C-E930-A967130928F0}"/>
              </a:ext>
            </a:extLst>
          </p:cNvPr>
          <p:cNvGrpSpPr/>
          <p:nvPr/>
        </p:nvGrpSpPr>
        <p:grpSpPr>
          <a:xfrm>
            <a:off x="6750973" y="1906250"/>
            <a:ext cx="668046" cy="693064"/>
            <a:chOff x="7276539" y="-1115832"/>
            <a:chExt cx="254789" cy="264331"/>
          </a:xfrm>
        </p:grpSpPr>
        <p:sp>
          <p:nvSpPr>
            <p:cNvPr id="20" name="Freeform 28">
              <a:extLst>
                <a:ext uri="{FF2B5EF4-FFF2-40B4-BE49-F238E27FC236}">
                  <a16:creationId xmlns:a16="http://schemas.microsoft.com/office/drawing/2014/main" id="{C96D4F06-B293-3147-C129-3B336AE9EC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5363" y="-1115832"/>
              <a:ext cx="105965" cy="115491"/>
            </a:xfrm>
            <a:custGeom>
              <a:avLst/>
              <a:gdLst>
                <a:gd name="T0" fmla="*/ 117739 w 60"/>
                <a:gd name="T1" fmla="*/ 66652 h 67"/>
                <a:gd name="T2" fmla="*/ 77708 w 60"/>
                <a:gd name="T3" fmla="*/ 78143 h 67"/>
                <a:gd name="T4" fmla="*/ 16483 w 60"/>
                <a:gd name="T5" fmla="*/ 153988 h 67"/>
                <a:gd name="T6" fmla="*/ 0 w 60"/>
                <a:gd name="T7" fmla="*/ 140198 h 67"/>
                <a:gd name="T8" fmla="*/ 65934 w 60"/>
                <a:gd name="T9" fmla="*/ 71248 h 67"/>
                <a:gd name="T10" fmla="*/ 70644 w 60"/>
                <a:gd name="T11" fmla="*/ 29878 h 67"/>
                <a:gd name="T12" fmla="*/ 108320 w 60"/>
                <a:gd name="T13" fmla="*/ 0 h 67"/>
                <a:gd name="T14" fmla="*/ 103610 w 60"/>
                <a:gd name="T15" fmla="*/ 32177 h 67"/>
                <a:gd name="T16" fmla="*/ 108320 w 60"/>
                <a:gd name="T17" fmla="*/ 32177 h 67"/>
                <a:gd name="T18" fmla="*/ 108320 w 60"/>
                <a:gd name="T19" fmla="*/ 36773 h 67"/>
                <a:gd name="T20" fmla="*/ 141287 w 60"/>
                <a:gd name="T21" fmla="*/ 25282 h 67"/>
                <a:gd name="T22" fmla="*/ 117739 w 60"/>
                <a:gd name="T23" fmla="*/ 66652 h 6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" h="67">
                  <a:moveTo>
                    <a:pt x="50" y="29"/>
                  </a:moveTo>
                  <a:cubicBezTo>
                    <a:pt x="42" y="34"/>
                    <a:pt x="35" y="34"/>
                    <a:pt x="33" y="34"/>
                  </a:cubicBezTo>
                  <a:cubicBezTo>
                    <a:pt x="7" y="67"/>
                    <a:pt x="7" y="67"/>
                    <a:pt x="7" y="67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7" y="28"/>
                    <a:pt x="26" y="21"/>
                    <a:pt x="30" y="13"/>
                  </a:cubicBezTo>
                  <a:cubicBezTo>
                    <a:pt x="34" y="2"/>
                    <a:pt x="46" y="0"/>
                    <a:pt x="46" y="0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6" y="14"/>
                  </a:cubicBezTo>
                  <a:cubicBezTo>
                    <a:pt x="46" y="14"/>
                    <a:pt x="46" y="15"/>
                    <a:pt x="46" y="16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1"/>
                    <a:pt x="59" y="23"/>
                    <a:pt x="50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Freeform 29">
              <a:extLst>
                <a:ext uri="{FF2B5EF4-FFF2-40B4-BE49-F238E27FC236}">
                  <a16:creationId xmlns:a16="http://schemas.microsoft.com/office/drawing/2014/main" id="{3BF142E4-1185-DDBB-9A46-78677D45E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6539" y="-1036048"/>
              <a:ext cx="203597" cy="184547"/>
            </a:xfrm>
            <a:custGeom>
              <a:avLst/>
              <a:gdLst>
                <a:gd name="T0" fmla="*/ 119350 w 116"/>
                <a:gd name="T1" fmla="*/ 0 h 107"/>
                <a:gd name="T2" fmla="*/ 196577 w 116"/>
                <a:gd name="T3" fmla="*/ 25296 h 107"/>
                <a:gd name="T4" fmla="*/ 166154 w 116"/>
                <a:gd name="T5" fmla="*/ 59791 h 107"/>
                <a:gd name="T6" fmla="*/ 131051 w 116"/>
                <a:gd name="T7" fmla="*/ 50592 h 107"/>
                <a:gd name="T8" fmla="*/ 70206 w 116"/>
                <a:gd name="T9" fmla="*/ 119582 h 107"/>
                <a:gd name="T10" fmla="*/ 147432 w 116"/>
                <a:gd name="T11" fmla="*/ 188571 h 107"/>
                <a:gd name="T12" fmla="*/ 208278 w 116"/>
                <a:gd name="T13" fmla="*/ 119582 h 107"/>
                <a:gd name="T14" fmla="*/ 194236 w 116"/>
                <a:gd name="T15" fmla="*/ 85087 h 107"/>
                <a:gd name="T16" fmla="*/ 224659 w 116"/>
                <a:gd name="T17" fmla="*/ 48293 h 107"/>
                <a:gd name="T18" fmla="*/ 262102 w 116"/>
                <a:gd name="T19" fmla="*/ 124181 h 107"/>
                <a:gd name="T20" fmla="*/ 152113 w 116"/>
                <a:gd name="T21" fmla="*/ 246062 h 107"/>
                <a:gd name="T22" fmla="*/ 9361 w 116"/>
                <a:gd name="T23" fmla="*/ 124181 h 107"/>
                <a:gd name="T24" fmla="*/ 119350 w 116"/>
                <a:gd name="T25" fmla="*/ 0 h 10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16" h="107">
                  <a:moveTo>
                    <a:pt x="51" y="0"/>
                  </a:moveTo>
                  <a:cubicBezTo>
                    <a:pt x="63" y="0"/>
                    <a:pt x="75" y="4"/>
                    <a:pt x="84" y="1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66" y="24"/>
                    <a:pt x="61" y="22"/>
                    <a:pt x="56" y="22"/>
                  </a:cubicBezTo>
                  <a:cubicBezTo>
                    <a:pt x="39" y="22"/>
                    <a:pt x="27" y="36"/>
                    <a:pt x="30" y="52"/>
                  </a:cubicBezTo>
                  <a:cubicBezTo>
                    <a:pt x="32" y="69"/>
                    <a:pt x="47" y="82"/>
                    <a:pt x="63" y="82"/>
                  </a:cubicBezTo>
                  <a:cubicBezTo>
                    <a:pt x="80" y="82"/>
                    <a:pt x="92" y="69"/>
                    <a:pt x="89" y="52"/>
                  </a:cubicBezTo>
                  <a:cubicBezTo>
                    <a:pt x="89" y="46"/>
                    <a:pt x="86" y="41"/>
                    <a:pt x="83" y="37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104" y="30"/>
                    <a:pt x="110" y="41"/>
                    <a:pt x="112" y="54"/>
                  </a:cubicBezTo>
                  <a:cubicBezTo>
                    <a:pt x="116" y="83"/>
                    <a:pt x="95" y="107"/>
                    <a:pt x="65" y="107"/>
                  </a:cubicBezTo>
                  <a:cubicBezTo>
                    <a:pt x="35" y="107"/>
                    <a:pt x="8" y="83"/>
                    <a:pt x="4" y="54"/>
                  </a:cubicBezTo>
                  <a:cubicBezTo>
                    <a:pt x="0" y="24"/>
                    <a:pt x="21" y="0"/>
                    <a:pt x="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Freeform 30">
              <a:extLst>
                <a:ext uri="{FF2B5EF4-FFF2-40B4-BE49-F238E27FC236}">
                  <a16:creationId xmlns:a16="http://schemas.microsoft.com/office/drawing/2014/main" id="{6C2511A2-9CE5-6CEF-2D78-AE762768E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9636" y="-986053"/>
              <a:ext cx="83344" cy="77390"/>
            </a:xfrm>
            <a:custGeom>
              <a:avLst/>
              <a:gdLst>
                <a:gd name="T0" fmla="*/ 62508 w 48"/>
                <a:gd name="T1" fmla="*/ 103187 h 45"/>
                <a:gd name="T2" fmla="*/ 2315 w 48"/>
                <a:gd name="T3" fmla="*/ 52740 h 45"/>
                <a:gd name="T4" fmla="*/ 48617 w 48"/>
                <a:gd name="T5" fmla="*/ 0 h 45"/>
                <a:gd name="T6" fmla="*/ 74083 w 48"/>
                <a:gd name="T7" fmla="*/ 4586 h 45"/>
                <a:gd name="T8" fmla="*/ 71768 w 48"/>
                <a:gd name="T9" fmla="*/ 16051 h 45"/>
                <a:gd name="T10" fmla="*/ 53247 w 48"/>
                <a:gd name="T11" fmla="*/ 45861 h 45"/>
                <a:gd name="T12" fmla="*/ 62508 w 48"/>
                <a:gd name="T13" fmla="*/ 52740 h 45"/>
                <a:gd name="T14" fmla="*/ 87974 w 48"/>
                <a:gd name="T15" fmla="*/ 29810 h 45"/>
                <a:gd name="T16" fmla="*/ 90289 w 48"/>
                <a:gd name="T17" fmla="*/ 29810 h 45"/>
                <a:gd name="T18" fmla="*/ 99549 w 48"/>
                <a:gd name="T19" fmla="*/ 27517 h 45"/>
                <a:gd name="T20" fmla="*/ 108810 w 48"/>
                <a:gd name="T21" fmla="*/ 52740 h 45"/>
                <a:gd name="T22" fmla="*/ 62508 w 48"/>
                <a:gd name="T23" fmla="*/ 103187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8" h="45">
                  <a:moveTo>
                    <a:pt x="27" y="45"/>
                  </a:moveTo>
                  <a:cubicBezTo>
                    <a:pt x="15" y="45"/>
                    <a:pt x="3" y="35"/>
                    <a:pt x="1" y="23"/>
                  </a:cubicBezTo>
                  <a:cubicBezTo>
                    <a:pt x="0" y="10"/>
                    <a:pt x="9" y="0"/>
                    <a:pt x="21" y="0"/>
                  </a:cubicBezTo>
                  <a:cubicBezTo>
                    <a:pt x="25" y="0"/>
                    <a:pt x="28" y="1"/>
                    <a:pt x="32" y="2"/>
                  </a:cubicBezTo>
                  <a:cubicBezTo>
                    <a:pt x="31" y="4"/>
                    <a:pt x="31" y="6"/>
                    <a:pt x="31" y="7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3"/>
                    <a:pt x="42" y="13"/>
                    <a:pt x="43" y="12"/>
                  </a:cubicBezTo>
                  <a:cubicBezTo>
                    <a:pt x="45" y="15"/>
                    <a:pt x="46" y="19"/>
                    <a:pt x="47" y="23"/>
                  </a:cubicBezTo>
                  <a:cubicBezTo>
                    <a:pt x="48" y="35"/>
                    <a:pt x="40" y="45"/>
                    <a:pt x="27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 31">
              <a:extLst>
                <a:ext uri="{FF2B5EF4-FFF2-40B4-BE49-F238E27FC236}">
                  <a16:creationId xmlns:a16="http://schemas.microsoft.com/office/drawing/2014/main" id="{7B2BE023-F39F-B08A-79E5-0D60DBD540F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4881" y="-1008675"/>
              <a:ext cx="51197" cy="57150"/>
            </a:xfrm>
            <a:custGeom>
              <a:avLst/>
              <a:gdLst>
                <a:gd name="T0" fmla="*/ 21185 w 29"/>
                <a:gd name="T1" fmla="*/ 46182 h 33"/>
                <a:gd name="T2" fmla="*/ 21185 w 29"/>
                <a:gd name="T3" fmla="*/ 34636 h 33"/>
                <a:gd name="T4" fmla="*/ 51785 w 29"/>
                <a:gd name="T5" fmla="*/ 0 h 33"/>
                <a:gd name="T6" fmla="*/ 68262 w 29"/>
                <a:gd name="T7" fmla="*/ 13855 h 33"/>
                <a:gd name="T8" fmla="*/ 40016 w 29"/>
                <a:gd name="T9" fmla="*/ 48491 h 33"/>
                <a:gd name="T10" fmla="*/ 25892 w 29"/>
                <a:gd name="T11" fmla="*/ 53109 h 33"/>
                <a:gd name="T12" fmla="*/ 2354 w 29"/>
                <a:gd name="T13" fmla="*/ 76200 h 33"/>
                <a:gd name="T14" fmla="*/ 0 w 29"/>
                <a:gd name="T15" fmla="*/ 73891 h 33"/>
                <a:gd name="T16" fmla="*/ 21185 w 29"/>
                <a:gd name="T17" fmla="*/ 4618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33">
                  <a:moveTo>
                    <a:pt x="9" y="20"/>
                  </a:moveTo>
                  <a:cubicBezTo>
                    <a:pt x="8" y="19"/>
                    <a:pt x="8" y="17"/>
                    <a:pt x="9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5" y="23"/>
                    <a:pt x="13" y="23"/>
                    <a:pt x="11" y="2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9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7F9BD37-9949-D99E-160A-061A690B3CCC}"/>
              </a:ext>
            </a:extLst>
          </p:cNvPr>
          <p:cNvGrpSpPr/>
          <p:nvPr/>
        </p:nvGrpSpPr>
        <p:grpSpPr>
          <a:xfrm>
            <a:off x="4905254" y="2009303"/>
            <a:ext cx="511971" cy="605622"/>
            <a:chOff x="6503828" y="-1076528"/>
            <a:chExt cx="195263" cy="230981"/>
          </a:xfrm>
        </p:grpSpPr>
        <p:sp>
          <p:nvSpPr>
            <p:cNvPr id="24" name="Freeform 32">
              <a:extLst>
                <a:ext uri="{FF2B5EF4-FFF2-40B4-BE49-F238E27FC236}">
                  <a16:creationId xmlns:a16="http://schemas.microsoft.com/office/drawing/2014/main" id="{4FA5664C-5E10-A358-475F-CBF9F8C59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4063" y="-1031297"/>
              <a:ext cx="63104" cy="72628"/>
            </a:xfrm>
            <a:custGeom>
              <a:avLst/>
              <a:gdLst>
                <a:gd name="T0" fmla="*/ 42069 w 36"/>
                <a:gd name="T1" fmla="*/ 0 h 42"/>
                <a:gd name="T2" fmla="*/ 0 w 36"/>
                <a:gd name="T3" fmla="*/ 41502 h 42"/>
                <a:gd name="T4" fmla="*/ 11686 w 36"/>
                <a:gd name="T5" fmla="*/ 66864 h 42"/>
                <a:gd name="T6" fmla="*/ 23372 w 36"/>
                <a:gd name="T7" fmla="*/ 94531 h 42"/>
                <a:gd name="T8" fmla="*/ 23372 w 36"/>
                <a:gd name="T9" fmla="*/ 96837 h 42"/>
                <a:gd name="T10" fmla="*/ 37395 w 36"/>
                <a:gd name="T11" fmla="*/ 96837 h 42"/>
                <a:gd name="T12" fmla="*/ 37395 w 36"/>
                <a:gd name="T13" fmla="*/ 94531 h 42"/>
                <a:gd name="T14" fmla="*/ 32720 w 36"/>
                <a:gd name="T15" fmla="*/ 59947 h 42"/>
                <a:gd name="T16" fmla="*/ 42069 w 36"/>
                <a:gd name="T17" fmla="*/ 59947 h 42"/>
                <a:gd name="T18" fmla="*/ 42069 w 36"/>
                <a:gd name="T19" fmla="*/ 59947 h 42"/>
                <a:gd name="T20" fmla="*/ 51418 w 36"/>
                <a:gd name="T21" fmla="*/ 59947 h 42"/>
                <a:gd name="T22" fmla="*/ 46743 w 36"/>
                <a:gd name="T23" fmla="*/ 94531 h 42"/>
                <a:gd name="T24" fmla="*/ 46743 w 36"/>
                <a:gd name="T25" fmla="*/ 96837 h 42"/>
                <a:gd name="T26" fmla="*/ 60766 w 36"/>
                <a:gd name="T27" fmla="*/ 96837 h 42"/>
                <a:gd name="T28" fmla="*/ 60766 w 36"/>
                <a:gd name="T29" fmla="*/ 94531 h 42"/>
                <a:gd name="T30" fmla="*/ 74789 w 36"/>
                <a:gd name="T31" fmla="*/ 66864 h 42"/>
                <a:gd name="T32" fmla="*/ 84138 w 36"/>
                <a:gd name="T33" fmla="*/ 41502 h 42"/>
                <a:gd name="T34" fmla="*/ 42069 w 36"/>
                <a:gd name="T35" fmla="*/ 0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6" h="42">
                  <a:moveTo>
                    <a:pt x="18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5"/>
                    <a:pt x="5" y="29"/>
                  </a:cubicBezTo>
                  <a:cubicBezTo>
                    <a:pt x="7" y="33"/>
                    <a:pt x="10" y="37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38"/>
                    <a:pt x="16" y="32"/>
                    <a:pt x="14" y="26"/>
                  </a:cubicBezTo>
                  <a:cubicBezTo>
                    <a:pt x="15" y="26"/>
                    <a:pt x="16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6"/>
                    <a:pt x="21" y="26"/>
                    <a:pt x="22" y="26"/>
                  </a:cubicBezTo>
                  <a:cubicBezTo>
                    <a:pt x="20" y="30"/>
                    <a:pt x="20" y="35"/>
                    <a:pt x="20" y="41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37"/>
                    <a:pt x="29" y="33"/>
                    <a:pt x="32" y="29"/>
                  </a:cubicBezTo>
                  <a:cubicBezTo>
                    <a:pt x="34" y="26"/>
                    <a:pt x="36" y="22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33">
              <a:extLst>
                <a:ext uri="{FF2B5EF4-FFF2-40B4-BE49-F238E27FC236}">
                  <a16:creationId xmlns:a16="http://schemas.microsoft.com/office/drawing/2014/main" id="{2499F9B9-52EE-E62C-4E55-CEF935B955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03828" y="-1076528"/>
              <a:ext cx="195263" cy="230981"/>
            </a:xfrm>
            <a:custGeom>
              <a:avLst/>
              <a:gdLst>
                <a:gd name="T0" fmla="*/ 218131 w 111"/>
                <a:gd name="T1" fmla="*/ 37050 h 133"/>
                <a:gd name="T2" fmla="*/ 98511 w 111"/>
                <a:gd name="T3" fmla="*/ 13894 h 133"/>
                <a:gd name="T4" fmla="*/ 23455 w 111"/>
                <a:gd name="T5" fmla="*/ 99571 h 133"/>
                <a:gd name="T6" fmla="*/ 25800 w 111"/>
                <a:gd name="T7" fmla="*/ 127358 h 133"/>
                <a:gd name="T8" fmla="*/ 30491 w 111"/>
                <a:gd name="T9" fmla="*/ 138936 h 133"/>
                <a:gd name="T10" fmla="*/ 28146 w 111"/>
                <a:gd name="T11" fmla="*/ 143567 h 133"/>
                <a:gd name="T12" fmla="*/ 4691 w 111"/>
                <a:gd name="T13" fmla="*/ 178301 h 133"/>
                <a:gd name="T14" fmla="*/ 2345 w 111"/>
                <a:gd name="T15" fmla="*/ 187564 h 133"/>
                <a:gd name="T16" fmla="*/ 21109 w 111"/>
                <a:gd name="T17" fmla="*/ 194511 h 133"/>
                <a:gd name="T18" fmla="*/ 25800 w 111"/>
                <a:gd name="T19" fmla="*/ 203773 h 133"/>
                <a:gd name="T20" fmla="*/ 23455 w 111"/>
                <a:gd name="T21" fmla="*/ 215351 h 133"/>
                <a:gd name="T22" fmla="*/ 28146 w 111"/>
                <a:gd name="T23" fmla="*/ 217667 h 133"/>
                <a:gd name="T24" fmla="*/ 23455 w 111"/>
                <a:gd name="T25" fmla="*/ 222298 h 133"/>
                <a:gd name="T26" fmla="*/ 28146 w 111"/>
                <a:gd name="T27" fmla="*/ 231560 h 133"/>
                <a:gd name="T28" fmla="*/ 32837 w 111"/>
                <a:gd name="T29" fmla="*/ 250085 h 133"/>
                <a:gd name="T30" fmla="*/ 35182 w 111"/>
                <a:gd name="T31" fmla="*/ 275557 h 133"/>
                <a:gd name="T32" fmla="*/ 89129 w 111"/>
                <a:gd name="T33" fmla="*/ 270925 h 133"/>
                <a:gd name="T34" fmla="*/ 100856 w 111"/>
                <a:gd name="T35" fmla="*/ 307975 h 133"/>
                <a:gd name="T36" fmla="*/ 227513 w 111"/>
                <a:gd name="T37" fmla="*/ 268610 h 133"/>
                <a:gd name="T38" fmla="*/ 215786 w 111"/>
                <a:gd name="T39" fmla="*/ 233876 h 133"/>
                <a:gd name="T40" fmla="*/ 246277 w 111"/>
                <a:gd name="T41" fmla="*/ 157461 h 133"/>
                <a:gd name="T42" fmla="*/ 218131 w 111"/>
                <a:gd name="T43" fmla="*/ 37050 h 133"/>
                <a:gd name="T44" fmla="*/ 175912 w 111"/>
                <a:gd name="T45" fmla="*/ 134305 h 133"/>
                <a:gd name="T46" fmla="*/ 164185 w 111"/>
                <a:gd name="T47" fmla="*/ 162092 h 133"/>
                <a:gd name="T48" fmla="*/ 164185 w 111"/>
                <a:gd name="T49" fmla="*/ 189879 h 133"/>
                <a:gd name="T50" fmla="*/ 154803 w 111"/>
                <a:gd name="T51" fmla="*/ 199142 h 133"/>
                <a:gd name="T52" fmla="*/ 143075 w 111"/>
                <a:gd name="T53" fmla="*/ 199142 h 133"/>
                <a:gd name="T54" fmla="*/ 143075 w 111"/>
                <a:gd name="T55" fmla="*/ 201457 h 133"/>
                <a:gd name="T56" fmla="*/ 136039 w 111"/>
                <a:gd name="T57" fmla="*/ 203773 h 133"/>
                <a:gd name="T58" fmla="*/ 129002 w 111"/>
                <a:gd name="T59" fmla="*/ 201457 h 133"/>
                <a:gd name="T60" fmla="*/ 129002 w 111"/>
                <a:gd name="T61" fmla="*/ 199142 h 133"/>
                <a:gd name="T62" fmla="*/ 117275 w 111"/>
                <a:gd name="T63" fmla="*/ 199142 h 133"/>
                <a:gd name="T64" fmla="*/ 107893 w 111"/>
                <a:gd name="T65" fmla="*/ 189879 h 133"/>
                <a:gd name="T66" fmla="*/ 107893 w 111"/>
                <a:gd name="T67" fmla="*/ 162092 h 133"/>
                <a:gd name="T68" fmla="*/ 96165 w 111"/>
                <a:gd name="T69" fmla="*/ 134305 h 133"/>
                <a:gd name="T70" fmla="*/ 84438 w 111"/>
                <a:gd name="T71" fmla="*/ 101886 h 133"/>
                <a:gd name="T72" fmla="*/ 136039 w 111"/>
                <a:gd name="T73" fmla="*/ 50943 h 133"/>
                <a:gd name="T74" fmla="*/ 187640 w 111"/>
                <a:gd name="T75" fmla="*/ 101886 h 133"/>
                <a:gd name="T76" fmla="*/ 175912 w 111"/>
                <a:gd name="T77" fmla="*/ 134305 h 13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11" h="133">
                  <a:moveTo>
                    <a:pt x="93" y="16"/>
                  </a:moveTo>
                  <a:cubicBezTo>
                    <a:pt x="80" y="5"/>
                    <a:pt x="63" y="0"/>
                    <a:pt x="42" y="6"/>
                  </a:cubicBezTo>
                  <a:cubicBezTo>
                    <a:pt x="27" y="10"/>
                    <a:pt x="13" y="22"/>
                    <a:pt x="10" y="43"/>
                  </a:cubicBezTo>
                  <a:cubicBezTo>
                    <a:pt x="9" y="50"/>
                    <a:pt x="10" y="54"/>
                    <a:pt x="11" y="55"/>
                  </a:cubicBezTo>
                  <a:cubicBezTo>
                    <a:pt x="11" y="56"/>
                    <a:pt x="13" y="58"/>
                    <a:pt x="13" y="60"/>
                  </a:cubicBezTo>
                  <a:cubicBezTo>
                    <a:pt x="13" y="60"/>
                    <a:pt x="13" y="61"/>
                    <a:pt x="12" y="62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8"/>
                    <a:pt x="0" y="80"/>
                    <a:pt x="1" y="81"/>
                  </a:cubicBezTo>
                  <a:cubicBezTo>
                    <a:pt x="3" y="84"/>
                    <a:pt x="8" y="83"/>
                    <a:pt x="9" y="84"/>
                  </a:cubicBezTo>
                  <a:cubicBezTo>
                    <a:pt x="10" y="85"/>
                    <a:pt x="11" y="87"/>
                    <a:pt x="11" y="88"/>
                  </a:cubicBezTo>
                  <a:cubicBezTo>
                    <a:pt x="10" y="90"/>
                    <a:pt x="8" y="92"/>
                    <a:pt x="10" y="93"/>
                  </a:cubicBezTo>
                  <a:cubicBezTo>
                    <a:pt x="11" y="94"/>
                    <a:pt x="12" y="94"/>
                    <a:pt x="12" y="94"/>
                  </a:cubicBezTo>
                  <a:cubicBezTo>
                    <a:pt x="12" y="94"/>
                    <a:pt x="11" y="95"/>
                    <a:pt x="10" y="96"/>
                  </a:cubicBezTo>
                  <a:cubicBezTo>
                    <a:pt x="10" y="97"/>
                    <a:pt x="10" y="99"/>
                    <a:pt x="12" y="100"/>
                  </a:cubicBezTo>
                  <a:cubicBezTo>
                    <a:pt x="12" y="100"/>
                    <a:pt x="14" y="104"/>
                    <a:pt x="14" y="108"/>
                  </a:cubicBezTo>
                  <a:cubicBezTo>
                    <a:pt x="13" y="113"/>
                    <a:pt x="12" y="116"/>
                    <a:pt x="15" y="119"/>
                  </a:cubicBezTo>
                  <a:cubicBezTo>
                    <a:pt x="18" y="121"/>
                    <a:pt x="31" y="119"/>
                    <a:pt x="38" y="117"/>
                  </a:cubicBezTo>
                  <a:cubicBezTo>
                    <a:pt x="38" y="117"/>
                    <a:pt x="41" y="121"/>
                    <a:pt x="43" y="133"/>
                  </a:cubicBezTo>
                  <a:cubicBezTo>
                    <a:pt x="97" y="116"/>
                    <a:pt x="97" y="116"/>
                    <a:pt x="97" y="116"/>
                  </a:cubicBezTo>
                  <a:cubicBezTo>
                    <a:pt x="94" y="108"/>
                    <a:pt x="92" y="104"/>
                    <a:pt x="92" y="101"/>
                  </a:cubicBezTo>
                  <a:cubicBezTo>
                    <a:pt x="91" y="94"/>
                    <a:pt x="102" y="81"/>
                    <a:pt x="105" y="68"/>
                  </a:cubicBezTo>
                  <a:cubicBezTo>
                    <a:pt x="110" y="52"/>
                    <a:pt x="111" y="31"/>
                    <a:pt x="93" y="16"/>
                  </a:cubicBezTo>
                  <a:close/>
                  <a:moveTo>
                    <a:pt x="75" y="58"/>
                  </a:moveTo>
                  <a:cubicBezTo>
                    <a:pt x="71" y="63"/>
                    <a:pt x="70" y="66"/>
                    <a:pt x="70" y="70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4"/>
                    <a:pt x="68" y="86"/>
                    <a:pt x="66" y="86"/>
                  </a:cubicBezTo>
                  <a:cubicBezTo>
                    <a:pt x="61" y="86"/>
                    <a:pt x="61" y="86"/>
                    <a:pt x="61" y="86"/>
                  </a:cubicBezTo>
                  <a:cubicBezTo>
                    <a:pt x="61" y="87"/>
                    <a:pt x="61" y="87"/>
                    <a:pt x="61" y="87"/>
                  </a:cubicBezTo>
                  <a:cubicBezTo>
                    <a:pt x="60" y="88"/>
                    <a:pt x="59" y="88"/>
                    <a:pt x="58" y="88"/>
                  </a:cubicBezTo>
                  <a:cubicBezTo>
                    <a:pt x="57" y="88"/>
                    <a:pt x="56" y="88"/>
                    <a:pt x="55" y="87"/>
                  </a:cubicBezTo>
                  <a:cubicBezTo>
                    <a:pt x="55" y="86"/>
                    <a:pt x="55" y="86"/>
                    <a:pt x="55" y="86"/>
                  </a:cubicBezTo>
                  <a:cubicBezTo>
                    <a:pt x="50" y="86"/>
                    <a:pt x="50" y="86"/>
                    <a:pt x="50" y="86"/>
                  </a:cubicBezTo>
                  <a:cubicBezTo>
                    <a:pt x="48" y="86"/>
                    <a:pt x="47" y="85"/>
                    <a:pt x="46" y="82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66"/>
                    <a:pt x="45" y="63"/>
                    <a:pt x="41" y="58"/>
                  </a:cubicBezTo>
                  <a:cubicBezTo>
                    <a:pt x="38" y="53"/>
                    <a:pt x="36" y="49"/>
                    <a:pt x="36" y="44"/>
                  </a:cubicBezTo>
                  <a:cubicBezTo>
                    <a:pt x="36" y="32"/>
                    <a:pt x="46" y="22"/>
                    <a:pt x="58" y="22"/>
                  </a:cubicBezTo>
                  <a:cubicBezTo>
                    <a:pt x="70" y="22"/>
                    <a:pt x="80" y="32"/>
                    <a:pt x="80" y="44"/>
                  </a:cubicBezTo>
                  <a:cubicBezTo>
                    <a:pt x="80" y="49"/>
                    <a:pt x="78" y="53"/>
                    <a:pt x="75" y="5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C2329"/>
                </a:gs>
                <a:gs pos="100000">
                  <a:srgbClr val="FBC398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34">
            <a:extLst>
              <a:ext uri="{FF2B5EF4-FFF2-40B4-BE49-F238E27FC236}">
                <a16:creationId xmlns:a16="http://schemas.microsoft.com/office/drawing/2014/main" id="{EC280C59-2A70-5AF8-DE89-BA79FC569CFB}"/>
              </a:ext>
            </a:extLst>
          </p:cNvPr>
          <p:cNvSpPr>
            <a:spLocks noEditPoints="1"/>
          </p:cNvSpPr>
          <p:nvPr/>
        </p:nvSpPr>
        <p:spPr bwMode="auto">
          <a:xfrm>
            <a:off x="5029982" y="3814076"/>
            <a:ext cx="327784" cy="614990"/>
          </a:xfrm>
          <a:custGeom>
            <a:avLst/>
            <a:gdLst>
              <a:gd name="T0" fmla="*/ 161992 w 71"/>
              <a:gd name="T1" fmla="*/ 0 h 136"/>
              <a:gd name="T2" fmla="*/ 4695 w 71"/>
              <a:gd name="T3" fmla="*/ 0 h 136"/>
              <a:gd name="T4" fmla="*/ 0 w 71"/>
              <a:gd name="T5" fmla="*/ 4599 h 136"/>
              <a:gd name="T6" fmla="*/ 0 w 71"/>
              <a:gd name="T7" fmla="*/ 308139 h 136"/>
              <a:gd name="T8" fmla="*/ 4695 w 71"/>
              <a:gd name="T9" fmla="*/ 312738 h 136"/>
              <a:gd name="T10" fmla="*/ 161992 w 71"/>
              <a:gd name="T11" fmla="*/ 312738 h 136"/>
              <a:gd name="T12" fmla="*/ 166687 w 71"/>
              <a:gd name="T13" fmla="*/ 308139 h 136"/>
              <a:gd name="T14" fmla="*/ 166687 w 71"/>
              <a:gd name="T15" fmla="*/ 4599 h 136"/>
              <a:gd name="T16" fmla="*/ 161992 w 71"/>
              <a:gd name="T17" fmla="*/ 0 h 136"/>
              <a:gd name="T18" fmla="*/ 93908 w 71"/>
              <a:gd name="T19" fmla="*/ 294342 h 136"/>
              <a:gd name="T20" fmla="*/ 72779 w 71"/>
              <a:gd name="T21" fmla="*/ 294342 h 136"/>
              <a:gd name="T22" fmla="*/ 72779 w 71"/>
              <a:gd name="T23" fmla="*/ 275945 h 136"/>
              <a:gd name="T24" fmla="*/ 93908 w 71"/>
              <a:gd name="T25" fmla="*/ 275945 h 136"/>
              <a:gd name="T26" fmla="*/ 93908 w 71"/>
              <a:gd name="T27" fmla="*/ 294342 h 136"/>
              <a:gd name="T28" fmla="*/ 159644 w 71"/>
              <a:gd name="T29" fmla="*/ 266747 h 136"/>
              <a:gd name="T30" fmla="*/ 107994 w 71"/>
              <a:gd name="T31" fmla="*/ 266747 h 136"/>
              <a:gd name="T32" fmla="*/ 107994 w 71"/>
              <a:gd name="T33" fmla="*/ 259848 h 136"/>
              <a:gd name="T34" fmla="*/ 100951 w 71"/>
              <a:gd name="T35" fmla="*/ 255249 h 136"/>
              <a:gd name="T36" fmla="*/ 65736 w 71"/>
              <a:gd name="T37" fmla="*/ 255249 h 136"/>
              <a:gd name="T38" fmla="*/ 61040 w 71"/>
              <a:gd name="T39" fmla="*/ 259848 h 136"/>
              <a:gd name="T40" fmla="*/ 61040 w 71"/>
              <a:gd name="T41" fmla="*/ 266747 h 136"/>
              <a:gd name="T42" fmla="*/ 9391 w 71"/>
              <a:gd name="T43" fmla="*/ 266747 h 136"/>
              <a:gd name="T44" fmla="*/ 9391 w 71"/>
              <a:gd name="T45" fmla="*/ 6899 h 136"/>
              <a:gd name="T46" fmla="*/ 159644 w 71"/>
              <a:gd name="T47" fmla="*/ 6899 h 136"/>
              <a:gd name="T48" fmla="*/ 159644 w 71"/>
              <a:gd name="T49" fmla="*/ 266747 h 1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1" h="136">
                <a:moveTo>
                  <a:pt x="6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1" y="136"/>
                  <a:pt x="2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0" y="136"/>
                  <a:pt x="71" y="135"/>
                  <a:pt x="71" y="134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9" y="0"/>
                </a:cubicBezTo>
                <a:close/>
                <a:moveTo>
                  <a:pt x="40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28"/>
                </a:lnTo>
                <a:close/>
                <a:moveTo>
                  <a:pt x="68" y="116"/>
                </a:moveTo>
                <a:cubicBezTo>
                  <a:pt x="46" y="116"/>
                  <a:pt x="46" y="116"/>
                  <a:pt x="46" y="116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46" y="112"/>
                  <a:pt x="45" y="111"/>
                  <a:pt x="43" y="111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7" y="111"/>
                  <a:pt x="26" y="112"/>
                  <a:pt x="26" y="113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3"/>
                  <a:pt x="4" y="3"/>
                  <a:pt x="4" y="3"/>
                </a:cubicBezTo>
                <a:cubicBezTo>
                  <a:pt x="68" y="3"/>
                  <a:pt x="68" y="3"/>
                  <a:pt x="68" y="3"/>
                </a:cubicBezTo>
                <a:lnTo>
                  <a:pt x="68" y="1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缺角矩形 34">
            <a:extLst>
              <a:ext uri="{FF2B5EF4-FFF2-40B4-BE49-F238E27FC236}">
                <a16:creationId xmlns:a16="http://schemas.microsoft.com/office/drawing/2014/main" id="{09479EDB-79DD-1FEA-259B-F5958B3FC2EC}"/>
              </a:ext>
            </a:extLst>
          </p:cNvPr>
          <p:cNvSpPr/>
          <p:nvPr/>
        </p:nvSpPr>
        <p:spPr bwMode="auto">
          <a:xfrm>
            <a:off x="5073191" y="2205871"/>
            <a:ext cx="2045618" cy="2045618"/>
          </a:xfrm>
          <a:prstGeom prst="plaque">
            <a:avLst>
              <a:gd name="adj" fmla="val 50000"/>
            </a:avLst>
          </a:prstGeom>
          <a:noFill/>
          <a:ln w="635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6" name="矩形: 对角圆角 35">
            <a:extLst>
              <a:ext uri="{FF2B5EF4-FFF2-40B4-BE49-F238E27FC236}">
                <a16:creationId xmlns:a16="http://schemas.microsoft.com/office/drawing/2014/main" id="{3FB8FDF6-60FC-B795-426C-D4C43F352348}"/>
              </a:ext>
            </a:extLst>
          </p:cNvPr>
          <p:cNvSpPr/>
          <p:nvPr/>
        </p:nvSpPr>
        <p:spPr bwMode="auto">
          <a:xfrm>
            <a:off x="6313524" y="3429000"/>
            <a:ext cx="1422032" cy="1422032"/>
          </a:xfrm>
          <a:prstGeom prst="round2DiagRect">
            <a:avLst>
              <a:gd name="adj1" fmla="val 50000"/>
              <a:gd name="adj2" fmla="val 0"/>
            </a:avLst>
          </a:pr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7" name="矩形: 对角圆角 36">
            <a:extLst>
              <a:ext uri="{FF2B5EF4-FFF2-40B4-BE49-F238E27FC236}">
                <a16:creationId xmlns:a16="http://schemas.microsoft.com/office/drawing/2014/main" id="{EAA519D9-4DE3-6FF0-AD28-4A0FD2E1A36E}"/>
              </a:ext>
            </a:extLst>
          </p:cNvPr>
          <p:cNvSpPr/>
          <p:nvPr/>
        </p:nvSpPr>
        <p:spPr bwMode="auto">
          <a:xfrm>
            <a:off x="4456444" y="1625182"/>
            <a:ext cx="1422032" cy="1422032"/>
          </a:xfrm>
          <a:prstGeom prst="round2DiagRect">
            <a:avLst>
              <a:gd name="adj1" fmla="val 50000"/>
              <a:gd name="adj2" fmla="val 0"/>
            </a:avLst>
          </a:prstGeom>
          <a:noFill/>
          <a:ln w="25400">
            <a:gradFill>
              <a:gsLst>
                <a:gs pos="0">
                  <a:srgbClr val="FBC398"/>
                </a:gs>
                <a:gs pos="100000">
                  <a:srgbClr val="EC2329"/>
                </a:gs>
              </a:gsLst>
              <a:lin ang="5400000" scaled="1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0" name="Freeform 30" descr="D:\51PPT模板网\51pptmoban.com\图片.jpg">
            <a:extLst>
              <a:ext uri="{FF2B5EF4-FFF2-40B4-BE49-F238E27FC236}">
                <a16:creationId xmlns:a16="http://schemas.microsoft.com/office/drawing/2014/main" id="{C42B04CD-EDFC-4C5B-D3A4-4B410EE52E43}"/>
              </a:ext>
            </a:extLst>
          </p:cNvPr>
          <p:cNvSpPr>
            <a:spLocks noEditPoints="1"/>
          </p:cNvSpPr>
          <p:nvPr/>
        </p:nvSpPr>
        <p:spPr bwMode="auto">
          <a:xfrm>
            <a:off x="5855301" y="3022383"/>
            <a:ext cx="438343" cy="343415"/>
          </a:xfrm>
          <a:custGeom>
            <a:avLst/>
            <a:gdLst>
              <a:gd name="T0" fmla="*/ 282 w 766"/>
              <a:gd name="T1" fmla="*/ 304 h 600"/>
              <a:gd name="T2" fmla="*/ 391 w 766"/>
              <a:gd name="T3" fmla="*/ 248 h 600"/>
              <a:gd name="T4" fmla="*/ 596 w 766"/>
              <a:gd name="T5" fmla="*/ 213 h 600"/>
              <a:gd name="T6" fmla="*/ 652 w 766"/>
              <a:gd name="T7" fmla="*/ 129 h 600"/>
              <a:gd name="T8" fmla="*/ 570 w 766"/>
              <a:gd name="T9" fmla="*/ 186 h 600"/>
              <a:gd name="T10" fmla="*/ 391 w 766"/>
              <a:gd name="T11" fmla="*/ 195 h 600"/>
              <a:gd name="T12" fmla="*/ 766 w 766"/>
              <a:gd name="T13" fmla="*/ 80 h 600"/>
              <a:gd name="T14" fmla="*/ 465 w 766"/>
              <a:gd name="T15" fmla="*/ 32 h 600"/>
              <a:gd name="T16" fmla="*/ 437 w 766"/>
              <a:gd name="T17" fmla="*/ 0 h 600"/>
              <a:gd name="T18" fmla="*/ 154 w 766"/>
              <a:gd name="T19" fmla="*/ 32 h 600"/>
              <a:gd name="T20" fmla="*/ 175 w 766"/>
              <a:gd name="T21" fmla="*/ 80 h 600"/>
              <a:gd name="T22" fmla="*/ 216 w 766"/>
              <a:gd name="T23" fmla="*/ 135 h 600"/>
              <a:gd name="T24" fmla="*/ 706 w 766"/>
              <a:gd name="T25" fmla="*/ 80 h 600"/>
              <a:gd name="T26" fmla="*/ 355 w 766"/>
              <a:gd name="T27" fmla="*/ 394 h 600"/>
              <a:gd name="T28" fmla="*/ 706 w 766"/>
              <a:gd name="T29" fmla="*/ 410 h 600"/>
              <a:gd name="T30" fmla="*/ 361 w 766"/>
              <a:gd name="T31" fmla="*/ 426 h 600"/>
              <a:gd name="T32" fmla="*/ 362 w 766"/>
              <a:gd name="T33" fmla="*/ 478 h 600"/>
              <a:gd name="T34" fmla="*/ 437 w 766"/>
              <a:gd name="T35" fmla="*/ 595 h 600"/>
              <a:gd name="T36" fmla="*/ 465 w 766"/>
              <a:gd name="T37" fmla="*/ 478 h 600"/>
              <a:gd name="T38" fmla="*/ 603 w 766"/>
              <a:gd name="T39" fmla="*/ 592 h 600"/>
              <a:gd name="T40" fmla="*/ 591 w 766"/>
              <a:gd name="T41" fmla="*/ 478 h 600"/>
              <a:gd name="T42" fmla="*/ 766 w 766"/>
              <a:gd name="T43" fmla="*/ 426 h 600"/>
              <a:gd name="T44" fmla="*/ 747 w 766"/>
              <a:gd name="T45" fmla="*/ 80 h 600"/>
              <a:gd name="T46" fmla="*/ 161 w 766"/>
              <a:gd name="T47" fmla="*/ 310 h 600"/>
              <a:gd name="T48" fmla="*/ 235 w 766"/>
              <a:gd name="T49" fmla="*/ 236 h 600"/>
              <a:gd name="T50" fmla="*/ 86 w 766"/>
              <a:gd name="T51" fmla="*/ 236 h 600"/>
              <a:gd name="T52" fmla="*/ 208 w 766"/>
              <a:gd name="T53" fmla="*/ 325 h 600"/>
              <a:gd name="T54" fmla="*/ 181 w 766"/>
              <a:gd name="T55" fmla="*/ 325 h 600"/>
              <a:gd name="T56" fmla="*/ 189 w 766"/>
              <a:gd name="T57" fmla="*/ 339 h 600"/>
              <a:gd name="T58" fmla="*/ 196 w 766"/>
              <a:gd name="T59" fmla="*/ 510 h 600"/>
              <a:gd name="T60" fmla="*/ 129 w 766"/>
              <a:gd name="T61" fmla="*/ 510 h 600"/>
              <a:gd name="T62" fmla="*/ 137 w 766"/>
              <a:gd name="T63" fmla="*/ 339 h 600"/>
              <a:gd name="T64" fmla="*/ 145 w 766"/>
              <a:gd name="T65" fmla="*/ 325 h 600"/>
              <a:gd name="T66" fmla="*/ 0 w 766"/>
              <a:gd name="T67" fmla="*/ 438 h 600"/>
              <a:gd name="T68" fmla="*/ 66 w 766"/>
              <a:gd name="T69" fmla="*/ 600 h 600"/>
              <a:gd name="T70" fmla="*/ 89 w 766"/>
              <a:gd name="T71" fmla="*/ 432 h 600"/>
              <a:gd name="T72" fmla="*/ 230 w 766"/>
              <a:gd name="T73" fmla="*/ 600 h 600"/>
              <a:gd name="T74" fmla="*/ 253 w 766"/>
              <a:gd name="T75" fmla="*/ 432 h 600"/>
              <a:gd name="T76" fmla="*/ 321 w 766"/>
              <a:gd name="T77" fmla="*/ 600 h 600"/>
              <a:gd name="T78" fmla="*/ 208 w 766"/>
              <a:gd name="T79" fmla="*/ 325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66" h="600">
                <a:moveTo>
                  <a:pt x="391" y="195"/>
                </a:moveTo>
                <a:lnTo>
                  <a:pt x="282" y="304"/>
                </a:lnTo>
                <a:cubicBezTo>
                  <a:pt x="293" y="310"/>
                  <a:pt x="303" y="317"/>
                  <a:pt x="312" y="326"/>
                </a:cubicBezTo>
                <a:lnTo>
                  <a:pt x="391" y="248"/>
                </a:lnTo>
                <a:lnTo>
                  <a:pt x="476" y="332"/>
                </a:lnTo>
                <a:lnTo>
                  <a:pt x="596" y="213"/>
                </a:lnTo>
                <a:lnTo>
                  <a:pt x="614" y="259"/>
                </a:lnTo>
                <a:lnTo>
                  <a:pt x="652" y="129"/>
                </a:lnTo>
                <a:lnTo>
                  <a:pt x="522" y="167"/>
                </a:lnTo>
                <a:lnTo>
                  <a:pt x="570" y="186"/>
                </a:lnTo>
                <a:lnTo>
                  <a:pt x="476" y="280"/>
                </a:lnTo>
                <a:lnTo>
                  <a:pt x="391" y="195"/>
                </a:lnTo>
                <a:close/>
                <a:moveTo>
                  <a:pt x="766" y="80"/>
                </a:moveTo>
                <a:lnTo>
                  <a:pt x="766" y="80"/>
                </a:lnTo>
                <a:lnTo>
                  <a:pt x="766" y="32"/>
                </a:lnTo>
                <a:lnTo>
                  <a:pt x="465" y="32"/>
                </a:lnTo>
                <a:lnTo>
                  <a:pt x="465" y="0"/>
                </a:lnTo>
                <a:lnTo>
                  <a:pt x="437" y="0"/>
                </a:lnTo>
                <a:lnTo>
                  <a:pt x="437" y="32"/>
                </a:lnTo>
                <a:lnTo>
                  <a:pt x="154" y="32"/>
                </a:lnTo>
                <a:lnTo>
                  <a:pt x="154" y="80"/>
                </a:lnTo>
                <a:lnTo>
                  <a:pt x="175" y="80"/>
                </a:lnTo>
                <a:lnTo>
                  <a:pt x="175" y="122"/>
                </a:lnTo>
                <a:cubicBezTo>
                  <a:pt x="190" y="124"/>
                  <a:pt x="203" y="128"/>
                  <a:pt x="216" y="135"/>
                </a:cubicBezTo>
                <a:lnTo>
                  <a:pt x="216" y="80"/>
                </a:lnTo>
                <a:lnTo>
                  <a:pt x="706" y="80"/>
                </a:lnTo>
                <a:lnTo>
                  <a:pt x="706" y="394"/>
                </a:lnTo>
                <a:lnTo>
                  <a:pt x="355" y="394"/>
                </a:lnTo>
                <a:cubicBezTo>
                  <a:pt x="356" y="399"/>
                  <a:pt x="358" y="404"/>
                  <a:pt x="359" y="410"/>
                </a:cubicBezTo>
                <a:lnTo>
                  <a:pt x="706" y="410"/>
                </a:lnTo>
                <a:lnTo>
                  <a:pt x="706" y="426"/>
                </a:lnTo>
                <a:lnTo>
                  <a:pt x="361" y="426"/>
                </a:lnTo>
                <a:cubicBezTo>
                  <a:pt x="361" y="430"/>
                  <a:pt x="362" y="434"/>
                  <a:pt x="362" y="438"/>
                </a:cubicBezTo>
                <a:lnTo>
                  <a:pt x="362" y="478"/>
                </a:lnTo>
                <a:lnTo>
                  <a:pt x="437" y="478"/>
                </a:lnTo>
                <a:lnTo>
                  <a:pt x="437" y="595"/>
                </a:lnTo>
                <a:lnTo>
                  <a:pt x="465" y="595"/>
                </a:lnTo>
                <a:lnTo>
                  <a:pt x="465" y="478"/>
                </a:lnTo>
                <a:lnTo>
                  <a:pt x="560" y="478"/>
                </a:lnTo>
                <a:lnTo>
                  <a:pt x="603" y="592"/>
                </a:lnTo>
                <a:lnTo>
                  <a:pt x="631" y="585"/>
                </a:lnTo>
                <a:lnTo>
                  <a:pt x="591" y="478"/>
                </a:lnTo>
                <a:lnTo>
                  <a:pt x="766" y="478"/>
                </a:lnTo>
                <a:lnTo>
                  <a:pt x="766" y="426"/>
                </a:lnTo>
                <a:lnTo>
                  <a:pt x="747" y="426"/>
                </a:lnTo>
                <a:lnTo>
                  <a:pt x="747" y="80"/>
                </a:lnTo>
                <a:lnTo>
                  <a:pt x="766" y="80"/>
                </a:lnTo>
                <a:close/>
                <a:moveTo>
                  <a:pt x="161" y="310"/>
                </a:moveTo>
                <a:lnTo>
                  <a:pt x="161" y="310"/>
                </a:lnTo>
                <a:cubicBezTo>
                  <a:pt x="202" y="310"/>
                  <a:pt x="235" y="277"/>
                  <a:pt x="235" y="236"/>
                </a:cubicBezTo>
                <a:cubicBezTo>
                  <a:pt x="235" y="194"/>
                  <a:pt x="202" y="161"/>
                  <a:pt x="161" y="161"/>
                </a:cubicBezTo>
                <a:cubicBezTo>
                  <a:pt x="119" y="161"/>
                  <a:pt x="86" y="194"/>
                  <a:pt x="86" y="236"/>
                </a:cubicBezTo>
                <a:cubicBezTo>
                  <a:pt x="86" y="277"/>
                  <a:pt x="119" y="310"/>
                  <a:pt x="161" y="310"/>
                </a:cubicBezTo>
                <a:close/>
                <a:moveTo>
                  <a:pt x="208" y="325"/>
                </a:moveTo>
                <a:lnTo>
                  <a:pt x="208" y="325"/>
                </a:lnTo>
                <a:lnTo>
                  <a:pt x="181" y="325"/>
                </a:lnTo>
                <a:lnTo>
                  <a:pt x="185" y="328"/>
                </a:lnTo>
                <a:cubicBezTo>
                  <a:pt x="188" y="331"/>
                  <a:pt x="190" y="335"/>
                  <a:pt x="189" y="339"/>
                </a:cubicBezTo>
                <a:lnTo>
                  <a:pt x="178" y="364"/>
                </a:lnTo>
                <a:lnTo>
                  <a:pt x="196" y="510"/>
                </a:lnTo>
                <a:lnTo>
                  <a:pt x="163" y="540"/>
                </a:lnTo>
                <a:lnTo>
                  <a:pt x="129" y="510"/>
                </a:lnTo>
                <a:lnTo>
                  <a:pt x="147" y="364"/>
                </a:lnTo>
                <a:lnTo>
                  <a:pt x="137" y="339"/>
                </a:lnTo>
                <a:cubicBezTo>
                  <a:pt x="135" y="335"/>
                  <a:pt x="137" y="331"/>
                  <a:pt x="140" y="328"/>
                </a:cubicBezTo>
                <a:lnTo>
                  <a:pt x="145" y="325"/>
                </a:lnTo>
                <a:lnTo>
                  <a:pt x="112" y="325"/>
                </a:lnTo>
                <a:cubicBezTo>
                  <a:pt x="50" y="325"/>
                  <a:pt x="0" y="376"/>
                  <a:pt x="0" y="438"/>
                </a:cubicBezTo>
                <a:lnTo>
                  <a:pt x="0" y="600"/>
                </a:lnTo>
                <a:lnTo>
                  <a:pt x="66" y="600"/>
                </a:lnTo>
                <a:lnTo>
                  <a:pt x="66" y="432"/>
                </a:lnTo>
                <a:lnTo>
                  <a:pt x="89" y="432"/>
                </a:lnTo>
                <a:lnTo>
                  <a:pt x="89" y="600"/>
                </a:lnTo>
                <a:lnTo>
                  <a:pt x="230" y="600"/>
                </a:lnTo>
                <a:lnTo>
                  <a:pt x="230" y="432"/>
                </a:lnTo>
                <a:lnTo>
                  <a:pt x="253" y="432"/>
                </a:lnTo>
                <a:lnTo>
                  <a:pt x="253" y="600"/>
                </a:lnTo>
                <a:lnTo>
                  <a:pt x="321" y="600"/>
                </a:lnTo>
                <a:lnTo>
                  <a:pt x="321" y="438"/>
                </a:lnTo>
                <a:cubicBezTo>
                  <a:pt x="321" y="376"/>
                  <a:pt x="271" y="325"/>
                  <a:pt x="208" y="325"/>
                </a:cubicBezTo>
                <a:close/>
              </a:path>
            </a:pathLst>
          </a:custGeom>
          <a:gradFill flip="none" rotWithShape="1">
            <a:gsLst>
              <a:gs pos="0">
                <a:srgbClr val="EC2329"/>
              </a:gs>
              <a:gs pos="100000">
                <a:srgbClr val="FBC398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EBFD3F7C-E593-B255-90FC-17180AD16950}"/>
              </a:ext>
            </a:extLst>
          </p:cNvPr>
          <p:cNvGrpSpPr/>
          <p:nvPr/>
        </p:nvGrpSpPr>
        <p:grpSpPr>
          <a:xfrm>
            <a:off x="7856999" y="2124107"/>
            <a:ext cx="2966425" cy="816522"/>
            <a:chOff x="283598" y="1906534"/>
            <a:chExt cx="2966425" cy="816522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659F319-1063-90A4-B6B0-48B0DA013AC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A5E9B619-F49A-7746-6687-74D299DE2F4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37B481D-7034-D9BD-63C1-C3376E2FF727}"/>
              </a:ext>
            </a:extLst>
          </p:cNvPr>
          <p:cNvGrpSpPr/>
          <p:nvPr/>
        </p:nvGrpSpPr>
        <p:grpSpPr>
          <a:xfrm>
            <a:off x="1365004" y="2120299"/>
            <a:ext cx="2968939" cy="816522"/>
            <a:chOff x="283598" y="1906534"/>
            <a:chExt cx="2968939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737AB39-B2C0-6AB0-9ED9-58080CDA882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EA79854-159D-A669-F96E-C7BBBB0E6B2C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045DA3B-7EFD-F0A9-22B6-ECD7DF306F43}"/>
              </a:ext>
            </a:extLst>
          </p:cNvPr>
          <p:cNvGrpSpPr/>
          <p:nvPr/>
        </p:nvGrpSpPr>
        <p:grpSpPr>
          <a:xfrm>
            <a:off x="7856999" y="3607108"/>
            <a:ext cx="2966425" cy="816522"/>
            <a:chOff x="283598" y="1906534"/>
            <a:chExt cx="2966425" cy="81652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6CC8282-7E86-D70A-48A1-CF283892F40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F4E697C6-978F-655B-AC3E-6689145CF52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7D4FDF0-65E4-9468-70E1-B91A6156AFEA}"/>
              </a:ext>
            </a:extLst>
          </p:cNvPr>
          <p:cNvGrpSpPr/>
          <p:nvPr/>
        </p:nvGrpSpPr>
        <p:grpSpPr>
          <a:xfrm>
            <a:off x="1365004" y="3603300"/>
            <a:ext cx="2968939" cy="816522"/>
            <a:chOff x="283598" y="1906534"/>
            <a:chExt cx="2968939" cy="81652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7F3793F6-AC17-774B-3BD2-2D3AC55397FC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784745D-E9CA-89B3-3381-B312F4BA79FA}"/>
                </a:ext>
              </a:extLst>
            </p:cNvPr>
            <p:cNvSpPr txBox="1"/>
            <p:nvPr/>
          </p:nvSpPr>
          <p:spPr>
            <a:xfrm>
              <a:off x="10169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195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extLst>
    <p:ext uri="{E180D4A7-C9FB-4DFB-919C-405C955672EB}">
      <p14:showEvtLst xmlns:p14="http://schemas.microsoft.com/office/powerpoint/2010/main">
        <p14:playEvt time="0" objId="3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98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mr4jk42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gradFill flip="none" rotWithShape="1">
          <a:gsLst>
            <a:gs pos="0">
              <a:srgbClr val="EC2329"/>
            </a:gs>
            <a:gs pos="100000">
              <a:srgbClr val="FBC398"/>
            </a:gs>
          </a:gsLst>
          <a:lin ang="10800000" scaled="1"/>
          <a:tileRect/>
        </a:gradFill>
        <a:ln>
          <a:noFill/>
        </a:ln>
      </a:spPr>
      <a:bodyPr wrap="square" rtlCol="0" anchor="ctr">
        <a:noAutofit/>
      </a:bodyPr>
      <a:lstStyle>
        <a:defPPr algn="ctr">
          <a:defRPr>
            <a:solidFill>
              <a:schemeClr val="lt1"/>
            </a:solidFill>
            <a:sym typeface="+mn-lt"/>
          </a:defRPr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2586</Words>
  <Application>Microsoft Office PowerPoint</Application>
  <PresentationFormat>宽屏</PresentationFormat>
  <Paragraphs>238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 Light</vt:lpstr>
      <vt:lpstr>MiSans Heavy</vt:lpstr>
      <vt:lpstr>MiSans Semibold</vt:lpstr>
      <vt:lpstr>阿里巴巴普惠体 2.0 105 Heavy</vt:lpstr>
      <vt:lpstr>阿里巴巴普惠体 2.0 55 Regular</vt:lpstr>
      <vt:lpstr>阿里巴巴普惠体 2.0 65 Medium</vt:lpstr>
      <vt:lpstr>等线</vt:lpstr>
      <vt:lpstr>演示春风楷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勇于创新 敢挑重担——党建工作汇报通用ppt模板</dc:title>
  <dc:creator>©51PPT模板网</dc:creator>
  <cp:keywords>www.51ppt.vip</cp:keywords>
  <dc:description>51PPT模板网，幻灯片演示模板及素材免费下载！_x000d_
51PPT模板网 唯一访问网址：www.51pptmoban.com</dc:description>
  <cp:lastModifiedBy>51pptmoban .com</cp:lastModifiedBy>
  <cp:revision>123</cp:revision>
  <dcterms:created xsi:type="dcterms:W3CDTF">2023-12-17T02:23:53Z</dcterms:created>
  <dcterms:modified xsi:type="dcterms:W3CDTF">2023-12-18T12:58:38Z</dcterms:modified>
  <cp:contentStatus>勇于创新 敢挑重担——党建工作汇报通用ppt模板，www.51pptmoban.com</cp:contentStatus>
  <cp:version>51pptmoban.com（V51-121801版）</cp:version>
</cp:coreProperties>
</file>