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38" r:id="rId2"/>
    <p:sldId id="340" r:id="rId3"/>
    <p:sldId id="341" r:id="rId4"/>
    <p:sldId id="342" r:id="rId5"/>
    <p:sldId id="349" r:id="rId6"/>
    <p:sldId id="363" r:id="rId7"/>
    <p:sldId id="344" r:id="rId8"/>
    <p:sldId id="371" r:id="rId9"/>
    <p:sldId id="361" r:id="rId10"/>
    <p:sldId id="373" r:id="rId11"/>
    <p:sldId id="345" r:id="rId12"/>
    <p:sldId id="366" r:id="rId13"/>
    <p:sldId id="374" r:id="rId14"/>
    <p:sldId id="350" r:id="rId15"/>
    <p:sldId id="375" r:id="rId16"/>
    <p:sldId id="364" r:id="rId17"/>
    <p:sldId id="362" r:id="rId18"/>
    <p:sldId id="376" r:id="rId19"/>
    <p:sldId id="354" r:id="rId20"/>
    <p:sldId id="351" r:id="rId21"/>
    <p:sldId id="352" r:id="rId22"/>
    <p:sldId id="353" r:id="rId23"/>
    <p:sldId id="377" r:id="rId24"/>
    <p:sldId id="3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97EB"/>
    <a:srgbClr val="F18C4A"/>
    <a:srgbClr val="F5CD8B"/>
    <a:srgbClr val="F5C350"/>
    <a:srgbClr val="E0E4E5"/>
    <a:srgbClr val="E6E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1122" y="858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092B5-D06E-49CD-8D8F-773BB8C85339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532DA-893D-4584-8F59-3408E62835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788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057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566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769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821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1617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9984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59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4465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8923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726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96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900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302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5414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0455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8620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61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264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2044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014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39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054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147A23-5BA8-44CE-9215-79B767159C4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33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B2619BC-2739-EE3C-BFCF-495D7DF51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02A712-0906-4B45-83C9-87A788C67B71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CB71690-E643-E0F9-49BF-81F9A93FD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17A7A80-D278-DFF7-6B0C-EBCBB8F7F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2C914-3E93-4A7E-8E25-71F37CFEA1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BBD5A78-E262-56FC-A2F1-4B05303844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5882" b="8932"/>
          <a:stretch>
            <a:fillRect/>
          </a:stretch>
        </p:blipFill>
        <p:spPr>
          <a:xfrm>
            <a:off x="0" y="222278"/>
            <a:ext cx="12192000" cy="6635723"/>
          </a:xfrm>
          <a:custGeom>
            <a:avLst/>
            <a:gdLst>
              <a:gd name="connsiteX0" fmla="*/ 0 w 12192000"/>
              <a:gd name="connsiteY0" fmla="*/ 0 h 6635723"/>
              <a:gd name="connsiteX1" fmla="*/ 12192000 w 12192000"/>
              <a:gd name="connsiteY1" fmla="*/ 0 h 6635723"/>
              <a:gd name="connsiteX2" fmla="*/ 12192000 w 12192000"/>
              <a:gd name="connsiteY2" fmla="*/ 6635723 h 6635723"/>
              <a:gd name="connsiteX3" fmla="*/ 0 w 12192000"/>
              <a:gd name="connsiteY3" fmla="*/ 6635723 h 663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635723">
                <a:moveTo>
                  <a:pt x="0" y="0"/>
                </a:moveTo>
                <a:lnTo>
                  <a:pt x="12192000" y="0"/>
                </a:lnTo>
                <a:lnTo>
                  <a:pt x="12192000" y="6635723"/>
                </a:lnTo>
                <a:lnTo>
                  <a:pt x="0" y="663572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36369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42BAA32-B6C9-FBDF-7A4A-9CDC813A62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5882" b="8932"/>
          <a:stretch>
            <a:fillRect/>
          </a:stretch>
        </p:blipFill>
        <p:spPr>
          <a:xfrm>
            <a:off x="0" y="222278"/>
            <a:ext cx="12192000" cy="6635723"/>
          </a:xfrm>
          <a:custGeom>
            <a:avLst/>
            <a:gdLst>
              <a:gd name="connsiteX0" fmla="*/ 0 w 12192000"/>
              <a:gd name="connsiteY0" fmla="*/ 0 h 6635723"/>
              <a:gd name="connsiteX1" fmla="*/ 12192000 w 12192000"/>
              <a:gd name="connsiteY1" fmla="*/ 0 h 6635723"/>
              <a:gd name="connsiteX2" fmla="*/ 12192000 w 12192000"/>
              <a:gd name="connsiteY2" fmla="*/ 6635723 h 6635723"/>
              <a:gd name="connsiteX3" fmla="*/ 0 w 12192000"/>
              <a:gd name="connsiteY3" fmla="*/ 6635723 h 663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635723">
                <a:moveTo>
                  <a:pt x="0" y="0"/>
                </a:moveTo>
                <a:lnTo>
                  <a:pt x="12192000" y="0"/>
                </a:lnTo>
                <a:lnTo>
                  <a:pt x="12192000" y="6635723"/>
                </a:lnTo>
                <a:lnTo>
                  <a:pt x="0" y="6635723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E5F4DA21-20C8-2EA8-E900-D232848BC7F5}"/>
              </a:ext>
            </a:extLst>
          </p:cNvPr>
          <p:cNvSpPr/>
          <p:nvPr userDrawn="1"/>
        </p:nvSpPr>
        <p:spPr>
          <a:xfrm>
            <a:off x="1" y="742950"/>
            <a:ext cx="5905499" cy="212258"/>
          </a:xfrm>
          <a:prstGeom prst="rect">
            <a:avLst/>
          </a:prstGeom>
          <a:gradFill flip="none" rotWithShape="1">
            <a:gsLst>
              <a:gs pos="0">
                <a:srgbClr val="5297EB">
                  <a:alpha val="31000"/>
                </a:srgbClr>
              </a:gs>
              <a:gs pos="100000">
                <a:schemeClr val="accent1">
                  <a:lumMod val="7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328BFDB-ACF4-87F4-3B2A-6A40BFF9F680}"/>
              </a:ext>
            </a:extLst>
          </p:cNvPr>
          <p:cNvSpPr/>
          <p:nvPr userDrawn="1"/>
        </p:nvSpPr>
        <p:spPr>
          <a:xfrm rot="10800000">
            <a:off x="-1587" y="5658321"/>
            <a:ext cx="12192000" cy="101566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5297EB">
                  <a:alpha val="19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994B464-39B1-7686-F830-8144A94BEE53}"/>
              </a:ext>
            </a:extLst>
          </p:cNvPr>
          <p:cNvSpPr/>
          <p:nvPr userDrawn="1"/>
        </p:nvSpPr>
        <p:spPr>
          <a:xfrm>
            <a:off x="0" y="847723"/>
            <a:ext cx="1597025" cy="107487"/>
          </a:xfrm>
          <a:custGeom>
            <a:avLst/>
            <a:gdLst>
              <a:gd name="connsiteX0" fmla="*/ 0 w 1597025"/>
              <a:gd name="connsiteY0" fmla="*/ 0 h 107487"/>
              <a:gd name="connsiteX1" fmla="*/ 1587362 w 1597025"/>
              <a:gd name="connsiteY1" fmla="*/ 0 h 107487"/>
              <a:gd name="connsiteX2" fmla="*/ 1592407 w 1597025"/>
              <a:gd name="connsiteY2" fmla="*/ 25034 h 107487"/>
              <a:gd name="connsiteX3" fmla="*/ 1597025 w 1597025"/>
              <a:gd name="connsiteY3" fmla="*/ 77122 h 107487"/>
              <a:gd name="connsiteX4" fmla="*/ 1596649 w 1597025"/>
              <a:gd name="connsiteY4" fmla="*/ 89418 h 107487"/>
              <a:gd name="connsiteX5" fmla="*/ 1597025 w 1597025"/>
              <a:gd name="connsiteY5" fmla="*/ 101714 h 107487"/>
              <a:gd name="connsiteX6" fmla="*/ 1596513 w 1597025"/>
              <a:gd name="connsiteY6" fmla="*/ 107487 h 107487"/>
              <a:gd name="connsiteX7" fmla="*/ 0 w 1597025"/>
              <a:gd name="connsiteY7" fmla="*/ 107487 h 107487"/>
              <a:gd name="connsiteX8" fmla="*/ 0 w 1597025"/>
              <a:gd name="connsiteY8" fmla="*/ 0 h 107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7025" h="107487">
                <a:moveTo>
                  <a:pt x="0" y="0"/>
                </a:moveTo>
                <a:lnTo>
                  <a:pt x="1587362" y="0"/>
                </a:lnTo>
                <a:lnTo>
                  <a:pt x="1592407" y="25034"/>
                </a:lnTo>
                <a:cubicBezTo>
                  <a:pt x="1595158" y="43267"/>
                  <a:pt x="1596769" y="60697"/>
                  <a:pt x="1597025" y="77122"/>
                </a:cubicBezTo>
                <a:lnTo>
                  <a:pt x="1596649" y="89418"/>
                </a:lnTo>
                <a:lnTo>
                  <a:pt x="1597025" y="101714"/>
                </a:lnTo>
                <a:lnTo>
                  <a:pt x="1596513" y="107487"/>
                </a:lnTo>
                <a:lnTo>
                  <a:pt x="0" y="10748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800F21-EE4D-C6A1-6CD0-C7DD024BEF5A}"/>
              </a:ext>
            </a:extLst>
          </p:cNvPr>
          <p:cNvSpPr/>
          <p:nvPr userDrawn="1"/>
        </p:nvSpPr>
        <p:spPr>
          <a:xfrm>
            <a:off x="1" y="6703011"/>
            <a:ext cx="12192000" cy="154989"/>
          </a:xfrm>
          <a:prstGeom prst="rect">
            <a:avLst/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15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9461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B65136A-673B-B7F7-0D02-9FF5077AB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D97B85-1083-0353-6A20-68E7D62CE6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9A82E4-47B8-CD3D-30E9-3C505863B9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2A712-0906-4B45-83C9-87A788C67B71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A58DA5-71CA-8A91-A315-EF49468383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759631-A990-2355-55CA-C830CF5CBC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2C914-3E93-4A7E-8E25-71F37CFEA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6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D:\51PPT模板网\51pptmoban.com\图片.jpg">
            <a:extLst>
              <a:ext uri="{FF2B5EF4-FFF2-40B4-BE49-F238E27FC236}">
                <a16:creationId xmlns:a16="http://schemas.microsoft.com/office/drawing/2014/main" id="{6409588E-F0EC-6F71-6AD4-DEDEED887B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5882" b="8932"/>
          <a:stretch>
            <a:fillRect/>
          </a:stretch>
        </p:blipFill>
        <p:spPr>
          <a:xfrm>
            <a:off x="0" y="222278"/>
            <a:ext cx="12192000" cy="6635723"/>
          </a:xfrm>
          <a:custGeom>
            <a:avLst/>
            <a:gdLst>
              <a:gd name="connsiteX0" fmla="*/ 0 w 12192000"/>
              <a:gd name="connsiteY0" fmla="*/ 0 h 6635723"/>
              <a:gd name="connsiteX1" fmla="*/ 12192000 w 12192000"/>
              <a:gd name="connsiteY1" fmla="*/ 0 h 6635723"/>
              <a:gd name="connsiteX2" fmla="*/ 12192000 w 12192000"/>
              <a:gd name="connsiteY2" fmla="*/ 6635723 h 6635723"/>
              <a:gd name="connsiteX3" fmla="*/ 0 w 12192000"/>
              <a:gd name="connsiteY3" fmla="*/ 6635723 h 663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635723">
                <a:moveTo>
                  <a:pt x="0" y="0"/>
                </a:moveTo>
                <a:lnTo>
                  <a:pt x="12192000" y="0"/>
                </a:lnTo>
                <a:lnTo>
                  <a:pt x="12192000" y="6635723"/>
                </a:lnTo>
                <a:lnTo>
                  <a:pt x="0" y="6635723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87E18B-E0B5-7438-7C6F-336A5C5997C2}"/>
              </a:ext>
            </a:extLst>
          </p:cNvPr>
          <p:cNvSpPr/>
          <p:nvPr/>
        </p:nvSpPr>
        <p:spPr>
          <a:xfrm flipH="1">
            <a:off x="0" y="37965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2722920 h 3061408"/>
              <a:gd name="connsiteX7" fmla="*/ 0 w 12192000"/>
              <a:gd name="connsiteY7" fmla="*/ 3061408 h 3061408"/>
              <a:gd name="connsiteX8" fmla="*/ 12192000 w 12192000"/>
              <a:gd name="connsiteY8" fmla="*/ 3061408 h 3061408"/>
              <a:gd name="connsiteX9" fmla="*/ 12192000 w 12192000"/>
              <a:gd name="connsiteY9" fmla="*/ 2728298 h 3061408"/>
              <a:gd name="connsiteX10" fmla="*/ 12192000 w 12192000"/>
              <a:gd name="connsiteY10" fmla="*/ 2582983 h 3061408"/>
              <a:gd name="connsiteX11" fmla="*/ 12032924 w 12192000"/>
              <a:gd name="connsiteY11" fmla="*/ 2487962 h 3061408"/>
              <a:gd name="connsiteX12" fmla="*/ 9319813 w 12192000"/>
              <a:gd name="connsiteY12" fmla="*/ 1024614 h 3061408"/>
              <a:gd name="connsiteX13" fmla="*/ 6171541 w 12192000"/>
              <a:gd name="connsiteY13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2B4ACE7-30AB-6CD6-F0A8-1AA17424B161}"/>
              </a:ext>
            </a:extLst>
          </p:cNvPr>
          <p:cNvSpPr/>
          <p:nvPr/>
        </p:nvSpPr>
        <p:spPr>
          <a:xfrm flipH="1">
            <a:off x="0" y="38981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3061408 h 3061408"/>
              <a:gd name="connsiteX7" fmla="*/ 12192000 w 12192000"/>
              <a:gd name="connsiteY7" fmla="*/ 3061408 h 3061408"/>
              <a:gd name="connsiteX8" fmla="*/ 12192000 w 12192000"/>
              <a:gd name="connsiteY8" fmla="*/ 2582983 h 3061408"/>
              <a:gd name="connsiteX9" fmla="*/ 12032924 w 12192000"/>
              <a:gd name="connsiteY9" fmla="*/ 2487962 h 3061408"/>
              <a:gd name="connsiteX10" fmla="*/ 9319813 w 12192000"/>
              <a:gd name="connsiteY10" fmla="*/ 1024614 h 3061408"/>
              <a:gd name="connsiteX11" fmla="*/ 6171541 w 12192000"/>
              <a:gd name="connsiteY11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5297EB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5BCB2C17-1087-4891-383C-B535BF6A7833}"/>
              </a:ext>
            </a:extLst>
          </p:cNvPr>
          <p:cNvSpPr/>
          <p:nvPr/>
        </p:nvSpPr>
        <p:spPr>
          <a:xfrm>
            <a:off x="4418013" y="4635879"/>
            <a:ext cx="3352800" cy="4937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TextBox 24">
            <a:extLst>
              <a:ext uri="{FF2B5EF4-FFF2-40B4-BE49-F238E27FC236}">
                <a16:creationId xmlns:a16="http://schemas.microsoft.com/office/drawing/2014/main" id="{513252B9-7B25-3607-4381-4CDAB8312169}"/>
              </a:ext>
            </a:extLst>
          </p:cNvPr>
          <p:cNvSpPr txBox="1"/>
          <p:nvPr/>
        </p:nvSpPr>
        <p:spPr>
          <a:xfrm>
            <a:off x="4750146" y="4700030"/>
            <a:ext cx="2688533" cy="369318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28" tIns="45713" rIns="91428" bIns="45713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企业年终总结暨新年计划</a:t>
            </a: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96FCEEA-C51C-D172-4DD8-36C75D940625}"/>
              </a:ext>
            </a:extLst>
          </p:cNvPr>
          <p:cNvSpPr/>
          <p:nvPr/>
        </p:nvSpPr>
        <p:spPr>
          <a:xfrm flipH="1">
            <a:off x="0" y="3651277"/>
            <a:ext cx="12192000" cy="2728298"/>
          </a:xfrm>
          <a:custGeom>
            <a:avLst/>
            <a:gdLst>
              <a:gd name="connsiteX0" fmla="*/ 6171541 w 12192000"/>
              <a:gd name="connsiteY0" fmla="*/ 0 h 2728298"/>
              <a:gd name="connsiteX1" fmla="*/ 6091498 w 12192000"/>
              <a:gd name="connsiteY1" fmla="*/ 2449 h 2728298"/>
              <a:gd name="connsiteX2" fmla="*/ 6011455 w 12192000"/>
              <a:gd name="connsiteY2" fmla="*/ 0 h 2728298"/>
              <a:gd name="connsiteX3" fmla="*/ 2863183 w 12192000"/>
              <a:gd name="connsiteY3" fmla="*/ 1024614 h 2728298"/>
              <a:gd name="connsiteX4" fmla="*/ 150072 w 12192000"/>
              <a:gd name="connsiteY4" fmla="*/ 2487962 h 2728298"/>
              <a:gd name="connsiteX5" fmla="*/ 0 w 12192000"/>
              <a:gd name="connsiteY5" fmla="*/ 2577605 h 2728298"/>
              <a:gd name="connsiteX6" fmla="*/ 0 w 12192000"/>
              <a:gd name="connsiteY6" fmla="*/ 2722920 h 2728298"/>
              <a:gd name="connsiteX7" fmla="*/ 150072 w 12192000"/>
              <a:gd name="connsiteY7" fmla="*/ 2633277 h 2728298"/>
              <a:gd name="connsiteX8" fmla="*/ 2863183 w 12192000"/>
              <a:gd name="connsiteY8" fmla="*/ 1169929 h 2728298"/>
              <a:gd name="connsiteX9" fmla="*/ 6011455 w 12192000"/>
              <a:gd name="connsiteY9" fmla="*/ 145315 h 2728298"/>
              <a:gd name="connsiteX10" fmla="*/ 6091498 w 12192000"/>
              <a:gd name="connsiteY10" fmla="*/ 147764 h 2728298"/>
              <a:gd name="connsiteX11" fmla="*/ 6171541 w 12192000"/>
              <a:gd name="connsiteY11" fmla="*/ 145315 h 2728298"/>
              <a:gd name="connsiteX12" fmla="*/ 9319813 w 12192000"/>
              <a:gd name="connsiteY12" fmla="*/ 1169929 h 2728298"/>
              <a:gd name="connsiteX13" fmla="*/ 12032924 w 12192000"/>
              <a:gd name="connsiteY13" fmla="*/ 2633277 h 2728298"/>
              <a:gd name="connsiteX14" fmla="*/ 12192000 w 12192000"/>
              <a:gd name="connsiteY14" fmla="*/ 2728298 h 2728298"/>
              <a:gd name="connsiteX15" fmla="*/ 12192000 w 12192000"/>
              <a:gd name="connsiteY15" fmla="*/ 2582983 h 2728298"/>
              <a:gd name="connsiteX16" fmla="*/ 12032924 w 12192000"/>
              <a:gd name="connsiteY16" fmla="*/ 2487962 h 2728298"/>
              <a:gd name="connsiteX17" fmla="*/ 9319813 w 12192000"/>
              <a:gd name="connsiteY17" fmla="*/ 1024614 h 2728298"/>
              <a:gd name="connsiteX18" fmla="*/ 6171541 w 12192000"/>
              <a:gd name="connsiteY18" fmla="*/ 0 h 272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272829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150072" y="2633277"/>
                </a:lnTo>
                <a:cubicBezTo>
                  <a:pt x="1237180" y="1983297"/>
                  <a:pt x="1912379" y="1574902"/>
                  <a:pt x="2863183" y="1169929"/>
                </a:cubicBezTo>
                <a:cubicBezTo>
                  <a:pt x="3881902" y="736031"/>
                  <a:pt x="5156087" y="158678"/>
                  <a:pt x="6011455" y="145315"/>
                </a:cubicBezTo>
                <a:lnTo>
                  <a:pt x="6091498" y="147764"/>
                </a:lnTo>
                <a:lnTo>
                  <a:pt x="6171541" y="145315"/>
                </a:lnTo>
                <a:cubicBezTo>
                  <a:pt x="7026909" y="158678"/>
                  <a:pt x="8301095" y="736031"/>
                  <a:pt x="9319813" y="1169929"/>
                </a:cubicBezTo>
                <a:cubicBezTo>
                  <a:pt x="10270617" y="1574902"/>
                  <a:pt x="10945816" y="1983297"/>
                  <a:pt x="12032924" y="2633277"/>
                </a:cubicBez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>
            <a:gsLst>
              <a:gs pos="100000">
                <a:srgbClr val="5297EB"/>
              </a:gs>
              <a:gs pos="0">
                <a:srgbClr val="F18C4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AF10087-5F65-4595-16B7-1D62A50E7C31}"/>
              </a:ext>
            </a:extLst>
          </p:cNvPr>
          <p:cNvGrpSpPr/>
          <p:nvPr/>
        </p:nvGrpSpPr>
        <p:grpSpPr>
          <a:xfrm>
            <a:off x="3893040" y="5605814"/>
            <a:ext cx="4746416" cy="315056"/>
            <a:chOff x="1253246" y="4118390"/>
            <a:chExt cx="4746416" cy="315056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D87A851-22DD-7D25-2FDE-DE37C2714B99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69" name="iconfont-10019-4889788">
              <a:extLst>
                <a:ext uri="{FF2B5EF4-FFF2-40B4-BE49-F238E27FC236}">
                  <a16:creationId xmlns:a16="http://schemas.microsoft.com/office/drawing/2014/main" id="{8714695D-27A1-82F6-A6B5-F51C86A05888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524C5B1-523F-3485-2617-44832F1A5361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2023.12.20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71" name="iconfont-11899-5651509">
              <a:extLst>
                <a:ext uri="{FF2B5EF4-FFF2-40B4-BE49-F238E27FC236}">
                  <a16:creationId xmlns:a16="http://schemas.microsoft.com/office/drawing/2014/main" id="{736EDCC4-7DE0-F46A-B62D-ACC6A3808B7A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1C1711E-563A-746E-9E4F-897A6D17DABB}"/>
              </a:ext>
            </a:extLst>
          </p:cNvPr>
          <p:cNvSpPr txBox="1"/>
          <p:nvPr/>
        </p:nvSpPr>
        <p:spPr>
          <a:xfrm>
            <a:off x="4378616" y="1763632"/>
            <a:ext cx="482969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一往无前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CC5B09C-05FA-936E-0D0B-F0E4132FE41D}"/>
              </a:ext>
            </a:extLst>
          </p:cNvPr>
          <p:cNvGrpSpPr/>
          <p:nvPr/>
        </p:nvGrpSpPr>
        <p:grpSpPr>
          <a:xfrm>
            <a:off x="4838308" y="2074711"/>
            <a:ext cx="4028903" cy="802386"/>
            <a:chOff x="8287849" y="-962292"/>
            <a:chExt cx="4028903" cy="802386"/>
          </a:xfrm>
          <a:gradFill>
            <a:gsLst>
              <a:gs pos="0">
                <a:srgbClr val="F18C4A">
                  <a:alpha val="57000"/>
                </a:srgbClr>
              </a:gs>
              <a:gs pos="100000">
                <a:srgbClr val="5297EB"/>
              </a:gs>
            </a:gsLst>
            <a:lin ang="5400000" scaled="1"/>
          </a:gradFill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EA5C531-DACC-9ABB-30CB-B98DFA6319A7}"/>
                </a:ext>
              </a:extLst>
            </p:cNvPr>
            <p:cNvSpPr txBox="1"/>
            <p:nvPr/>
          </p:nvSpPr>
          <p:spPr>
            <a:xfrm>
              <a:off x="8287849" y="-651368"/>
              <a:ext cx="920515" cy="113672"/>
            </a:xfrm>
            <a:custGeom>
              <a:avLst/>
              <a:gdLst/>
              <a:ahLst/>
              <a:cxnLst/>
              <a:rect l="l" t="t" r="r" b="b"/>
              <a:pathLst>
                <a:path w="920515" h="113672">
                  <a:moveTo>
                    <a:pt x="15602" y="0"/>
                  </a:moveTo>
                  <a:lnTo>
                    <a:pt x="920515" y="0"/>
                  </a:lnTo>
                  <a:lnTo>
                    <a:pt x="904913" y="113672"/>
                  </a:lnTo>
                  <a:lnTo>
                    <a:pt x="0" y="11367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BA979F9-46C7-3C2A-C92A-D1D82B9045F6}"/>
                </a:ext>
              </a:extLst>
            </p:cNvPr>
            <p:cNvSpPr txBox="1"/>
            <p:nvPr/>
          </p:nvSpPr>
          <p:spPr>
            <a:xfrm>
              <a:off x="9303176" y="-962292"/>
              <a:ext cx="946146" cy="799042"/>
            </a:xfrm>
            <a:custGeom>
              <a:avLst/>
              <a:gdLst/>
              <a:ahLst/>
              <a:cxnLst/>
              <a:rect l="l" t="t" r="r" b="b"/>
              <a:pathLst>
                <a:path w="946146" h="799042">
                  <a:moveTo>
                    <a:pt x="296437" y="169392"/>
                  </a:moveTo>
                  <a:lnTo>
                    <a:pt x="278606" y="296437"/>
                  </a:lnTo>
                  <a:lnTo>
                    <a:pt x="208397" y="799042"/>
                  </a:lnTo>
                  <a:lnTo>
                    <a:pt x="6686" y="799042"/>
                  </a:lnTo>
                  <a:lnTo>
                    <a:pt x="71323" y="336556"/>
                  </a:lnTo>
                  <a:lnTo>
                    <a:pt x="0" y="349929"/>
                  </a:lnTo>
                  <a:lnTo>
                    <a:pt x="17830" y="222885"/>
                  </a:lnTo>
                  <a:close/>
                  <a:moveTo>
                    <a:pt x="510406" y="21174"/>
                  </a:moveTo>
                  <a:lnTo>
                    <a:pt x="773410" y="21174"/>
                  </a:lnTo>
                  <a:lnTo>
                    <a:pt x="757808" y="124815"/>
                  </a:lnTo>
                  <a:lnTo>
                    <a:pt x="946146" y="124815"/>
                  </a:lnTo>
                  <a:lnTo>
                    <a:pt x="930544" y="235144"/>
                  </a:lnTo>
                  <a:lnTo>
                    <a:pt x="742207" y="235144"/>
                  </a:lnTo>
                  <a:lnTo>
                    <a:pt x="722147" y="382248"/>
                  </a:lnTo>
                  <a:lnTo>
                    <a:pt x="893768" y="382248"/>
                  </a:lnTo>
                  <a:lnTo>
                    <a:pt x="878166" y="493690"/>
                  </a:lnTo>
                  <a:lnTo>
                    <a:pt x="706545" y="493690"/>
                  </a:lnTo>
                  <a:lnTo>
                    <a:pt x="680913" y="671998"/>
                  </a:lnTo>
                  <a:lnTo>
                    <a:pt x="884853" y="671998"/>
                  </a:lnTo>
                  <a:lnTo>
                    <a:pt x="869251" y="784555"/>
                  </a:lnTo>
                  <a:lnTo>
                    <a:pt x="241830" y="784555"/>
                  </a:lnTo>
                  <a:lnTo>
                    <a:pt x="257432" y="671998"/>
                  </a:lnTo>
                  <a:lnTo>
                    <a:pt x="460257" y="671998"/>
                  </a:lnTo>
                  <a:lnTo>
                    <a:pt x="485889" y="493690"/>
                  </a:lnTo>
                  <a:lnTo>
                    <a:pt x="316496" y="493690"/>
                  </a:lnTo>
                  <a:lnTo>
                    <a:pt x="332098" y="382248"/>
                  </a:lnTo>
                  <a:lnTo>
                    <a:pt x="501491" y="382248"/>
                  </a:lnTo>
                  <a:lnTo>
                    <a:pt x="522665" y="235144"/>
                  </a:lnTo>
                  <a:lnTo>
                    <a:pt x="339899" y="235144"/>
                  </a:lnTo>
                  <a:lnTo>
                    <a:pt x="355501" y="124815"/>
                  </a:lnTo>
                  <a:lnTo>
                    <a:pt x="538267" y="124815"/>
                  </a:lnTo>
                  <a:lnTo>
                    <a:pt x="547182" y="61293"/>
                  </a:lnTo>
                  <a:close/>
                  <a:moveTo>
                    <a:pt x="319839" y="0"/>
                  </a:moveTo>
                  <a:lnTo>
                    <a:pt x="302009" y="127044"/>
                  </a:lnTo>
                  <a:lnTo>
                    <a:pt x="24517" y="180537"/>
                  </a:lnTo>
                  <a:lnTo>
                    <a:pt x="42348" y="5349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A951D8A-F210-DF7C-0D61-AC140ED19A77}"/>
                </a:ext>
              </a:extLst>
            </p:cNvPr>
            <p:cNvSpPr txBox="1"/>
            <p:nvPr/>
          </p:nvSpPr>
          <p:spPr>
            <a:xfrm>
              <a:off x="10312930" y="-941118"/>
              <a:ext cx="984037" cy="771182"/>
            </a:xfrm>
            <a:custGeom>
              <a:avLst/>
              <a:gdLst/>
              <a:ahLst/>
              <a:cxnLst/>
              <a:rect l="l" t="t" r="r" b="b"/>
              <a:pathLst>
                <a:path w="984037" h="771182">
                  <a:moveTo>
                    <a:pt x="172736" y="0"/>
                  </a:moveTo>
                  <a:lnTo>
                    <a:pt x="977351" y="0"/>
                  </a:lnTo>
                  <a:lnTo>
                    <a:pt x="961749" y="105870"/>
                  </a:lnTo>
                  <a:lnTo>
                    <a:pt x="655282" y="105870"/>
                  </a:lnTo>
                  <a:lnTo>
                    <a:pt x="560556" y="254089"/>
                  </a:lnTo>
                  <a:lnTo>
                    <a:pt x="984037" y="254089"/>
                  </a:lnTo>
                  <a:lnTo>
                    <a:pt x="968435" y="359959"/>
                  </a:lnTo>
                  <a:lnTo>
                    <a:pt x="756695" y="359959"/>
                  </a:lnTo>
                  <a:lnTo>
                    <a:pt x="716575" y="645252"/>
                  </a:lnTo>
                  <a:lnTo>
                    <a:pt x="907142" y="645252"/>
                  </a:lnTo>
                  <a:lnTo>
                    <a:pt x="956177" y="602904"/>
                  </a:lnTo>
                  <a:lnTo>
                    <a:pt x="931659" y="771182"/>
                  </a:lnTo>
                  <a:lnTo>
                    <a:pt x="487004" y="771182"/>
                  </a:lnTo>
                  <a:lnTo>
                    <a:pt x="544954" y="359959"/>
                  </a:lnTo>
                  <a:lnTo>
                    <a:pt x="493691" y="359959"/>
                  </a:lnTo>
                  <a:lnTo>
                    <a:pt x="232915" y="771182"/>
                  </a:lnTo>
                  <a:lnTo>
                    <a:pt x="0" y="771182"/>
                  </a:lnTo>
                  <a:lnTo>
                    <a:pt x="260775" y="359959"/>
                  </a:lnTo>
                  <a:lnTo>
                    <a:pt x="79125" y="359959"/>
                  </a:lnTo>
                  <a:lnTo>
                    <a:pt x="94726" y="254089"/>
                  </a:lnTo>
                  <a:lnTo>
                    <a:pt x="328756" y="254089"/>
                  </a:lnTo>
                  <a:lnTo>
                    <a:pt x="422367" y="105870"/>
                  </a:lnTo>
                  <a:lnTo>
                    <a:pt x="157134" y="10587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B32CB92-E3C6-6340-7852-823F2B189BD1}"/>
                </a:ext>
              </a:extLst>
            </p:cNvPr>
            <p:cNvSpPr txBox="1"/>
            <p:nvPr/>
          </p:nvSpPr>
          <p:spPr>
            <a:xfrm>
              <a:off x="11350545" y="-962292"/>
              <a:ext cx="966207" cy="802386"/>
            </a:xfrm>
            <a:custGeom>
              <a:avLst/>
              <a:gdLst/>
              <a:ahLst/>
              <a:cxnLst/>
              <a:rect l="l" t="t" r="r" b="b"/>
              <a:pathLst>
                <a:path w="966207" h="802386">
                  <a:moveTo>
                    <a:pt x="207284" y="529352"/>
                  </a:moveTo>
                  <a:lnTo>
                    <a:pt x="198368" y="592874"/>
                  </a:lnTo>
                  <a:lnTo>
                    <a:pt x="326527" y="592874"/>
                  </a:lnTo>
                  <a:lnTo>
                    <a:pt x="335443" y="529352"/>
                  </a:lnTo>
                  <a:close/>
                  <a:moveTo>
                    <a:pt x="231801" y="359959"/>
                  </a:moveTo>
                  <a:lnTo>
                    <a:pt x="222886" y="423481"/>
                  </a:lnTo>
                  <a:lnTo>
                    <a:pt x="349930" y="423481"/>
                  </a:lnTo>
                  <a:lnTo>
                    <a:pt x="358846" y="359959"/>
                  </a:lnTo>
                  <a:close/>
                  <a:moveTo>
                    <a:pt x="581730" y="285293"/>
                  </a:moveTo>
                  <a:lnTo>
                    <a:pt x="708775" y="285293"/>
                  </a:lnTo>
                  <a:lnTo>
                    <a:pt x="650825" y="698744"/>
                  </a:lnTo>
                  <a:lnTo>
                    <a:pt x="523780" y="698744"/>
                  </a:lnTo>
                  <a:close/>
                  <a:moveTo>
                    <a:pt x="755580" y="254089"/>
                  </a:moveTo>
                  <a:lnTo>
                    <a:pt x="924974" y="254089"/>
                  </a:lnTo>
                  <a:lnTo>
                    <a:pt x="858108" y="727719"/>
                  </a:lnTo>
                  <a:cubicBezTo>
                    <a:pt x="855136" y="748522"/>
                    <a:pt x="845106" y="765981"/>
                    <a:pt x="828018" y="780097"/>
                  </a:cubicBezTo>
                  <a:cubicBezTo>
                    <a:pt x="810931" y="794213"/>
                    <a:pt x="791986" y="801271"/>
                    <a:pt x="771182" y="801271"/>
                  </a:cubicBezTo>
                  <a:lnTo>
                    <a:pt x="592874" y="801271"/>
                  </a:lnTo>
                  <a:lnTo>
                    <a:pt x="693173" y="697630"/>
                  </a:lnTo>
                  <a:close/>
                  <a:moveTo>
                    <a:pt x="78010" y="254089"/>
                  </a:moveTo>
                  <a:lnTo>
                    <a:pt x="543840" y="254089"/>
                  </a:lnTo>
                  <a:lnTo>
                    <a:pt x="476974" y="728834"/>
                  </a:lnTo>
                  <a:cubicBezTo>
                    <a:pt x="474002" y="749636"/>
                    <a:pt x="464158" y="767096"/>
                    <a:pt x="447442" y="781212"/>
                  </a:cubicBezTo>
                  <a:cubicBezTo>
                    <a:pt x="430726" y="795328"/>
                    <a:pt x="411595" y="802386"/>
                    <a:pt x="390050" y="802386"/>
                  </a:cubicBezTo>
                  <a:lnTo>
                    <a:pt x="254090" y="802386"/>
                  </a:lnTo>
                  <a:lnTo>
                    <a:pt x="305353" y="741092"/>
                  </a:lnTo>
                  <a:lnTo>
                    <a:pt x="310925" y="698744"/>
                  </a:lnTo>
                  <a:lnTo>
                    <a:pt x="183881" y="698744"/>
                  </a:lnTo>
                  <a:lnTo>
                    <a:pt x="169393" y="802386"/>
                  </a:lnTo>
                  <a:lnTo>
                    <a:pt x="0" y="802386"/>
                  </a:lnTo>
                  <a:close/>
                  <a:moveTo>
                    <a:pt x="164936" y="0"/>
                  </a:moveTo>
                  <a:lnTo>
                    <a:pt x="410109" y="0"/>
                  </a:lnTo>
                  <a:lnTo>
                    <a:pt x="415681" y="105870"/>
                  </a:lnTo>
                  <a:lnTo>
                    <a:pt x="628536" y="105870"/>
                  </a:lnTo>
                  <a:lnTo>
                    <a:pt x="651939" y="35661"/>
                  </a:lnTo>
                  <a:lnTo>
                    <a:pt x="621850" y="0"/>
                  </a:lnTo>
                  <a:lnTo>
                    <a:pt x="875938" y="0"/>
                  </a:lnTo>
                  <a:lnTo>
                    <a:pt x="839163" y="105870"/>
                  </a:lnTo>
                  <a:lnTo>
                    <a:pt x="966207" y="105870"/>
                  </a:lnTo>
                  <a:lnTo>
                    <a:pt x="951720" y="211741"/>
                  </a:lnTo>
                  <a:lnTo>
                    <a:pt x="62408" y="211741"/>
                  </a:lnTo>
                  <a:lnTo>
                    <a:pt x="76896" y="105870"/>
                  </a:lnTo>
                  <a:lnTo>
                    <a:pt x="203940" y="105870"/>
                  </a:lnTo>
                  <a:lnTo>
                    <a:pt x="200597" y="423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675426" y="701415"/>
            <a:ext cx="462878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乘风破浪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9A857E3-B92A-7A12-2188-AF15750689CF}"/>
              </a:ext>
            </a:extLst>
          </p:cNvPr>
          <p:cNvGrpSpPr/>
          <p:nvPr/>
        </p:nvGrpSpPr>
        <p:grpSpPr>
          <a:xfrm>
            <a:off x="2996385" y="1040516"/>
            <a:ext cx="4082395" cy="803500"/>
            <a:chOff x="5249879" y="-1969579"/>
            <a:chExt cx="4082395" cy="803500"/>
          </a:xfrm>
          <a:gradFill>
            <a:gsLst>
              <a:gs pos="0">
                <a:srgbClr val="F18C4A">
                  <a:alpha val="55000"/>
                </a:srgbClr>
              </a:gs>
              <a:gs pos="100000">
                <a:srgbClr val="5297EB"/>
              </a:gs>
            </a:gsLst>
            <a:lin ang="5400000" scaled="1"/>
          </a:gradFill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1B6A04B-5D0C-A310-FCA5-5754E0D8A69E}"/>
                </a:ext>
              </a:extLst>
            </p:cNvPr>
            <p:cNvSpPr txBox="1"/>
            <p:nvPr/>
          </p:nvSpPr>
          <p:spPr>
            <a:xfrm>
              <a:off x="5249879" y="-1969578"/>
              <a:ext cx="987381" cy="799043"/>
            </a:xfrm>
            <a:custGeom>
              <a:avLst/>
              <a:gdLst/>
              <a:ahLst/>
              <a:cxnLst/>
              <a:rect l="l" t="t" r="r" b="b"/>
              <a:pathLst>
                <a:path w="987381" h="799043">
                  <a:moveTo>
                    <a:pt x="156020" y="562785"/>
                  </a:moveTo>
                  <a:lnTo>
                    <a:pt x="354387" y="562785"/>
                  </a:lnTo>
                  <a:lnTo>
                    <a:pt x="200597" y="782326"/>
                  </a:lnTo>
                  <a:lnTo>
                    <a:pt x="0" y="783441"/>
                  </a:lnTo>
                  <a:close/>
                  <a:moveTo>
                    <a:pt x="619620" y="561670"/>
                  </a:moveTo>
                  <a:lnTo>
                    <a:pt x="822446" y="561670"/>
                  </a:lnTo>
                  <a:lnTo>
                    <a:pt x="920515" y="780097"/>
                  </a:lnTo>
                  <a:lnTo>
                    <a:pt x="715461" y="778983"/>
                  </a:lnTo>
                  <a:close/>
                  <a:moveTo>
                    <a:pt x="228457" y="270805"/>
                  </a:moveTo>
                  <a:lnTo>
                    <a:pt x="397850" y="270805"/>
                  </a:lnTo>
                  <a:lnTo>
                    <a:pt x="361074" y="533809"/>
                  </a:lnTo>
                  <a:lnTo>
                    <a:pt x="191681" y="533809"/>
                  </a:lnTo>
                  <a:lnTo>
                    <a:pt x="193910" y="515979"/>
                  </a:lnTo>
                  <a:lnTo>
                    <a:pt x="49035" y="533809"/>
                  </a:lnTo>
                  <a:lnTo>
                    <a:pt x="62408" y="437969"/>
                  </a:lnTo>
                  <a:lnTo>
                    <a:pt x="207283" y="420138"/>
                  </a:lnTo>
                  <a:lnTo>
                    <a:pt x="212855" y="378904"/>
                  </a:lnTo>
                  <a:lnTo>
                    <a:pt x="71323" y="378904"/>
                  </a:lnTo>
                  <a:lnTo>
                    <a:pt x="82467" y="298666"/>
                  </a:lnTo>
                  <a:lnTo>
                    <a:pt x="223999" y="298666"/>
                  </a:lnTo>
                  <a:close/>
                  <a:moveTo>
                    <a:pt x="664197" y="259661"/>
                  </a:moveTo>
                  <a:lnTo>
                    <a:pt x="833590" y="259661"/>
                  </a:lnTo>
                  <a:lnTo>
                    <a:pt x="826903" y="304238"/>
                  </a:lnTo>
                  <a:lnTo>
                    <a:pt x="969550" y="267462"/>
                  </a:lnTo>
                  <a:lnTo>
                    <a:pt x="953948" y="374447"/>
                  </a:lnTo>
                  <a:lnTo>
                    <a:pt x="811301" y="411223"/>
                  </a:lnTo>
                  <a:lnTo>
                    <a:pt x="807958" y="437969"/>
                  </a:lnTo>
                  <a:lnTo>
                    <a:pt x="889311" y="437969"/>
                  </a:lnTo>
                  <a:lnTo>
                    <a:pt x="953948" y="390049"/>
                  </a:lnTo>
                  <a:lnTo>
                    <a:pt x="933888" y="531581"/>
                  </a:lnTo>
                  <a:lnTo>
                    <a:pt x="625192" y="531581"/>
                  </a:lnTo>
                  <a:close/>
                  <a:moveTo>
                    <a:pt x="972893" y="0"/>
                  </a:moveTo>
                  <a:lnTo>
                    <a:pt x="960634" y="94726"/>
                  </a:lnTo>
                  <a:lnTo>
                    <a:pt x="650824" y="104756"/>
                  </a:lnTo>
                  <a:lnTo>
                    <a:pt x="645252" y="148218"/>
                  </a:lnTo>
                  <a:lnTo>
                    <a:pt x="987381" y="148218"/>
                  </a:lnTo>
                  <a:lnTo>
                    <a:pt x="972893" y="246288"/>
                  </a:lnTo>
                  <a:lnTo>
                    <a:pt x="630765" y="246288"/>
                  </a:lnTo>
                  <a:lnTo>
                    <a:pt x="553869" y="799043"/>
                  </a:lnTo>
                  <a:lnTo>
                    <a:pt x="358845" y="799043"/>
                  </a:lnTo>
                  <a:lnTo>
                    <a:pt x="435740" y="246288"/>
                  </a:lnTo>
                  <a:lnTo>
                    <a:pt x="89154" y="246288"/>
                  </a:lnTo>
                  <a:lnTo>
                    <a:pt x="103642" y="148218"/>
                  </a:lnTo>
                  <a:lnTo>
                    <a:pt x="450228" y="148218"/>
                  </a:lnTo>
                  <a:lnTo>
                    <a:pt x="454685" y="111442"/>
                  </a:lnTo>
                  <a:lnTo>
                    <a:pt x="142646" y="121472"/>
                  </a:lnTo>
                  <a:lnTo>
                    <a:pt x="156020" y="2674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A5CA673-D136-0A92-3600-5A9E488B5DC6}"/>
                </a:ext>
              </a:extLst>
            </p:cNvPr>
            <p:cNvSpPr txBox="1"/>
            <p:nvPr/>
          </p:nvSpPr>
          <p:spPr>
            <a:xfrm>
              <a:off x="6296410" y="-1949519"/>
              <a:ext cx="951719" cy="782326"/>
            </a:xfrm>
            <a:custGeom>
              <a:avLst/>
              <a:gdLst/>
              <a:ahLst/>
              <a:cxnLst/>
              <a:rect l="l" t="t" r="r" b="b"/>
              <a:pathLst>
                <a:path w="951719" h="782326">
                  <a:moveTo>
                    <a:pt x="746664" y="173850"/>
                  </a:moveTo>
                  <a:lnTo>
                    <a:pt x="567242" y="392277"/>
                  </a:lnTo>
                  <a:lnTo>
                    <a:pt x="678685" y="661968"/>
                  </a:lnTo>
                  <a:close/>
                  <a:moveTo>
                    <a:pt x="309810" y="106984"/>
                  </a:moveTo>
                  <a:lnTo>
                    <a:pt x="298666" y="164934"/>
                  </a:lnTo>
                  <a:lnTo>
                    <a:pt x="459143" y="164934"/>
                  </a:lnTo>
                  <a:lnTo>
                    <a:pt x="501491" y="271919"/>
                  </a:lnTo>
                  <a:lnTo>
                    <a:pt x="580615" y="164934"/>
                  </a:lnTo>
                  <a:lnTo>
                    <a:pt x="747779" y="164934"/>
                  </a:lnTo>
                  <a:lnTo>
                    <a:pt x="756694" y="106984"/>
                  </a:lnTo>
                  <a:close/>
                  <a:moveTo>
                    <a:pt x="109213" y="0"/>
                  </a:moveTo>
                  <a:lnTo>
                    <a:pt x="951719" y="0"/>
                  </a:lnTo>
                  <a:lnTo>
                    <a:pt x="856992" y="675341"/>
                  </a:lnTo>
                  <a:lnTo>
                    <a:pt x="899341" y="675341"/>
                  </a:lnTo>
                  <a:lnTo>
                    <a:pt x="948375" y="632993"/>
                  </a:lnTo>
                  <a:lnTo>
                    <a:pt x="927201" y="782326"/>
                  </a:lnTo>
                  <a:lnTo>
                    <a:pt x="661968" y="782326"/>
                  </a:lnTo>
                  <a:lnTo>
                    <a:pt x="678685" y="664197"/>
                  </a:lnTo>
                  <a:lnTo>
                    <a:pt x="505949" y="664197"/>
                  </a:lnTo>
                  <a:lnTo>
                    <a:pt x="468058" y="522665"/>
                  </a:lnTo>
                  <a:lnTo>
                    <a:pt x="392277" y="667540"/>
                  </a:lnTo>
                  <a:lnTo>
                    <a:pt x="217313" y="667540"/>
                  </a:lnTo>
                  <a:lnTo>
                    <a:pt x="401193" y="394506"/>
                  </a:lnTo>
                  <a:lnTo>
                    <a:pt x="294208" y="186109"/>
                  </a:lnTo>
                  <a:lnTo>
                    <a:pt x="178308" y="782326"/>
                  </a:lnTo>
                  <a:lnTo>
                    <a:pt x="0" y="782326"/>
                  </a:lnTo>
                  <a:lnTo>
                    <a:pt x="143761" y="4123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6BD3AC1-7F71-6625-02C4-2252F1A71161}"/>
                </a:ext>
              </a:extLst>
            </p:cNvPr>
            <p:cNvSpPr txBox="1"/>
            <p:nvPr/>
          </p:nvSpPr>
          <p:spPr>
            <a:xfrm>
              <a:off x="7315080" y="-1969578"/>
              <a:ext cx="971778" cy="801271"/>
            </a:xfrm>
            <a:custGeom>
              <a:avLst/>
              <a:gdLst/>
              <a:ahLst/>
              <a:cxnLst/>
              <a:rect l="l" t="t" r="r" b="b"/>
              <a:pathLst>
                <a:path w="971778" h="801271">
                  <a:moveTo>
                    <a:pt x="201711" y="394506"/>
                  </a:moveTo>
                  <a:lnTo>
                    <a:pt x="161592" y="678685"/>
                  </a:lnTo>
                  <a:lnTo>
                    <a:pt x="203940" y="678685"/>
                  </a:lnTo>
                  <a:lnTo>
                    <a:pt x="244059" y="394506"/>
                  </a:lnTo>
                  <a:close/>
                  <a:moveTo>
                    <a:pt x="582844" y="184994"/>
                  </a:moveTo>
                  <a:lnTo>
                    <a:pt x="473630" y="787898"/>
                  </a:lnTo>
                  <a:lnTo>
                    <a:pt x="628535" y="628536"/>
                  </a:lnTo>
                  <a:lnTo>
                    <a:pt x="551640" y="531581"/>
                  </a:lnTo>
                  <a:lnTo>
                    <a:pt x="562784" y="447999"/>
                  </a:lnTo>
                  <a:lnTo>
                    <a:pt x="699859" y="447999"/>
                  </a:lnTo>
                  <a:lnTo>
                    <a:pt x="693172" y="495919"/>
                  </a:lnTo>
                  <a:lnTo>
                    <a:pt x="724376" y="536038"/>
                  </a:lnTo>
                  <a:lnTo>
                    <a:pt x="772296" y="476974"/>
                  </a:lnTo>
                  <a:lnTo>
                    <a:pt x="781212" y="415680"/>
                  </a:lnTo>
                  <a:lnTo>
                    <a:pt x="568357" y="415680"/>
                  </a:lnTo>
                  <a:lnTo>
                    <a:pt x="581730" y="320954"/>
                  </a:lnTo>
                  <a:lnTo>
                    <a:pt x="635222" y="320954"/>
                  </a:lnTo>
                  <a:lnTo>
                    <a:pt x="655282" y="184994"/>
                  </a:lnTo>
                  <a:close/>
                  <a:moveTo>
                    <a:pt x="84696" y="23403"/>
                  </a:moveTo>
                  <a:lnTo>
                    <a:pt x="427939" y="23403"/>
                  </a:lnTo>
                  <a:lnTo>
                    <a:pt x="411223" y="139303"/>
                  </a:lnTo>
                  <a:lnTo>
                    <a:pt x="294208" y="139303"/>
                  </a:lnTo>
                  <a:lnTo>
                    <a:pt x="241830" y="279721"/>
                  </a:lnTo>
                  <a:lnTo>
                    <a:pt x="390049" y="279721"/>
                  </a:lnTo>
                  <a:lnTo>
                    <a:pt x="319840" y="780097"/>
                  </a:lnTo>
                  <a:lnTo>
                    <a:pt x="12258" y="780097"/>
                  </a:lnTo>
                  <a:lnTo>
                    <a:pt x="51263" y="498148"/>
                  </a:lnTo>
                  <a:lnTo>
                    <a:pt x="0" y="498148"/>
                  </a:lnTo>
                  <a:lnTo>
                    <a:pt x="133731" y="139303"/>
                  </a:lnTo>
                  <a:lnTo>
                    <a:pt x="67980" y="139303"/>
                  </a:lnTo>
                  <a:close/>
                  <a:moveTo>
                    <a:pt x="654167" y="0"/>
                  </a:moveTo>
                  <a:lnTo>
                    <a:pt x="840276" y="0"/>
                  </a:lnTo>
                  <a:lnTo>
                    <a:pt x="828017" y="79124"/>
                  </a:lnTo>
                  <a:lnTo>
                    <a:pt x="971778" y="79124"/>
                  </a:lnTo>
                  <a:lnTo>
                    <a:pt x="947261" y="284178"/>
                  </a:lnTo>
                  <a:lnTo>
                    <a:pt x="832475" y="284178"/>
                  </a:lnTo>
                  <a:lnTo>
                    <a:pt x="845848" y="184994"/>
                  </a:lnTo>
                  <a:lnTo>
                    <a:pt x="813530" y="184994"/>
                  </a:lnTo>
                  <a:lnTo>
                    <a:pt x="793470" y="320954"/>
                  </a:lnTo>
                  <a:lnTo>
                    <a:pt x="940575" y="320954"/>
                  </a:lnTo>
                  <a:lnTo>
                    <a:pt x="913828" y="540496"/>
                  </a:lnTo>
                  <a:lnTo>
                    <a:pt x="816873" y="638565"/>
                  </a:lnTo>
                  <a:lnTo>
                    <a:pt x="952833" y="801271"/>
                  </a:lnTo>
                  <a:lnTo>
                    <a:pt x="766724" y="801271"/>
                  </a:lnTo>
                  <a:lnTo>
                    <a:pt x="716575" y="739978"/>
                  </a:lnTo>
                  <a:lnTo>
                    <a:pt x="657510" y="800157"/>
                  </a:lnTo>
                  <a:lnTo>
                    <a:pt x="471401" y="800157"/>
                  </a:lnTo>
                  <a:lnTo>
                    <a:pt x="471401" y="801271"/>
                  </a:lnTo>
                  <a:lnTo>
                    <a:pt x="332099" y="801271"/>
                  </a:lnTo>
                  <a:lnTo>
                    <a:pt x="449113" y="79124"/>
                  </a:lnTo>
                  <a:lnTo>
                    <a:pt x="669769" y="79124"/>
                  </a:lnTo>
                  <a:lnTo>
                    <a:pt x="677570" y="2786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C4706B6-E993-6A11-25D7-D49A1F07AEA3}"/>
                </a:ext>
              </a:extLst>
            </p:cNvPr>
            <p:cNvSpPr txBox="1"/>
            <p:nvPr/>
          </p:nvSpPr>
          <p:spPr>
            <a:xfrm>
              <a:off x="8325949" y="-1969579"/>
              <a:ext cx="1006325" cy="803500"/>
            </a:xfrm>
            <a:custGeom>
              <a:avLst/>
              <a:gdLst/>
              <a:ahLst/>
              <a:cxnLst/>
              <a:rect l="l" t="t" r="r" b="b"/>
              <a:pathLst>
                <a:path w="1006325" h="803500">
                  <a:moveTo>
                    <a:pt x="969549" y="485889"/>
                  </a:moveTo>
                  <a:lnTo>
                    <a:pt x="955062" y="592874"/>
                  </a:lnTo>
                  <a:lnTo>
                    <a:pt x="825789" y="634108"/>
                  </a:lnTo>
                  <a:lnTo>
                    <a:pt x="922743" y="799043"/>
                  </a:lnTo>
                  <a:lnTo>
                    <a:pt x="736635" y="799043"/>
                  </a:lnTo>
                  <a:lnTo>
                    <a:pt x="558327" y="491461"/>
                  </a:lnTo>
                  <a:lnTo>
                    <a:pt x="743321" y="491461"/>
                  </a:lnTo>
                  <a:lnTo>
                    <a:pt x="774525" y="546068"/>
                  </a:lnTo>
                  <a:close/>
                  <a:moveTo>
                    <a:pt x="104756" y="485889"/>
                  </a:moveTo>
                  <a:lnTo>
                    <a:pt x="286407" y="485889"/>
                  </a:lnTo>
                  <a:lnTo>
                    <a:pt x="182765" y="801271"/>
                  </a:lnTo>
                  <a:lnTo>
                    <a:pt x="0" y="801271"/>
                  </a:lnTo>
                  <a:close/>
                  <a:moveTo>
                    <a:pt x="536038" y="304238"/>
                  </a:moveTo>
                  <a:lnTo>
                    <a:pt x="528237" y="359959"/>
                  </a:lnTo>
                  <a:lnTo>
                    <a:pt x="799043" y="359959"/>
                  </a:lnTo>
                  <a:lnTo>
                    <a:pt x="806843" y="304238"/>
                  </a:lnTo>
                  <a:close/>
                  <a:moveTo>
                    <a:pt x="99184" y="252974"/>
                  </a:moveTo>
                  <a:lnTo>
                    <a:pt x="281949" y="252974"/>
                  </a:lnTo>
                  <a:lnTo>
                    <a:pt x="295322" y="443541"/>
                  </a:lnTo>
                  <a:lnTo>
                    <a:pt x="113671" y="443541"/>
                  </a:lnTo>
                  <a:close/>
                  <a:moveTo>
                    <a:pt x="554983" y="153791"/>
                  </a:moveTo>
                  <a:lnTo>
                    <a:pt x="547183" y="209512"/>
                  </a:lnTo>
                  <a:lnTo>
                    <a:pt x="820217" y="209512"/>
                  </a:lnTo>
                  <a:lnTo>
                    <a:pt x="828018" y="153791"/>
                  </a:lnTo>
                  <a:close/>
                  <a:moveTo>
                    <a:pt x="131502" y="21174"/>
                  </a:moveTo>
                  <a:lnTo>
                    <a:pt x="314268" y="21174"/>
                  </a:lnTo>
                  <a:lnTo>
                    <a:pt x="327641" y="211741"/>
                  </a:lnTo>
                  <a:lnTo>
                    <a:pt x="145989" y="211741"/>
                  </a:lnTo>
                  <a:close/>
                  <a:moveTo>
                    <a:pt x="571700" y="0"/>
                  </a:moveTo>
                  <a:lnTo>
                    <a:pt x="795699" y="0"/>
                  </a:lnTo>
                  <a:lnTo>
                    <a:pt x="786784" y="63522"/>
                  </a:lnTo>
                  <a:lnTo>
                    <a:pt x="1006325" y="63522"/>
                  </a:lnTo>
                  <a:lnTo>
                    <a:pt x="951719" y="452456"/>
                  </a:lnTo>
                  <a:lnTo>
                    <a:pt x="515979" y="452456"/>
                  </a:lnTo>
                  <a:lnTo>
                    <a:pt x="483660" y="677570"/>
                  </a:lnTo>
                  <a:lnTo>
                    <a:pt x="608476" y="661968"/>
                  </a:lnTo>
                  <a:lnTo>
                    <a:pt x="591759" y="778983"/>
                  </a:lnTo>
                  <a:lnTo>
                    <a:pt x="281949" y="803500"/>
                  </a:lnTo>
                  <a:lnTo>
                    <a:pt x="386705" y="63522"/>
                  </a:lnTo>
                  <a:lnTo>
                    <a:pt x="604018" y="63522"/>
                  </a:lnTo>
                  <a:lnTo>
                    <a:pt x="607361" y="4234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+mn-lt"/>
              </a:endParaRPr>
            </a:p>
          </p:txBody>
        </p:sp>
      </p:grpSp>
      <p:grpSp>
        <p:nvGrpSpPr>
          <p:cNvPr id="59" name="组合 5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5E3F2F1-F615-67D1-0DCC-41E106224577}"/>
              </a:ext>
            </a:extLst>
          </p:cNvPr>
          <p:cNvGrpSpPr/>
          <p:nvPr/>
        </p:nvGrpSpPr>
        <p:grpSpPr>
          <a:xfrm>
            <a:off x="10246335" y="461931"/>
            <a:ext cx="1160547" cy="478968"/>
            <a:chOff x="8244408" y="263825"/>
            <a:chExt cx="575796" cy="237636"/>
          </a:xfrm>
          <a:solidFill>
            <a:srgbClr val="5297EB"/>
          </a:solidFill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5D39CDEF-0F12-92B5-5D72-32CBFE92CD5B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D1AFEC2-D51B-D3FD-1C72-09B165E052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3" name="文本框-2_矢量">
              <a:extLst>
                <a:ext uri="{FF2B5EF4-FFF2-40B4-BE49-F238E27FC236}">
                  <a16:creationId xmlns:a16="http://schemas.microsoft.com/office/drawing/2014/main" id="{55341575-D44D-1BC5-3F21-857B410C837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40025865-B662-BE50-B29A-E963F076D2A9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8EE44589-8AEE-4B2D-3259-D3BD4F0D7492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6DA245DE-97EB-5ED4-9A24-EBA2AC46C07E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657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4BB38A6F-9731-011C-F070-8964BD8875F9}"/>
              </a:ext>
            </a:extLst>
          </p:cNvPr>
          <p:cNvSpPr>
            <a:spLocks/>
          </p:cNvSpPr>
          <p:nvPr/>
        </p:nvSpPr>
        <p:spPr bwMode="auto">
          <a:xfrm>
            <a:off x="5071172" y="4197276"/>
            <a:ext cx="1594412" cy="1832605"/>
          </a:xfrm>
          <a:custGeom>
            <a:avLst/>
            <a:gdLst>
              <a:gd name="T0" fmla="*/ 48 w 48"/>
              <a:gd name="T1" fmla="*/ 21 h 55"/>
              <a:gd name="T2" fmla="*/ 27 w 48"/>
              <a:gd name="T3" fmla="*/ 0 h 55"/>
              <a:gd name="T4" fmla="*/ 6 w 48"/>
              <a:gd name="T5" fmla="*/ 18 h 55"/>
              <a:gd name="T6" fmla="*/ 7 w 48"/>
              <a:gd name="T7" fmla="*/ 22 h 55"/>
              <a:gd name="T8" fmla="*/ 1 w 48"/>
              <a:gd name="T9" fmla="*/ 30 h 55"/>
              <a:gd name="T10" fmla="*/ 2 w 48"/>
              <a:gd name="T11" fmla="*/ 33 h 55"/>
              <a:gd name="T12" fmla="*/ 5 w 48"/>
              <a:gd name="T13" fmla="*/ 33 h 55"/>
              <a:gd name="T14" fmla="*/ 5 w 48"/>
              <a:gd name="T15" fmla="*/ 36 h 55"/>
              <a:gd name="T16" fmla="*/ 8 w 48"/>
              <a:gd name="T17" fmla="*/ 37 h 55"/>
              <a:gd name="T18" fmla="*/ 6 w 48"/>
              <a:gd name="T19" fmla="*/ 40 h 55"/>
              <a:gd name="T20" fmla="*/ 7 w 48"/>
              <a:gd name="T21" fmla="*/ 44 h 55"/>
              <a:gd name="T22" fmla="*/ 9 w 48"/>
              <a:gd name="T23" fmla="*/ 45 h 55"/>
              <a:gd name="T24" fmla="*/ 16 w 48"/>
              <a:gd name="T25" fmla="*/ 55 h 55"/>
              <a:gd name="T26" fmla="*/ 42 w 48"/>
              <a:gd name="T27" fmla="*/ 55 h 55"/>
              <a:gd name="T28" fmla="*/ 48 w 48"/>
              <a:gd name="T29" fmla="*/ 21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" h="55">
                <a:moveTo>
                  <a:pt x="48" y="21"/>
                </a:moveTo>
                <a:cubicBezTo>
                  <a:pt x="48" y="10"/>
                  <a:pt x="38" y="0"/>
                  <a:pt x="27" y="0"/>
                </a:cubicBezTo>
                <a:cubicBezTo>
                  <a:pt x="15" y="0"/>
                  <a:pt x="6" y="8"/>
                  <a:pt x="6" y="18"/>
                </a:cubicBezTo>
                <a:cubicBezTo>
                  <a:pt x="6" y="19"/>
                  <a:pt x="6" y="21"/>
                  <a:pt x="7" y="22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0" y="32"/>
                  <a:pt x="2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7"/>
                  <a:pt x="7" y="37"/>
                  <a:pt x="8" y="37"/>
                </a:cubicBezTo>
                <a:cubicBezTo>
                  <a:pt x="7" y="37"/>
                  <a:pt x="6" y="39"/>
                  <a:pt x="6" y="40"/>
                </a:cubicBezTo>
                <a:cubicBezTo>
                  <a:pt x="7" y="44"/>
                  <a:pt x="7" y="44"/>
                  <a:pt x="7" y="44"/>
                </a:cubicBezTo>
                <a:cubicBezTo>
                  <a:pt x="7" y="44"/>
                  <a:pt x="8" y="45"/>
                  <a:pt x="9" y="45"/>
                </a:cubicBezTo>
                <a:cubicBezTo>
                  <a:pt x="23" y="47"/>
                  <a:pt x="17" y="53"/>
                  <a:pt x="16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38" y="34"/>
                  <a:pt x="45" y="36"/>
                  <a:pt x="48" y="21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350000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12C062E2-3D4A-A21A-6C87-4D3577B6929F}"/>
              </a:ext>
            </a:extLst>
          </p:cNvPr>
          <p:cNvSpPr>
            <a:spLocks/>
          </p:cNvSpPr>
          <p:nvPr/>
        </p:nvSpPr>
        <p:spPr bwMode="auto">
          <a:xfrm>
            <a:off x="5957495" y="3288482"/>
            <a:ext cx="1508789" cy="1037413"/>
          </a:xfrm>
          <a:custGeom>
            <a:avLst/>
            <a:gdLst>
              <a:gd name="T0" fmla="*/ 0 w 35"/>
              <a:gd name="T1" fmla="*/ 0 h 24"/>
              <a:gd name="T2" fmla="*/ 0 w 35"/>
              <a:gd name="T3" fmla="*/ 14 h 24"/>
              <a:gd name="T4" fmla="*/ 25 w 35"/>
              <a:gd name="T5" fmla="*/ 24 h 24"/>
              <a:gd name="T6" fmla="*/ 35 w 35"/>
              <a:gd name="T7" fmla="*/ 15 h 24"/>
              <a:gd name="T8" fmla="*/ 0 w 35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4">
                <a:moveTo>
                  <a:pt x="0" y="0"/>
                </a:moveTo>
                <a:cubicBezTo>
                  <a:pt x="0" y="14"/>
                  <a:pt x="0" y="14"/>
                  <a:pt x="0" y="14"/>
                </a:cubicBezTo>
                <a:cubicBezTo>
                  <a:pt x="10" y="15"/>
                  <a:pt x="18" y="18"/>
                  <a:pt x="2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26" y="6"/>
                  <a:pt x="14" y="1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latin typeface="+mn-ea"/>
            </a:endParaRPr>
          </a:p>
        </p:txBody>
      </p:sp>
      <p:sp>
        <p:nvSpPr>
          <p:cNvPr id="4" name="Freeform 14">
            <a:extLst>
              <a:ext uri="{FF2B5EF4-FFF2-40B4-BE49-F238E27FC236}">
                <a16:creationId xmlns:a16="http://schemas.microsoft.com/office/drawing/2014/main" id="{21069464-75F4-AB05-B921-A677D5EEBD1D}"/>
              </a:ext>
            </a:extLst>
          </p:cNvPr>
          <p:cNvSpPr>
            <a:spLocks/>
          </p:cNvSpPr>
          <p:nvPr/>
        </p:nvSpPr>
        <p:spPr bwMode="auto">
          <a:xfrm>
            <a:off x="4232336" y="3288482"/>
            <a:ext cx="1508789" cy="1037413"/>
          </a:xfrm>
          <a:custGeom>
            <a:avLst/>
            <a:gdLst>
              <a:gd name="T0" fmla="*/ 10 w 35"/>
              <a:gd name="T1" fmla="*/ 24 h 24"/>
              <a:gd name="T2" fmla="*/ 35 w 35"/>
              <a:gd name="T3" fmla="*/ 14 h 24"/>
              <a:gd name="T4" fmla="*/ 35 w 35"/>
              <a:gd name="T5" fmla="*/ 0 h 24"/>
              <a:gd name="T6" fmla="*/ 0 w 35"/>
              <a:gd name="T7" fmla="*/ 15 h 24"/>
              <a:gd name="T8" fmla="*/ 10 w 35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4">
                <a:moveTo>
                  <a:pt x="10" y="24"/>
                </a:moveTo>
                <a:cubicBezTo>
                  <a:pt x="17" y="18"/>
                  <a:pt x="26" y="15"/>
                  <a:pt x="35" y="14"/>
                </a:cubicBezTo>
                <a:cubicBezTo>
                  <a:pt x="35" y="0"/>
                  <a:pt x="35" y="0"/>
                  <a:pt x="35" y="0"/>
                </a:cubicBezTo>
                <a:cubicBezTo>
                  <a:pt x="22" y="1"/>
                  <a:pt x="10" y="6"/>
                  <a:pt x="0" y="15"/>
                </a:cubicBezTo>
                <a:lnTo>
                  <a:pt x="10" y="24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latin typeface="+mn-ea"/>
            </a:endParaRPr>
          </a:p>
        </p:txBody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F2EAB2B3-708B-3EF1-32BF-8B1C9220D3CC}"/>
              </a:ext>
            </a:extLst>
          </p:cNvPr>
          <p:cNvSpPr>
            <a:spLocks/>
          </p:cNvSpPr>
          <p:nvPr/>
        </p:nvSpPr>
        <p:spPr bwMode="auto">
          <a:xfrm>
            <a:off x="3498226" y="4067025"/>
            <a:ext cx="1035481" cy="1512653"/>
          </a:xfrm>
          <a:custGeom>
            <a:avLst/>
            <a:gdLst>
              <a:gd name="T0" fmla="*/ 14 w 24"/>
              <a:gd name="T1" fmla="*/ 35 h 35"/>
              <a:gd name="T2" fmla="*/ 24 w 24"/>
              <a:gd name="T3" fmla="*/ 10 h 35"/>
              <a:gd name="T4" fmla="*/ 14 w 24"/>
              <a:gd name="T5" fmla="*/ 0 h 35"/>
              <a:gd name="T6" fmla="*/ 0 w 24"/>
              <a:gd name="T7" fmla="*/ 35 h 35"/>
              <a:gd name="T8" fmla="*/ 14 w 24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5">
                <a:moveTo>
                  <a:pt x="14" y="35"/>
                </a:moveTo>
                <a:cubicBezTo>
                  <a:pt x="14" y="25"/>
                  <a:pt x="18" y="16"/>
                  <a:pt x="24" y="1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9"/>
                  <a:pt x="0" y="21"/>
                  <a:pt x="0" y="35"/>
                </a:cubicBezTo>
                <a:lnTo>
                  <a:pt x="14" y="35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Freeform 16">
            <a:extLst>
              <a:ext uri="{FF2B5EF4-FFF2-40B4-BE49-F238E27FC236}">
                <a16:creationId xmlns:a16="http://schemas.microsoft.com/office/drawing/2014/main" id="{B563773D-A8C1-9F0F-7FFD-35EF5C60FE7F}"/>
              </a:ext>
            </a:extLst>
          </p:cNvPr>
          <p:cNvSpPr>
            <a:spLocks/>
          </p:cNvSpPr>
          <p:nvPr/>
        </p:nvSpPr>
        <p:spPr bwMode="auto">
          <a:xfrm>
            <a:off x="7207412" y="4067025"/>
            <a:ext cx="1035481" cy="1512653"/>
          </a:xfrm>
          <a:custGeom>
            <a:avLst/>
            <a:gdLst>
              <a:gd name="T0" fmla="*/ 0 w 24"/>
              <a:gd name="T1" fmla="*/ 10 h 35"/>
              <a:gd name="T2" fmla="*/ 10 w 24"/>
              <a:gd name="T3" fmla="*/ 35 h 35"/>
              <a:gd name="T4" fmla="*/ 24 w 24"/>
              <a:gd name="T5" fmla="*/ 35 h 35"/>
              <a:gd name="T6" fmla="*/ 9 w 24"/>
              <a:gd name="T7" fmla="*/ 0 h 35"/>
              <a:gd name="T8" fmla="*/ 0 w 24"/>
              <a:gd name="T9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5">
                <a:moveTo>
                  <a:pt x="0" y="10"/>
                </a:moveTo>
                <a:cubicBezTo>
                  <a:pt x="6" y="16"/>
                  <a:pt x="9" y="25"/>
                  <a:pt x="10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3" y="21"/>
                  <a:pt x="18" y="9"/>
                  <a:pt x="9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0F6FD82E-D163-C6A1-BFAE-482A8EB2C473}"/>
              </a:ext>
            </a:extLst>
          </p:cNvPr>
          <p:cNvSpPr>
            <a:spLocks noEditPoints="1"/>
          </p:cNvSpPr>
          <p:nvPr/>
        </p:nvSpPr>
        <p:spPr bwMode="auto">
          <a:xfrm>
            <a:off x="7545429" y="4627266"/>
            <a:ext cx="498422" cy="414514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3200">
              <a:solidFill>
                <a:schemeClr val="lt1"/>
              </a:solidFill>
              <a:latin typeface="+mn-ea"/>
            </a:endParaRPr>
          </a:p>
        </p:txBody>
      </p:sp>
      <p:grpSp>
        <p:nvGrpSpPr>
          <p:cNvPr id="9" name="Group 80" descr="D:\51PPT模板网\51pptmoban.com\图片.jpg">
            <a:extLst>
              <a:ext uri="{FF2B5EF4-FFF2-40B4-BE49-F238E27FC236}">
                <a16:creationId xmlns:a16="http://schemas.microsoft.com/office/drawing/2014/main" id="{E7C95D09-6A88-12BE-416E-422290F7CD16}"/>
              </a:ext>
            </a:extLst>
          </p:cNvPr>
          <p:cNvGrpSpPr/>
          <p:nvPr/>
        </p:nvGrpSpPr>
        <p:grpSpPr>
          <a:xfrm>
            <a:off x="3749625" y="4713040"/>
            <a:ext cx="425018" cy="304464"/>
            <a:chOff x="2566497" y="2332666"/>
            <a:chExt cx="321832" cy="230473"/>
          </a:xfrm>
          <a:solidFill>
            <a:schemeClr val="bg1">
              <a:lumMod val="95000"/>
            </a:schemeClr>
          </a:solidFill>
        </p:grpSpPr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DE600FFF-7882-E62A-3BE6-3EED041C3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en-US" sz="3200">
                <a:solidFill>
                  <a:schemeClr val="lt1"/>
                </a:solidFill>
                <a:latin typeface="+mn-ea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77D347DC-DADE-6D44-DD2E-FDE1CEC2E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en-US" sz="3200">
                <a:solidFill>
                  <a:schemeClr val="lt1"/>
                </a:solidFill>
                <a:latin typeface="+mn-ea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E789033D-76E2-B303-A441-8C079A301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en-US" sz="3200">
                <a:solidFill>
                  <a:schemeClr val="lt1"/>
                </a:solidFill>
                <a:latin typeface="+mn-ea"/>
              </a:endParaRPr>
            </a:p>
          </p:txBody>
        </p:sp>
      </p:grpSp>
      <p:sp>
        <p:nvSpPr>
          <p:cNvPr id="53" name="Freeform 110">
            <a:extLst>
              <a:ext uri="{FF2B5EF4-FFF2-40B4-BE49-F238E27FC236}">
                <a16:creationId xmlns:a16="http://schemas.microsoft.com/office/drawing/2014/main" id="{A264C830-825C-636D-98CF-DB4E3B75EC71}"/>
              </a:ext>
            </a:extLst>
          </p:cNvPr>
          <p:cNvSpPr>
            <a:spLocks noEditPoints="1"/>
          </p:cNvSpPr>
          <p:nvPr/>
        </p:nvSpPr>
        <p:spPr bwMode="auto">
          <a:xfrm>
            <a:off x="4844695" y="3537205"/>
            <a:ext cx="466546" cy="457994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91440" tIns="45720" rIns="91440" bIns="4572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latin typeface="+mn-ea"/>
            </a:endParaRPr>
          </a:p>
        </p:txBody>
      </p:sp>
      <p:grpSp>
        <p:nvGrpSpPr>
          <p:cNvPr id="54" name="Group 119" descr="D:\51PPT模板网\51pptmoban.com\图片.jpg">
            <a:extLst>
              <a:ext uri="{FF2B5EF4-FFF2-40B4-BE49-F238E27FC236}">
                <a16:creationId xmlns:a16="http://schemas.microsoft.com/office/drawing/2014/main" id="{0662BAA6-F92F-C1CE-1905-CC9CAA6E67DA}"/>
              </a:ext>
            </a:extLst>
          </p:cNvPr>
          <p:cNvGrpSpPr/>
          <p:nvPr/>
        </p:nvGrpSpPr>
        <p:grpSpPr>
          <a:xfrm>
            <a:off x="6368198" y="3534990"/>
            <a:ext cx="480072" cy="460209"/>
            <a:chOff x="1168380" y="3486162"/>
            <a:chExt cx="381000" cy="365126"/>
          </a:xfrm>
          <a:solidFill>
            <a:schemeClr val="bg1"/>
          </a:solidFill>
        </p:grpSpPr>
        <p:sp>
          <p:nvSpPr>
            <p:cNvPr id="55" name="Freeform 16">
              <a:extLst>
                <a:ext uri="{FF2B5EF4-FFF2-40B4-BE49-F238E27FC236}">
                  <a16:creationId xmlns:a16="http://schemas.microsoft.com/office/drawing/2014/main" id="{89B249BB-10BB-DB97-EC63-AEEC6D8FF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ea"/>
              </a:endParaRPr>
            </a:p>
          </p:txBody>
        </p:sp>
        <p:sp>
          <p:nvSpPr>
            <p:cNvPr id="56" name="Freeform 17">
              <a:extLst>
                <a:ext uri="{FF2B5EF4-FFF2-40B4-BE49-F238E27FC236}">
                  <a16:creationId xmlns:a16="http://schemas.microsoft.com/office/drawing/2014/main" id="{86E9CC78-F928-7CD9-183C-5BE8D10B6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ea"/>
              </a:endParaRPr>
            </a:p>
          </p:txBody>
        </p:sp>
        <p:sp>
          <p:nvSpPr>
            <p:cNvPr id="57" name="Freeform 18">
              <a:extLst>
                <a:ext uri="{FF2B5EF4-FFF2-40B4-BE49-F238E27FC236}">
                  <a16:creationId xmlns:a16="http://schemas.microsoft.com/office/drawing/2014/main" id="{AD5B8BB5-DBCB-A60B-5015-DA9D15AE7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ea"/>
              </a:endParaRPr>
            </a:p>
          </p:txBody>
        </p:sp>
      </p:grpSp>
      <p:grpSp>
        <p:nvGrpSpPr>
          <p:cNvPr id="58" name="Group 115">
            <a:extLst>
              <a:ext uri="{FF2B5EF4-FFF2-40B4-BE49-F238E27FC236}">
                <a16:creationId xmlns:a16="http://schemas.microsoft.com/office/drawing/2014/main" id="{253D8FD0-15A1-2B3B-AA16-70EDA4E388E1}"/>
              </a:ext>
            </a:extLst>
          </p:cNvPr>
          <p:cNvGrpSpPr/>
          <p:nvPr/>
        </p:nvGrpSpPr>
        <p:grpSpPr>
          <a:xfrm>
            <a:off x="5527824" y="4576619"/>
            <a:ext cx="893161" cy="748060"/>
            <a:chOff x="2951142" y="2589225"/>
            <a:chExt cx="468313" cy="392113"/>
          </a:xfrm>
          <a:solidFill>
            <a:schemeClr val="bg1">
              <a:lumMod val="95000"/>
            </a:schemeClr>
          </a:solidFill>
        </p:grpSpPr>
        <p:sp>
          <p:nvSpPr>
            <p:cNvPr id="59" name="Freeform 13">
              <a:extLst>
                <a:ext uri="{FF2B5EF4-FFF2-40B4-BE49-F238E27FC236}">
                  <a16:creationId xmlns:a16="http://schemas.microsoft.com/office/drawing/2014/main" id="{B96D6CC0-CD49-EC06-8C37-8F79193B3C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ea"/>
              </a:endParaRPr>
            </a:p>
          </p:txBody>
        </p:sp>
        <p:sp>
          <p:nvSpPr>
            <p:cNvPr id="60" name="Freeform 14">
              <a:extLst>
                <a:ext uri="{FF2B5EF4-FFF2-40B4-BE49-F238E27FC236}">
                  <a16:creationId xmlns:a16="http://schemas.microsoft.com/office/drawing/2014/main" id="{B3FC0E9C-105B-0E37-9DF2-AD3DB639E4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ea"/>
              </a:endParaRPr>
            </a:p>
          </p:txBody>
        </p:sp>
        <p:sp>
          <p:nvSpPr>
            <p:cNvPr id="61" name="Freeform 15">
              <a:extLst>
                <a:ext uri="{FF2B5EF4-FFF2-40B4-BE49-F238E27FC236}">
                  <a16:creationId xmlns:a16="http://schemas.microsoft.com/office/drawing/2014/main" id="{18106CB2-BD58-C8C8-8C96-8606A35046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>
                <a:latin typeface="+mn-ea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B3F2ED8-E9D0-D7BD-3063-CA8657975A50}"/>
              </a:ext>
            </a:extLst>
          </p:cNvPr>
          <p:cNvGrpSpPr/>
          <p:nvPr/>
        </p:nvGrpSpPr>
        <p:grpSpPr>
          <a:xfrm>
            <a:off x="1407886" y="3498473"/>
            <a:ext cx="2190707" cy="698803"/>
            <a:chOff x="814328" y="3219334"/>
            <a:chExt cx="1356392" cy="432536"/>
          </a:xfrm>
        </p:grpSpPr>
        <p:sp>
          <p:nvSpPr>
            <p:cNvPr id="63" name="圆角矩形 92">
              <a:extLst>
                <a:ext uri="{FF2B5EF4-FFF2-40B4-BE49-F238E27FC236}">
                  <a16:creationId xmlns:a16="http://schemas.microsoft.com/office/drawing/2014/main" id="{86CA8971-024F-40C3-4755-5AF9A1B7BA01}"/>
                </a:ext>
              </a:extLst>
            </p:cNvPr>
            <p:cNvSpPr/>
            <p:nvPr/>
          </p:nvSpPr>
          <p:spPr>
            <a:xfrm>
              <a:off x="814328" y="3219334"/>
              <a:ext cx="1356392" cy="432536"/>
            </a:xfrm>
            <a:prstGeom prst="roundRect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64" name="TextBox 93">
              <a:extLst>
                <a:ext uri="{FF2B5EF4-FFF2-40B4-BE49-F238E27FC236}">
                  <a16:creationId xmlns:a16="http://schemas.microsoft.com/office/drawing/2014/main" id="{5C5CB5A3-EC7C-C0A8-E6DB-B8DE1315601F}"/>
                </a:ext>
              </a:extLst>
            </p:cNvPr>
            <p:cNvSpPr txBox="1"/>
            <p:nvPr/>
          </p:nvSpPr>
          <p:spPr>
            <a:xfrm>
              <a:off x="869834" y="3365383"/>
              <a:ext cx="1268822" cy="152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宋体" pitchFamily="2" charset="-122"/>
                </a:rPr>
                <a:t>添加标题文本</a:t>
              </a:r>
              <a:endPara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6501BCAE-F3E9-C302-B0BB-93B3547F8CB8}"/>
              </a:ext>
            </a:extLst>
          </p:cNvPr>
          <p:cNvGrpSpPr/>
          <p:nvPr/>
        </p:nvGrpSpPr>
        <p:grpSpPr>
          <a:xfrm>
            <a:off x="3337117" y="1739669"/>
            <a:ext cx="2190707" cy="698803"/>
            <a:chOff x="814328" y="3219334"/>
            <a:chExt cx="1356392" cy="432536"/>
          </a:xfrm>
        </p:grpSpPr>
        <p:sp>
          <p:nvSpPr>
            <p:cNvPr id="67" name="圆角矩形 96">
              <a:extLst>
                <a:ext uri="{FF2B5EF4-FFF2-40B4-BE49-F238E27FC236}">
                  <a16:creationId xmlns:a16="http://schemas.microsoft.com/office/drawing/2014/main" id="{97795053-C87C-C445-F009-0DAAE76F978C}"/>
                </a:ext>
              </a:extLst>
            </p:cNvPr>
            <p:cNvSpPr/>
            <p:nvPr/>
          </p:nvSpPr>
          <p:spPr>
            <a:xfrm>
              <a:off x="814328" y="3219334"/>
              <a:ext cx="1356392" cy="432536"/>
            </a:xfrm>
            <a:prstGeom prst="roundRect">
              <a:avLst/>
            </a:pr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8" name="TextBox 97">
              <a:extLst>
                <a:ext uri="{FF2B5EF4-FFF2-40B4-BE49-F238E27FC236}">
                  <a16:creationId xmlns:a16="http://schemas.microsoft.com/office/drawing/2014/main" id="{21D44F89-4AE7-5270-231F-F73F30A975B5}"/>
                </a:ext>
              </a:extLst>
            </p:cNvPr>
            <p:cNvSpPr txBox="1"/>
            <p:nvPr/>
          </p:nvSpPr>
          <p:spPr>
            <a:xfrm>
              <a:off x="869834" y="3338431"/>
              <a:ext cx="1268822" cy="152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sz="1600" dirty="0">
                  <a:latin typeface="+mn-ea"/>
                  <a:ea typeface="+mn-ea"/>
                  <a:cs typeface="宋体" pitchFamily="2" charset="-122"/>
                </a:rPr>
                <a:t>添加标题文本</a:t>
              </a:r>
              <a:endParaRPr lang="zh-CN" altLang="zh-CN" sz="1600" dirty="0">
                <a:latin typeface="+mn-ea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CD9A9A8-D39A-798E-71DC-26E0B9315949}"/>
              </a:ext>
            </a:extLst>
          </p:cNvPr>
          <p:cNvGrpSpPr/>
          <p:nvPr/>
        </p:nvGrpSpPr>
        <p:grpSpPr>
          <a:xfrm>
            <a:off x="6402699" y="1736095"/>
            <a:ext cx="2190707" cy="698803"/>
            <a:chOff x="814328" y="3219334"/>
            <a:chExt cx="1356392" cy="432536"/>
          </a:xfrm>
        </p:grpSpPr>
        <p:sp>
          <p:nvSpPr>
            <p:cNvPr id="71" name="圆角矩形 100">
              <a:extLst>
                <a:ext uri="{FF2B5EF4-FFF2-40B4-BE49-F238E27FC236}">
                  <a16:creationId xmlns:a16="http://schemas.microsoft.com/office/drawing/2014/main" id="{DEA41830-F208-515F-73EF-2A72226DA460}"/>
                </a:ext>
              </a:extLst>
            </p:cNvPr>
            <p:cNvSpPr/>
            <p:nvPr/>
          </p:nvSpPr>
          <p:spPr>
            <a:xfrm>
              <a:off x="814328" y="3219334"/>
              <a:ext cx="1356392" cy="432536"/>
            </a:xfrm>
            <a:prstGeom prst="roundRect">
              <a:avLst/>
            </a:pr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2" name="TextBox 101">
              <a:extLst>
                <a:ext uri="{FF2B5EF4-FFF2-40B4-BE49-F238E27FC236}">
                  <a16:creationId xmlns:a16="http://schemas.microsoft.com/office/drawing/2014/main" id="{8FE9C3CE-8D55-4DE5-1F58-D05CDF884BCD}"/>
                </a:ext>
              </a:extLst>
            </p:cNvPr>
            <p:cNvSpPr txBox="1"/>
            <p:nvPr/>
          </p:nvSpPr>
          <p:spPr>
            <a:xfrm>
              <a:off x="869834" y="3338431"/>
              <a:ext cx="1268822" cy="152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sz="1600" dirty="0">
                  <a:latin typeface="+mn-ea"/>
                  <a:ea typeface="+mn-ea"/>
                  <a:cs typeface="宋体" pitchFamily="2" charset="-122"/>
                </a:rPr>
                <a:t>添加标题文本</a:t>
              </a:r>
              <a:endParaRPr lang="zh-CN" altLang="zh-CN" sz="1600" dirty="0">
                <a:latin typeface="+mn-ea"/>
                <a:ea typeface="+mn-ea"/>
                <a:cs typeface="宋体" pitchFamily="2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5C0FA57-A53B-8235-A3FC-3B58E4268BF8}"/>
              </a:ext>
            </a:extLst>
          </p:cNvPr>
          <p:cNvGrpSpPr/>
          <p:nvPr/>
        </p:nvGrpSpPr>
        <p:grpSpPr>
          <a:xfrm>
            <a:off x="8593407" y="3508138"/>
            <a:ext cx="2190707" cy="698803"/>
            <a:chOff x="814328" y="3219334"/>
            <a:chExt cx="1356392" cy="432536"/>
          </a:xfrm>
        </p:grpSpPr>
        <p:sp>
          <p:nvSpPr>
            <p:cNvPr id="75" name="圆角矩形 104">
              <a:extLst>
                <a:ext uri="{FF2B5EF4-FFF2-40B4-BE49-F238E27FC236}">
                  <a16:creationId xmlns:a16="http://schemas.microsoft.com/office/drawing/2014/main" id="{63C21CD0-CBCB-FAD9-0EAD-1D2363C8EAD9}"/>
                </a:ext>
              </a:extLst>
            </p:cNvPr>
            <p:cNvSpPr/>
            <p:nvPr/>
          </p:nvSpPr>
          <p:spPr>
            <a:xfrm>
              <a:off x="814328" y="3219334"/>
              <a:ext cx="1356392" cy="432536"/>
            </a:xfrm>
            <a:prstGeom prst="roundRect">
              <a:avLst/>
            </a:pr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6" name="TextBox 105">
              <a:extLst>
                <a:ext uri="{FF2B5EF4-FFF2-40B4-BE49-F238E27FC236}">
                  <a16:creationId xmlns:a16="http://schemas.microsoft.com/office/drawing/2014/main" id="{76B8F36F-EC3C-0026-69DF-DB3E293947E6}"/>
                </a:ext>
              </a:extLst>
            </p:cNvPr>
            <p:cNvSpPr txBox="1"/>
            <p:nvPr/>
          </p:nvSpPr>
          <p:spPr>
            <a:xfrm>
              <a:off x="869834" y="3365383"/>
              <a:ext cx="1268822" cy="152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lvl="0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cs typeface="宋体" pitchFamily="2" charset="-122"/>
                </a:rPr>
                <a:t>添加标题文本</a:t>
              </a:r>
              <a:endPara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宋体" pitchFamily="2" charset="-122"/>
              </a:endParaRPr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C44278C8-5E06-B279-93DB-5DC968D42900}"/>
              </a:ext>
            </a:extLst>
          </p:cNvPr>
          <p:cNvSpPr txBox="1"/>
          <p:nvPr/>
        </p:nvSpPr>
        <p:spPr>
          <a:xfrm>
            <a:off x="1456038" y="4343578"/>
            <a:ext cx="199403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145C4BEA-FF27-096E-2784-C43B433A4F0F}"/>
              </a:ext>
            </a:extLst>
          </p:cNvPr>
          <p:cNvSpPr txBox="1"/>
          <p:nvPr/>
        </p:nvSpPr>
        <p:spPr>
          <a:xfrm>
            <a:off x="8683055" y="4343578"/>
            <a:ext cx="199403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A6978935-B95E-D67A-1CA9-DC8427FFA1E4}"/>
              </a:ext>
            </a:extLst>
          </p:cNvPr>
          <p:cNvSpPr txBox="1"/>
          <p:nvPr/>
        </p:nvSpPr>
        <p:spPr>
          <a:xfrm>
            <a:off x="6368198" y="2500864"/>
            <a:ext cx="326692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7684426A-D19A-1A7C-C22C-8AB7EE023C8F}"/>
              </a:ext>
            </a:extLst>
          </p:cNvPr>
          <p:cNvSpPr txBox="1"/>
          <p:nvPr/>
        </p:nvSpPr>
        <p:spPr>
          <a:xfrm>
            <a:off x="2260903" y="2500864"/>
            <a:ext cx="326692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DA49E1-42A2-D390-7DAE-25D5361B7D12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994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8" name="任意多边形: 形状 7" descr="D:\51PPT模板网\51pptmoban.com\图片.jpg">
            <a:extLst>
              <a:ext uri="{FF2B5EF4-FFF2-40B4-BE49-F238E27FC236}">
                <a16:creationId xmlns:a16="http://schemas.microsoft.com/office/drawing/2014/main" id="{10B19BF8-546C-C2DB-DE7D-688714C5F795}"/>
              </a:ext>
            </a:extLst>
          </p:cNvPr>
          <p:cNvSpPr/>
          <p:nvPr/>
        </p:nvSpPr>
        <p:spPr>
          <a:xfrm rot="17511762" flipH="1">
            <a:off x="5591514" y="374641"/>
            <a:ext cx="8580859" cy="6642767"/>
          </a:xfrm>
          <a:custGeom>
            <a:avLst/>
            <a:gdLst>
              <a:gd name="connsiteX0" fmla="*/ 1189432 w 8580859"/>
              <a:gd name="connsiteY0" fmla="*/ 1124579 h 6642767"/>
              <a:gd name="connsiteX1" fmla="*/ 0 w 8580859"/>
              <a:gd name="connsiteY1" fmla="*/ 4088960 h 6642767"/>
              <a:gd name="connsiteX2" fmla="*/ 6364765 w 8580859"/>
              <a:gd name="connsiteY2" fmla="*/ 6642767 h 6642767"/>
              <a:gd name="connsiteX3" fmla="*/ 8580859 w 8580859"/>
              <a:gd name="connsiteY3" fmla="*/ 1119671 h 6642767"/>
              <a:gd name="connsiteX4" fmla="*/ 8540919 w 8580859"/>
              <a:gd name="connsiteY4" fmla="*/ 1102559 h 6642767"/>
              <a:gd name="connsiteX5" fmla="*/ 4993932 w 8580859"/>
              <a:gd name="connsiteY5" fmla="*/ 0 h 6642767"/>
              <a:gd name="connsiteX6" fmla="*/ 4890901 w 8580859"/>
              <a:gd name="connsiteY6" fmla="*/ 3153 h 6642767"/>
              <a:gd name="connsiteX7" fmla="*/ 4787870 w 8580859"/>
              <a:gd name="connsiteY7" fmla="*/ 0 h 6642767"/>
              <a:gd name="connsiteX8" fmla="*/ 1240883 w 8580859"/>
              <a:gd name="connsiteY8" fmla="*/ 1102559 h 6642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80859" h="6642767">
                <a:moveTo>
                  <a:pt x="1189432" y="1124579"/>
                </a:moveTo>
                <a:lnTo>
                  <a:pt x="0" y="4088960"/>
                </a:lnTo>
                <a:lnTo>
                  <a:pt x="6364765" y="6642767"/>
                </a:lnTo>
                <a:lnTo>
                  <a:pt x="8580859" y="1119671"/>
                </a:lnTo>
                <a:lnTo>
                  <a:pt x="8540919" y="1102559"/>
                </a:lnTo>
                <a:cubicBezTo>
                  <a:pt x="7333475" y="585919"/>
                  <a:pt x="5957329" y="15051"/>
                  <a:pt x="4993932" y="0"/>
                </a:cubicBezTo>
                <a:lnTo>
                  <a:pt x="4890901" y="3153"/>
                </a:lnTo>
                <a:lnTo>
                  <a:pt x="4787870" y="0"/>
                </a:lnTo>
                <a:cubicBezTo>
                  <a:pt x="3824472" y="15051"/>
                  <a:pt x="2448327" y="585918"/>
                  <a:pt x="1240883" y="1102559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1EFD94C-E770-93A4-00F7-05F4A748ACE3}"/>
              </a:ext>
            </a:extLst>
          </p:cNvPr>
          <p:cNvSpPr/>
          <p:nvPr/>
        </p:nvSpPr>
        <p:spPr>
          <a:xfrm>
            <a:off x="1127125" y="1718508"/>
            <a:ext cx="3352800" cy="493722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CCA0231-A56C-3A3E-73D4-17110E84725A}"/>
              </a:ext>
            </a:extLst>
          </p:cNvPr>
          <p:cNvGrpSpPr/>
          <p:nvPr/>
        </p:nvGrpSpPr>
        <p:grpSpPr>
          <a:xfrm>
            <a:off x="1127125" y="1803969"/>
            <a:ext cx="4074626" cy="1274282"/>
            <a:chOff x="-463690" y="1906534"/>
            <a:chExt cx="4074626" cy="127428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A87C860-1CFF-19D3-C353-807F473D1286}"/>
                </a:ext>
              </a:extLst>
            </p:cNvPr>
            <p:cNvSpPr txBox="1"/>
            <p:nvPr/>
          </p:nvSpPr>
          <p:spPr>
            <a:xfrm>
              <a:off x="-463690" y="2417530"/>
              <a:ext cx="40746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479BEC5-2A61-3D89-E927-415317E5CCA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FE44922-C5C2-3001-0934-FABBB675B9C0}"/>
              </a:ext>
            </a:extLst>
          </p:cNvPr>
          <p:cNvSpPr/>
          <p:nvPr/>
        </p:nvSpPr>
        <p:spPr>
          <a:xfrm>
            <a:off x="1127125" y="3189913"/>
            <a:ext cx="3352800" cy="4937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C89C558-EFE4-A9E7-9FED-D7F05CD24436}"/>
              </a:ext>
            </a:extLst>
          </p:cNvPr>
          <p:cNvGrpSpPr/>
          <p:nvPr/>
        </p:nvGrpSpPr>
        <p:grpSpPr>
          <a:xfrm>
            <a:off x="1127125" y="3275374"/>
            <a:ext cx="4074626" cy="1274282"/>
            <a:chOff x="-463690" y="1906534"/>
            <a:chExt cx="4074626" cy="127428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9921AAE-CE2A-AFF6-3D9F-6A9832CBD9AD}"/>
                </a:ext>
              </a:extLst>
            </p:cNvPr>
            <p:cNvSpPr txBox="1"/>
            <p:nvPr/>
          </p:nvSpPr>
          <p:spPr>
            <a:xfrm>
              <a:off x="-463690" y="2417530"/>
              <a:ext cx="40746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F5F5AB3-11AB-4A5B-BC88-143F8D73DC4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BFA14610-2A12-44AA-18F8-01ACA4A26175}"/>
              </a:ext>
            </a:extLst>
          </p:cNvPr>
          <p:cNvSpPr/>
          <p:nvPr/>
        </p:nvSpPr>
        <p:spPr>
          <a:xfrm>
            <a:off x="1127125" y="4661318"/>
            <a:ext cx="3352800" cy="493722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E0F62CC-3FEF-75E8-1A4F-68EE08F1CF43}"/>
              </a:ext>
            </a:extLst>
          </p:cNvPr>
          <p:cNvGrpSpPr/>
          <p:nvPr/>
        </p:nvGrpSpPr>
        <p:grpSpPr>
          <a:xfrm>
            <a:off x="1127125" y="4746779"/>
            <a:ext cx="4074626" cy="1274282"/>
            <a:chOff x="-463690" y="1906534"/>
            <a:chExt cx="4074626" cy="127428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C2A9E4D-AEE2-51D1-C658-C81176AE3354}"/>
                </a:ext>
              </a:extLst>
            </p:cNvPr>
            <p:cNvSpPr txBox="1"/>
            <p:nvPr/>
          </p:nvSpPr>
          <p:spPr>
            <a:xfrm>
              <a:off x="-463690" y="2417530"/>
              <a:ext cx="40746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ADE80EE-EF12-34EF-2693-C05D35B6299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CA088E3-2DD7-539F-6AFB-072E688280D8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35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50DFAE2-739F-FBFF-5D3B-C2411E40A216}"/>
              </a:ext>
            </a:extLst>
          </p:cNvPr>
          <p:cNvGrpSpPr/>
          <p:nvPr/>
        </p:nvGrpSpPr>
        <p:grpSpPr>
          <a:xfrm>
            <a:off x="4679945" y="3645373"/>
            <a:ext cx="1386453" cy="1386883"/>
            <a:chOff x="3600886" y="2959048"/>
            <a:chExt cx="911958" cy="911959"/>
          </a:xfrm>
        </p:grpSpPr>
        <p:sp>
          <p:nvSpPr>
            <p:cNvPr id="3" name="泪滴形 2">
              <a:extLst>
                <a:ext uri="{FF2B5EF4-FFF2-40B4-BE49-F238E27FC236}">
                  <a16:creationId xmlns:a16="http://schemas.microsoft.com/office/drawing/2014/main" id="{5154927D-1DE1-C2CF-BF47-A23CA8CC1DAE}"/>
                </a:ext>
              </a:extLst>
            </p:cNvPr>
            <p:cNvSpPr/>
            <p:nvPr/>
          </p:nvSpPr>
          <p:spPr>
            <a:xfrm rot="10800000">
              <a:off x="3600886" y="2959048"/>
              <a:ext cx="911958" cy="911959"/>
            </a:xfrm>
            <a:prstGeom prst="teardrop">
              <a:avLst>
                <a:gd name="adj" fmla="val 20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" name="TextBox 44">
              <a:extLst>
                <a:ext uri="{FF2B5EF4-FFF2-40B4-BE49-F238E27FC236}">
                  <a16:creationId xmlns:a16="http://schemas.microsoft.com/office/drawing/2014/main" id="{C8E6484B-6AF3-AB6F-74A8-141AD3C7DFA0}"/>
                </a:ext>
              </a:extLst>
            </p:cNvPr>
            <p:cNvSpPr txBox="1"/>
            <p:nvPr/>
          </p:nvSpPr>
          <p:spPr>
            <a:xfrm>
              <a:off x="3820399" y="3271760"/>
              <a:ext cx="326020" cy="303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3FB684F-44A7-F4CA-F956-1DF3A7EF9477}"/>
              </a:ext>
            </a:extLst>
          </p:cNvPr>
          <p:cNvGrpSpPr/>
          <p:nvPr/>
        </p:nvGrpSpPr>
        <p:grpSpPr>
          <a:xfrm>
            <a:off x="4679947" y="2258490"/>
            <a:ext cx="1386453" cy="1386883"/>
            <a:chOff x="3600887" y="2047089"/>
            <a:chExt cx="911958" cy="911959"/>
          </a:xfrm>
        </p:grpSpPr>
        <p:sp>
          <p:nvSpPr>
            <p:cNvPr id="6" name="泪滴形 5">
              <a:extLst>
                <a:ext uri="{FF2B5EF4-FFF2-40B4-BE49-F238E27FC236}">
                  <a16:creationId xmlns:a16="http://schemas.microsoft.com/office/drawing/2014/main" id="{49C45280-CEE9-FFA3-DE5C-21728F7C92D9}"/>
                </a:ext>
              </a:extLst>
            </p:cNvPr>
            <p:cNvSpPr/>
            <p:nvPr/>
          </p:nvSpPr>
          <p:spPr>
            <a:xfrm rot="16200000">
              <a:off x="3600886" y="2047090"/>
              <a:ext cx="911959" cy="911958"/>
            </a:xfrm>
            <a:prstGeom prst="teardrop">
              <a:avLst>
                <a:gd name="adj" fmla="val 200000"/>
              </a:avLst>
            </a:pr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TextBox 45">
              <a:extLst>
                <a:ext uri="{FF2B5EF4-FFF2-40B4-BE49-F238E27FC236}">
                  <a16:creationId xmlns:a16="http://schemas.microsoft.com/office/drawing/2014/main" id="{B4ABD4A9-F494-4AEE-3572-589B06B1420E}"/>
                </a:ext>
              </a:extLst>
            </p:cNvPr>
            <p:cNvSpPr txBox="1"/>
            <p:nvPr/>
          </p:nvSpPr>
          <p:spPr>
            <a:xfrm>
              <a:off x="3735585" y="2156077"/>
              <a:ext cx="4956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alpha val="99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2400" b="1" dirty="0">
                <a:solidFill>
                  <a:schemeClr val="bg1">
                    <a:alpha val="99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F61311D1-B420-78A8-3A52-C2E4E470A020}"/>
              </a:ext>
            </a:extLst>
          </p:cNvPr>
          <p:cNvGrpSpPr/>
          <p:nvPr/>
        </p:nvGrpSpPr>
        <p:grpSpPr>
          <a:xfrm>
            <a:off x="6096319" y="2258492"/>
            <a:ext cx="1386453" cy="1386883"/>
            <a:chOff x="4532525" y="2047090"/>
            <a:chExt cx="911958" cy="911959"/>
          </a:xfrm>
        </p:grpSpPr>
        <p:sp>
          <p:nvSpPr>
            <p:cNvPr id="10" name="泪滴形 9">
              <a:extLst>
                <a:ext uri="{FF2B5EF4-FFF2-40B4-BE49-F238E27FC236}">
                  <a16:creationId xmlns:a16="http://schemas.microsoft.com/office/drawing/2014/main" id="{528422A8-DFB0-3B18-EEB6-BCC23C8D75E9}"/>
                </a:ext>
              </a:extLst>
            </p:cNvPr>
            <p:cNvSpPr/>
            <p:nvPr/>
          </p:nvSpPr>
          <p:spPr>
            <a:xfrm>
              <a:off x="4532525" y="2047090"/>
              <a:ext cx="911958" cy="911959"/>
            </a:xfrm>
            <a:prstGeom prst="teardrop">
              <a:avLst>
                <a:gd name="adj" fmla="val 200000"/>
              </a:avLst>
            </a:pr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1" name="TextBox 46">
              <a:extLst>
                <a:ext uri="{FF2B5EF4-FFF2-40B4-BE49-F238E27FC236}">
                  <a16:creationId xmlns:a16="http://schemas.microsoft.com/office/drawing/2014/main" id="{832F109D-427C-9321-3FB6-239CAFE0304F}"/>
                </a:ext>
              </a:extLst>
            </p:cNvPr>
            <p:cNvSpPr txBox="1"/>
            <p:nvPr/>
          </p:nvSpPr>
          <p:spPr>
            <a:xfrm>
              <a:off x="4934034" y="2156077"/>
              <a:ext cx="326020" cy="303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AB43D87-B2A4-95E8-E892-B53A5ED2CF63}"/>
              </a:ext>
            </a:extLst>
          </p:cNvPr>
          <p:cNvGrpSpPr/>
          <p:nvPr/>
        </p:nvGrpSpPr>
        <p:grpSpPr>
          <a:xfrm>
            <a:off x="6096321" y="3645372"/>
            <a:ext cx="1386453" cy="1386883"/>
            <a:chOff x="4532526" y="2959047"/>
            <a:chExt cx="911958" cy="911959"/>
          </a:xfrm>
        </p:grpSpPr>
        <p:sp>
          <p:nvSpPr>
            <p:cNvPr id="13" name="泪滴形 12">
              <a:extLst>
                <a:ext uri="{FF2B5EF4-FFF2-40B4-BE49-F238E27FC236}">
                  <a16:creationId xmlns:a16="http://schemas.microsoft.com/office/drawing/2014/main" id="{7050C54D-06BE-205F-CB92-D2C1E1A85481}"/>
                </a:ext>
              </a:extLst>
            </p:cNvPr>
            <p:cNvSpPr/>
            <p:nvPr/>
          </p:nvSpPr>
          <p:spPr>
            <a:xfrm rot="5400000">
              <a:off x="4532525" y="2959048"/>
              <a:ext cx="911959" cy="911958"/>
            </a:xfrm>
            <a:prstGeom prst="teardrop">
              <a:avLst>
                <a:gd name="adj" fmla="val 200000"/>
              </a:avLst>
            </a:pr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47">
              <a:extLst>
                <a:ext uri="{FF2B5EF4-FFF2-40B4-BE49-F238E27FC236}">
                  <a16:creationId xmlns:a16="http://schemas.microsoft.com/office/drawing/2014/main" id="{39894C0E-6691-B61B-1EFA-09979F665142}"/>
                </a:ext>
              </a:extLst>
            </p:cNvPr>
            <p:cNvSpPr txBox="1"/>
            <p:nvPr/>
          </p:nvSpPr>
          <p:spPr>
            <a:xfrm>
              <a:off x="4849219" y="3272101"/>
              <a:ext cx="4956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alpha val="99000"/>
                    </a:schemeClr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2400" b="1" dirty="0">
                <a:solidFill>
                  <a:schemeClr val="bg1">
                    <a:alpha val="99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06CBB97A-4E46-7ED4-A1EC-8BAB39330810}"/>
              </a:ext>
            </a:extLst>
          </p:cNvPr>
          <p:cNvSpPr/>
          <p:nvPr/>
        </p:nvSpPr>
        <p:spPr>
          <a:xfrm>
            <a:off x="5261499" y="2753984"/>
            <a:ext cx="1693063" cy="1693585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8E6AFBE-C90E-0B2E-7276-5F9FDD9619B8}"/>
              </a:ext>
            </a:extLst>
          </p:cNvPr>
          <p:cNvSpPr/>
          <p:nvPr/>
        </p:nvSpPr>
        <p:spPr>
          <a:xfrm>
            <a:off x="5485632" y="2978187"/>
            <a:ext cx="1244799" cy="1245183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7D8203C-6700-A0E6-AAF6-8218227FF5A2}"/>
              </a:ext>
            </a:extLst>
          </p:cNvPr>
          <p:cNvSpPr/>
          <p:nvPr/>
        </p:nvSpPr>
        <p:spPr>
          <a:xfrm>
            <a:off x="5638267" y="3130871"/>
            <a:ext cx="939524" cy="939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 descr="D:\51PPT模板网\51pptmoban.com\图片.jpg">
            <a:extLst>
              <a:ext uri="{FF2B5EF4-FFF2-40B4-BE49-F238E27FC236}">
                <a16:creationId xmlns:a16="http://schemas.microsoft.com/office/drawing/2014/main" id="{D9D882BF-F70F-D9F3-BCB4-9D4B4AF6BF02}"/>
              </a:ext>
            </a:extLst>
          </p:cNvPr>
          <p:cNvGrpSpPr/>
          <p:nvPr/>
        </p:nvGrpSpPr>
        <p:grpSpPr>
          <a:xfrm>
            <a:off x="5808769" y="3264630"/>
            <a:ext cx="591062" cy="567999"/>
            <a:chOff x="4953357" y="320496"/>
            <a:chExt cx="2220913" cy="2133599"/>
          </a:xfrm>
          <a:solidFill>
            <a:schemeClr val="bg1">
              <a:lumMod val="65000"/>
            </a:schemeClr>
          </a:solidFill>
        </p:grpSpPr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1A235DAA-29C7-B227-B933-5C17E8CCB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2132" y="799920"/>
              <a:ext cx="1501775" cy="1654175"/>
            </a:xfrm>
            <a:custGeom>
              <a:avLst/>
              <a:gdLst>
                <a:gd name="T0" fmla="*/ 0 w 138"/>
                <a:gd name="T1" fmla="*/ 63 h 152"/>
                <a:gd name="T2" fmla="*/ 0 w 138"/>
                <a:gd name="T3" fmla="*/ 144 h 152"/>
                <a:gd name="T4" fmla="*/ 4 w 138"/>
                <a:gd name="T5" fmla="*/ 150 h 152"/>
                <a:gd name="T6" fmla="*/ 9 w 138"/>
                <a:gd name="T7" fmla="*/ 152 h 152"/>
                <a:gd name="T8" fmla="*/ 46 w 138"/>
                <a:gd name="T9" fmla="*/ 152 h 152"/>
                <a:gd name="T10" fmla="*/ 49 w 138"/>
                <a:gd name="T11" fmla="*/ 150 h 152"/>
                <a:gd name="T12" fmla="*/ 51 w 138"/>
                <a:gd name="T13" fmla="*/ 147 h 152"/>
                <a:gd name="T14" fmla="*/ 51 w 138"/>
                <a:gd name="T15" fmla="*/ 108 h 152"/>
                <a:gd name="T16" fmla="*/ 88 w 138"/>
                <a:gd name="T17" fmla="*/ 108 h 152"/>
                <a:gd name="T18" fmla="*/ 88 w 138"/>
                <a:gd name="T19" fmla="*/ 147 h 152"/>
                <a:gd name="T20" fmla="*/ 89 w 138"/>
                <a:gd name="T21" fmla="*/ 150 h 152"/>
                <a:gd name="T22" fmla="*/ 92 w 138"/>
                <a:gd name="T23" fmla="*/ 152 h 152"/>
                <a:gd name="T24" fmla="*/ 129 w 138"/>
                <a:gd name="T25" fmla="*/ 152 h 152"/>
                <a:gd name="T26" fmla="*/ 135 w 138"/>
                <a:gd name="T27" fmla="*/ 150 h 152"/>
                <a:gd name="T28" fmla="*/ 138 w 138"/>
                <a:gd name="T29" fmla="*/ 144 h 152"/>
                <a:gd name="T30" fmla="*/ 138 w 138"/>
                <a:gd name="T31" fmla="*/ 63 h 152"/>
                <a:gd name="T32" fmla="*/ 69 w 138"/>
                <a:gd name="T33" fmla="*/ 0 h 152"/>
                <a:gd name="T34" fmla="*/ 0 w 138"/>
                <a:gd name="T35" fmla="*/ 6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152">
                  <a:moveTo>
                    <a:pt x="0" y="63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148"/>
                    <a:pt x="2" y="150"/>
                    <a:pt x="4" y="150"/>
                  </a:cubicBezTo>
                  <a:cubicBezTo>
                    <a:pt x="5" y="151"/>
                    <a:pt x="7" y="152"/>
                    <a:pt x="9" y="152"/>
                  </a:cubicBezTo>
                  <a:cubicBezTo>
                    <a:pt x="46" y="152"/>
                    <a:pt x="46" y="152"/>
                    <a:pt x="46" y="152"/>
                  </a:cubicBezTo>
                  <a:cubicBezTo>
                    <a:pt x="47" y="152"/>
                    <a:pt x="49" y="151"/>
                    <a:pt x="49" y="150"/>
                  </a:cubicBezTo>
                  <a:cubicBezTo>
                    <a:pt x="50" y="150"/>
                    <a:pt x="51" y="148"/>
                    <a:pt x="51" y="147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88" y="148"/>
                    <a:pt x="88" y="150"/>
                    <a:pt x="89" y="150"/>
                  </a:cubicBezTo>
                  <a:cubicBezTo>
                    <a:pt x="90" y="151"/>
                    <a:pt x="91" y="152"/>
                    <a:pt x="92" y="152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31" y="152"/>
                    <a:pt x="133" y="151"/>
                    <a:pt x="135" y="150"/>
                  </a:cubicBezTo>
                  <a:cubicBezTo>
                    <a:pt x="136" y="150"/>
                    <a:pt x="138" y="148"/>
                    <a:pt x="138" y="144"/>
                  </a:cubicBezTo>
                  <a:cubicBezTo>
                    <a:pt x="138" y="63"/>
                    <a:pt x="138" y="63"/>
                    <a:pt x="138" y="63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0" y="6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CAF0382B-3BA3-AD1D-2B09-1D82CA7C4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357" y="320496"/>
              <a:ext cx="2220913" cy="1187450"/>
            </a:xfrm>
            <a:custGeom>
              <a:avLst/>
              <a:gdLst>
                <a:gd name="T0" fmla="*/ 198 w 204"/>
                <a:gd name="T1" fmla="*/ 85 h 109"/>
                <a:gd name="T2" fmla="*/ 166 w 204"/>
                <a:gd name="T3" fmla="*/ 55 h 109"/>
                <a:gd name="T4" fmla="*/ 166 w 204"/>
                <a:gd name="T5" fmla="*/ 9 h 109"/>
                <a:gd name="T6" fmla="*/ 161 w 204"/>
                <a:gd name="T7" fmla="*/ 4 h 109"/>
                <a:gd name="T8" fmla="*/ 149 w 204"/>
                <a:gd name="T9" fmla="*/ 4 h 109"/>
                <a:gd name="T10" fmla="*/ 144 w 204"/>
                <a:gd name="T11" fmla="*/ 9 h 109"/>
                <a:gd name="T12" fmla="*/ 144 w 204"/>
                <a:gd name="T13" fmla="*/ 35 h 109"/>
                <a:gd name="T14" fmla="*/ 111 w 204"/>
                <a:gd name="T15" fmla="*/ 5 h 109"/>
                <a:gd name="T16" fmla="*/ 93 w 204"/>
                <a:gd name="T17" fmla="*/ 5 h 109"/>
                <a:gd name="T18" fmla="*/ 6 w 204"/>
                <a:gd name="T19" fmla="*/ 85 h 109"/>
                <a:gd name="T20" fmla="*/ 5 w 204"/>
                <a:gd name="T21" fmla="*/ 103 h 109"/>
                <a:gd name="T22" fmla="*/ 5 w 204"/>
                <a:gd name="T23" fmla="*/ 103 h 109"/>
                <a:gd name="T24" fmla="*/ 15 w 204"/>
                <a:gd name="T25" fmla="*/ 107 h 109"/>
                <a:gd name="T26" fmla="*/ 24 w 204"/>
                <a:gd name="T27" fmla="*/ 104 h 109"/>
                <a:gd name="T28" fmla="*/ 102 w 204"/>
                <a:gd name="T29" fmla="*/ 32 h 109"/>
                <a:gd name="T30" fmla="*/ 181 w 204"/>
                <a:gd name="T31" fmla="*/ 104 h 109"/>
                <a:gd name="T32" fmla="*/ 199 w 204"/>
                <a:gd name="T33" fmla="*/ 103 h 109"/>
                <a:gd name="T34" fmla="*/ 198 w 204"/>
                <a:gd name="T35" fmla="*/ 8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109">
                  <a:moveTo>
                    <a:pt x="198" y="85"/>
                  </a:moveTo>
                  <a:cubicBezTo>
                    <a:pt x="166" y="55"/>
                    <a:pt x="166" y="55"/>
                    <a:pt x="166" y="55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66" y="7"/>
                    <a:pt x="164" y="4"/>
                    <a:pt x="161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6" y="4"/>
                    <a:pt x="144" y="7"/>
                    <a:pt x="144" y="9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06" y="0"/>
                    <a:pt x="98" y="0"/>
                    <a:pt x="93" y="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1" y="90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8" y="106"/>
                    <a:pt x="11" y="107"/>
                    <a:pt x="15" y="107"/>
                  </a:cubicBezTo>
                  <a:cubicBezTo>
                    <a:pt x="18" y="107"/>
                    <a:pt x="21" y="106"/>
                    <a:pt x="24" y="104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6" y="109"/>
                    <a:pt x="194" y="108"/>
                    <a:pt x="199" y="103"/>
                  </a:cubicBezTo>
                  <a:cubicBezTo>
                    <a:pt x="204" y="98"/>
                    <a:pt x="204" y="90"/>
                    <a:pt x="198" y="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E9681DB-B49A-85AE-6368-121220DE1ACE}"/>
              </a:ext>
            </a:extLst>
          </p:cNvPr>
          <p:cNvGrpSpPr/>
          <p:nvPr/>
        </p:nvGrpSpPr>
        <p:grpSpPr>
          <a:xfrm>
            <a:off x="8057757" y="1990589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39E6D2F-CFB3-FA65-36DC-145CF3934E2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13671BF-56CD-6EC9-AA75-0D1602627C1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FCE7F08-91BD-2A3D-DA0C-C9170B7236AC}"/>
              </a:ext>
            </a:extLst>
          </p:cNvPr>
          <p:cNvGrpSpPr/>
          <p:nvPr/>
        </p:nvGrpSpPr>
        <p:grpSpPr>
          <a:xfrm>
            <a:off x="1167818" y="1990589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13A756C-44DF-ABC0-7F69-77461CD8686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559A1A6-C1FC-21BF-103A-F94FE9A560C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BE71E14-F831-3D46-DF9F-6F761E03FBDB}"/>
              </a:ext>
            </a:extLst>
          </p:cNvPr>
          <p:cNvGrpSpPr/>
          <p:nvPr/>
        </p:nvGrpSpPr>
        <p:grpSpPr>
          <a:xfrm>
            <a:off x="8057757" y="4440561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DE17472-9454-E35F-A29A-2DE6372965B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F6E4B6A-96AB-413A-E884-5E48F2B6D02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F298556-ACAB-53D0-A6F5-A2078C93ED09}"/>
              </a:ext>
            </a:extLst>
          </p:cNvPr>
          <p:cNvGrpSpPr/>
          <p:nvPr/>
        </p:nvGrpSpPr>
        <p:grpSpPr>
          <a:xfrm>
            <a:off x="1167818" y="4440561"/>
            <a:ext cx="2984539" cy="816522"/>
            <a:chOff x="283598" y="19065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D2B2348-3D86-ADB1-C8A1-56550008DD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5EECD99-3FE7-17E9-1371-9E2C9E257B1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387B536-E835-AAA3-39D3-C4407FBC1124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77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3485294" y="1228327"/>
            <a:ext cx="52182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87E18B-E0B5-7438-7C6F-336A5C5997C2}"/>
              </a:ext>
            </a:extLst>
          </p:cNvPr>
          <p:cNvSpPr/>
          <p:nvPr/>
        </p:nvSpPr>
        <p:spPr>
          <a:xfrm flipH="1">
            <a:off x="0" y="37965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2722920 h 3061408"/>
              <a:gd name="connsiteX7" fmla="*/ 0 w 12192000"/>
              <a:gd name="connsiteY7" fmla="*/ 3061408 h 3061408"/>
              <a:gd name="connsiteX8" fmla="*/ 12192000 w 12192000"/>
              <a:gd name="connsiteY8" fmla="*/ 3061408 h 3061408"/>
              <a:gd name="connsiteX9" fmla="*/ 12192000 w 12192000"/>
              <a:gd name="connsiteY9" fmla="*/ 2728298 h 3061408"/>
              <a:gd name="connsiteX10" fmla="*/ 12192000 w 12192000"/>
              <a:gd name="connsiteY10" fmla="*/ 2582983 h 3061408"/>
              <a:gd name="connsiteX11" fmla="*/ 12032924 w 12192000"/>
              <a:gd name="connsiteY11" fmla="*/ 2487962 h 3061408"/>
              <a:gd name="connsiteX12" fmla="*/ 9319813 w 12192000"/>
              <a:gd name="connsiteY12" fmla="*/ 1024614 h 3061408"/>
              <a:gd name="connsiteX13" fmla="*/ 6171541 w 12192000"/>
              <a:gd name="connsiteY13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2B4ACE7-30AB-6CD6-F0A8-1AA17424B161}"/>
              </a:ext>
            </a:extLst>
          </p:cNvPr>
          <p:cNvSpPr/>
          <p:nvPr/>
        </p:nvSpPr>
        <p:spPr>
          <a:xfrm flipH="1">
            <a:off x="0" y="38981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3061408 h 3061408"/>
              <a:gd name="connsiteX7" fmla="*/ 12192000 w 12192000"/>
              <a:gd name="connsiteY7" fmla="*/ 3061408 h 3061408"/>
              <a:gd name="connsiteX8" fmla="*/ 12192000 w 12192000"/>
              <a:gd name="connsiteY8" fmla="*/ 2582983 h 3061408"/>
              <a:gd name="connsiteX9" fmla="*/ 12032924 w 12192000"/>
              <a:gd name="connsiteY9" fmla="*/ 2487962 h 3061408"/>
              <a:gd name="connsiteX10" fmla="*/ 9319813 w 12192000"/>
              <a:gd name="connsiteY10" fmla="*/ 1024614 h 3061408"/>
              <a:gd name="connsiteX11" fmla="*/ 6171541 w 12192000"/>
              <a:gd name="connsiteY11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5297EB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96FCEEA-C51C-D172-4DD8-36C75D940625}"/>
              </a:ext>
            </a:extLst>
          </p:cNvPr>
          <p:cNvSpPr/>
          <p:nvPr/>
        </p:nvSpPr>
        <p:spPr>
          <a:xfrm flipH="1">
            <a:off x="0" y="3651277"/>
            <a:ext cx="12192000" cy="2728298"/>
          </a:xfrm>
          <a:custGeom>
            <a:avLst/>
            <a:gdLst>
              <a:gd name="connsiteX0" fmla="*/ 6171541 w 12192000"/>
              <a:gd name="connsiteY0" fmla="*/ 0 h 2728298"/>
              <a:gd name="connsiteX1" fmla="*/ 6091498 w 12192000"/>
              <a:gd name="connsiteY1" fmla="*/ 2449 h 2728298"/>
              <a:gd name="connsiteX2" fmla="*/ 6011455 w 12192000"/>
              <a:gd name="connsiteY2" fmla="*/ 0 h 2728298"/>
              <a:gd name="connsiteX3" fmla="*/ 2863183 w 12192000"/>
              <a:gd name="connsiteY3" fmla="*/ 1024614 h 2728298"/>
              <a:gd name="connsiteX4" fmla="*/ 150072 w 12192000"/>
              <a:gd name="connsiteY4" fmla="*/ 2487962 h 2728298"/>
              <a:gd name="connsiteX5" fmla="*/ 0 w 12192000"/>
              <a:gd name="connsiteY5" fmla="*/ 2577605 h 2728298"/>
              <a:gd name="connsiteX6" fmla="*/ 0 w 12192000"/>
              <a:gd name="connsiteY6" fmla="*/ 2722920 h 2728298"/>
              <a:gd name="connsiteX7" fmla="*/ 150072 w 12192000"/>
              <a:gd name="connsiteY7" fmla="*/ 2633277 h 2728298"/>
              <a:gd name="connsiteX8" fmla="*/ 2863183 w 12192000"/>
              <a:gd name="connsiteY8" fmla="*/ 1169929 h 2728298"/>
              <a:gd name="connsiteX9" fmla="*/ 6011455 w 12192000"/>
              <a:gd name="connsiteY9" fmla="*/ 145315 h 2728298"/>
              <a:gd name="connsiteX10" fmla="*/ 6091498 w 12192000"/>
              <a:gd name="connsiteY10" fmla="*/ 147764 h 2728298"/>
              <a:gd name="connsiteX11" fmla="*/ 6171541 w 12192000"/>
              <a:gd name="connsiteY11" fmla="*/ 145315 h 2728298"/>
              <a:gd name="connsiteX12" fmla="*/ 9319813 w 12192000"/>
              <a:gd name="connsiteY12" fmla="*/ 1169929 h 2728298"/>
              <a:gd name="connsiteX13" fmla="*/ 12032924 w 12192000"/>
              <a:gd name="connsiteY13" fmla="*/ 2633277 h 2728298"/>
              <a:gd name="connsiteX14" fmla="*/ 12192000 w 12192000"/>
              <a:gd name="connsiteY14" fmla="*/ 2728298 h 2728298"/>
              <a:gd name="connsiteX15" fmla="*/ 12192000 w 12192000"/>
              <a:gd name="connsiteY15" fmla="*/ 2582983 h 2728298"/>
              <a:gd name="connsiteX16" fmla="*/ 12032924 w 12192000"/>
              <a:gd name="connsiteY16" fmla="*/ 2487962 h 2728298"/>
              <a:gd name="connsiteX17" fmla="*/ 9319813 w 12192000"/>
              <a:gd name="connsiteY17" fmla="*/ 1024614 h 2728298"/>
              <a:gd name="connsiteX18" fmla="*/ 6171541 w 12192000"/>
              <a:gd name="connsiteY18" fmla="*/ 0 h 272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272829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150072" y="2633277"/>
                </a:lnTo>
                <a:cubicBezTo>
                  <a:pt x="1237180" y="1983297"/>
                  <a:pt x="1912379" y="1574902"/>
                  <a:pt x="2863183" y="1169929"/>
                </a:cubicBezTo>
                <a:cubicBezTo>
                  <a:pt x="3881902" y="736031"/>
                  <a:pt x="5156087" y="158678"/>
                  <a:pt x="6011455" y="145315"/>
                </a:cubicBezTo>
                <a:lnTo>
                  <a:pt x="6091498" y="147764"/>
                </a:lnTo>
                <a:lnTo>
                  <a:pt x="6171541" y="145315"/>
                </a:lnTo>
                <a:cubicBezTo>
                  <a:pt x="7026909" y="158678"/>
                  <a:pt x="8301095" y="736031"/>
                  <a:pt x="9319813" y="1169929"/>
                </a:cubicBezTo>
                <a:cubicBezTo>
                  <a:pt x="10270617" y="1574902"/>
                  <a:pt x="10945816" y="1983297"/>
                  <a:pt x="12032924" y="2633277"/>
                </a:cubicBez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>
            <a:gsLst>
              <a:gs pos="100000">
                <a:srgbClr val="5297EB"/>
              </a:gs>
              <a:gs pos="0">
                <a:srgbClr val="F18C4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C1711E-563A-746E-9E4F-897A6D17DABB}"/>
              </a:ext>
            </a:extLst>
          </p:cNvPr>
          <p:cNvSpPr txBox="1"/>
          <p:nvPr/>
        </p:nvSpPr>
        <p:spPr>
          <a:xfrm>
            <a:off x="4834702" y="3995976"/>
            <a:ext cx="25389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PART</a:t>
            </a:r>
            <a:endParaRPr lang="zh-CN" altLang="en-US" sz="2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4438196" y="3997055"/>
            <a:ext cx="331243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13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3C8AC-DCEC-F9FC-7B11-6AF0D284D433}"/>
              </a:ext>
            </a:extLst>
          </p:cNvPr>
          <p:cNvSpPr txBox="1"/>
          <p:nvPr/>
        </p:nvSpPr>
        <p:spPr>
          <a:xfrm>
            <a:off x="1676400" y="1957427"/>
            <a:ext cx="8839200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30915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7A389EA0-3BC7-9D2D-5F22-7EBE74E47AC2}"/>
              </a:ext>
            </a:extLst>
          </p:cNvPr>
          <p:cNvSpPr>
            <a:spLocks/>
          </p:cNvSpPr>
          <p:nvPr/>
        </p:nvSpPr>
        <p:spPr bwMode="auto">
          <a:xfrm>
            <a:off x="6940836" y="2856232"/>
            <a:ext cx="899388" cy="1145536"/>
          </a:xfrm>
          <a:custGeom>
            <a:avLst/>
            <a:gdLst/>
            <a:ahLst/>
            <a:cxnLst>
              <a:cxn ang="0">
                <a:pos x="284" y="0"/>
              </a:cxn>
              <a:cxn ang="0">
                <a:pos x="593" y="900"/>
              </a:cxn>
              <a:cxn ang="0">
                <a:pos x="292" y="797"/>
              </a:cxn>
              <a:cxn ang="0">
                <a:pos x="0" y="364"/>
              </a:cxn>
              <a:cxn ang="0">
                <a:pos x="284" y="0"/>
              </a:cxn>
            </a:cxnLst>
            <a:rect l="0" t="0" r="r" b="b"/>
            <a:pathLst>
              <a:path w="707" h="900">
                <a:moveTo>
                  <a:pt x="284" y="0"/>
                </a:moveTo>
                <a:cubicBezTo>
                  <a:pt x="604" y="216"/>
                  <a:pt x="707" y="517"/>
                  <a:pt x="593" y="900"/>
                </a:cubicBezTo>
                <a:cubicBezTo>
                  <a:pt x="496" y="834"/>
                  <a:pt x="396" y="800"/>
                  <a:pt x="292" y="797"/>
                </a:cubicBezTo>
                <a:cubicBezTo>
                  <a:pt x="279" y="629"/>
                  <a:pt x="181" y="485"/>
                  <a:pt x="0" y="364"/>
                </a:cubicBezTo>
                <a:cubicBezTo>
                  <a:pt x="161" y="274"/>
                  <a:pt x="255" y="153"/>
                  <a:pt x="284" y="0"/>
                </a:cubicBez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4" name="Freeform 332">
            <a:extLst>
              <a:ext uri="{FF2B5EF4-FFF2-40B4-BE49-F238E27FC236}">
                <a16:creationId xmlns:a16="http://schemas.microsoft.com/office/drawing/2014/main" id="{68B79882-617C-04D4-5B22-878C43F275C4}"/>
              </a:ext>
            </a:extLst>
          </p:cNvPr>
          <p:cNvSpPr>
            <a:spLocks noEditPoints="1"/>
          </p:cNvSpPr>
          <p:nvPr/>
        </p:nvSpPr>
        <p:spPr bwMode="auto">
          <a:xfrm>
            <a:off x="7264018" y="3275538"/>
            <a:ext cx="365802" cy="354441"/>
          </a:xfrm>
          <a:custGeom>
            <a:avLst/>
            <a:gdLst>
              <a:gd name="T0" fmla="*/ 75 w 161"/>
              <a:gd name="T1" fmla="*/ 156 h 156"/>
              <a:gd name="T2" fmla="*/ 49 w 161"/>
              <a:gd name="T3" fmla="*/ 149 h 156"/>
              <a:gd name="T4" fmla="*/ 24 w 161"/>
              <a:gd name="T5" fmla="*/ 127 h 156"/>
              <a:gd name="T6" fmla="*/ 11 w 161"/>
              <a:gd name="T7" fmla="*/ 96 h 156"/>
              <a:gd name="T8" fmla="*/ 9 w 161"/>
              <a:gd name="T9" fmla="*/ 81 h 156"/>
              <a:gd name="T10" fmla="*/ 18 w 161"/>
              <a:gd name="T11" fmla="*/ 57 h 156"/>
              <a:gd name="T12" fmla="*/ 36 w 161"/>
              <a:gd name="T13" fmla="*/ 54 h 156"/>
              <a:gd name="T14" fmla="*/ 25 w 161"/>
              <a:gd name="T15" fmla="*/ 65 h 156"/>
              <a:gd name="T16" fmla="*/ 24 w 161"/>
              <a:gd name="T17" fmla="*/ 74 h 156"/>
              <a:gd name="T18" fmla="*/ 51 w 161"/>
              <a:gd name="T19" fmla="*/ 55 h 156"/>
              <a:gd name="T20" fmla="*/ 79 w 161"/>
              <a:gd name="T21" fmla="*/ 48 h 156"/>
              <a:gd name="T22" fmla="*/ 79 w 161"/>
              <a:gd name="T23" fmla="*/ 4 h 156"/>
              <a:gd name="T24" fmla="*/ 95 w 161"/>
              <a:gd name="T25" fmla="*/ 6 h 156"/>
              <a:gd name="T26" fmla="*/ 137 w 161"/>
              <a:gd name="T27" fmla="*/ 26 h 156"/>
              <a:gd name="T28" fmla="*/ 156 w 161"/>
              <a:gd name="T29" fmla="*/ 54 h 156"/>
              <a:gd name="T30" fmla="*/ 161 w 161"/>
              <a:gd name="T31" fmla="*/ 78 h 156"/>
              <a:gd name="T32" fmla="*/ 159 w 161"/>
              <a:gd name="T33" fmla="*/ 90 h 156"/>
              <a:gd name="T34" fmla="*/ 152 w 161"/>
              <a:gd name="T35" fmla="*/ 116 h 156"/>
              <a:gd name="T36" fmla="*/ 130 w 161"/>
              <a:gd name="T37" fmla="*/ 142 h 156"/>
              <a:gd name="T38" fmla="*/ 99 w 161"/>
              <a:gd name="T39" fmla="*/ 155 h 156"/>
              <a:gd name="T40" fmla="*/ 88 w 161"/>
              <a:gd name="T41" fmla="*/ 156 h 156"/>
              <a:gd name="T42" fmla="*/ 58 w 161"/>
              <a:gd name="T43" fmla="*/ 0 h 156"/>
              <a:gd name="T44" fmla="*/ 33 w 161"/>
              <a:gd name="T45" fmla="*/ 17 h 156"/>
              <a:gd name="T46" fmla="*/ 3 w 161"/>
              <a:gd name="T47" fmla="*/ 54 h 156"/>
              <a:gd name="T48" fmla="*/ 2 w 161"/>
              <a:gd name="T49" fmla="*/ 70 h 156"/>
              <a:gd name="T50" fmla="*/ 24 w 161"/>
              <a:gd name="T51" fmla="*/ 41 h 156"/>
              <a:gd name="T52" fmla="*/ 47 w 161"/>
              <a:gd name="T53" fmla="*/ 46 h 156"/>
              <a:gd name="T54" fmla="*/ 24 w 161"/>
              <a:gd name="T55" fmla="*/ 85 h 156"/>
              <a:gd name="T56" fmla="*/ 25 w 161"/>
              <a:gd name="T57" fmla="*/ 94 h 156"/>
              <a:gd name="T58" fmla="*/ 40 w 161"/>
              <a:gd name="T59" fmla="*/ 107 h 156"/>
              <a:gd name="T60" fmla="*/ 35 w 161"/>
              <a:gd name="T61" fmla="*/ 116 h 156"/>
              <a:gd name="T62" fmla="*/ 42 w 161"/>
              <a:gd name="T63" fmla="*/ 123 h 156"/>
              <a:gd name="T64" fmla="*/ 42 w 161"/>
              <a:gd name="T65" fmla="*/ 118 h 156"/>
              <a:gd name="T66" fmla="*/ 60 w 161"/>
              <a:gd name="T67" fmla="*/ 136 h 156"/>
              <a:gd name="T68" fmla="*/ 77 w 161"/>
              <a:gd name="T69" fmla="*/ 142 h 156"/>
              <a:gd name="T70" fmla="*/ 79 w 161"/>
              <a:gd name="T71" fmla="*/ 123 h 156"/>
              <a:gd name="T72" fmla="*/ 60 w 161"/>
              <a:gd name="T73" fmla="*/ 136 h 156"/>
              <a:gd name="T74" fmla="*/ 97 w 161"/>
              <a:gd name="T75" fmla="*/ 140 h 156"/>
              <a:gd name="T76" fmla="*/ 104 w 161"/>
              <a:gd name="T77" fmla="*/ 138 h 156"/>
              <a:gd name="T78" fmla="*/ 90 w 161"/>
              <a:gd name="T79" fmla="*/ 123 h 156"/>
              <a:gd name="T80" fmla="*/ 119 w 161"/>
              <a:gd name="T81" fmla="*/ 131 h 156"/>
              <a:gd name="T82" fmla="*/ 128 w 161"/>
              <a:gd name="T83" fmla="*/ 123 h 156"/>
              <a:gd name="T84" fmla="*/ 123 w 161"/>
              <a:gd name="T85" fmla="*/ 120 h 156"/>
              <a:gd name="T86" fmla="*/ 141 w 161"/>
              <a:gd name="T87" fmla="*/ 101 h 156"/>
              <a:gd name="T88" fmla="*/ 145 w 161"/>
              <a:gd name="T89" fmla="*/ 89 h 156"/>
              <a:gd name="T90" fmla="*/ 145 w 161"/>
              <a:gd name="T91" fmla="*/ 85 h 156"/>
              <a:gd name="T92" fmla="*/ 125 w 161"/>
              <a:gd name="T93" fmla="*/ 107 h 156"/>
              <a:gd name="T94" fmla="*/ 145 w 161"/>
              <a:gd name="T95" fmla="*/ 74 h 156"/>
              <a:gd name="T96" fmla="*/ 141 w 161"/>
              <a:gd name="T97" fmla="*/ 57 h 156"/>
              <a:gd name="T98" fmla="*/ 145 w 161"/>
              <a:gd name="T99" fmla="*/ 74 h 156"/>
              <a:gd name="T100" fmla="*/ 128 w 161"/>
              <a:gd name="T101" fmla="*/ 37 h 156"/>
              <a:gd name="T102" fmla="*/ 121 w 161"/>
              <a:gd name="T103" fmla="*/ 39 h 156"/>
              <a:gd name="T104" fmla="*/ 90 w 161"/>
              <a:gd name="T105" fmla="*/ 46 h 156"/>
              <a:gd name="T106" fmla="*/ 112 w 161"/>
              <a:gd name="T107" fmla="*/ 48 h 156"/>
              <a:gd name="T108" fmla="*/ 79 w 161"/>
              <a:gd name="T109" fmla="*/ 112 h 156"/>
              <a:gd name="T110" fmla="*/ 49 w 161"/>
              <a:gd name="T111" fmla="*/ 98 h 156"/>
              <a:gd name="T112" fmla="*/ 79 w 161"/>
              <a:gd name="T113" fmla="*/ 112 h 156"/>
              <a:gd name="T114" fmla="*/ 115 w 161"/>
              <a:gd name="T115" fmla="*/ 98 h 156"/>
              <a:gd name="T116" fmla="*/ 90 w 161"/>
              <a:gd name="T117" fmla="*/ 11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1" h="156">
                <a:moveTo>
                  <a:pt x="75" y="156"/>
                </a:moveTo>
                <a:lnTo>
                  <a:pt x="75" y="156"/>
                </a:lnTo>
                <a:lnTo>
                  <a:pt x="75" y="156"/>
                </a:lnTo>
                <a:lnTo>
                  <a:pt x="75" y="156"/>
                </a:lnTo>
                <a:lnTo>
                  <a:pt x="62" y="153"/>
                </a:lnTo>
                <a:lnTo>
                  <a:pt x="51" y="149"/>
                </a:lnTo>
                <a:lnTo>
                  <a:pt x="49" y="149"/>
                </a:lnTo>
                <a:lnTo>
                  <a:pt x="49" y="149"/>
                </a:lnTo>
                <a:lnTo>
                  <a:pt x="49" y="149"/>
                </a:lnTo>
                <a:lnTo>
                  <a:pt x="36" y="140"/>
                </a:lnTo>
                <a:lnTo>
                  <a:pt x="24" y="127"/>
                </a:lnTo>
                <a:lnTo>
                  <a:pt x="24" y="127"/>
                </a:lnTo>
                <a:lnTo>
                  <a:pt x="16" y="112"/>
                </a:lnTo>
                <a:lnTo>
                  <a:pt x="11" y="96"/>
                </a:lnTo>
                <a:lnTo>
                  <a:pt x="11" y="96"/>
                </a:lnTo>
                <a:lnTo>
                  <a:pt x="11" y="96"/>
                </a:lnTo>
                <a:lnTo>
                  <a:pt x="11" y="96"/>
                </a:lnTo>
                <a:lnTo>
                  <a:pt x="9" y="89"/>
                </a:lnTo>
                <a:lnTo>
                  <a:pt x="9" y="81"/>
                </a:lnTo>
                <a:lnTo>
                  <a:pt x="9" y="81"/>
                </a:lnTo>
                <a:lnTo>
                  <a:pt x="11" y="72"/>
                </a:lnTo>
                <a:lnTo>
                  <a:pt x="14" y="63"/>
                </a:lnTo>
                <a:lnTo>
                  <a:pt x="14" y="63"/>
                </a:lnTo>
                <a:lnTo>
                  <a:pt x="18" y="57"/>
                </a:lnTo>
                <a:lnTo>
                  <a:pt x="24" y="52"/>
                </a:lnTo>
                <a:lnTo>
                  <a:pt x="31" y="50"/>
                </a:lnTo>
                <a:lnTo>
                  <a:pt x="38" y="46"/>
                </a:lnTo>
                <a:lnTo>
                  <a:pt x="36" y="54"/>
                </a:lnTo>
                <a:lnTo>
                  <a:pt x="36" y="54"/>
                </a:lnTo>
                <a:lnTo>
                  <a:pt x="27" y="57"/>
                </a:lnTo>
                <a:lnTo>
                  <a:pt x="27" y="57"/>
                </a:lnTo>
                <a:lnTo>
                  <a:pt x="25" y="65"/>
                </a:lnTo>
                <a:lnTo>
                  <a:pt x="25" y="65"/>
                </a:lnTo>
                <a:lnTo>
                  <a:pt x="24" y="74"/>
                </a:lnTo>
                <a:lnTo>
                  <a:pt x="24" y="74"/>
                </a:lnTo>
                <a:lnTo>
                  <a:pt x="24" y="74"/>
                </a:lnTo>
                <a:lnTo>
                  <a:pt x="38" y="74"/>
                </a:lnTo>
                <a:lnTo>
                  <a:pt x="38" y="74"/>
                </a:lnTo>
                <a:lnTo>
                  <a:pt x="40" y="59"/>
                </a:lnTo>
                <a:lnTo>
                  <a:pt x="51" y="55"/>
                </a:lnTo>
                <a:lnTo>
                  <a:pt x="51" y="55"/>
                </a:lnTo>
                <a:lnTo>
                  <a:pt x="49" y="74"/>
                </a:lnTo>
                <a:lnTo>
                  <a:pt x="79" y="74"/>
                </a:lnTo>
                <a:lnTo>
                  <a:pt x="79" y="48"/>
                </a:lnTo>
                <a:lnTo>
                  <a:pt x="110" y="39"/>
                </a:lnTo>
                <a:lnTo>
                  <a:pt x="108" y="35"/>
                </a:lnTo>
                <a:lnTo>
                  <a:pt x="79" y="4"/>
                </a:lnTo>
                <a:lnTo>
                  <a:pt x="79" y="4"/>
                </a:lnTo>
                <a:lnTo>
                  <a:pt x="93" y="6"/>
                </a:lnTo>
                <a:lnTo>
                  <a:pt x="95" y="6"/>
                </a:lnTo>
                <a:lnTo>
                  <a:pt x="95" y="6"/>
                </a:lnTo>
                <a:lnTo>
                  <a:pt x="95" y="6"/>
                </a:lnTo>
                <a:lnTo>
                  <a:pt x="106" y="8"/>
                </a:lnTo>
                <a:lnTo>
                  <a:pt x="119" y="13"/>
                </a:lnTo>
                <a:lnTo>
                  <a:pt x="128" y="19"/>
                </a:lnTo>
                <a:lnTo>
                  <a:pt x="137" y="26"/>
                </a:lnTo>
                <a:lnTo>
                  <a:pt x="137" y="26"/>
                </a:lnTo>
                <a:lnTo>
                  <a:pt x="145" y="35"/>
                </a:lnTo>
                <a:lnTo>
                  <a:pt x="152" y="44"/>
                </a:lnTo>
                <a:lnTo>
                  <a:pt x="156" y="54"/>
                </a:lnTo>
                <a:lnTo>
                  <a:pt x="159" y="65"/>
                </a:lnTo>
                <a:lnTo>
                  <a:pt x="159" y="66"/>
                </a:lnTo>
                <a:lnTo>
                  <a:pt x="159" y="66"/>
                </a:lnTo>
                <a:lnTo>
                  <a:pt x="161" y="78"/>
                </a:lnTo>
                <a:lnTo>
                  <a:pt x="159" y="90"/>
                </a:lnTo>
                <a:lnTo>
                  <a:pt x="159" y="90"/>
                </a:lnTo>
                <a:lnTo>
                  <a:pt x="159" y="90"/>
                </a:lnTo>
                <a:lnTo>
                  <a:pt x="159" y="90"/>
                </a:lnTo>
                <a:lnTo>
                  <a:pt x="158" y="103"/>
                </a:lnTo>
                <a:lnTo>
                  <a:pt x="152" y="114"/>
                </a:lnTo>
                <a:lnTo>
                  <a:pt x="152" y="114"/>
                </a:lnTo>
                <a:lnTo>
                  <a:pt x="152" y="116"/>
                </a:lnTo>
                <a:lnTo>
                  <a:pt x="152" y="116"/>
                </a:lnTo>
                <a:lnTo>
                  <a:pt x="143" y="129"/>
                </a:lnTo>
                <a:lnTo>
                  <a:pt x="130" y="142"/>
                </a:lnTo>
                <a:lnTo>
                  <a:pt x="130" y="142"/>
                </a:lnTo>
                <a:lnTo>
                  <a:pt x="117" y="149"/>
                </a:lnTo>
                <a:lnTo>
                  <a:pt x="101" y="155"/>
                </a:lnTo>
                <a:lnTo>
                  <a:pt x="101" y="155"/>
                </a:lnTo>
                <a:lnTo>
                  <a:pt x="99" y="155"/>
                </a:lnTo>
                <a:lnTo>
                  <a:pt x="101" y="155"/>
                </a:lnTo>
                <a:lnTo>
                  <a:pt x="99" y="155"/>
                </a:lnTo>
                <a:lnTo>
                  <a:pt x="99" y="155"/>
                </a:lnTo>
                <a:lnTo>
                  <a:pt x="88" y="156"/>
                </a:lnTo>
                <a:lnTo>
                  <a:pt x="75" y="156"/>
                </a:lnTo>
                <a:lnTo>
                  <a:pt x="75" y="156"/>
                </a:lnTo>
                <a:close/>
                <a:moveTo>
                  <a:pt x="90" y="35"/>
                </a:moveTo>
                <a:lnTo>
                  <a:pt x="58" y="0"/>
                </a:lnTo>
                <a:lnTo>
                  <a:pt x="55" y="11"/>
                </a:lnTo>
                <a:lnTo>
                  <a:pt x="55" y="11"/>
                </a:lnTo>
                <a:lnTo>
                  <a:pt x="44" y="13"/>
                </a:lnTo>
                <a:lnTo>
                  <a:pt x="33" y="17"/>
                </a:lnTo>
                <a:lnTo>
                  <a:pt x="22" y="22"/>
                </a:lnTo>
                <a:lnTo>
                  <a:pt x="14" y="32"/>
                </a:lnTo>
                <a:lnTo>
                  <a:pt x="9" y="41"/>
                </a:lnTo>
                <a:lnTo>
                  <a:pt x="3" y="54"/>
                </a:lnTo>
                <a:lnTo>
                  <a:pt x="0" y="66"/>
                </a:lnTo>
                <a:lnTo>
                  <a:pt x="0" y="81"/>
                </a:lnTo>
                <a:lnTo>
                  <a:pt x="0" y="81"/>
                </a:lnTo>
                <a:lnTo>
                  <a:pt x="2" y="70"/>
                </a:lnTo>
                <a:lnTo>
                  <a:pt x="5" y="61"/>
                </a:lnTo>
                <a:lnTo>
                  <a:pt x="9" y="52"/>
                </a:lnTo>
                <a:lnTo>
                  <a:pt x="16" y="46"/>
                </a:lnTo>
                <a:lnTo>
                  <a:pt x="24" y="41"/>
                </a:lnTo>
                <a:lnTo>
                  <a:pt x="31" y="37"/>
                </a:lnTo>
                <a:lnTo>
                  <a:pt x="40" y="37"/>
                </a:lnTo>
                <a:lnTo>
                  <a:pt x="49" y="35"/>
                </a:lnTo>
                <a:lnTo>
                  <a:pt x="47" y="46"/>
                </a:lnTo>
                <a:lnTo>
                  <a:pt x="90" y="35"/>
                </a:lnTo>
                <a:lnTo>
                  <a:pt x="90" y="35"/>
                </a:lnTo>
                <a:close/>
                <a:moveTo>
                  <a:pt x="24" y="85"/>
                </a:moveTo>
                <a:lnTo>
                  <a:pt x="24" y="85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7" y="101"/>
                </a:lnTo>
                <a:lnTo>
                  <a:pt x="27" y="101"/>
                </a:lnTo>
                <a:lnTo>
                  <a:pt x="40" y="107"/>
                </a:lnTo>
                <a:lnTo>
                  <a:pt x="40" y="107"/>
                </a:lnTo>
                <a:lnTo>
                  <a:pt x="38" y="85"/>
                </a:lnTo>
                <a:lnTo>
                  <a:pt x="24" y="85"/>
                </a:lnTo>
                <a:lnTo>
                  <a:pt x="24" y="85"/>
                </a:lnTo>
                <a:close/>
                <a:moveTo>
                  <a:pt x="35" y="116"/>
                </a:moveTo>
                <a:lnTo>
                  <a:pt x="35" y="116"/>
                </a:lnTo>
                <a:lnTo>
                  <a:pt x="36" y="118"/>
                </a:lnTo>
                <a:lnTo>
                  <a:pt x="36" y="118"/>
                </a:lnTo>
                <a:lnTo>
                  <a:pt x="42" y="123"/>
                </a:lnTo>
                <a:lnTo>
                  <a:pt x="42" y="123"/>
                </a:lnTo>
                <a:lnTo>
                  <a:pt x="46" y="127"/>
                </a:lnTo>
                <a:lnTo>
                  <a:pt x="46" y="127"/>
                </a:lnTo>
                <a:lnTo>
                  <a:pt x="42" y="118"/>
                </a:lnTo>
                <a:lnTo>
                  <a:pt x="42" y="118"/>
                </a:lnTo>
                <a:lnTo>
                  <a:pt x="35" y="116"/>
                </a:lnTo>
                <a:lnTo>
                  <a:pt x="35" y="116"/>
                </a:lnTo>
                <a:close/>
                <a:moveTo>
                  <a:pt x="60" y="136"/>
                </a:moveTo>
                <a:lnTo>
                  <a:pt x="60" y="136"/>
                </a:lnTo>
                <a:lnTo>
                  <a:pt x="68" y="140"/>
                </a:lnTo>
                <a:lnTo>
                  <a:pt x="68" y="140"/>
                </a:lnTo>
                <a:lnTo>
                  <a:pt x="77" y="142"/>
                </a:lnTo>
                <a:lnTo>
                  <a:pt x="77" y="142"/>
                </a:lnTo>
                <a:lnTo>
                  <a:pt x="77" y="142"/>
                </a:lnTo>
                <a:lnTo>
                  <a:pt x="79" y="142"/>
                </a:lnTo>
                <a:lnTo>
                  <a:pt x="79" y="123"/>
                </a:lnTo>
                <a:lnTo>
                  <a:pt x="79" y="123"/>
                </a:lnTo>
                <a:lnTo>
                  <a:pt x="55" y="122"/>
                </a:lnTo>
                <a:lnTo>
                  <a:pt x="55" y="122"/>
                </a:lnTo>
                <a:lnTo>
                  <a:pt x="60" y="136"/>
                </a:lnTo>
                <a:lnTo>
                  <a:pt x="60" y="136"/>
                </a:lnTo>
                <a:close/>
                <a:moveTo>
                  <a:pt x="90" y="142"/>
                </a:moveTo>
                <a:lnTo>
                  <a:pt x="90" y="142"/>
                </a:lnTo>
                <a:lnTo>
                  <a:pt x="97" y="140"/>
                </a:lnTo>
                <a:lnTo>
                  <a:pt x="97" y="140"/>
                </a:lnTo>
                <a:lnTo>
                  <a:pt x="97" y="140"/>
                </a:lnTo>
                <a:lnTo>
                  <a:pt x="97" y="140"/>
                </a:lnTo>
                <a:lnTo>
                  <a:pt x="104" y="138"/>
                </a:lnTo>
                <a:lnTo>
                  <a:pt x="104" y="138"/>
                </a:lnTo>
                <a:lnTo>
                  <a:pt x="110" y="122"/>
                </a:lnTo>
                <a:lnTo>
                  <a:pt x="110" y="122"/>
                </a:lnTo>
                <a:lnTo>
                  <a:pt x="90" y="123"/>
                </a:lnTo>
                <a:lnTo>
                  <a:pt x="90" y="142"/>
                </a:lnTo>
                <a:lnTo>
                  <a:pt x="90" y="142"/>
                </a:lnTo>
                <a:close/>
                <a:moveTo>
                  <a:pt x="119" y="131"/>
                </a:moveTo>
                <a:lnTo>
                  <a:pt x="119" y="131"/>
                </a:lnTo>
                <a:lnTo>
                  <a:pt x="121" y="129"/>
                </a:lnTo>
                <a:lnTo>
                  <a:pt x="121" y="129"/>
                </a:lnTo>
                <a:lnTo>
                  <a:pt x="128" y="123"/>
                </a:lnTo>
                <a:lnTo>
                  <a:pt x="128" y="123"/>
                </a:lnTo>
                <a:lnTo>
                  <a:pt x="134" y="116"/>
                </a:lnTo>
                <a:lnTo>
                  <a:pt x="134" y="116"/>
                </a:lnTo>
                <a:lnTo>
                  <a:pt x="123" y="120"/>
                </a:lnTo>
                <a:lnTo>
                  <a:pt x="123" y="120"/>
                </a:lnTo>
                <a:lnTo>
                  <a:pt x="119" y="131"/>
                </a:lnTo>
                <a:lnTo>
                  <a:pt x="119" y="131"/>
                </a:lnTo>
                <a:close/>
                <a:moveTo>
                  <a:pt x="141" y="101"/>
                </a:moveTo>
                <a:lnTo>
                  <a:pt x="141" y="101"/>
                </a:lnTo>
                <a:lnTo>
                  <a:pt x="143" y="96"/>
                </a:lnTo>
                <a:lnTo>
                  <a:pt x="143" y="96"/>
                </a:lnTo>
                <a:lnTo>
                  <a:pt x="145" y="89"/>
                </a:lnTo>
                <a:lnTo>
                  <a:pt x="145" y="89"/>
                </a:lnTo>
                <a:lnTo>
                  <a:pt x="145" y="89"/>
                </a:lnTo>
                <a:lnTo>
                  <a:pt x="145" y="87"/>
                </a:lnTo>
                <a:lnTo>
                  <a:pt x="145" y="85"/>
                </a:lnTo>
                <a:lnTo>
                  <a:pt x="145" y="85"/>
                </a:lnTo>
                <a:lnTo>
                  <a:pt x="145" y="85"/>
                </a:lnTo>
                <a:lnTo>
                  <a:pt x="126" y="85"/>
                </a:lnTo>
                <a:lnTo>
                  <a:pt x="126" y="85"/>
                </a:lnTo>
                <a:lnTo>
                  <a:pt x="125" y="107"/>
                </a:lnTo>
                <a:lnTo>
                  <a:pt x="125" y="107"/>
                </a:lnTo>
                <a:lnTo>
                  <a:pt x="141" y="101"/>
                </a:lnTo>
                <a:lnTo>
                  <a:pt x="141" y="101"/>
                </a:lnTo>
                <a:close/>
                <a:moveTo>
                  <a:pt x="145" y="74"/>
                </a:moveTo>
                <a:lnTo>
                  <a:pt x="145" y="74"/>
                </a:lnTo>
                <a:lnTo>
                  <a:pt x="143" y="66"/>
                </a:lnTo>
                <a:lnTo>
                  <a:pt x="141" y="57"/>
                </a:lnTo>
                <a:lnTo>
                  <a:pt x="141" y="57"/>
                </a:lnTo>
                <a:lnTo>
                  <a:pt x="123" y="52"/>
                </a:lnTo>
                <a:lnTo>
                  <a:pt x="123" y="52"/>
                </a:lnTo>
                <a:lnTo>
                  <a:pt x="126" y="74"/>
                </a:lnTo>
                <a:lnTo>
                  <a:pt x="145" y="74"/>
                </a:lnTo>
                <a:lnTo>
                  <a:pt x="145" y="74"/>
                </a:lnTo>
                <a:close/>
                <a:moveTo>
                  <a:pt x="132" y="43"/>
                </a:moveTo>
                <a:lnTo>
                  <a:pt x="132" y="43"/>
                </a:lnTo>
                <a:lnTo>
                  <a:pt x="128" y="37"/>
                </a:lnTo>
                <a:lnTo>
                  <a:pt x="128" y="37"/>
                </a:lnTo>
                <a:lnTo>
                  <a:pt x="117" y="30"/>
                </a:lnTo>
                <a:lnTo>
                  <a:pt x="117" y="30"/>
                </a:lnTo>
                <a:lnTo>
                  <a:pt x="121" y="39"/>
                </a:lnTo>
                <a:lnTo>
                  <a:pt x="121" y="39"/>
                </a:lnTo>
                <a:lnTo>
                  <a:pt x="132" y="43"/>
                </a:lnTo>
                <a:lnTo>
                  <a:pt x="132" y="43"/>
                </a:lnTo>
                <a:close/>
                <a:moveTo>
                  <a:pt x="90" y="46"/>
                </a:moveTo>
                <a:lnTo>
                  <a:pt x="90" y="74"/>
                </a:lnTo>
                <a:lnTo>
                  <a:pt x="115" y="74"/>
                </a:lnTo>
                <a:lnTo>
                  <a:pt x="115" y="74"/>
                </a:lnTo>
                <a:lnTo>
                  <a:pt x="112" y="48"/>
                </a:lnTo>
                <a:lnTo>
                  <a:pt x="112" y="48"/>
                </a:lnTo>
                <a:lnTo>
                  <a:pt x="90" y="46"/>
                </a:lnTo>
                <a:lnTo>
                  <a:pt x="90" y="46"/>
                </a:lnTo>
                <a:close/>
                <a:moveTo>
                  <a:pt x="79" y="112"/>
                </a:moveTo>
                <a:lnTo>
                  <a:pt x="79" y="85"/>
                </a:lnTo>
                <a:lnTo>
                  <a:pt x="49" y="85"/>
                </a:lnTo>
                <a:lnTo>
                  <a:pt x="49" y="85"/>
                </a:lnTo>
                <a:lnTo>
                  <a:pt x="49" y="98"/>
                </a:lnTo>
                <a:lnTo>
                  <a:pt x="51" y="109"/>
                </a:lnTo>
                <a:lnTo>
                  <a:pt x="51" y="109"/>
                </a:lnTo>
                <a:lnTo>
                  <a:pt x="66" y="112"/>
                </a:lnTo>
                <a:lnTo>
                  <a:pt x="79" y="112"/>
                </a:lnTo>
                <a:lnTo>
                  <a:pt x="79" y="112"/>
                </a:lnTo>
                <a:close/>
                <a:moveTo>
                  <a:pt x="114" y="111"/>
                </a:moveTo>
                <a:lnTo>
                  <a:pt x="114" y="111"/>
                </a:lnTo>
                <a:lnTo>
                  <a:pt x="115" y="98"/>
                </a:lnTo>
                <a:lnTo>
                  <a:pt x="115" y="85"/>
                </a:lnTo>
                <a:lnTo>
                  <a:pt x="90" y="85"/>
                </a:lnTo>
                <a:lnTo>
                  <a:pt x="90" y="114"/>
                </a:lnTo>
                <a:lnTo>
                  <a:pt x="90" y="114"/>
                </a:lnTo>
                <a:lnTo>
                  <a:pt x="101" y="112"/>
                </a:lnTo>
                <a:lnTo>
                  <a:pt x="114" y="111"/>
                </a:lnTo>
                <a:lnTo>
                  <a:pt x="114" y="1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5C0C165E-0115-6024-7942-A4F2295D0E1F}"/>
              </a:ext>
            </a:extLst>
          </p:cNvPr>
          <p:cNvSpPr>
            <a:spLocks/>
          </p:cNvSpPr>
          <p:nvPr/>
        </p:nvSpPr>
        <p:spPr bwMode="auto">
          <a:xfrm>
            <a:off x="5106084" y="3346636"/>
            <a:ext cx="2561836" cy="2008948"/>
          </a:xfrm>
          <a:custGeom>
            <a:avLst/>
            <a:gdLst/>
            <a:ahLst/>
            <a:cxnLst>
              <a:cxn ang="0">
                <a:pos x="1678" y="541"/>
              </a:cxn>
              <a:cxn ang="0">
                <a:pos x="2005" y="648"/>
              </a:cxn>
              <a:cxn ang="0">
                <a:pos x="2006" y="648"/>
              </a:cxn>
              <a:cxn ang="0">
                <a:pos x="2009" y="651"/>
              </a:cxn>
              <a:cxn ang="0">
                <a:pos x="1428" y="1227"/>
              </a:cxn>
              <a:cxn ang="0">
                <a:pos x="1520" y="1543"/>
              </a:cxn>
              <a:cxn ang="0">
                <a:pos x="1520" y="1578"/>
              </a:cxn>
              <a:cxn ang="0">
                <a:pos x="963" y="1056"/>
              </a:cxn>
              <a:cxn ang="0">
                <a:pos x="634" y="1030"/>
              </a:cxn>
              <a:cxn ang="0">
                <a:pos x="599" y="1055"/>
              </a:cxn>
              <a:cxn ang="0">
                <a:pos x="0" y="898"/>
              </a:cxn>
              <a:cxn ang="0">
                <a:pos x="2" y="877"/>
              </a:cxn>
              <a:cxn ang="0">
                <a:pos x="5" y="834"/>
              </a:cxn>
              <a:cxn ang="0">
                <a:pos x="108" y="548"/>
              </a:cxn>
              <a:cxn ang="0">
                <a:pos x="179" y="510"/>
              </a:cxn>
              <a:cxn ang="0">
                <a:pos x="181" y="509"/>
              </a:cxn>
              <a:cxn ang="0">
                <a:pos x="181" y="509"/>
              </a:cxn>
              <a:cxn ang="0">
                <a:pos x="183" y="508"/>
              </a:cxn>
              <a:cxn ang="0">
                <a:pos x="435" y="462"/>
              </a:cxn>
              <a:cxn ang="0">
                <a:pos x="599" y="471"/>
              </a:cxn>
              <a:cxn ang="0">
                <a:pos x="792" y="425"/>
              </a:cxn>
              <a:cxn ang="0">
                <a:pos x="906" y="355"/>
              </a:cxn>
              <a:cxn ang="0">
                <a:pos x="1047" y="17"/>
              </a:cxn>
              <a:cxn ang="0">
                <a:pos x="1283" y="32"/>
              </a:cxn>
              <a:cxn ang="0">
                <a:pos x="1609" y="475"/>
              </a:cxn>
              <a:cxn ang="0">
                <a:pos x="1617" y="510"/>
              </a:cxn>
              <a:cxn ang="0">
                <a:pos x="1643" y="534"/>
              </a:cxn>
              <a:cxn ang="0">
                <a:pos x="1678" y="541"/>
              </a:cxn>
            </a:cxnLst>
            <a:rect l="0" t="0" r="r" b="b"/>
            <a:pathLst>
              <a:path w="2013" h="1578">
                <a:moveTo>
                  <a:pt x="1678" y="541"/>
                </a:moveTo>
                <a:cubicBezTo>
                  <a:pt x="1772" y="532"/>
                  <a:pt x="1881" y="568"/>
                  <a:pt x="2005" y="648"/>
                </a:cubicBezTo>
                <a:cubicBezTo>
                  <a:pt x="2000" y="645"/>
                  <a:pt x="2000" y="645"/>
                  <a:pt x="2006" y="648"/>
                </a:cubicBezTo>
                <a:cubicBezTo>
                  <a:pt x="2012" y="651"/>
                  <a:pt x="2013" y="652"/>
                  <a:pt x="2009" y="651"/>
                </a:cubicBezTo>
                <a:cubicBezTo>
                  <a:pt x="1987" y="975"/>
                  <a:pt x="1793" y="1167"/>
                  <a:pt x="1428" y="1227"/>
                </a:cubicBezTo>
                <a:cubicBezTo>
                  <a:pt x="1389" y="1326"/>
                  <a:pt x="1420" y="1432"/>
                  <a:pt x="1520" y="1543"/>
                </a:cubicBezTo>
                <a:cubicBezTo>
                  <a:pt x="1520" y="1578"/>
                  <a:pt x="1520" y="1578"/>
                  <a:pt x="1520" y="1578"/>
                </a:cubicBezTo>
                <a:cubicBezTo>
                  <a:pt x="1203" y="1534"/>
                  <a:pt x="1017" y="1360"/>
                  <a:pt x="963" y="1056"/>
                </a:cubicBezTo>
                <a:cubicBezTo>
                  <a:pt x="844" y="1099"/>
                  <a:pt x="734" y="1090"/>
                  <a:pt x="634" y="1030"/>
                </a:cubicBezTo>
                <a:cubicBezTo>
                  <a:pt x="623" y="1039"/>
                  <a:pt x="611" y="1047"/>
                  <a:pt x="599" y="1055"/>
                </a:cubicBezTo>
                <a:cubicBezTo>
                  <a:pt x="415" y="1175"/>
                  <a:pt x="215" y="1123"/>
                  <a:pt x="0" y="898"/>
                </a:cubicBezTo>
                <a:cubicBezTo>
                  <a:pt x="1" y="890"/>
                  <a:pt x="1" y="883"/>
                  <a:pt x="2" y="877"/>
                </a:cubicBezTo>
                <a:cubicBezTo>
                  <a:pt x="4" y="850"/>
                  <a:pt x="5" y="835"/>
                  <a:pt x="5" y="834"/>
                </a:cubicBezTo>
                <a:cubicBezTo>
                  <a:pt x="8" y="704"/>
                  <a:pt x="42" y="608"/>
                  <a:pt x="108" y="548"/>
                </a:cubicBezTo>
                <a:cubicBezTo>
                  <a:pt x="131" y="533"/>
                  <a:pt x="155" y="520"/>
                  <a:pt x="179" y="510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3" y="508"/>
                  <a:pt x="183" y="508"/>
                  <a:pt x="183" y="508"/>
                </a:cubicBezTo>
                <a:cubicBezTo>
                  <a:pt x="259" y="474"/>
                  <a:pt x="343" y="459"/>
                  <a:pt x="435" y="462"/>
                </a:cubicBezTo>
                <a:cubicBezTo>
                  <a:pt x="493" y="471"/>
                  <a:pt x="548" y="474"/>
                  <a:pt x="599" y="471"/>
                </a:cubicBezTo>
                <a:cubicBezTo>
                  <a:pt x="670" y="467"/>
                  <a:pt x="734" y="452"/>
                  <a:pt x="792" y="425"/>
                </a:cubicBezTo>
                <a:cubicBezTo>
                  <a:pt x="833" y="407"/>
                  <a:pt x="871" y="384"/>
                  <a:pt x="906" y="355"/>
                </a:cubicBezTo>
                <a:cubicBezTo>
                  <a:pt x="1020" y="262"/>
                  <a:pt x="1067" y="149"/>
                  <a:pt x="1047" y="17"/>
                </a:cubicBezTo>
                <a:cubicBezTo>
                  <a:pt x="1124" y="0"/>
                  <a:pt x="1203" y="5"/>
                  <a:pt x="1283" y="32"/>
                </a:cubicBezTo>
                <a:cubicBezTo>
                  <a:pt x="1503" y="150"/>
                  <a:pt x="1611" y="298"/>
                  <a:pt x="1609" y="475"/>
                </a:cubicBezTo>
                <a:cubicBezTo>
                  <a:pt x="1608" y="488"/>
                  <a:pt x="1611" y="499"/>
                  <a:pt x="1617" y="510"/>
                </a:cubicBezTo>
                <a:cubicBezTo>
                  <a:pt x="1624" y="520"/>
                  <a:pt x="1632" y="528"/>
                  <a:pt x="1643" y="534"/>
                </a:cubicBezTo>
                <a:cubicBezTo>
                  <a:pt x="1654" y="540"/>
                  <a:pt x="1666" y="542"/>
                  <a:pt x="1678" y="541"/>
                </a:cubicBez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8" name="Freeform 343" descr="D:\51PPT模板网\51pptmoban.com\图片.jpg">
            <a:extLst>
              <a:ext uri="{FF2B5EF4-FFF2-40B4-BE49-F238E27FC236}">
                <a16:creationId xmlns:a16="http://schemas.microsoft.com/office/drawing/2014/main" id="{054E9493-F3A3-F00B-C785-350CF746DEDD}"/>
              </a:ext>
            </a:extLst>
          </p:cNvPr>
          <p:cNvSpPr>
            <a:spLocks noEditPoints="1"/>
          </p:cNvSpPr>
          <p:nvPr/>
        </p:nvSpPr>
        <p:spPr bwMode="auto">
          <a:xfrm>
            <a:off x="6181769" y="3868841"/>
            <a:ext cx="786132" cy="654351"/>
          </a:xfrm>
          <a:custGeom>
            <a:avLst/>
            <a:gdLst>
              <a:gd name="T0" fmla="*/ 99 w 173"/>
              <a:gd name="T1" fmla="*/ 4 h 144"/>
              <a:gd name="T2" fmla="*/ 131 w 173"/>
              <a:gd name="T3" fmla="*/ 22 h 144"/>
              <a:gd name="T4" fmla="*/ 143 w 173"/>
              <a:gd name="T5" fmla="*/ 52 h 144"/>
              <a:gd name="T6" fmla="*/ 156 w 173"/>
              <a:gd name="T7" fmla="*/ 68 h 144"/>
              <a:gd name="T8" fmla="*/ 173 w 173"/>
              <a:gd name="T9" fmla="*/ 96 h 144"/>
              <a:gd name="T10" fmla="*/ 165 w 173"/>
              <a:gd name="T11" fmla="*/ 114 h 144"/>
              <a:gd name="T12" fmla="*/ 154 w 173"/>
              <a:gd name="T13" fmla="*/ 138 h 144"/>
              <a:gd name="T14" fmla="*/ 149 w 173"/>
              <a:gd name="T15" fmla="*/ 144 h 144"/>
              <a:gd name="T16" fmla="*/ 129 w 173"/>
              <a:gd name="T17" fmla="*/ 133 h 144"/>
              <a:gd name="T18" fmla="*/ 120 w 173"/>
              <a:gd name="T19" fmla="*/ 133 h 144"/>
              <a:gd name="T20" fmla="*/ 92 w 173"/>
              <a:gd name="T21" fmla="*/ 127 h 144"/>
              <a:gd name="T22" fmla="*/ 74 w 173"/>
              <a:gd name="T23" fmla="*/ 114 h 144"/>
              <a:gd name="T24" fmla="*/ 61 w 173"/>
              <a:gd name="T25" fmla="*/ 101 h 144"/>
              <a:gd name="T26" fmla="*/ 35 w 173"/>
              <a:gd name="T27" fmla="*/ 116 h 144"/>
              <a:gd name="T28" fmla="*/ 26 w 173"/>
              <a:gd name="T29" fmla="*/ 112 h 144"/>
              <a:gd name="T30" fmla="*/ 17 w 173"/>
              <a:gd name="T31" fmla="*/ 85 h 144"/>
              <a:gd name="T32" fmla="*/ 0 w 173"/>
              <a:gd name="T33" fmla="*/ 57 h 144"/>
              <a:gd name="T34" fmla="*/ 6 w 173"/>
              <a:gd name="T35" fmla="*/ 32 h 144"/>
              <a:gd name="T36" fmla="*/ 33 w 173"/>
              <a:gd name="T37" fmla="*/ 10 h 144"/>
              <a:gd name="T38" fmla="*/ 72 w 173"/>
              <a:gd name="T39" fmla="*/ 0 h 144"/>
              <a:gd name="T40" fmla="*/ 136 w 173"/>
              <a:gd name="T41" fmla="*/ 96 h 144"/>
              <a:gd name="T42" fmla="*/ 140 w 173"/>
              <a:gd name="T43" fmla="*/ 101 h 144"/>
              <a:gd name="T44" fmla="*/ 143 w 173"/>
              <a:gd name="T45" fmla="*/ 94 h 144"/>
              <a:gd name="T46" fmla="*/ 121 w 173"/>
              <a:gd name="T47" fmla="*/ 92 h 144"/>
              <a:gd name="T48" fmla="*/ 118 w 173"/>
              <a:gd name="T49" fmla="*/ 100 h 144"/>
              <a:gd name="T50" fmla="*/ 127 w 173"/>
              <a:gd name="T51" fmla="*/ 96 h 144"/>
              <a:gd name="T52" fmla="*/ 121 w 173"/>
              <a:gd name="T53" fmla="*/ 92 h 144"/>
              <a:gd name="T54" fmla="*/ 42 w 173"/>
              <a:gd name="T55" fmla="*/ 52 h 144"/>
              <a:gd name="T56" fmla="*/ 48 w 173"/>
              <a:gd name="T57" fmla="*/ 57 h 144"/>
              <a:gd name="T58" fmla="*/ 52 w 173"/>
              <a:gd name="T59" fmla="*/ 48 h 144"/>
              <a:gd name="T60" fmla="*/ 94 w 173"/>
              <a:gd name="T61" fmla="*/ 46 h 144"/>
              <a:gd name="T62" fmla="*/ 90 w 173"/>
              <a:gd name="T63" fmla="*/ 55 h 144"/>
              <a:gd name="T64" fmla="*/ 99 w 173"/>
              <a:gd name="T65" fmla="*/ 52 h 144"/>
              <a:gd name="T66" fmla="*/ 94 w 173"/>
              <a:gd name="T67" fmla="*/ 46 h 144"/>
              <a:gd name="T68" fmla="*/ 64 w 173"/>
              <a:gd name="T69" fmla="*/ 52 h 144"/>
              <a:gd name="T70" fmla="*/ 70 w 173"/>
              <a:gd name="T71" fmla="*/ 57 h 144"/>
              <a:gd name="T72" fmla="*/ 74 w 173"/>
              <a:gd name="T73" fmla="*/ 48 h 144"/>
              <a:gd name="T74" fmla="*/ 138 w 173"/>
              <a:gd name="T75" fmla="*/ 72 h 144"/>
              <a:gd name="T76" fmla="*/ 114 w 173"/>
              <a:gd name="T77" fmla="*/ 94 h 144"/>
              <a:gd name="T78" fmla="*/ 81 w 173"/>
              <a:gd name="T79" fmla="*/ 101 h 144"/>
              <a:gd name="T80" fmla="*/ 96 w 173"/>
              <a:gd name="T81" fmla="*/ 116 h 144"/>
              <a:gd name="T82" fmla="*/ 120 w 173"/>
              <a:gd name="T83" fmla="*/ 122 h 144"/>
              <a:gd name="T84" fmla="*/ 134 w 173"/>
              <a:gd name="T85" fmla="*/ 120 h 144"/>
              <a:gd name="T86" fmla="*/ 142 w 173"/>
              <a:gd name="T87" fmla="*/ 125 h 144"/>
              <a:gd name="T88" fmla="*/ 145 w 173"/>
              <a:gd name="T89" fmla="*/ 116 h 144"/>
              <a:gd name="T90" fmla="*/ 156 w 173"/>
              <a:gd name="T91" fmla="*/ 107 h 144"/>
              <a:gd name="T92" fmla="*/ 160 w 173"/>
              <a:gd name="T93" fmla="*/ 90 h 144"/>
              <a:gd name="T94" fmla="*/ 149 w 173"/>
              <a:gd name="T95" fmla="*/ 78 h 144"/>
              <a:gd name="T96" fmla="*/ 116 w 173"/>
              <a:gd name="T97" fmla="*/ 24 h 144"/>
              <a:gd name="T98" fmla="*/ 72 w 173"/>
              <a:gd name="T99" fmla="*/ 11 h 144"/>
              <a:gd name="T100" fmla="*/ 37 w 173"/>
              <a:gd name="T101" fmla="*/ 19 h 144"/>
              <a:gd name="T102" fmla="*/ 17 w 173"/>
              <a:gd name="T103" fmla="*/ 37 h 144"/>
              <a:gd name="T104" fmla="*/ 13 w 173"/>
              <a:gd name="T105" fmla="*/ 61 h 144"/>
              <a:gd name="T106" fmla="*/ 35 w 173"/>
              <a:gd name="T107" fmla="*/ 83 h 144"/>
              <a:gd name="T108" fmla="*/ 39 w 173"/>
              <a:gd name="T109" fmla="*/ 98 h 144"/>
              <a:gd name="T110" fmla="*/ 52 w 173"/>
              <a:gd name="T111" fmla="*/ 89 h 144"/>
              <a:gd name="T112" fmla="*/ 72 w 173"/>
              <a:gd name="T113" fmla="*/ 90 h 144"/>
              <a:gd name="T114" fmla="*/ 107 w 173"/>
              <a:gd name="T115" fmla="*/ 83 h 144"/>
              <a:gd name="T116" fmla="*/ 129 w 173"/>
              <a:gd name="T117" fmla="*/ 66 h 144"/>
              <a:gd name="T118" fmla="*/ 132 w 173"/>
              <a:gd name="T119" fmla="*/ 44 h 144"/>
              <a:gd name="T120" fmla="*/ 116 w 173"/>
              <a:gd name="T121" fmla="*/ 2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3" h="144">
                <a:moveTo>
                  <a:pt x="72" y="0"/>
                </a:moveTo>
                <a:lnTo>
                  <a:pt x="72" y="0"/>
                </a:lnTo>
                <a:lnTo>
                  <a:pt x="87" y="2"/>
                </a:lnTo>
                <a:lnTo>
                  <a:pt x="99" y="4"/>
                </a:lnTo>
                <a:lnTo>
                  <a:pt x="112" y="10"/>
                </a:lnTo>
                <a:lnTo>
                  <a:pt x="121" y="15"/>
                </a:lnTo>
                <a:lnTo>
                  <a:pt x="121" y="15"/>
                </a:lnTo>
                <a:lnTo>
                  <a:pt x="131" y="22"/>
                </a:lnTo>
                <a:lnTo>
                  <a:pt x="138" y="32"/>
                </a:lnTo>
                <a:lnTo>
                  <a:pt x="143" y="41"/>
                </a:lnTo>
                <a:lnTo>
                  <a:pt x="143" y="52"/>
                </a:lnTo>
                <a:lnTo>
                  <a:pt x="143" y="52"/>
                </a:lnTo>
                <a:lnTo>
                  <a:pt x="143" y="63"/>
                </a:lnTo>
                <a:lnTo>
                  <a:pt x="143" y="63"/>
                </a:lnTo>
                <a:lnTo>
                  <a:pt x="156" y="68"/>
                </a:lnTo>
                <a:lnTo>
                  <a:pt x="156" y="68"/>
                </a:lnTo>
                <a:lnTo>
                  <a:pt x="162" y="74"/>
                </a:lnTo>
                <a:lnTo>
                  <a:pt x="167" y="81"/>
                </a:lnTo>
                <a:lnTo>
                  <a:pt x="171" y="89"/>
                </a:lnTo>
                <a:lnTo>
                  <a:pt x="173" y="96"/>
                </a:lnTo>
                <a:lnTo>
                  <a:pt x="173" y="96"/>
                </a:lnTo>
                <a:lnTo>
                  <a:pt x="171" y="105"/>
                </a:lnTo>
                <a:lnTo>
                  <a:pt x="165" y="114"/>
                </a:lnTo>
                <a:lnTo>
                  <a:pt x="165" y="114"/>
                </a:lnTo>
                <a:lnTo>
                  <a:pt x="160" y="120"/>
                </a:lnTo>
                <a:lnTo>
                  <a:pt x="153" y="125"/>
                </a:lnTo>
                <a:lnTo>
                  <a:pt x="154" y="138"/>
                </a:lnTo>
                <a:lnTo>
                  <a:pt x="154" y="138"/>
                </a:lnTo>
                <a:lnTo>
                  <a:pt x="154" y="138"/>
                </a:lnTo>
                <a:lnTo>
                  <a:pt x="153" y="142"/>
                </a:lnTo>
                <a:lnTo>
                  <a:pt x="153" y="142"/>
                </a:lnTo>
                <a:lnTo>
                  <a:pt x="149" y="144"/>
                </a:lnTo>
                <a:lnTo>
                  <a:pt x="143" y="142"/>
                </a:lnTo>
                <a:lnTo>
                  <a:pt x="132" y="133"/>
                </a:lnTo>
                <a:lnTo>
                  <a:pt x="132" y="133"/>
                </a:lnTo>
                <a:lnTo>
                  <a:pt x="129" y="133"/>
                </a:lnTo>
                <a:lnTo>
                  <a:pt x="129" y="133"/>
                </a:lnTo>
                <a:lnTo>
                  <a:pt x="129" y="133"/>
                </a:lnTo>
                <a:lnTo>
                  <a:pt x="129" y="133"/>
                </a:lnTo>
                <a:lnTo>
                  <a:pt x="120" y="133"/>
                </a:lnTo>
                <a:lnTo>
                  <a:pt x="120" y="133"/>
                </a:lnTo>
                <a:lnTo>
                  <a:pt x="110" y="133"/>
                </a:lnTo>
                <a:lnTo>
                  <a:pt x="99" y="131"/>
                </a:lnTo>
                <a:lnTo>
                  <a:pt x="92" y="127"/>
                </a:lnTo>
                <a:lnTo>
                  <a:pt x="85" y="123"/>
                </a:lnTo>
                <a:lnTo>
                  <a:pt x="85" y="123"/>
                </a:lnTo>
                <a:lnTo>
                  <a:pt x="79" y="118"/>
                </a:lnTo>
                <a:lnTo>
                  <a:pt x="74" y="114"/>
                </a:lnTo>
                <a:lnTo>
                  <a:pt x="70" y="109"/>
                </a:lnTo>
                <a:lnTo>
                  <a:pt x="68" y="101"/>
                </a:lnTo>
                <a:lnTo>
                  <a:pt x="68" y="101"/>
                </a:lnTo>
                <a:lnTo>
                  <a:pt x="61" y="101"/>
                </a:lnTo>
                <a:lnTo>
                  <a:pt x="61" y="101"/>
                </a:lnTo>
                <a:lnTo>
                  <a:pt x="52" y="100"/>
                </a:lnTo>
                <a:lnTo>
                  <a:pt x="35" y="116"/>
                </a:lnTo>
                <a:lnTo>
                  <a:pt x="35" y="116"/>
                </a:lnTo>
                <a:lnTo>
                  <a:pt x="31" y="118"/>
                </a:lnTo>
                <a:lnTo>
                  <a:pt x="28" y="116"/>
                </a:lnTo>
                <a:lnTo>
                  <a:pt x="28" y="116"/>
                </a:lnTo>
                <a:lnTo>
                  <a:pt x="26" y="112"/>
                </a:lnTo>
                <a:lnTo>
                  <a:pt x="26" y="112"/>
                </a:lnTo>
                <a:lnTo>
                  <a:pt x="28" y="92"/>
                </a:lnTo>
                <a:lnTo>
                  <a:pt x="28" y="92"/>
                </a:lnTo>
                <a:lnTo>
                  <a:pt x="17" y="85"/>
                </a:lnTo>
                <a:lnTo>
                  <a:pt x="9" y="76"/>
                </a:lnTo>
                <a:lnTo>
                  <a:pt x="9" y="76"/>
                </a:lnTo>
                <a:lnTo>
                  <a:pt x="2" y="65"/>
                </a:lnTo>
                <a:lnTo>
                  <a:pt x="0" y="57"/>
                </a:lnTo>
                <a:lnTo>
                  <a:pt x="0" y="52"/>
                </a:lnTo>
                <a:lnTo>
                  <a:pt x="0" y="52"/>
                </a:lnTo>
                <a:lnTo>
                  <a:pt x="2" y="41"/>
                </a:lnTo>
                <a:lnTo>
                  <a:pt x="6" y="32"/>
                </a:lnTo>
                <a:lnTo>
                  <a:pt x="13" y="22"/>
                </a:lnTo>
                <a:lnTo>
                  <a:pt x="22" y="15"/>
                </a:lnTo>
                <a:lnTo>
                  <a:pt x="22" y="15"/>
                </a:lnTo>
                <a:lnTo>
                  <a:pt x="33" y="10"/>
                </a:lnTo>
                <a:lnTo>
                  <a:pt x="44" y="4"/>
                </a:lnTo>
                <a:lnTo>
                  <a:pt x="59" y="2"/>
                </a:lnTo>
                <a:lnTo>
                  <a:pt x="72" y="0"/>
                </a:lnTo>
                <a:lnTo>
                  <a:pt x="72" y="0"/>
                </a:lnTo>
                <a:close/>
                <a:moveTo>
                  <a:pt x="140" y="92"/>
                </a:moveTo>
                <a:lnTo>
                  <a:pt x="140" y="92"/>
                </a:lnTo>
                <a:lnTo>
                  <a:pt x="136" y="94"/>
                </a:lnTo>
                <a:lnTo>
                  <a:pt x="136" y="96"/>
                </a:lnTo>
                <a:lnTo>
                  <a:pt x="136" y="96"/>
                </a:lnTo>
                <a:lnTo>
                  <a:pt x="136" y="100"/>
                </a:lnTo>
                <a:lnTo>
                  <a:pt x="140" y="101"/>
                </a:lnTo>
                <a:lnTo>
                  <a:pt x="140" y="101"/>
                </a:lnTo>
                <a:lnTo>
                  <a:pt x="143" y="100"/>
                </a:lnTo>
                <a:lnTo>
                  <a:pt x="145" y="96"/>
                </a:lnTo>
                <a:lnTo>
                  <a:pt x="145" y="96"/>
                </a:lnTo>
                <a:lnTo>
                  <a:pt x="143" y="94"/>
                </a:lnTo>
                <a:lnTo>
                  <a:pt x="140" y="92"/>
                </a:lnTo>
                <a:lnTo>
                  <a:pt x="140" y="92"/>
                </a:lnTo>
                <a:close/>
                <a:moveTo>
                  <a:pt x="121" y="92"/>
                </a:moveTo>
                <a:lnTo>
                  <a:pt x="121" y="92"/>
                </a:lnTo>
                <a:lnTo>
                  <a:pt x="118" y="94"/>
                </a:lnTo>
                <a:lnTo>
                  <a:pt x="118" y="96"/>
                </a:lnTo>
                <a:lnTo>
                  <a:pt x="118" y="96"/>
                </a:lnTo>
                <a:lnTo>
                  <a:pt x="118" y="100"/>
                </a:lnTo>
                <a:lnTo>
                  <a:pt x="121" y="101"/>
                </a:lnTo>
                <a:lnTo>
                  <a:pt x="121" y="101"/>
                </a:lnTo>
                <a:lnTo>
                  <a:pt x="125" y="100"/>
                </a:lnTo>
                <a:lnTo>
                  <a:pt x="127" y="96"/>
                </a:lnTo>
                <a:lnTo>
                  <a:pt x="127" y="96"/>
                </a:lnTo>
                <a:lnTo>
                  <a:pt x="125" y="94"/>
                </a:lnTo>
                <a:lnTo>
                  <a:pt x="121" y="92"/>
                </a:lnTo>
                <a:lnTo>
                  <a:pt x="121" y="92"/>
                </a:lnTo>
                <a:close/>
                <a:moveTo>
                  <a:pt x="48" y="46"/>
                </a:moveTo>
                <a:lnTo>
                  <a:pt x="48" y="46"/>
                </a:lnTo>
                <a:lnTo>
                  <a:pt x="44" y="48"/>
                </a:lnTo>
                <a:lnTo>
                  <a:pt x="42" y="52"/>
                </a:lnTo>
                <a:lnTo>
                  <a:pt x="42" y="52"/>
                </a:lnTo>
                <a:lnTo>
                  <a:pt x="44" y="55"/>
                </a:lnTo>
                <a:lnTo>
                  <a:pt x="48" y="57"/>
                </a:lnTo>
                <a:lnTo>
                  <a:pt x="48" y="57"/>
                </a:lnTo>
                <a:lnTo>
                  <a:pt x="52" y="55"/>
                </a:lnTo>
                <a:lnTo>
                  <a:pt x="53" y="52"/>
                </a:lnTo>
                <a:lnTo>
                  <a:pt x="53" y="52"/>
                </a:lnTo>
                <a:lnTo>
                  <a:pt x="52" y="48"/>
                </a:lnTo>
                <a:lnTo>
                  <a:pt x="48" y="46"/>
                </a:lnTo>
                <a:lnTo>
                  <a:pt x="48" y="46"/>
                </a:lnTo>
                <a:close/>
                <a:moveTo>
                  <a:pt x="94" y="46"/>
                </a:moveTo>
                <a:lnTo>
                  <a:pt x="94" y="46"/>
                </a:lnTo>
                <a:lnTo>
                  <a:pt x="90" y="48"/>
                </a:lnTo>
                <a:lnTo>
                  <a:pt x="88" y="52"/>
                </a:lnTo>
                <a:lnTo>
                  <a:pt x="88" y="52"/>
                </a:lnTo>
                <a:lnTo>
                  <a:pt x="90" y="55"/>
                </a:lnTo>
                <a:lnTo>
                  <a:pt x="94" y="57"/>
                </a:lnTo>
                <a:lnTo>
                  <a:pt x="94" y="57"/>
                </a:lnTo>
                <a:lnTo>
                  <a:pt x="98" y="55"/>
                </a:lnTo>
                <a:lnTo>
                  <a:pt x="99" y="52"/>
                </a:lnTo>
                <a:lnTo>
                  <a:pt x="99" y="52"/>
                </a:lnTo>
                <a:lnTo>
                  <a:pt x="98" y="48"/>
                </a:lnTo>
                <a:lnTo>
                  <a:pt x="94" y="46"/>
                </a:lnTo>
                <a:lnTo>
                  <a:pt x="94" y="46"/>
                </a:lnTo>
                <a:close/>
                <a:moveTo>
                  <a:pt x="70" y="46"/>
                </a:moveTo>
                <a:lnTo>
                  <a:pt x="70" y="46"/>
                </a:lnTo>
                <a:lnTo>
                  <a:pt x="66" y="48"/>
                </a:lnTo>
                <a:lnTo>
                  <a:pt x="64" y="52"/>
                </a:lnTo>
                <a:lnTo>
                  <a:pt x="64" y="52"/>
                </a:lnTo>
                <a:lnTo>
                  <a:pt x="66" y="55"/>
                </a:lnTo>
                <a:lnTo>
                  <a:pt x="70" y="57"/>
                </a:lnTo>
                <a:lnTo>
                  <a:pt x="70" y="57"/>
                </a:lnTo>
                <a:lnTo>
                  <a:pt x="74" y="55"/>
                </a:lnTo>
                <a:lnTo>
                  <a:pt x="76" y="52"/>
                </a:lnTo>
                <a:lnTo>
                  <a:pt x="76" y="52"/>
                </a:lnTo>
                <a:lnTo>
                  <a:pt x="74" y="48"/>
                </a:lnTo>
                <a:lnTo>
                  <a:pt x="70" y="46"/>
                </a:lnTo>
                <a:lnTo>
                  <a:pt x="70" y="46"/>
                </a:lnTo>
                <a:close/>
                <a:moveTo>
                  <a:pt x="138" y="72"/>
                </a:moveTo>
                <a:lnTo>
                  <a:pt x="138" y="72"/>
                </a:lnTo>
                <a:lnTo>
                  <a:pt x="131" y="81"/>
                </a:lnTo>
                <a:lnTo>
                  <a:pt x="121" y="89"/>
                </a:lnTo>
                <a:lnTo>
                  <a:pt x="121" y="89"/>
                </a:lnTo>
                <a:lnTo>
                  <a:pt x="114" y="94"/>
                </a:lnTo>
                <a:lnTo>
                  <a:pt x="103" y="98"/>
                </a:lnTo>
                <a:lnTo>
                  <a:pt x="92" y="100"/>
                </a:lnTo>
                <a:lnTo>
                  <a:pt x="81" y="101"/>
                </a:lnTo>
                <a:lnTo>
                  <a:pt x="81" y="101"/>
                </a:lnTo>
                <a:lnTo>
                  <a:pt x="85" y="109"/>
                </a:lnTo>
                <a:lnTo>
                  <a:pt x="90" y="114"/>
                </a:lnTo>
                <a:lnTo>
                  <a:pt x="90" y="114"/>
                </a:lnTo>
                <a:lnTo>
                  <a:pt x="96" y="116"/>
                </a:lnTo>
                <a:lnTo>
                  <a:pt x="103" y="120"/>
                </a:lnTo>
                <a:lnTo>
                  <a:pt x="112" y="122"/>
                </a:lnTo>
                <a:lnTo>
                  <a:pt x="120" y="122"/>
                </a:lnTo>
                <a:lnTo>
                  <a:pt x="120" y="122"/>
                </a:lnTo>
                <a:lnTo>
                  <a:pt x="127" y="122"/>
                </a:lnTo>
                <a:lnTo>
                  <a:pt x="127" y="122"/>
                </a:lnTo>
                <a:lnTo>
                  <a:pt x="127" y="122"/>
                </a:lnTo>
                <a:lnTo>
                  <a:pt x="134" y="120"/>
                </a:lnTo>
                <a:lnTo>
                  <a:pt x="134" y="120"/>
                </a:lnTo>
                <a:lnTo>
                  <a:pt x="136" y="120"/>
                </a:lnTo>
                <a:lnTo>
                  <a:pt x="140" y="122"/>
                </a:lnTo>
                <a:lnTo>
                  <a:pt x="142" y="125"/>
                </a:lnTo>
                <a:lnTo>
                  <a:pt x="142" y="122"/>
                </a:lnTo>
                <a:lnTo>
                  <a:pt x="142" y="122"/>
                </a:lnTo>
                <a:lnTo>
                  <a:pt x="142" y="118"/>
                </a:lnTo>
                <a:lnTo>
                  <a:pt x="145" y="116"/>
                </a:lnTo>
                <a:lnTo>
                  <a:pt x="145" y="116"/>
                </a:lnTo>
                <a:lnTo>
                  <a:pt x="153" y="112"/>
                </a:lnTo>
                <a:lnTo>
                  <a:pt x="156" y="107"/>
                </a:lnTo>
                <a:lnTo>
                  <a:pt x="156" y="107"/>
                </a:lnTo>
                <a:lnTo>
                  <a:pt x="160" y="101"/>
                </a:lnTo>
                <a:lnTo>
                  <a:pt x="160" y="96"/>
                </a:lnTo>
                <a:lnTo>
                  <a:pt x="160" y="96"/>
                </a:lnTo>
                <a:lnTo>
                  <a:pt x="160" y="90"/>
                </a:lnTo>
                <a:lnTo>
                  <a:pt x="158" y="87"/>
                </a:lnTo>
                <a:lnTo>
                  <a:pt x="154" y="81"/>
                </a:lnTo>
                <a:lnTo>
                  <a:pt x="149" y="78"/>
                </a:lnTo>
                <a:lnTo>
                  <a:pt x="149" y="78"/>
                </a:lnTo>
                <a:lnTo>
                  <a:pt x="138" y="72"/>
                </a:lnTo>
                <a:lnTo>
                  <a:pt x="138" y="72"/>
                </a:lnTo>
                <a:close/>
                <a:moveTo>
                  <a:pt x="116" y="24"/>
                </a:moveTo>
                <a:lnTo>
                  <a:pt x="116" y="24"/>
                </a:lnTo>
                <a:lnTo>
                  <a:pt x="107" y="19"/>
                </a:lnTo>
                <a:lnTo>
                  <a:pt x="96" y="15"/>
                </a:lnTo>
                <a:lnTo>
                  <a:pt x="85" y="13"/>
                </a:lnTo>
                <a:lnTo>
                  <a:pt x="72" y="11"/>
                </a:lnTo>
                <a:lnTo>
                  <a:pt x="72" y="11"/>
                </a:lnTo>
                <a:lnTo>
                  <a:pt x="59" y="13"/>
                </a:lnTo>
                <a:lnTo>
                  <a:pt x="48" y="15"/>
                </a:lnTo>
                <a:lnTo>
                  <a:pt x="37" y="19"/>
                </a:lnTo>
                <a:lnTo>
                  <a:pt x="28" y="24"/>
                </a:lnTo>
                <a:lnTo>
                  <a:pt x="28" y="24"/>
                </a:lnTo>
                <a:lnTo>
                  <a:pt x="22" y="30"/>
                </a:lnTo>
                <a:lnTo>
                  <a:pt x="17" y="37"/>
                </a:lnTo>
                <a:lnTo>
                  <a:pt x="13" y="44"/>
                </a:lnTo>
                <a:lnTo>
                  <a:pt x="11" y="52"/>
                </a:lnTo>
                <a:lnTo>
                  <a:pt x="11" y="52"/>
                </a:lnTo>
                <a:lnTo>
                  <a:pt x="13" y="61"/>
                </a:lnTo>
                <a:lnTo>
                  <a:pt x="19" y="68"/>
                </a:lnTo>
                <a:lnTo>
                  <a:pt x="19" y="68"/>
                </a:lnTo>
                <a:lnTo>
                  <a:pt x="26" y="76"/>
                </a:lnTo>
                <a:lnTo>
                  <a:pt x="35" y="83"/>
                </a:lnTo>
                <a:lnTo>
                  <a:pt x="35" y="83"/>
                </a:lnTo>
                <a:lnTo>
                  <a:pt x="39" y="85"/>
                </a:lnTo>
                <a:lnTo>
                  <a:pt x="39" y="89"/>
                </a:lnTo>
                <a:lnTo>
                  <a:pt x="39" y="98"/>
                </a:lnTo>
                <a:lnTo>
                  <a:pt x="46" y="90"/>
                </a:lnTo>
                <a:lnTo>
                  <a:pt x="46" y="90"/>
                </a:lnTo>
                <a:lnTo>
                  <a:pt x="50" y="89"/>
                </a:lnTo>
                <a:lnTo>
                  <a:pt x="52" y="89"/>
                </a:lnTo>
                <a:lnTo>
                  <a:pt x="52" y="89"/>
                </a:lnTo>
                <a:lnTo>
                  <a:pt x="63" y="90"/>
                </a:lnTo>
                <a:lnTo>
                  <a:pt x="63" y="90"/>
                </a:lnTo>
                <a:lnTo>
                  <a:pt x="72" y="90"/>
                </a:lnTo>
                <a:lnTo>
                  <a:pt x="72" y="90"/>
                </a:lnTo>
                <a:lnTo>
                  <a:pt x="85" y="90"/>
                </a:lnTo>
                <a:lnTo>
                  <a:pt x="96" y="89"/>
                </a:lnTo>
                <a:lnTo>
                  <a:pt x="107" y="83"/>
                </a:lnTo>
                <a:lnTo>
                  <a:pt x="116" y="79"/>
                </a:lnTo>
                <a:lnTo>
                  <a:pt x="116" y="79"/>
                </a:lnTo>
                <a:lnTo>
                  <a:pt x="123" y="74"/>
                </a:lnTo>
                <a:lnTo>
                  <a:pt x="129" y="66"/>
                </a:lnTo>
                <a:lnTo>
                  <a:pt x="132" y="59"/>
                </a:lnTo>
                <a:lnTo>
                  <a:pt x="132" y="52"/>
                </a:lnTo>
                <a:lnTo>
                  <a:pt x="132" y="52"/>
                </a:lnTo>
                <a:lnTo>
                  <a:pt x="132" y="44"/>
                </a:lnTo>
                <a:lnTo>
                  <a:pt x="129" y="37"/>
                </a:lnTo>
                <a:lnTo>
                  <a:pt x="123" y="30"/>
                </a:lnTo>
                <a:lnTo>
                  <a:pt x="116" y="24"/>
                </a:lnTo>
                <a:lnTo>
                  <a:pt x="11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777BD31-18A0-D236-9996-86A9824C2CD3}"/>
              </a:ext>
            </a:extLst>
          </p:cNvPr>
          <p:cNvSpPr>
            <a:spLocks/>
          </p:cNvSpPr>
          <p:nvPr/>
        </p:nvSpPr>
        <p:spPr bwMode="auto">
          <a:xfrm>
            <a:off x="4055222" y="3609827"/>
            <a:ext cx="1103881" cy="808503"/>
          </a:xfrm>
          <a:custGeom>
            <a:avLst/>
            <a:gdLst/>
            <a:ahLst/>
            <a:cxnLst>
              <a:cxn ang="0">
                <a:pos x="861" y="238"/>
              </a:cxn>
              <a:cxn ang="0">
                <a:pos x="855" y="242"/>
              </a:cxn>
              <a:cxn ang="0">
                <a:pos x="703" y="625"/>
              </a:cxn>
              <a:cxn ang="0">
                <a:pos x="703" y="631"/>
              </a:cxn>
              <a:cxn ang="0">
                <a:pos x="424" y="604"/>
              </a:cxn>
              <a:cxn ang="0">
                <a:pos x="21" y="245"/>
              </a:cxn>
              <a:cxn ang="0">
                <a:pos x="0" y="89"/>
              </a:cxn>
              <a:cxn ang="0">
                <a:pos x="32" y="74"/>
              </a:cxn>
              <a:cxn ang="0">
                <a:pos x="453" y="30"/>
              </a:cxn>
              <a:cxn ang="0">
                <a:pos x="867" y="234"/>
              </a:cxn>
              <a:cxn ang="0">
                <a:pos x="861" y="238"/>
              </a:cxn>
            </a:cxnLst>
            <a:rect l="0" t="0" r="r" b="b"/>
            <a:pathLst>
              <a:path w="867" h="635">
                <a:moveTo>
                  <a:pt x="861" y="238"/>
                </a:moveTo>
                <a:cubicBezTo>
                  <a:pt x="859" y="239"/>
                  <a:pt x="857" y="241"/>
                  <a:pt x="855" y="242"/>
                </a:cubicBezTo>
                <a:cubicBezTo>
                  <a:pt x="758" y="321"/>
                  <a:pt x="707" y="448"/>
                  <a:pt x="703" y="625"/>
                </a:cubicBezTo>
                <a:cubicBezTo>
                  <a:pt x="703" y="627"/>
                  <a:pt x="703" y="629"/>
                  <a:pt x="703" y="631"/>
                </a:cubicBezTo>
                <a:cubicBezTo>
                  <a:pt x="600" y="635"/>
                  <a:pt x="507" y="626"/>
                  <a:pt x="424" y="604"/>
                </a:cubicBezTo>
                <a:cubicBezTo>
                  <a:pt x="234" y="554"/>
                  <a:pt x="100" y="434"/>
                  <a:pt x="21" y="245"/>
                </a:cubicBezTo>
                <a:cubicBezTo>
                  <a:pt x="7" y="192"/>
                  <a:pt x="0" y="139"/>
                  <a:pt x="0" y="89"/>
                </a:cubicBezTo>
                <a:cubicBezTo>
                  <a:pt x="17" y="81"/>
                  <a:pt x="28" y="76"/>
                  <a:pt x="32" y="74"/>
                </a:cubicBezTo>
                <a:cubicBezTo>
                  <a:pt x="170" y="15"/>
                  <a:pt x="310" y="0"/>
                  <a:pt x="453" y="30"/>
                </a:cubicBezTo>
                <a:cubicBezTo>
                  <a:pt x="589" y="58"/>
                  <a:pt x="727" y="126"/>
                  <a:pt x="867" y="234"/>
                </a:cubicBezTo>
                <a:cubicBezTo>
                  <a:pt x="865" y="235"/>
                  <a:pt x="863" y="237"/>
                  <a:pt x="861" y="238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11" name="Freeform 316">
            <a:extLst>
              <a:ext uri="{FF2B5EF4-FFF2-40B4-BE49-F238E27FC236}">
                <a16:creationId xmlns:a16="http://schemas.microsoft.com/office/drawing/2014/main" id="{4F2530D3-1B28-47FE-2EE3-677C8B80C7FF}"/>
              </a:ext>
            </a:extLst>
          </p:cNvPr>
          <p:cNvSpPr>
            <a:spLocks/>
          </p:cNvSpPr>
          <p:nvPr/>
        </p:nvSpPr>
        <p:spPr bwMode="auto">
          <a:xfrm>
            <a:off x="4361672" y="3742549"/>
            <a:ext cx="432253" cy="435116"/>
          </a:xfrm>
          <a:custGeom>
            <a:avLst/>
            <a:gdLst>
              <a:gd name="T0" fmla="*/ 145 w 151"/>
              <a:gd name="T1" fmla="*/ 53 h 152"/>
              <a:gd name="T2" fmla="*/ 149 w 151"/>
              <a:gd name="T3" fmla="*/ 77 h 152"/>
              <a:gd name="T4" fmla="*/ 143 w 151"/>
              <a:gd name="T5" fmla="*/ 82 h 152"/>
              <a:gd name="T6" fmla="*/ 151 w 151"/>
              <a:gd name="T7" fmla="*/ 90 h 152"/>
              <a:gd name="T8" fmla="*/ 149 w 151"/>
              <a:gd name="T9" fmla="*/ 103 h 152"/>
              <a:gd name="T10" fmla="*/ 141 w 151"/>
              <a:gd name="T11" fmla="*/ 104 h 152"/>
              <a:gd name="T12" fmla="*/ 147 w 151"/>
              <a:gd name="T13" fmla="*/ 110 h 152"/>
              <a:gd name="T14" fmla="*/ 145 w 151"/>
              <a:gd name="T15" fmla="*/ 125 h 152"/>
              <a:gd name="T16" fmla="*/ 138 w 151"/>
              <a:gd name="T17" fmla="*/ 126 h 152"/>
              <a:gd name="T18" fmla="*/ 143 w 151"/>
              <a:gd name="T19" fmla="*/ 132 h 152"/>
              <a:gd name="T20" fmla="*/ 140 w 151"/>
              <a:gd name="T21" fmla="*/ 148 h 152"/>
              <a:gd name="T22" fmla="*/ 130 w 151"/>
              <a:gd name="T23" fmla="*/ 152 h 152"/>
              <a:gd name="T24" fmla="*/ 55 w 151"/>
              <a:gd name="T25" fmla="*/ 132 h 152"/>
              <a:gd name="T26" fmla="*/ 37 w 151"/>
              <a:gd name="T27" fmla="*/ 132 h 152"/>
              <a:gd name="T28" fmla="*/ 37 w 151"/>
              <a:gd name="T29" fmla="*/ 141 h 152"/>
              <a:gd name="T30" fmla="*/ 0 w 151"/>
              <a:gd name="T31" fmla="*/ 141 h 152"/>
              <a:gd name="T32" fmla="*/ 0 w 151"/>
              <a:gd name="T33" fmla="*/ 48 h 152"/>
              <a:gd name="T34" fmla="*/ 37 w 151"/>
              <a:gd name="T35" fmla="*/ 48 h 152"/>
              <a:gd name="T36" fmla="*/ 37 w 151"/>
              <a:gd name="T37" fmla="*/ 62 h 152"/>
              <a:gd name="T38" fmla="*/ 52 w 151"/>
              <a:gd name="T39" fmla="*/ 60 h 152"/>
              <a:gd name="T40" fmla="*/ 110 w 151"/>
              <a:gd name="T41" fmla="*/ 0 h 152"/>
              <a:gd name="T42" fmla="*/ 110 w 151"/>
              <a:gd name="T43" fmla="*/ 0 h 152"/>
              <a:gd name="T44" fmla="*/ 119 w 151"/>
              <a:gd name="T45" fmla="*/ 7 h 152"/>
              <a:gd name="T46" fmla="*/ 123 w 151"/>
              <a:gd name="T47" fmla="*/ 16 h 152"/>
              <a:gd name="T48" fmla="*/ 123 w 151"/>
              <a:gd name="T49" fmla="*/ 24 h 152"/>
              <a:gd name="T50" fmla="*/ 121 w 151"/>
              <a:gd name="T51" fmla="*/ 31 h 152"/>
              <a:gd name="T52" fmla="*/ 116 w 151"/>
              <a:gd name="T53" fmla="*/ 38 h 152"/>
              <a:gd name="T54" fmla="*/ 108 w 151"/>
              <a:gd name="T55" fmla="*/ 44 h 152"/>
              <a:gd name="T56" fmla="*/ 94 w 151"/>
              <a:gd name="T57" fmla="*/ 57 h 152"/>
              <a:gd name="T58" fmla="*/ 145 w 151"/>
              <a:gd name="T59" fmla="*/ 5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1" h="152">
                <a:moveTo>
                  <a:pt x="145" y="53"/>
                </a:moveTo>
                <a:lnTo>
                  <a:pt x="149" y="77"/>
                </a:lnTo>
                <a:lnTo>
                  <a:pt x="143" y="82"/>
                </a:lnTo>
                <a:lnTo>
                  <a:pt x="151" y="90"/>
                </a:lnTo>
                <a:lnTo>
                  <a:pt x="149" y="103"/>
                </a:lnTo>
                <a:lnTo>
                  <a:pt x="141" y="104"/>
                </a:lnTo>
                <a:lnTo>
                  <a:pt x="147" y="110"/>
                </a:lnTo>
                <a:lnTo>
                  <a:pt x="145" y="125"/>
                </a:lnTo>
                <a:lnTo>
                  <a:pt x="138" y="126"/>
                </a:lnTo>
                <a:lnTo>
                  <a:pt x="143" y="132"/>
                </a:lnTo>
                <a:lnTo>
                  <a:pt x="140" y="148"/>
                </a:lnTo>
                <a:lnTo>
                  <a:pt x="130" y="152"/>
                </a:lnTo>
                <a:lnTo>
                  <a:pt x="55" y="132"/>
                </a:lnTo>
                <a:lnTo>
                  <a:pt x="37" y="132"/>
                </a:lnTo>
                <a:lnTo>
                  <a:pt x="37" y="141"/>
                </a:lnTo>
                <a:lnTo>
                  <a:pt x="0" y="141"/>
                </a:lnTo>
                <a:lnTo>
                  <a:pt x="0" y="48"/>
                </a:lnTo>
                <a:lnTo>
                  <a:pt x="37" y="48"/>
                </a:lnTo>
                <a:lnTo>
                  <a:pt x="37" y="62"/>
                </a:lnTo>
                <a:lnTo>
                  <a:pt x="52" y="60"/>
                </a:lnTo>
                <a:lnTo>
                  <a:pt x="110" y="0"/>
                </a:lnTo>
                <a:lnTo>
                  <a:pt x="110" y="0"/>
                </a:lnTo>
                <a:lnTo>
                  <a:pt x="119" y="7"/>
                </a:lnTo>
                <a:lnTo>
                  <a:pt x="123" y="16"/>
                </a:lnTo>
                <a:lnTo>
                  <a:pt x="123" y="24"/>
                </a:lnTo>
                <a:lnTo>
                  <a:pt x="121" y="31"/>
                </a:lnTo>
                <a:lnTo>
                  <a:pt x="116" y="38"/>
                </a:lnTo>
                <a:lnTo>
                  <a:pt x="108" y="44"/>
                </a:lnTo>
                <a:lnTo>
                  <a:pt x="94" y="57"/>
                </a:lnTo>
                <a:lnTo>
                  <a:pt x="145" y="53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71F9867B-3D43-ADD7-3424-7B59FAE8D734}"/>
              </a:ext>
            </a:extLst>
          </p:cNvPr>
          <p:cNvSpPr>
            <a:spLocks/>
          </p:cNvSpPr>
          <p:nvPr/>
        </p:nvSpPr>
        <p:spPr bwMode="auto">
          <a:xfrm>
            <a:off x="4087409" y="2534347"/>
            <a:ext cx="2196400" cy="1293225"/>
          </a:xfrm>
          <a:custGeom>
            <a:avLst/>
            <a:gdLst/>
            <a:ahLst/>
            <a:cxnLst>
              <a:cxn ang="0">
                <a:pos x="1690" y="555"/>
              </a:cxn>
              <a:cxn ang="0">
                <a:pos x="1690" y="825"/>
              </a:cxn>
              <a:cxn ang="0">
                <a:pos x="1627" y="894"/>
              </a:cxn>
              <a:cxn ang="0">
                <a:pos x="1593" y="918"/>
              </a:cxn>
              <a:cxn ang="0">
                <a:pos x="1400" y="981"/>
              </a:cxn>
              <a:cxn ang="0">
                <a:pos x="1252" y="974"/>
              </a:cxn>
              <a:cxn ang="0">
                <a:pos x="1245" y="973"/>
              </a:cxn>
              <a:cxn ang="0">
                <a:pos x="968" y="1016"/>
              </a:cxn>
              <a:cxn ang="0">
                <a:pos x="769" y="874"/>
              </a:cxn>
              <a:cxn ang="0">
                <a:pos x="0" y="784"/>
              </a:cxn>
              <a:cxn ang="0">
                <a:pos x="223" y="471"/>
              </a:cxn>
              <a:cxn ang="0">
                <a:pos x="684" y="6"/>
              </a:cxn>
              <a:cxn ang="0">
                <a:pos x="667" y="0"/>
              </a:cxn>
              <a:cxn ang="0">
                <a:pos x="684" y="6"/>
              </a:cxn>
              <a:cxn ang="0">
                <a:pos x="684" y="6"/>
              </a:cxn>
              <a:cxn ang="0">
                <a:pos x="1218" y="409"/>
              </a:cxn>
              <a:cxn ang="0">
                <a:pos x="1247" y="443"/>
              </a:cxn>
              <a:cxn ang="0">
                <a:pos x="1291" y="449"/>
              </a:cxn>
              <a:cxn ang="0">
                <a:pos x="1593" y="457"/>
              </a:cxn>
              <a:cxn ang="0">
                <a:pos x="1690" y="555"/>
              </a:cxn>
            </a:cxnLst>
            <a:rect l="0" t="0" r="r" b="b"/>
            <a:pathLst>
              <a:path w="1727" h="1016">
                <a:moveTo>
                  <a:pt x="1690" y="555"/>
                </a:moveTo>
                <a:cubicBezTo>
                  <a:pt x="1727" y="647"/>
                  <a:pt x="1727" y="737"/>
                  <a:pt x="1690" y="825"/>
                </a:cubicBezTo>
                <a:cubicBezTo>
                  <a:pt x="1674" y="850"/>
                  <a:pt x="1653" y="873"/>
                  <a:pt x="1627" y="894"/>
                </a:cubicBezTo>
                <a:cubicBezTo>
                  <a:pt x="1616" y="903"/>
                  <a:pt x="1605" y="911"/>
                  <a:pt x="1593" y="918"/>
                </a:cubicBezTo>
                <a:cubicBezTo>
                  <a:pt x="1537" y="954"/>
                  <a:pt x="1473" y="975"/>
                  <a:pt x="1400" y="981"/>
                </a:cubicBezTo>
                <a:cubicBezTo>
                  <a:pt x="1354" y="985"/>
                  <a:pt x="1305" y="982"/>
                  <a:pt x="1252" y="974"/>
                </a:cubicBezTo>
                <a:cubicBezTo>
                  <a:pt x="1249" y="974"/>
                  <a:pt x="1247" y="974"/>
                  <a:pt x="1245" y="973"/>
                </a:cubicBezTo>
                <a:cubicBezTo>
                  <a:pt x="1145" y="970"/>
                  <a:pt x="1053" y="984"/>
                  <a:pt x="968" y="1016"/>
                </a:cubicBezTo>
                <a:cubicBezTo>
                  <a:pt x="901" y="960"/>
                  <a:pt x="835" y="913"/>
                  <a:pt x="769" y="874"/>
                </a:cubicBezTo>
                <a:cubicBezTo>
                  <a:pt x="507" y="717"/>
                  <a:pt x="250" y="687"/>
                  <a:pt x="0" y="784"/>
                </a:cubicBezTo>
                <a:cubicBezTo>
                  <a:pt x="35" y="673"/>
                  <a:pt x="109" y="569"/>
                  <a:pt x="223" y="471"/>
                </a:cubicBezTo>
                <a:cubicBezTo>
                  <a:pt x="293" y="238"/>
                  <a:pt x="446" y="83"/>
                  <a:pt x="684" y="6"/>
                </a:cubicBezTo>
                <a:cubicBezTo>
                  <a:pt x="679" y="4"/>
                  <a:pt x="673" y="2"/>
                  <a:pt x="667" y="0"/>
                </a:cubicBezTo>
                <a:cubicBezTo>
                  <a:pt x="673" y="2"/>
                  <a:pt x="678" y="4"/>
                  <a:pt x="684" y="6"/>
                </a:cubicBezTo>
                <a:cubicBezTo>
                  <a:pt x="684" y="6"/>
                  <a:pt x="684" y="6"/>
                  <a:pt x="684" y="6"/>
                </a:cubicBezTo>
                <a:cubicBezTo>
                  <a:pt x="983" y="121"/>
                  <a:pt x="1161" y="255"/>
                  <a:pt x="1218" y="409"/>
                </a:cubicBezTo>
                <a:cubicBezTo>
                  <a:pt x="1223" y="424"/>
                  <a:pt x="1233" y="435"/>
                  <a:pt x="1247" y="443"/>
                </a:cubicBezTo>
                <a:cubicBezTo>
                  <a:pt x="1261" y="450"/>
                  <a:pt x="1276" y="453"/>
                  <a:pt x="1291" y="449"/>
                </a:cubicBezTo>
                <a:cubicBezTo>
                  <a:pt x="1422" y="420"/>
                  <a:pt x="1522" y="423"/>
                  <a:pt x="1593" y="457"/>
                </a:cubicBezTo>
                <a:cubicBezTo>
                  <a:pt x="1636" y="478"/>
                  <a:pt x="1668" y="511"/>
                  <a:pt x="1690" y="555"/>
                </a:cubicBez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14" name="Freeform 351">
            <a:extLst>
              <a:ext uri="{FF2B5EF4-FFF2-40B4-BE49-F238E27FC236}">
                <a16:creationId xmlns:a16="http://schemas.microsoft.com/office/drawing/2014/main" id="{9B536D75-EB51-EB2A-A55F-E528AFE47F59}"/>
              </a:ext>
            </a:extLst>
          </p:cNvPr>
          <p:cNvSpPr>
            <a:spLocks noEditPoints="1"/>
          </p:cNvSpPr>
          <p:nvPr/>
        </p:nvSpPr>
        <p:spPr bwMode="auto">
          <a:xfrm>
            <a:off x="4900088" y="2742626"/>
            <a:ext cx="608910" cy="767956"/>
          </a:xfrm>
          <a:custGeom>
            <a:avLst/>
            <a:gdLst>
              <a:gd name="T0" fmla="*/ 15 w 134"/>
              <a:gd name="T1" fmla="*/ 43 h 169"/>
              <a:gd name="T2" fmla="*/ 7 w 134"/>
              <a:gd name="T3" fmla="*/ 65 h 169"/>
              <a:gd name="T4" fmla="*/ 15 w 134"/>
              <a:gd name="T5" fmla="*/ 90 h 169"/>
              <a:gd name="T6" fmla="*/ 26 w 134"/>
              <a:gd name="T7" fmla="*/ 109 h 169"/>
              <a:gd name="T8" fmla="*/ 26 w 134"/>
              <a:gd name="T9" fmla="*/ 140 h 169"/>
              <a:gd name="T10" fmla="*/ 24 w 134"/>
              <a:gd name="T11" fmla="*/ 145 h 169"/>
              <a:gd name="T12" fmla="*/ 28 w 134"/>
              <a:gd name="T13" fmla="*/ 155 h 169"/>
              <a:gd name="T14" fmla="*/ 50 w 134"/>
              <a:gd name="T15" fmla="*/ 153 h 169"/>
              <a:gd name="T16" fmla="*/ 52 w 134"/>
              <a:gd name="T17" fmla="*/ 145 h 169"/>
              <a:gd name="T18" fmla="*/ 55 w 134"/>
              <a:gd name="T19" fmla="*/ 142 h 169"/>
              <a:gd name="T20" fmla="*/ 37 w 134"/>
              <a:gd name="T21" fmla="*/ 147 h 169"/>
              <a:gd name="T22" fmla="*/ 33 w 134"/>
              <a:gd name="T23" fmla="*/ 142 h 169"/>
              <a:gd name="T24" fmla="*/ 55 w 134"/>
              <a:gd name="T25" fmla="*/ 122 h 169"/>
              <a:gd name="T26" fmla="*/ 64 w 134"/>
              <a:gd name="T27" fmla="*/ 116 h 169"/>
              <a:gd name="T28" fmla="*/ 74 w 134"/>
              <a:gd name="T29" fmla="*/ 111 h 169"/>
              <a:gd name="T30" fmla="*/ 110 w 134"/>
              <a:gd name="T31" fmla="*/ 92 h 169"/>
              <a:gd name="T32" fmla="*/ 125 w 134"/>
              <a:gd name="T33" fmla="*/ 90 h 169"/>
              <a:gd name="T34" fmla="*/ 116 w 134"/>
              <a:gd name="T35" fmla="*/ 101 h 169"/>
              <a:gd name="T36" fmla="*/ 83 w 134"/>
              <a:gd name="T37" fmla="*/ 127 h 169"/>
              <a:gd name="T38" fmla="*/ 77 w 134"/>
              <a:gd name="T39" fmla="*/ 140 h 169"/>
              <a:gd name="T40" fmla="*/ 107 w 134"/>
              <a:gd name="T41" fmla="*/ 120 h 169"/>
              <a:gd name="T42" fmla="*/ 129 w 134"/>
              <a:gd name="T43" fmla="*/ 101 h 169"/>
              <a:gd name="T44" fmla="*/ 132 w 134"/>
              <a:gd name="T45" fmla="*/ 85 h 169"/>
              <a:gd name="T46" fmla="*/ 129 w 134"/>
              <a:gd name="T47" fmla="*/ 81 h 169"/>
              <a:gd name="T48" fmla="*/ 108 w 134"/>
              <a:gd name="T49" fmla="*/ 79 h 169"/>
              <a:gd name="T50" fmla="*/ 88 w 134"/>
              <a:gd name="T51" fmla="*/ 57 h 169"/>
              <a:gd name="T52" fmla="*/ 72 w 134"/>
              <a:gd name="T53" fmla="*/ 35 h 169"/>
              <a:gd name="T54" fmla="*/ 52 w 134"/>
              <a:gd name="T55" fmla="*/ 26 h 169"/>
              <a:gd name="T56" fmla="*/ 35 w 134"/>
              <a:gd name="T57" fmla="*/ 30 h 169"/>
              <a:gd name="T58" fmla="*/ 22 w 134"/>
              <a:gd name="T59" fmla="*/ 4 h 169"/>
              <a:gd name="T60" fmla="*/ 2 w 134"/>
              <a:gd name="T61" fmla="*/ 8 h 169"/>
              <a:gd name="T62" fmla="*/ 0 w 134"/>
              <a:gd name="T63" fmla="*/ 15 h 169"/>
              <a:gd name="T64" fmla="*/ 15 w 134"/>
              <a:gd name="T65" fmla="*/ 28 h 169"/>
              <a:gd name="T66" fmla="*/ 72 w 134"/>
              <a:gd name="T67" fmla="*/ 145 h 169"/>
              <a:gd name="T68" fmla="*/ 79 w 134"/>
              <a:gd name="T69" fmla="*/ 153 h 169"/>
              <a:gd name="T70" fmla="*/ 77 w 134"/>
              <a:gd name="T71" fmla="*/ 160 h 169"/>
              <a:gd name="T72" fmla="*/ 66 w 134"/>
              <a:gd name="T73" fmla="*/ 169 h 169"/>
              <a:gd name="T74" fmla="*/ 57 w 134"/>
              <a:gd name="T75" fmla="*/ 164 h 169"/>
              <a:gd name="T76" fmla="*/ 53 w 134"/>
              <a:gd name="T77" fmla="*/ 156 h 169"/>
              <a:gd name="T78" fmla="*/ 61 w 134"/>
              <a:gd name="T79" fmla="*/ 145 h 169"/>
              <a:gd name="T80" fmla="*/ 61 w 134"/>
              <a:gd name="T81" fmla="*/ 125 h 169"/>
              <a:gd name="T82" fmla="*/ 70 w 134"/>
              <a:gd name="T83" fmla="*/ 118 h 169"/>
              <a:gd name="T84" fmla="*/ 6 w 134"/>
              <a:gd name="T85" fmla="*/ 11 h 169"/>
              <a:gd name="T86" fmla="*/ 17 w 134"/>
              <a:gd name="T87" fmla="*/ 19 h 169"/>
              <a:gd name="T88" fmla="*/ 24 w 134"/>
              <a:gd name="T89" fmla="*/ 32 h 169"/>
              <a:gd name="T90" fmla="*/ 22 w 134"/>
              <a:gd name="T91" fmla="*/ 33 h 169"/>
              <a:gd name="T92" fmla="*/ 4 w 134"/>
              <a:gd name="T93" fmla="*/ 15 h 169"/>
              <a:gd name="T94" fmla="*/ 6 w 134"/>
              <a:gd name="T95" fmla="*/ 11 h 169"/>
              <a:gd name="T96" fmla="*/ 46 w 134"/>
              <a:gd name="T97" fmla="*/ 33 h 169"/>
              <a:gd name="T98" fmla="*/ 68 w 134"/>
              <a:gd name="T99" fmla="*/ 44 h 169"/>
              <a:gd name="T100" fmla="*/ 79 w 134"/>
              <a:gd name="T101" fmla="*/ 57 h 169"/>
              <a:gd name="T102" fmla="*/ 94 w 134"/>
              <a:gd name="T103" fmla="*/ 81 h 169"/>
              <a:gd name="T104" fmla="*/ 75 w 134"/>
              <a:gd name="T105" fmla="*/ 76 h 169"/>
              <a:gd name="T106" fmla="*/ 61 w 134"/>
              <a:gd name="T107" fmla="*/ 52 h 169"/>
              <a:gd name="T108" fmla="*/ 46 w 134"/>
              <a:gd name="T109" fmla="*/ 3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4" h="169">
                <a:moveTo>
                  <a:pt x="22" y="37"/>
                </a:moveTo>
                <a:lnTo>
                  <a:pt x="22" y="37"/>
                </a:lnTo>
                <a:lnTo>
                  <a:pt x="15" y="43"/>
                </a:lnTo>
                <a:lnTo>
                  <a:pt x="11" y="50"/>
                </a:lnTo>
                <a:lnTo>
                  <a:pt x="7" y="57"/>
                </a:lnTo>
                <a:lnTo>
                  <a:pt x="7" y="65"/>
                </a:lnTo>
                <a:lnTo>
                  <a:pt x="7" y="74"/>
                </a:lnTo>
                <a:lnTo>
                  <a:pt x="11" y="81"/>
                </a:lnTo>
                <a:lnTo>
                  <a:pt x="15" y="90"/>
                </a:lnTo>
                <a:lnTo>
                  <a:pt x="20" y="98"/>
                </a:lnTo>
                <a:lnTo>
                  <a:pt x="20" y="98"/>
                </a:lnTo>
                <a:lnTo>
                  <a:pt x="26" y="109"/>
                </a:lnTo>
                <a:lnTo>
                  <a:pt x="29" y="118"/>
                </a:lnTo>
                <a:lnTo>
                  <a:pt x="29" y="129"/>
                </a:lnTo>
                <a:lnTo>
                  <a:pt x="26" y="140"/>
                </a:lnTo>
                <a:lnTo>
                  <a:pt x="26" y="140"/>
                </a:lnTo>
                <a:lnTo>
                  <a:pt x="26" y="140"/>
                </a:lnTo>
                <a:lnTo>
                  <a:pt x="24" y="145"/>
                </a:lnTo>
                <a:lnTo>
                  <a:pt x="24" y="151"/>
                </a:lnTo>
                <a:lnTo>
                  <a:pt x="24" y="151"/>
                </a:lnTo>
                <a:lnTo>
                  <a:pt x="28" y="155"/>
                </a:lnTo>
                <a:lnTo>
                  <a:pt x="33" y="155"/>
                </a:lnTo>
                <a:lnTo>
                  <a:pt x="41" y="155"/>
                </a:lnTo>
                <a:lnTo>
                  <a:pt x="50" y="153"/>
                </a:lnTo>
                <a:lnTo>
                  <a:pt x="50" y="153"/>
                </a:lnTo>
                <a:lnTo>
                  <a:pt x="50" y="153"/>
                </a:lnTo>
                <a:lnTo>
                  <a:pt x="52" y="145"/>
                </a:lnTo>
                <a:lnTo>
                  <a:pt x="55" y="142"/>
                </a:lnTo>
                <a:lnTo>
                  <a:pt x="55" y="142"/>
                </a:lnTo>
                <a:lnTo>
                  <a:pt x="55" y="142"/>
                </a:lnTo>
                <a:lnTo>
                  <a:pt x="46" y="144"/>
                </a:lnTo>
                <a:lnTo>
                  <a:pt x="46" y="144"/>
                </a:lnTo>
                <a:lnTo>
                  <a:pt x="37" y="147"/>
                </a:lnTo>
                <a:lnTo>
                  <a:pt x="31" y="147"/>
                </a:lnTo>
                <a:lnTo>
                  <a:pt x="31" y="147"/>
                </a:lnTo>
                <a:lnTo>
                  <a:pt x="33" y="142"/>
                </a:lnTo>
                <a:lnTo>
                  <a:pt x="41" y="134"/>
                </a:lnTo>
                <a:lnTo>
                  <a:pt x="41" y="134"/>
                </a:lnTo>
                <a:lnTo>
                  <a:pt x="55" y="122"/>
                </a:lnTo>
                <a:lnTo>
                  <a:pt x="57" y="120"/>
                </a:lnTo>
                <a:lnTo>
                  <a:pt x="57" y="120"/>
                </a:lnTo>
                <a:lnTo>
                  <a:pt x="64" y="116"/>
                </a:lnTo>
                <a:lnTo>
                  <a:pt x="64" y="116"/>
                </a:lnTo>
                <a:lnTo>
                  <a:pt x="74" y="111"/>
                </a:lnTo>
                <a:lnTo>
                  <a:pt x="74" y="111"/>
                </a:lnTo>
                <a:lnTo>
                  <a:pt x="94" y="100"/>
                </a:lnTo>
                <a:lnTo>
                  <a:pt x="110" y="92"/>
                </a:lnTo>
                <a:lnTo>
                  <a:pt x="110" y="92"/>
                </a:lnTo>
                <a:lnTo>
                  <a:pt x="121" y="89"/>
                </a:lnTo>
                <a:lnTo>
                  <a:pt x="125" y="90"/>
                </a:lnTo>
                <a:lnTo>
                  <a:pt x="125" y="90"/>
                </a:lnTo>
                <a:lnTo>
                  <a:pt x="123" y="94"/>
                </a:lnTo>
                <a:lnTo>
                  <a:pt x="116" y="101"/>
                </a:lnTo>
                <a:lnTo>
                  <a:pt x="116" y="101"/>
                </a:lnTo>
                <a:lnTo>
                  <a:pt x="103" y="114"/>
                </a:lnTo>
                <a:lnTo>
                  <a:pt x="83" y="127"/>
                </a:lnTo>
                <a:lnTo>
                  <a:pt x="83" y="127"/>
                </a:lnTo>
                <a:lnTo>
                  <a:pt x="75" y="131"/>
                </a:lnTo>
                <a:lnTo>
                  <a:pt x="77" y="140"/>
                </a:lnTo>
                <a:lnTo>
                  <a:pt x="77" y="140"/>
                </a:lnTo>
                <a:lnTo>
                  <a:pt x="88" y="134"/>
                </a:lnTo>
                <a:lnTo>
                  <a:pt x="88" y="134"/>
                </a:lnTo>
                <a:lnTo>
                  <a:pt x="107" y="120"/>
                </a:lnTo>
                <a:lnTo>
                  <a:pt x="123" y="109"/>
                </a:lnTo>
                <a:lnTo>
                  <a:pt x="123" y="109"/>
                </a:lnTo>
                <a:lnTo>
                  <a:pt x="129" y="101"/>
                </a:lnTo>
                <a:lnTo>
                  <a:pt x="132" y="96"/>
                </a:lnTo>
                <a:lnTo>
                  <a:pt x="134" y="90"/>
                </a:lnTo>
                <a:lnTo>
                  <a:pt x="132" y="85"/>
                </a:lnTo>
                <a:lnTo>
                  <a:pt x="132" y="85"/>
                </a:lnTo>
                <a:lnTo>
                  <a:pt x="130" y="83"/>
                </a:lnTo>
                <a:lnTo>
                  <a:pt x="129" y="81"/>
                </a:lnTo>
                <a:lnTo>
                  <a:pt x="119" y="81"/>
                </a:lnTo>
                <a:lnTo>
                  <a:pt x="119" y="81"/>
                </a:lnTo>
                <a:lnTo>
                  <a:pt x="108" y="79"/>
                </a:lnTo>
                <a:lnTo>
                  <a:pt x="101" y="76"/>
                </a:lnTo>
                <a:lnTo>
                  <a:pt x="94" y="68"/>
                </a:lnTo>
                <a:lnTo>
                  <a:pt x="88" y="57"/>
                </a:lnTo>
                <a:lnTo>
                  <a:pt x="88" y="57"/>
                </a:lnTo>
                <a:lnTo>
                  <a:pt x="77" y="43"/>
                </a:lnTo>
                <a:lnTo>
                  <a:pt x="72" y="35"/>
                </a:lnTo>
                <a:lnTo>
                  <a:pt x="64" y="32"/>
                </a:lnTo>
                <a:lnTo>
                  <a:pt x="59" y="28"/>
                </a:lnTo>
                <a:lnTo>
                  <a:pt x="52" y="26"/>
                </a:lnTo>
                <a:lnTo>
                  <a:pt x="44" y="28"/>
                </a:lnTo>
                <a:lnTo>
                  <a:pt x="35" y="30"/>
                </a:lnTo>
                <a:lnTo>
                  <a:pt x="35" y="30"/>
                </a:lnTo>
                <a:lnTo>
                  <a:pt x="33" y="21"/>
                </a:lnTo>
                <a:lnTo>
                  <a:pt x="29" y="11"/>
                </a:lnTo>
                <a:lnTo>
                  <a:pt x="22" y="4"/>
                </a:lnTo>
                <a:lnTo>
                  <a:pt x="18" y="2"/>
                </a:lnTo>
                <a:lnTo>
                  <a:pt x="15" y="0"/>
                </a:lnTo>
                <a:lnTo>
                  <a:pt x="2" y="8"/>
                </a:lnTo>
                <a:lnTo>
                  <a:pt x="2" y="8"/>
                </a:lnTo>
                <a:lnTo>
                  <a:pt x="0" y="11"/>
                </a:lnTo>
                <a:lnTo>
                  <a:pt x="0" y="15"/>
                </a:lnTo>
                <a:lnTo>
                  <a:pt x="2" y="17"/>
                </a:lnTo>
                <a:lnTo>
                  <a:pt x="6" y="21"/>
                </a:lnTo>
                <a:lnTo>
                  <a:pt x="15" y="28"/>
                </a:lnTo>
                <a:lnTo>
                  <a:pt x="22" y="37"/>
                </a:lnTo>
                <a:lnTo>
                  <a:pt x="22" y="37"/>
                </a:lnTo>
                <a:close/>
                <a:moveTo>
                  <a:pt x="72" y="145"/>
                </a:moveTo>
                <a:lnTo>
                  <a:pt x="72" y="145"/>
                </a:lnTo>
                <a:lnTo>
                  <a:pt x="77" y="149"/>
                </a:lnTo>
                <a:lnTo>
                  <a:pt x="79" y="153"/>
                </a:lnTo>
                <a:lnTo>
                  <a:pt x="79" y="156"/>
                </a:lnTo>
                <a:lnTo>
                  <a:pt x="79" y="156"/>
                </a:lnTo>
                <a:lnTo>
                  <a:pt x="77" y="160"/>
                </a:lnTo>
                <a:lnTo>
                  <a:pt x="75" y="164"/>
                </a:lnTo>
                <a:lnTo>
                  <a:pt x="72" y="167"/>
                </a:lnTo>
                <a:lnTo>
                  <a:pt x="66" y="169"/>
                </a:lnTo>
                <a:lnTo>
                  <a:pt x="66" y="169"/>
                </a:lnTo>
                <a:lnTo>
                  <a:pt x="63" y="167"/>
                </a:lnTo>
                <a:lnTo>
                  <a:pt x="57" y="164"/>
                </a:lnTo>
                <a:lnTo>
                  <a:pt x="55" y="160"/>
                </a:lnTo>
                <a:lnTo>
                  <a:pt x="53" y="156"/>
                </a:lnTo>
                <a:lnTo>
                  <a:pt x="53" y="156"/>
                </a:lnTo>
                <a:lnTo>
                  <a:pt x="55" y="153"/>
                </a:lnTo>
                <a:lnTo>
                  <a:pt x="55" y="149"/>
                </a:lnTo>
                <a:lnTo>
                  <a:pt x="61" y="145"/>
                </a:lnTo>
                <a:lnTo>
                  <a:pt x="61" y="145"/>
                </a:lnTo>
                <a:lnTo>
                  <a:pt x="61" y="125"/>
                </a:lnTo>
                <a:lnTo>
                  <a:pt x="61" y="125"/>
                </a:lnTo>
                <a:lnTo>
                  <a:pt x="64" y="122"/>
                </a:lnTo>
                <a:lnTo>
                  <a:pt x="70" y="118"/>
                </a:lnTo>
                <a:lnTo>
                  <a:pt x="70" y="118"/>
                </a:lnTo>
                <a:lnTo>
                  <a:pt x="72" y="145"/>
                </a:lnTo>
                <a:lnTo>
                  <a:pt x="72" y="145"/>
                </a:lnTo>
                <a:close/>
                <a:moveTo>
                  <a:pt x="6" y="11"/>
                </a:moveTo>
                <a:lnTo>
                  <a:pt x="6" y="11"/>
                </a:lnTo>
                <a:lnTo>
                  <a:pt x="9" y="13"/>
                </a:lnTo>
                <a:lnTo>
                  <a:pt x="17" y="19"/>
                </a:lnTo>
                <a:lnTo>
                  <a:pt x="17" y="19"/>
                </a:lnTo>
                <a:lnTo>
                  <a:pt x="20" y="28"/>
                </a:lnTo>
                <a:lnTo>
                  <a:pt x="24" y="32"/>
                </a:lnTo>
                <a:lnTo>
                  <a:pt x="24" y="32"/>
                </a:lnTo>
                <a:lnTo>
                  <a:pt x="22" y="33"/>
                </a:lnTo>
                <a:lnTo>
                  <a:pt x="22" y="33"/>
                </a:lnTo>
                <a:lnTo>
                  <a:pt x="18" y="26"/>
                </a:lnTo>
                <a:lnTo>
                  <a:pt x="13" y="22"/>
                </a:lnTo>
                <a:lnTo>
                  <a:pt x="4" y="15"/>
                </a:lnTo>
                <a:lnTo>
                  <a:pt x="4" y="15"/>
                </a:lnTo>
                <a:lnTo>
                  <a:pt x="4" y="11"/>
                </a:lnTo>
                <a:lnTo>
                  <a:pt x="6" y="11"/>
                </a:lnTo>
                <a:lnTo>
                  <a:pt x="6" y="11"/>
                </a:lnTo>
                <a:close/>
                <a:moveTo>
                  <a:pt x="46" y="33"/>
                </a:moveTo>
                <a:lnTo>
                  <a:pt x="46" y="33"/>
                </a:lnTo>
                <a:lnTo>
                  <a:pt x="53" y="35"/>
                </a:lnTo>
                <a:lnTo>
                  <a:pt x="61" y="39"/>
                </a:lnTo>
                <a:lnTo>
                  <a:pt x="68" y="44"/>
                </a:lnTo>
                <a:lnTo>
                  <a:pt x="74" y="50"/>
                </a:lnTo>
                <a:lnTo>
                  <a:pt x="74" y="50"/>
                </a:lnTo>
                <a:lnTo>
                  <a:pt x="79" y="57"/>
                </a:lnTo>
                <a:lnTo>
                  <a:pt x="83" y="66"/>
                </a:lnTo>
                <a:lnTo>
                  <a:pt x="88" y="74"/>
                </a:lnTo>
                <a:lnTo>
                  <a:pt x="94" y="81"/>
                </a:lnTo>
                <a:lnTo>
                  <a:pt x="94" y="81"/>
                </a:lnTo>
                <a:lnTo>
                  <a:pt x="83" y="77"/>
                </a:lnTo>
                <a:lnTo>
                  <a:pt x="75" y="76"/>
                </a:lnTo>
                <a:lnTo>
                  <a:pt x="72" y="72"/>
                </a:lnTo>
                <a:lnTo>
                  <a:pt x="72" y="72"/>
                </a:lnTo>
                <a:lnTo>
                  <a:pt x="61" y="52"/>
                </a:lnTo>
                <a:lnTo>
                  <a:pt x="55" y="43"/>
                </a:lnTo>
                <a:lnTo>
                  <a:pt x="46" y="33"/>
                </a:lnTo>
                <a:lnTo>
                  <a:pt x="46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11BE4BF2-D322-952E-953E-797CA6243900}"/>
              </a:ext>
            </a:extLst>
          </p:cNvPr>
          <p:cNvSpPr>
            <a:spLocks/>
          </p:cNvSpPr>
          <p:nvPr/>
        </p:nvSpPr>
        <p:spPr bwMode="auto">
          <a:xfrm>
            <a:off x="5204543" y="2257904"/>
            <a:ext cx="1946464" cy="969445"/>
          </a:xfrm>
          <a:custGeom>
            <a:avLst/>
            <a:gdLst/>
            <a:ahLst/>
            <a:cxnLst>
              <a:cxn ang="0">
                <a:pos x="718" y="90"/>
              </a:cxn>
              <a:cxn ang="0">
                <a:pos x="1531" y="333"/>
              </a:cxn>
              <a:cxn ang="0">
                <a:pos x="1529" y="421"/>
              </a:cxn>
              <a:cxn ang="0">
                <a:pos x="1228" y="762"/>
              </a:cxn>
              <a:cxn ang="0">
                <a:pos x="941" y="750"/>
              </a:cxn>
              <a:cxn ang="0">
                <a:pos x="715" y="532"/>
              </a:cxn>
              <a:cxn ang="0">
                <a:pos x="439" y="533"/>
              </a:cxn>
              <a:cxn ang="0">
                <a:pos x="0" y="164"/>
              </a:cxn>
              <a:cxn ang="0">
                <a:pos x="166" y="66"/>
              </a:cxn>
              <a:cxn ang="0">
                <a:pos x="660" y="66"/>
              </a:cxn>
              <a:cxn ang="0">
                <a:pos x="715" y="89"/>
              </a:cxn>
              <a:cxn ang="0">
                <a:pos x="718" y="90"/>
              </a:cxn>
            </a:cxnLst>
            <a:rect l="0" t="0" r="r" b="b"/>
            <a:pathLst>
              <a:path w="1531" h="762">
                <a:moveTo>
                  <a:pt x="718" y="90"/>
                </a:moveTo>
                <a:cubicBezTo>
                  <a:pt x="1081" y="5"/>
                  <a:pt x="1352" y="86"/>
                  <a:pt x="1531" y="333"/>
                </a:cubicBezTo>
                <a:cubicBezTo>
                  <a:pt x="1531" y="383"/>
                  <a:pt x="1530" y="412"/>
                  <a:pt x="1529" y="421"/>
                </a:cubicBezTo>
                <a:cubicBezTo>
                  <a:pt x="1506" y="570"/>
                  <a:pt x="1406" y="684"/>
                  <a:pt x="1228" y="762"/>
                </a:cubicBezTo>
                <a:cubicBezTo>
                  <a:pt x="1130" y="733"/>
                  <a:pt x="1035" y="729"/>
                  <a:pt x="941" y="750"/>
                </a:cubicBezTo>
                <a:cubicBezTo>
                  <a:pt x="905" y="633"/>
                  <a:pt x="830" y="560"/>
                  <a:pt x="715" y="532"/>
                </a:cubicBezTo>
                <a:cubicBezTo>
                  <a:pt x="640" y="513"/>
                  <a:pt x="548" y="514"/>
                  <a:pt x="439" y="533"/>
                </a:cubicBezTo>
                <a:cubicBezTo>
                  <a:pt x="368" y="379"/>
                  <a:pt x="222" y="256"/>
                  <a:pt x="0" y="164"/>
                </a:cubicBezTo>
                <a:cubicBezTo>
                  <a:pt x="54" y="123"/>
                  <a:pt x="110" y="90"/>
                  <a:pt x="166" y="66"/>
                </a:cubicBezTo>
                <a:cubicBezTo>
                  <a:pt x="321" y="0"/>
                  <a:pt x="485" y="0"/>
                  <a:pt x="660" y="66"/>
                </a:cubicBezTo>
                <a:cubicBezTo>
                  <a:pt x="678" y="73"/>
                  <a:pt x="697" y="80"/>
                  <a:pt x="715" y="89"/>
                </a:cubicBezTo>
                <a:cubicBezTo>
                  <a:pt x="716" y="89"/>
                  <a:pt x="717" y="89"/>
                  <a:pt x="718" y="90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18" name="Freeform 333" descr="D:\51PPT模板网\51pptmoban.com\图片.jpg">
            <a:extLst>
              <a:ext uri="{FF2B5EF4-FFF2-40B4-BE49-F238E27FC236}">
                <a16:creationId xmlns:a16="http://schemas.microsoft.com/office/drawing/2014/main" id="{AEC34CB5-BD83-E4F8-6F48-A9B590ED4953}"/>
              </a:ext>
            </a:extLst>
          </p:cNvPr>
          <p:cNvSpPr>
            <a:spLocks noEditPoints="1"/>
          </p:cNvSpPr>
          <p:nvPr/>
        </p:nvSpPr>
        <p:spPr bwMode="auto">
          <a:xfrm>
            <a:off x="6283809" y="2547586"/>
            <a:ext cx="397060" cy="397061"/>
          </a:xfrm>
          <a:custGeom>
            <a:avLst/>
            <a:gdLst>
              <a:gd name="T0" fmla="*/ 104 w 158"/>
              <a:gd name="T1" fmla="*/ 38 h 158"/>
              <a:gd name="T2" fmla="*/ 126 w 158"/>
              <a:gd name="T3" fmla="*/ 79 h 158"/>
              <a:gd name="T4" fmla="*/ 112 w 158"/>
              <a:gd name="T5" fmla="*/ 112 h 158"/>
              <a:gd name="T6" fmla="*/ 79 w 158"/>
              <a:gd name="T7" fmla="*/ 126 h 158"/>
              <a:gd name="T8" fmla="*/ 38 w 158"/>
              <a:gd name="T9" fmla="*/ 106 h 158"/>
              <a:gd name="T10" fmla="*/ 31 w 158"/>
              <a:gd name="T11" fmla="*/ 69 h 158"/>
              <a:gd name="T12" fmla="*/ 60 w 158"/>
              <a:gd name="T13" fmla="*/ 35 h 158"/>
              <a:gd name="T14" fmla="*/ 22 w 158"/>
              <a:gd name="T15" fmla="*/ 24 h 158"/>
              <a:gd name="T16" fmla="*/ 33 w 158"/>
              <a:gd name="T17" fmla="*/ 47 h 158"/>
              <a:gd name="T18" fmla="*/ 42 w 158"/>
              <a:gd name="T19" fmla="*/ 29 h 158"/>
              <a:gd name="T20" fmla="*/ 0 w 158"/>
              <a:gd name="T21" fmla="*/ 79 h 158"/>
              <a:gd name="T22" fmla="*/ 24 w 158"/>
              <a:gd name="T23" fmla="*/ 69 h 158"/>
              <a:gd name="T24" fmla="*/ 24 w 158"/>
              <a:gd name="T25" fmla="*/ 88 h 158"/>
              <a:gd name="T26" fmla="*/ 0 w 158"/>
              <a:gd name="T27" fmla="*/ 79 h 158"/>
              <a:gd name="T28" fmla="*/ 40 w 158"/>
              <a:gd name="T29" fmla="*/ 128 h 158"/>
              <a:gd name="T30" fmla="*/ 33 w 158"/>
              <a:gd name="T31" fmla="*/ 110 h 158"/>
              <a:gd name="T32" fmla="*/ 24 w 158"/>
              <a:gd name="T33" fmla="*/ 134 h 158"/>
              <a:gd name="T34" fmla="*/ 69 w 158"/>
              <a:gd name="T35" fmla="*/ 147 h 158"/>
              <a:gd name="T36" fmla="*/ 79 w 158"/>
              <a:gd name="T37" fmla="*/ 134 h 158"/>
              <a:gd name="T38" fmla="*/ 80 w 158"/>
              <a:gd name="T39" fmla="*/ 150 h 158"/>
              <a:gd name="T40" fmla="*/ 130 w 158"/>
              <a:gd name="T41" fmla="*/ 128 h 158"/>
              <a:gd name="T42" fmla="*/ 117 w 158"/>
              <a:gd name="T43" fmla="*/ 117 h 158"/>
              <a:gd name="T44" fmla="*/ 119 w 158"/>
              <a:gd name="T45" fmla="*/ 132 h 158"/>
              <a:gd name="T46" fmla="*/ 158 w 158"/>
              <a:gd name="T47" fmla="*/ 79 h 158"/>
              <a:gd name="T48" fmla="*/ 132 w 158"/>
              <a:gd name="T49" fmla="*/ 88 h 158"/>
              <a:gd name="T50" fmla="*/ 139 w 158"/>
              <a:gd name="T51" fmla="*/ 69 h 158"/>
              <a:gd name="T52" fmla="*/ 134 w 158"/>
              <a:gd name="T53" fmla="*/ 22 h 158"/>
              <a:gd name="T54" fmla="*/ 110 w 158"/>
              <a:gd name="T55" fmla="*/ 33 h 158"/>
              <a:gd name="T56" fmla="*/ 123 w 158"/>
              <a:gd name="T57" fmla="*/ 47 h 158"/>
              <a:gd name="T58" fmla="*/ 134 w 158"/>
              <a:gd name="T59" fmla="*/ 22 h 158"/>
              <a:gd name="T60" fmla="*/ 27 w 158"/>
              <a:gd name="T61" fmla="*/ 58 h 158"/>
              <a:gd name="T62" fmla="*/ 25 w 158"/>
              <a:gd name="T63" fmla="*/ 95 h 158"/>
              <a:gd name="T64" fmla="*/ 14 w 158"/>
              <a:gd name="T65" fmla="*/ 106 h 158"/>
              <a:gd name="T66" fmla="*/ 57 w 158"/>
              <a:gd name="T67" fmla="*/ 130 h 158"/>
              <a:gd name="T68" fmla="*/ 104 w 158"/>
              <a:gd name="T69" fmla="*/ 141 h 158"/>
              <a:gd name="T70" fmla="*/ 104 w 158"/>
              <a:gd name="T71" fmla="*/ 126 h 158"/>
              <a:gd name="T72" fmla="*/ 126 w 158"/>
              <a:gd name="T73" fmla="*/ 104 h 158"/>
              <a:gd name="T74" fmla="*/ 143 w 158"/>
              <a:gd name="T75" fmla="*/ 104 h 158"/>
              <a:gd name="T76" fmla="*/ 128 w 158"/>
              <a:gd name="T77" fmla="*/ 57 h 158"/>
              <a:gd name="T78" fmla="*/ 104 w 158"/>
              <a:gd name="T79" fmla="*/ 29 h 158"/>
              <a:gd name="T80" fmla="*/ 104 w 158"/>
              <a:gd name="T81" fmla="*/ 14 h 158"/>
              <a:gd name="T82" fmla="*/ 57 w 158"/>
              <a:gd name="T83" fmla="*/ 27 h 158"/>
              <a:gd name="T84" fmla="*/ 77 w 158"/>
              <a:gd name="T85" fmla="*/ 0 h 158"/>
              <a:gd name="T86" fmla="*/ 88 w 158"/>
              <a:gd name="T87" fmla="*/ 24 h 158"/>
              <a:gd name="T88" fmla="*/ 68 w 158"/>
              <a:gd name="T89" fmla="*/ 24 h 158"/>
              <a:gd name="T90" fmla="*/ 77 w 158"/>
              <a:gd name="T91" fmla="*/ 0 h 158"/>
              <a:gd name="T92" fmla="*/ 62 w 158"/>
              <a:gd name="T93" fmla="*/ 49 h 158"/>
              <a:gd name="T94" fmla="*/ 108 w 158"/>
              <a:gd name="T95" fmla="*/ 47 h 158"/>
              <a:gd name="T96" fmla="*/ 68 w 158"/>
              <a:gd name="T97" fmla="*/ 38 h 158"/>
              <a:gd name="T98" fmla="*/ 44 w 158"/>
              <a:gd name="T99" fmla="*/ 69 h 158"/>
              <a:gd name="T100" fmla="*/ 44 w 158"/>
              <a:gd name="T101" fmla="*/ 99 h 158"/>
              <a:gd name="T102" fmla="*/ 49 w 158"/>
              <a:gd name="T103" fmla="*/ 110 h 158"/>
              <a:gd name="T104" fmla="*/ 71 w 158"/>
              <a:gd name="T105" fmla="*/ 117 h 158"/>
              <a:gd name="T106" fmla="*/ 40 w 158"/>
              <a:gd name="T107" fmla="*/ 66 h 158"/>
              <a:gd name="T108" fmla="*/ 36 w 158"/>
              <a:gd name="T109" fmla="*/ 77 h 158"/>
              <a:gd name="T110" fmla="*/ 46 w 158"/>
              <a:gd name="T111" fmla="*/ 9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8" h="158">
                <a:moveTo>
                  <a:pt x="79" y="31"/>
                </a:moveTo>
                <a:lnTo>
                  <a:pt x="79" y="31"/>
                </a:lnTo>
                <a:lnTo>
                  <a:pt x="88" y="31"/>
                </a:lnTo>
                <a:lnTo>
                  <a:pt x="97" y="35"/>
                </a:lnTo>
                <a:lnTo>
                  <a:pt x="104" y="38"/>
                </a:lnTo>
                <a:lnTo>
                  <a:pt x="112" y="44"/>
                </a:lnTo>
                <a:lnTo>
                  <a:pt x="117" y="51"/>
                </a:lnTo>
                <a:lnTo>
                  <a:pt x="123" y="60"/>
                </a:lnTo>
                <a:lnTo>
                  <a:pt x="124" y="69"/>
                </a:lnTo>
                <a:lnTo>
                  <a:pt x="126" y="79"/>
                </a:lnTo>
                <a:lnTo>
                  <a:pt x="126" y="79"/>
                </a:lnTo>
                <a:lnTo>
                  <a:pt x="124" y="88"/>
                </a:lnTo>
                <a:lnTo>
                  <a:pt x="123" y="97"/>
                </a:lnTo>
                <a:lnTo>
                  <a:pt x="117" y="106"/>
                </a:lnTo>
                <a:lnTo>
                  <a:pt x="112" y="112"/>
                </a:lnTo>
                <a:lnTo>
                  <a:pt x="104" y="119"/>
                </a:lnTo>
                <a:lnTo>
                  <a:pt x="97" y="123"/>
                </a:lnTo>
                <a:lnTo>
                  <a:pt x="88" y="126"/>
                </a:lnTo>
                <a:lnTo>
                  <a:pt x="79" y="126"/>
                </a:lnTo>
                <a:lnTo>
                  <a:pt x="79" y="126"/>
                </a:lnTo>
                <a:lnTo>
                  <a:pt x="68" y="126"/>
                </a:lnTo>
                <a:lnTo>
                  <a:pt x="60" y="123"/>
                </a:lnTo>
                <a:lnTo>
                  <a:pt x="51" y="119"/>
                </a:lnTo>
                <a:lnTo>
                  <a:pt x="44" y="112"/>
                </a:lnTo>
                <a:lnTo>
                  <a:pt x="38" y="106"/>
                </a:lnTo>
                <a:lnTo>
                  <a:pt x="35" y="97"/>
                </a:lnTo>
                <a:lnTo>
                  <a:pt x="31" y="88"/>
                </a:lnTo>
                <a:lnTo>
                  <a:pt x="31" y="79"/>
                </a:lnTo>
                <a:lnTo>
                  <a:pt x="31" y="79"/>
                </a:lnTo>
                <a:lnTo>
                  <a:pt x="31" y="69"/>
                </a:lnTo>
                <a:lnTo>
                  <a:pt x="35" y="60"/>
                </a:lnTo>
                <a:lnTo>
                  <a:pt x="38" y="51"/>
                </a:lnTo>
                <a:lnTo>
                  <a:pt x="44" y="44"/>
                </a:lnTo>
                <a:lnTo>
                  <a:pt x="51" y="38"/>
                </a:lnTo>
                <a:lnTo>
                  <a:pt x="60" y="35"/>
                </a:lnTo>
                <a:lnTo>
                  <a:pt x="68" y="31"/>
                </a:lnTo>
                <a:lnTo>
                  <a:pt x="79" y="31"/>
                </a:lnTo>
                <a:lnTo>
                  <a:pt x="79" y="31"/>
                </a:lnTo>
                <a:close/>
                <a:moveTo>
                  <a:pt x="22" y="24"/>
                </a:moveTo>
                <a:lnTo>
                  <a:pt x="22" y="24"/>
                </a:lnTo>
                <a:lnTo>
                  <a:pt x="25" y="29"/>
                </a:lnTo>
                <a:lnTo>
                  <a:pt x="27" y="35"/>
                </a:lnTo>
                <a:lnTo>
                  <a:pt x="29" y="42"/>
                </a:lnTo>
                <a:lnTo>
                  <a:pt x="33" y="47"/>
                </a:lnTo>
                <a:lnTo>
                  <a:pt x="33" y="47"/>
                </a:lnTo>
                <a:lnTo>
                  <a:pt x="38" y="40"/>
                </a:lnTo>
                <a:lnTo>
                  <a:pt x="38" y="40"/>
                </a:lnTo>
                <a:lnTo>
                  <a:pt x="47" y="33"/>
                </a:lnTo>
                <a:lnTo>
                  <a:pt x="47" y="33"/>
                </a:lnTo>
                <a:lnTo>
                  <a:pt x="42" y="29"/>
                </a:lnTo>
                <a:lnTo>
                  <a:pt x="36" y="25"/>
                </a:lnTo>
                <a:lnTo>
                  <a:pt x="31" y="22"/>
                </a:lnTo>
                <a:lnTo>
                  <a:pt x="22" y="24"/>
                </a:lnTo>
                <a:lnTo>
                  <a:pt x="22" y="24"/>
                </a:lnTo>
                <a:close/>
                <a:moveTo>
                  <a:pt x="0" y="79"/>
                </a:moveTo>
                <a:lnTo>
                  <a:pt x="0" y="79"/>
                </a:lnTo>
                <a:lnTo>
                  <a:pt x="5" y="73"/>
                </a:lnTo>
                <a:lnTo>
                  <a:pt x="11" y="69"/>
                </a:lnTo>
                <a:lnTo>
                  <a:pt x="18" y="68"/>
                </a:lnTo>
                <a:lnTo>
                  <a:pt x="24" y="69"/>
                </a:lnTo>
                <a:lnTo>
                  <a:pt x="24" y="69"/>
                </a:lnTo>
                <a:lnTo>
                  <a:pt x="24" y="79"/>
                </a:lnTo>
                <a:lnTo>
                  <a:pt x="24" y="79"/>
                </a:lnTo>
                <a:lnTo>
                  <a:pt x="24" y="88"/>
                </a:lnTo>
                <a:lnTo>
                  <a:pt x="24" y="88"/>
                </a:lnTo>
                <a:lnTo>
                  <a:pt x="16" y="88"/>
                </a:lnTo>
                <a:lnTo>
                  <a:pt x="11" y="84"/>
                </a:lnTo>
                <a:lnTo>
                  <a:pt x="5" y="81"/>
                </a:lnTo>
                <a:lnTo>
                  <a:pt x="0" y="79"/>
                </a:lnTo>
                <a:lnTo>
                  <a:pt x="0" y="79"/>
                </a:lnTo>
                <a:close/>
                <a:moveTo>
                  <a:pt x="24" y="134"/>
                </a:moveTo>
                <a:lnTo>
                  <a:pt x="24" y="134"/>
                </a:lnTo>
                <a:lnTo>
                  <a:pt x="29" y="130"/>
                </a:lnTo>
                <a:lnTo>
                  <a:pt x="35" y="130"/>
                </a:lnTo>
                <a:lnTo>
                  <a:pt x="40" y="128"/>
                </a:lnTo>
                <a:lnTo>
                  <a:pt x="47" y="125"/>
                </a:lnTo>
                <a:lnTo>
                  <a:pt x="47" y="125"/>
                </a:lnTo>
                <a:lnTo>
                  <a:pt x="38" y="117"/>
                </a:lnTo>
                <a:lnTo>
                  <a:pt x="38" y="117"/>
                </a:lnTo>
                <a:lnTo>
                  <a:pt x="33" y="110"/>
                </a:lnTo>
                <a:lnTo>
                  <a:pt x="33" y="110"/>
                </a:lnTo>
                <a:lnTo>
                  <a:pt x="27" y="114"/>
                </a:lnTo>
                <a:lnTo>
                  <a:pt x="24" y="119"/>
                </a:lnTo>
                <a:lnTo>
                  <a:pt x="22" y="126"/>
                </a:lnTo>
                <a:lnTo>
                  <a:pt x="24" y="134"/>
                </a:lnTo>
                <a:lnTo>
                  <a:pt x="24" y="134"/>
                </a:lnTo>
                <a:close/>
                <a:moveTo>
                  <a:pt x="79" y="158"/>
                </a:moveTo>
                <a:lnTo>
                  <a:pt x="79" y="158"/>
                </a:lnTo>
                <a:lnTo>
                  <a:pt x="73" y="152"/>
                </a:lnTo>
                <a:lnTo>
                  <a:pt x="69" y="147"/>
                </a:lnTo>
                <a:lnTo>
                  <a:pt x="68" y="139"/>
                </a:lnTo>
                <a:lnTo>
                  <a:pt x="68" y="132"/>
                </a:lnTo>
                <a:lnTo>
                  <a:pt x="68" y="132"/>
                </a:lnTo>
                <a:lnTo>
                  <a:pt x="79" y="134"/>
                </a:lnTo>
                <a:lnTo>
                  <a:pt x="79" y="134"/>
                </a:lnTo>
                <a:lnTo>
                  <a:pt x="88" y="132"/>
                </a:lnTo>
                <a:lnTo>
                  <a:pt x="88" y="132"/>
                </a:lnTo>
                <a:lnTo>
                  <a:pt x="86" y="139"/>
                </a:lnTo>
                <a:lnTo>
                  <a:pt x="84" y="145"/>
                </a:lnTo>
                <a:lnTo>
                  <a:pt x="80" y="150"/>
                </a:lnTo>
                <a:lnTo>
                  <a:pt x="79" y="158"/>
                </a:lnTo>
                <a:lnTo>
                  <a:pt x="79" y="158"/>
                </a:lnTo>
                <a:close/>
                <a:moveTo>
                  <a:pt x="134" y="134"/>
                </a:moveTo>
                <a:lnTo>
                  <a:pt x="134" y="134"/>
                </a:lnTo>
                <a:lnTo>
                  <a:pt x="130" y="128"/>
                </a:lnTo>
                <a:lnTo>
                  <a:pt x="128" y="123"/>
                </a:lnTo>
                <a:lnTo>
                  <a:pt x="128" y="115"/>
                </a:lnTo>
                <a:lnTo>
                  <a:pt x="123" y="110"/>
                </a:lnTo>
                <a:lnTo>
                  <a:pt x="123" y="110"/>
                </a:lnTo>
                <a:lnTo>
                  <a:pt x="117" y="117"/>
                </a:lnTo>
                <a:lnTo>
                  <a:pt x="117" y="117"/>
                </a:lnTo>
                <a:lnTo>
                  <a:pt x="110" y="125"/>
                </a:lnTo>
                <a:lnTo>
                  <a:pt x="110" y="125"/>
                </a:lnTo>
                <a:lnTo>
                  <a:pt x="113" y="128"/>
                </a:lnTo>
                <a:lnTo>
                  <a:pt x="119" y="132"/>
                </a:lnTo>
                <a:lnTo>
                  <a:pt x="126" y="134"/>
                </a:lnTo>
                <a:lnTo>
                  <a:pt x="134" y="134"/>
                </a:lnTo>
                <a:lnTo>
                  <a:pt x="134" y="134"/>
                </a:lnTo>
                <a:close/>
                <a:moveTo>
                  <a:pt x="158" y="79"/>
                </a:moveTo>
                <a:lnTo>
                  <a:pt x="158" y="79"/>
                </a:lnTo>
                <a:lnTo>
                  <a:pt x="152" y="84"/>
                </a:lnTo>
                <a:lnTo>
                  <a:pt x="145" y="88"/>
                </a:lnTo>
                <a:lnTo>
                  <a:pt x="139" y="90"/>
                </a:lnTo>
                <a:lnTo>
                  <a:pt x="132" y="88"/>
                </a:lnTo>
                <a:lnTo>
                  <a:pt x="132" y="88"/>
                </a:lnTo>
                <a:lnTo>
                  <a:pt x="134" y="79"/>
                </a:lnTo>
                <a:lnTo>
                  <a:pt x="134" y="79"/>
                </a:lnTo>
                <a:lnTo>
                  <a:pt x="132" y="69"/>
                </a:lnTo>
                <a:lnTo>
                  <a:pt x="132" y="69"/>
                </a:lnTo>
                <a:lnTo>
                  <a:pt x="139" y="69"/>
                </a:lnTo>
                <a:lnTo>
                  <a:pt x="145" y="73"/>
                </a:lnTo>
                <a:lnTo>
                  <a:pt x="150" y="77"/>
                </a:lnTo>
                <a:lnTo>
                  <a:pt x="158" y="79"/>
                </a:lnTo>
                <a:lnTo>
                  <a:pt x="158" y="79"/>
                </a:lnTo>
                <a:close/>
                <a:moveTo>
                  <a:pt x="134" y="22"/>
                </a:moveTo>
                <a:lnTo>
                  <a:pt x="134" y="22"/>
                </a:lnTo>
                <a:lnTo>
                  <a:pt x="128" y="25"/>
                </a:lnTo>
                <a:lnTo>
                  <a:pt x="121" y="27"/>
                </a:lnTo>
                <a:lnTo>
                  <a:pt x="115" y="29"/>
                </a:lnTo>
                <a:lnTo>
                  <a:pt x="110" y="33"/>
                </a:lnTo>
                <a:lnTo>
                  <a:pt x="110" y="33"/>
                </a:lnTo>
                <a:lnTo>
                  <a:pt x="117" y="40"/>
                </a:lnTo>
                <a:lnTo>
                  <a:pt x="117" y="40"/>
                </a:lnTo>
                <a:lnTo>
                  <a:pt x="123" y="47"/>
                </a:lnTo>
                <a:lnTo>
                  <a:pt x="123" y="47"/>
                </a:lnTo>
                <a:lnTo>
                  <a:pt x="128" y="44"/>
                </a:lnTo>
                <a:lnTo>
                  <a:pt x="132" y="38"/>
                </a:lnTo>
                <a:lnTo>
                  <a:pt x="134" y="31"/>
                </a:lnTo>
                <a:lnTo>
                  <a:pt x="134" y="22"/>
                </a:lnTo>
                <a:lnTo>
                  <a:pt x="134" y="22"/>
                </a:lnTo>
                <a:close/>
                <a:moveTo>
                  <a:pt x="14" y="53"/>
                </a:moveTo>
                <a:lnTo>
                  <a:pt x="29" y="53"/>
                </a:lnTo>
                <a:lnTo>
                  <a:pt x="29" y="53"/>
                </a:lnTo>
                <a:lnTo>
                  <a:pt x="27" y="58"/>
                </a:lnTo>
                <a:lnTo>
                  <a:pt x="27" y="58"/>
                </a:lnTo>
                <a:lnTo>
                  <a:pt x="25" y="64"/>
                </a:lnTo>
                <a:lnTo>
                  <a:pt x="14" y="53"/>
                </a:lnTo>
                <a:lnTo>
                  <a:pt x="14" y="53"/>
                </a:lnTo>
                <a:close/>
                <a:moveTo>
                  <a:pt x="14" y="106"/>
                </a:moveTo>
                <a:lnTo>
                  <a:pt x="25" y="95"/>
                </a:lnTo>
                <a:lnTo>
                  <a:pt x="25" y="95"/>
                </a:lnTo>
                <a:lnTo>
                  <a:pt x="27" y="101"/>
                </a:lnTo>
                <a:lnTo>
                  <a:pt x="27" y="101"/>
                </a:lnTo>
                <a:lnTo>
                  <a:pt x="29" y="104"/>
                </a:lnTo>
                <a:lnTo>
                  <a:pt x="14" y="106"/>
                </a:lnTo>
                <a:lnTo>
                  <a:pt x="14" y="106"/>
                </a:lnTo>
                <a:close/>
                <a:moveTo>
                  <a:pt x="53" y="143"/>
                </a:moveTo>
                <a:lnTo>
                  <a:pt x="53" y="126"/>
                </a:lnTo>
                <a:lnTo>
                  <a:pt x="53" y="126"/>
                </a:lnTo>
                <a:lnTo>
                  <a:pt x="57" y="130"/>
                </a:lnTo>
                <a:lnTo>
                  <a:pt x="57" y="130"/>
                </a:lnTo>
                <a:lnTo>
                  <a:pt x="62" y="132"/>
                </a:lnTo>
                <a:lnTo>
                  <a:pt x="53" y="143"/>
                </a:lnTo>
                <a:lnTo>
                  <a:pt x="53" y="143"/>
                </a:lnTo>
                <a:close/>
                <a:moveTo>
                  <a:pt x="104" y="141"/>
                </a:moveTo>
                <a:lnTo>
                  <a:pt x="93" y="132"/>
                </a:lnTo>
                <a:lnTo>
                  <a:pt x="93" y="132"/>
                </a:lnTo>
                <a:lnTo>
                  <a:pt x="99" y="130"/>
                </a:lnTo>
                <a:lnTo>
                  <a:pt x="99" y="130"/>
                </a:lnTo>
                <a:lnTo>
                  <a:pt x="104" y="126"/>
                </a:lnTo>
                <a:lnTo>
                  <a:pt x="104" y="141"/>
                </a:lnTo>
                <a:lnTo>
                  <a:pt x="104" y="141"/>
                </a:lnTo>
                <a:close/>
                <a:moveTo>
                  <a:pt x="143" y="104"/>
                </a:moveTo>
                <a:lnTo>
                  <a:pt x="126" y="104"/>
                </a:lnTo>
                <a:lnTo>
                  <a:pt x="126" y="104"/>
                </a:lnTo>
                <a:lnTo>
                  <a:pt x="130" y="99"/>
                </a:lnTo>
                <a:lnTo>
                  <a:pt x="130" y="99"/>
                </a:lnTo>
                <a:lnTo>
                  <a:pt x="132" y="93"/>
                </a:lnTo>
                <a:lnTo>
                  <a:pt x="143" y="104"/>
                </a:lnTo>
                <a:lnTo>
                  <a:pt x="143" y="104"/>
                </a:lnTo>
                <a:close/>
                <a:moveTo>
                  <a:pt x="141" y="51"/>
                </a:moveTo>
                <a:lnTo>
                  <a:pt x="130" y="62"/>
                </a:lnTo>
                <a:lnTo>
                  <a:pt x="130" y="62"/>
                </a:lnTo>
                <a:lnTo>
                  <a:pt x="128" y="57"/>
                </a:lnTo>
                <a:lnTo>
                  <a:pt x="128" y="57"/>
                </a:lnTo>
                <a:lnTo>
                  <a:pt x="126" y="51"/>
                </a:lnTo>
                <a:lnTo>
                  <a:pt x="141" y="51"/>
                </a:lnTo>
                <a:lnTo>
                  <a:pt x="141" y="51"/>
                </a:lnTo>
                <a:close/>
                <a:moveTo>
                  <a:pt x="104" y="14"/>
                </a:moveTo>
                <a:lnTo>
                  <a:pt x="104" y="29"/>
                </a:lnTo>
                <a:lnTo>
                  <a:pt x="104" y="29"/>
                </a:lnTo>
                <a:lnTo>
                  <a:pt x="99" y="27"/>
                </a:lnTo>
                <a:lnTo>
                  <a:pt x="99" y="27"/>
                </a:lnTo>
                <a:lnTo>
                  <a:pt x="93" y="25"/>
                </a:lnTo>
                <a:lnTo>
                  <a:pt x="104" y="14"/>
                </a:lnTo>
                <a:lnTo>
                  <a:pt x="104" y="14"/>
                </a:lnTo>
                <a:close/>
                <a:moveTo>
                  <a:pt x="51" y="14"/>
                </a:moveTo>
                <a:lnTo>
                  <a:pt x="62" y="25"/>
                </a:lnTo>
                <a:lnTo>
                  <a:pt x="62" y="25"/>
                </a:lnTo>
                <a:lnTo>
                  <a:pt x="57" y="27"/>
                </a:lnTo>
                <a:lnTo>
                  <a:pt x="57" y="27"/>
                </a:lnTo>
                <a:lnTo>
                  <a:pt x="51" y="31"/>
                </a:lnTo>
                <a:lnTo>
                  <a:pt x="51" y="14"/>
                </a:lnTo>
                <a:lnTo>
                  <a:pt x="51" y="14"/>
                </a:lnTo>
                <a:close/>
                <a:moveTo>
                  <a:pt x="77" y="0"/>
                </a:moveTo>
                <a:lnTo>
                  <a:pt x="77" y="0"/>
                </a:lnTo>
                <a:lnTo>
                  <a:pt x="84" y="5"/>
                </a:lnTo>
                <a:lnTo>
                  <a:pt x="88" y="11"/>
                </a:lnTo>
                <a:lnTo>
                  <a:pt x="88" y="18"/>
                </a:lnTo>
                <a:lnTo>
                  <a:pt x="88" y="24"/>
                </a:lnTo>
                <a:lnTo>
                  <a:pt x="88" y="24"/>
                </a:lnTo>
                <a:lnTo>
                  <a:pt x="79" y="24"/>
                </a:lnTo>
                <a:lnTo>
                  <a:pt x="79" y="24"/>
                </a:lnTo>
                <a:lnTo>
                  <a:pt x="68" y="24"/>
                </a:lnTo>
                <a:lnTo>
                  <a:pt x="68" y="24"/>
                </a:lnTo>
                <a:lnTo>
                  <a:pt x="69" y="18"/>
                </a:lnTo>
                <a:lnTo>
                  <a:pt x="73" y="13"/>
                </a:lnTo>
                <a:lnTo>
                  <a:pt x="77" y="7"/>
                </a:lnTo>
                <a:lnTo>
                  <a:pt x="77" y="0"/>
                </a:lnTo>
                <a:lnTo>
                  <a:pt x="77" y="0"/>
                </a:lnTo>
                <a:close/>
                <a:moveTo>
                  <a:pt x="44" y="69"/>
                </a:moveTo>
                <a:lnTo>
                  <a:pt x="44" y="69"/>
                </a:lnTo>
                <a:lnTo>
                  <a:pt x="49" y="62"/>
                </a:lnTo>
                <a:lnTo>
                  <a:pt x="57" y="55"/>
                </a:lnTo>
                <a:lnTo>
                  <a:pt x="62" y="49"/>
                </a:lnTo>
                <a:lnTo>
                  <a:pt x="71" y="47"/>
                </a:lnTo>
                <a:lnTo>
                  <a:pt x="79" y="46"/>
                </a:lnTo>
                <a:lnTo>
                  <a:pt x="88" y="44"/>
                </a:lnTo>
                <a:lnTo>
                  <a:pt x="97" y="46"/>
                </a:lnTo>
                <a:lnTo>
                  <a:pt x="108" y="47"/>
                </a:lnTo>
                <a:lnTo>
                  <a:pt x="108" y="47"/>
                </a:lnTo>
                <a:lnTo>
                  <a:pt x="99" y="42"/>
                </a:lnTo>
                <a:lnTo>
                  <a:pt x="88" y="38"/>
                </a:lnTo>
                <a:lnTo>
                  <a:pt x="77" y="38"/>
                </a:lnTo>
                <a:lnTo>
                  <a:pt x="68" y="38"/>
                </a:lnTo>
                <a:lnTo>
                  <a:pt x="58" y="44"/>
                </a:lnTo>
                <a:lnTo>
                  <a:pt x="51" y="49"/>
                </a:lnTo>
                <a:lnTo>
                  <a:pt x="46" y="58"/>
                </a:lnTo>
                <a:lnTo>
                  <a:pt x="44" y="69"/>
                </a:lnTo>
                <a:lnTo>
                  <a:pt x="44" y="69"/>
                </a:lnTo>
                <a:close/>
                <a:moveTo>
                  <a:pt x="71" y="117"/>
                </a:moveTo>
                <a:lnTo>
                  <a:pt x="71" y="117"/>
                </a:lnTo>
                <a:lnTo>
                  <a:pt x="60" y="112"/>
                </a:lnTo>
                <a:lnTo>
                  <a:pt x="51" y="106"/>
                </a:lnTo>
                <a:lnTo>
                  <a:pt x="44" y="99"/>
                </a:lnTo>
                <a:lnTo>
                  <a:pt x="38" y="93"/>
                </a:lnTo>
                <a:lnTo>
                  <a:pt x="38" y="93"/>
                </a:lnTo>
                <a:lnTo>
                  <a:pt x="38" y="97"/>
                </a:lnTo>
                <a:lnTo>
                  <a:pt x="40" y="101"/>
                </a:lnTo>
                <a:lnTo>
                  <a:pt x="49" y="110"/>
                </a:lnTo>
                <a:lnTo>
                  <a:pt x="55" y="114"/>
                </a:lnTo>
                <a:lnTo>
                  <a:pt x="60" y="115"/>
                </a:lnTo>
                <a:lnTo>
                  <a:pt x="66" y="117"/>
                </a:lnTo>
                <a:lnTo>
                  <a:pt x="71" y="117"/>
                </a:lnTo>
                <a:lnTo>
                  <a:pt x="71" y="117"/>
                </a:lnTo>
                <a:close/>
                <a:moveTo>
                  <a:pt x="46" y="99"/>
                </a:moveTo>
                <a:lnTo>
                  <a:pt x="46" y="99"/>
                </a:lnTo>
                <a:lnTo>
                  <a:pt x="42" y="86"/>
                </a:lnTo>
                <a:lnTo>
                  <a:pt x="40" y="75"/>
                </a:lnTo>
                <a:lnTo>
                  <a:pt x="40" y="66"/>
                </a:lnTo>
                <a:lnTo>
                  <a:pt x="42" y="58"/>
                </a:lnTo>
                <a:lnTo>
                  <a:pt x="42" y="58"/>
                </a:lnTo>
                <a:lnTo>
                  <a:pt x="40" y="60"/>
                </a:lnTo>
                <a:lnTo>
                  <a:pt x="38" y="66"/>
                </a:lnTo>
                <a:lnTo>
                  <a:pt x="36" y="77"/>
                </a:lnTo>
                <a:lnTo>
                  <a:pt x="36" y="82"/>
                </a:lnTo>
                <a:lnTo>
                  <a:pt x="38" y="90"/>
                </a:lnTo>
                <a:lnTo>
                  <a:pt x="42" y="95"/>
                </a:lnTo>
                <a:lnTo>
                  <a:pt x="46" y="99"/>
                </a:lnTo>
                <a:lnTo>
                  <a:pt x="46" y="99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CB2CFD55-3600-917A-02A1-087D130DE9F0}"/>
              </a:ext>
            </a:extLst>
          </p:cNvPr>
          <p:cNvCxnSpPr>
            <a:cxnSpLocks/>
          </p:cNvCxnSpPr>
          <p:nvPr/>
        </p:nvCxnSpPr>
        <p:spPr>
          <a:xfrm flipV="1">
            <a:off x="5842000" y="1244600"/>
            <a:ext cx="0" cy="1302986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6200000" scaled="1"/>
              <a:tileRect/>
            </a:gra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865D53A-BAD5-AFDC-D606-69A2C7921294}"/>
              </a:ext>
            </a:extLst>
          </p:cNvPr>
          <p:cNvCxnSpPr>
            <a:cxnSpLocks/>
          </p:cNvCxnSpPr>
          <p:nvPr/>
        </p:nvCxnSpPr>
        <p:spPr>
          <a:xfrm>
            <a:off x="7454900" y="3093686"/>
            <a:ext cx="3533775" cy="0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0800000" scaled="1"/>
              <a:tileRect/>
            </a:gra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9842E657-9BFB-5F04-A0D1-C86171414AB3}"/>
              </a:ext>
            </a:extLst>
          </p:cNvPr>
          <p:cNvCxnSpPr>
            <a:cxnSpLocks/>
          </p:cNvCxnSpPr>
          <p:nvPr/>
        </p:nvCxnSpPr>
        <p:spPr>
          <a:xfrm>
            <a:off x="7264018" y="4643086"/>
            <a:ext cx="3724657" cy="0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0800000" scaled="1"/>
              <a:tileRect/>
            </a:gra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21AF1FE4-7465-27B6-BD3C-EA34D9BDED14}"/>
              </a:ext>
            </a:extLst>
          </p:cNvPr>
          <p:cNvCxnSpPr>
            <a:cxnSpLocks/>
          </p:cNvCxnSpPr>
          <p:nvPr/>
        </p:nvCxnSpPr>
        <p:spPr>
          <a:xfrm flipH="1">
            <a:off x="1168400" y="2851118"/>
            <a:ext cx="3592109" cy="0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0800000" scaled="1"/>
              <a:tileRect/>
            </a:gra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435302D-1FB9-CCA2-0CC7-48030F38789F}"/>
              </a:ext>
            </a:extLst>
          </p:cNvPr>
          <p:cNvCxnSpPr>
            <a:cxnSpLocks/>
          </p:cNvCxnSpPr>
          <p:nvPr/>
        </p:nvCxnSpPr>
        <p:spPr>
          <a:xfrm flipH="1">
            <a:off x="1168400" y="4278630"/>
            <a:ext cx="3592109" cy="0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0800000" scaled="1"/>
              <a:tileRect/>
            </a:gra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3166A8D-F72E-8C06-CF7B-08A2B32A343E}"/>
              </a:ext>
            </a:extLst>
          </p:cNvPr>
          <p:cNvGrpSpPr/>
          <p:nvPr/>
        </p:nvGrpSpPr>
        <p:grpSpPr>
          <a:xfrm>
            <a:off x="7927887" y="3221718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5D127FE-EDDD-04B4-F826-90D8BBE8708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356D473-99BC-3332-C78C-258CF031AB0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B784C69-E463-3922-5A64-0A7C3338BC62}"/>
              </a:ext>
            </a:extLst>
          </p:cNvPr>
          <p:cNvGrpSpPr/>
          <p:nvPr/>
        </p:nvGrpSpPr>
        <p:grpSpPr>
          <a:xfrm>
            <a:off x="1520823" y="1894897"/>
            <a:ext cx="2984539" cy="816522"/>
            <a:chOff x="283598" y="19065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E936DA8-E9EE-2158-6026-84B5733AA64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6F4E67A-71D7-417D-3C7A-606D27C86B0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A3B46E8-D89D-7A6F-5527-9BFE26448233}"/>
              </a:ext>
            </a:extLst>
          </p:cNvPr>
          <p:cNvGrpSpPr/>
          <p:nvPr/>
        </p:nvGrpSpPr>
        <p:grpSpPr>
          <a:xfrm>
            <a:off x="1472184" y="4418330"/>
            <a:ext cx="2984539" cy="816522"/>
            <a:chOff x="283598" y="1906534"/>
            <a:chExt cx="2984539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67D9640-6F1D-03F4-F0F9-821C70A1BB9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869E140-87B5-9542-D074-411F4E6DC25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33E3146-6D4B-563C-B2F1-5DAC62D2BFEB}"/>
              </a:ext>
            </a:extLst>
          </p:cNvPr>
          <p:cNvGrpSpPr/>
          <p:nvPr/>
        </p:nvGrpSpPr>
        <p:grpSpPr>
          <a:xfrm>
            <a:off x="5971687" y="1208325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6060874-C494-E3DD-715C-ACCFB7497F6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BE6471C-F927-9E86-0326-2AB7D9BB8D3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2DB4970-CB6B-3882-9DB7-883D8F462ECA}"/>
              </a:ext>
            </a:extLst>
          </p:cNvPr>
          <p:cNvGrpSpPr/>
          <p:nvPr/>
        </p:nvGrpSpPr>
        <p:grpSpPr>
          <a:xfrm>
            <a:off x="7927887" y="4759288"/>
            <a:ext cx="2966425" cy="816522"/>
            <a:chOff x="283598" y="1906534"/>
            <a:chExt cx="2966425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48EA91D-E29C-8B14-3E51-5E219E784F6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1EEF37F-7439-BD73-73A6-D48D6440E4A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21A1D76-4479-722F-B765-22092E87A751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186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D92ACED1-D689-D77A-DE8C-A4DFA739675A}"/>
              </a:ext>
            </a:extLst>
          </p:cNvPr>
          <p:cNvSpPr>
            <a:spLocks/>
          </p:cNvSpPr>
          <p:nvPr/>
        </p:nvSpPr>
        <p:spPr bwMode="auto">
          <a:xfrm rot="10800000">
            <a:off x="4380904" y="1763252"/>
            <a:ext cx="1744473" cy="2285284"/>
          </a:xfrm>
          <a:custGeom>
            <a:avLst/>
            <a:gdLst>
              <a:gd name="T0" fmla="*/ 308 w 357"/>
              <a:gd name="T1" fmla="*/ 216 h 467"/>
              <a:gd name="T2" fmla="*/ 342 w 357"/>
              <a:gd name="T3" fmla="*/ 226 h 467"/>
              <a:gd name="T4" fmla="*/ 348 w 357"/>
              <a:gd name="T5" fmla="*/ 228 h 467"/>
              <a:gd name="T6" fmla="*/ 352 w 357"/>
              <a:gd name="T7" fmla="*/ 227 h 467"/>
              <a:gd name="T8" fmla="*/ 357 w 357"/>
              <a:gd name="T9" fmla="*/ 218 h 467"/>
              <a:gd name="T10" fmla="*/ 357 w 357"/>
              <a:gd name="T11" fmla="*/ 139 h 467"/>
              <a:gd name="T12" fmla="*/ 328 w 357"/>
              <a:gd name="T13" fmla="*/ 109 h 467"/>
              <a:gd name="T14" fmla="*/ 236 w 357"/>
              <a:gd name="T15" fmla="*/ 109 h 467"/>
              <a:gd name="T16" fmla="*/ 227 w 357"/>
              <a:gd name="T17" fmla="*/ 104 h 467"/>
              <a:gd name="T18" fmla="*/ 228 w 357"/>
              <a:gd name="T19" fmla="*/ 94 h 467"/>
              <a:gd name="T20" fmla="*/ 238 w 357"/>
              <a:gd name="T21" fmla="*/ 60 h 467"/>
              <a:gd name="T22" fmla="*/ 179 w 357"/>
              <a:gd name="T23" fmla="*/ 0 h 467"/>
              <a:gd name="T24" fmla="*/ 119 w 357"/>
              <a:gd name="T25" fmla="*/ 60 h 467"/>
              <a:gd name="T26" fmla="*/ 130 w 357"/>
              <a:gd name="T27" fmla="*/ 94 h 467"/>
              <a:gd name="T28" fmla="*/ 131 w 357"/>
              <a:gd name="T29" fmla="*/ 104 h 467"/>
              <a:gd name="T30" fmla="*/ 122 w 357"/>
              <a:gd name="T31" fmla="*/ 109 h 467"/>
              <a:gd name="T32" fmla="*/ 30 w 357"/>
              <a:gd name="T33" fmla="*/ 109 h 467"/>
              <a:gd name="T34" fmla="*/ 0 w 357"/>
              <a:gd name="T35" fmla="*/ 139 h 467"/>
              <a:gd name="T36" fmla="*/ 0 w 357"/>
              <a:gd name="T37" fmla="*/ 218 h 467"/>
              <a:gd name="T38" fmla="*/ 6 w 357"/>
              <a:gd name="T39" fmla="*/ 227 h 467"/>
              <a:gd name="T40" fmla="*/ 10 w 357"/>
              <a:gd name="T41" fmla="*/ 228 h 467"/>
              <a:gd name="T42" fmla="*/ 16 w 357"/>
              <a:gd name="T43" fmla="*/ 226 h 467"/>
              <a:gd name="T44" fmla="*/ 50 w 357"/>
              <a:gd name="T45" fmla="*/ 216 h 467"/>
              <a:gd name="T46" fmla="*/ 112 w 357"/>
              <a:gd name="T47" fmla="*/ 278 h 467"/>
              <a:gd name="T48" fmla="*/ 50 w 357"/>
              <a:gd name="T49" fmla="*/ 340 h 467"/>
              <a:gd name="T50" fmla="*/ 16 w 357"/>
              <a:gd name="T51" fmla="*/ 330 h 467"/>
              <a:gd name="T52" fmla="*/ 10 w 357"/>
              <a:gd name="T53" fmla="*/ 328 h 467"/>
              <a:gd name="T54" fmla="*/ 6 w 357"/>
              <a:gd name="T55" fmla="*/ 329 h 467"/>
              <a:gd name="T56" fmla="*/ 0 w 357"/>
              <a:gd name="T57" fmla="*/ 338 h 467"/>
              <a:gd name="T58" fmla="*/ 0 w 357"/>
              <a:gd name="T59" fmla="*/ 437 h 467"/>
              <a:gd name="T60" fmla="*/ 30 w 357"/>
              <a:gd name="T61" fmla="*/ 467 h 467"/>
              <a:gd name="T62" fmla="*/ 119 w 357"/>
              <a:gd name="T63" fmla="*/ 467 h 467"/>
              <a:gd name="T64" fmla="*/ 128 w 357"/>
              <a:gd name="T65" fmla="*/ 461 h 467"/>
              <a:gd name="T66" fmla="*/ 127 w 357"/>
              <a:gd name="T67" fmla="*/ 451 h 467"/>
              <a:gd name="T68" fmla="*/ 117 w 357"/>
              <a:gd name="T69" fmla="*/ 417 h 467"/>
              <a:gd name="T70" fmla="*/ 179 w 357"/>
              <a:gd name="T71" fmla="*/ 355 h 467"/>
              <a:gd name="T72" fmla="*/ 241 w 357"/>
              <a:gd name="T73" fmla="*/ 417 h 467"/>
              <a:gd name="T74" fmla="*/ 231 w 357"/>
              <a:gd name="T75" fmla="*/ 451 h 467"/>
              <a:gd name="T76" fmla="*/ 230 w 357"/>
              <a:gd name="T77" fmla="*/ 461 h 467"/>
              <a:gd name="T78" fmla="*/ 239 w 357"/>
              <a:gd name="T79" fmla="*/ 467 h 467"/>
              <a:gd name="T80" fmla="*/ 328 w 357"/>
              <a:gd name="T81" fmla="*/ 467 h 467"/>
              <a:gd name="T82" fmla="*/ 357 w 357"/>
              <a:gd name="T83" fmla="*/ 437 h 467"/>
              <a:gd name="T84" fmla="*/ 357 w 357"/>
              <a:gd name="T85" fmla="*/ 338 h 467"/>
              <a:gd name="T86" fmla="*/ 352 w 357"/>
              <a:gd name="T87" fmla="*/ 329 h 467"/>
              <a:gd name="T88" fmla="*/ 348 w 357"/>
              <a:gd name="T89" fmla="*/ 328 h 467"/>
              <a:gd name="T90" fmla="*/ 342 w 357"/>
              <a:gd name="T91" fmla="*/ 330 h 467"/>
              <a:gd name="T92" fmla="*/ 308 w 357"/>
              <a:gd name="T93" fmla="*/ 340 h 467"/>
              <a:gd name="T94" fmla="*/ 246 w 357"/>
              <a:gd name="T95" fmla="*/ 278 h 467"/>
              <a:gd name="T96" fmla="*/ 308 w 357"/>
              <a:gd name="T97" fmla="*/ 2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7" h="467">
                <a:moveTo>
                  <a:pt x="308" y="216"/>
                </a:moveTo>
                <a:cubicBezTo>
                  <a:pt x="320" y="216"/>
                  <a:pt x="332" y="220"/>
                  <a:pt x="342" y="226"/>
                </a:cubicBezTo>
                <a:cubicBezTo>
                  <a:pt x="344" y="227"/>
                  <a:pt x="346" y="228"/>
                  <a:pt x="348" y="228"/>
                </a:cubicBezTo>
                <a:cubicBezTo>
                  <a:pt x="349" y="228"/>
                  <a:pt x="351" y="228"/>
                  <a:pt x="352" y="227"/>
                </a:cubicBezTo>
                <a:cubicBezTo>
                  <a:pt x="355" y="225"/>
                  <a:pt x="357" y="222"/>
                  <a:pt x="357" y="218"/>
                </a:cubicBezTo>
                <a:cubicBezTo>
                  <a:pt x="357" y="139"/>
                  <a:pt x="357" y="139"/>
                  <a:pt x="357" y="139"/>
                </a:cubicBezTo>
                <a:cubicBezTo>
                  <a:pt x="357" y="123"/>
                  <a:pt x="344" y="109"/>
                  <a:pt x="328" y="109"/>
                </a:cubicBezTo>
                <a:cubicBezTo>
                  <a:pt x="236" y="109"/>
                  <a:pt x="236" y="109"/>
                  <a:pt x="236" y="109"/>
                </a:cubicBezTo>
                <a:cubicBezTo>
                  <a:pt x="232" y="109"/>
                  <a:pt x="229" y="107"/>
                  <a:pt x="227" y="104"/>
                </a:cubicBezTo>
                <a:cubicBezTo>
                  <a:pt x="225" y="101"/>
                  <a:pt x="226" y="97"/>
                  <a:pt x="228" y="94"/>
                </a:cubicBezTo>
                <a:cubicBezTo>
                  <a:pt x="235" y="84"/>
                  <a:pt x="238" y="72"/>
                  <a:pt x="238" y="60"/>
                </a:cubicBezTo>
                <a:cubicBezTo>
                  <a:pt x="238" y="27"/>
                  <a:pt x="212" y="0"/>
                  <a:pt x="179" y="0"/>
                </a:cubicBezTo>
                <a:cubicBezTo>
                  <a:pt x="146" y="0"/>
                  <a:pt x="119" y="27"/>
                  <a:pt x="119" y="60"/>
                </a:cubicBezTo>
                <a:cubicBezTo>
                  <a:pt x="119" y="72"/>
                  <a:pt x="123" y="84"/>
                  <a:pt x="130" y="94"/>
                </a:cubicBezTo>
                <a:cubicBezTo>
                  <a:pt x="132" y="97"/>
                  <a:pt x="133" y="101"/>
                  <a:pt x="131" y="104"/>
                </a:cubicBezTo>
                <a:cubicBezTo>
                  <a:pt x="129" y="107"/>
                  <a:pt x="126" y="109"/>
                  <a:pt x="122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2"/>
                  <a:pt x="2" y="225"/>
                  <a:pt x="6" y="227"/>
                </a:cubicBezTo>
                <a:cubicBezTo>
                  <a:pt x="7" y="228"/>
                  <a:pt x="9" y="228"/>
                  <a:pt x="10" y="228"/>
                </a:cubicBezTo>
                <a:cubicBezTo>
                  <a:pt x="12" y="228"/>
                  <a:pt x="14" y="227"/>
                  <a:pt x="16" y="226"/>
                </a:cubicBezTo>
                <a:cubicBezTo>
                  <a:pt x="26" y="220"/>
                  <a:pt x="38" y="216"/>
                  <a:pt x="50" y="216"/>
                </a:cubicBezTo>
                <a:cubicBezTo>
                  <a:pt x="84" y="216"/>
                  <a:pt x="112" y="244"/>
                  <a:pt x="112" y="278"/>
                </a:cubicBezTo>
                <a:cubicBezTo>
                  <a:pt x="112" y="312"/>
                  <a:pt x="84" y="340"/>
                  <a:pt x="50" y="340"/>
                </a:cubicBezTo>
                <a:cubicBezTo>
                  <a:pt x="38" y="340"/>
                  <a:pt x="26" y="336"/>
                  <a:pt x="16" y="330"/>
                </a:cubicBezTo>
                <a:cubicBezTo>
                  <a:pt x="14" y="329"/>
                  <a:pt x="12" y="328"/>
                  <a:pt x="10" y="328"/>
                </a:cubicBezTo>
                <a:cubicBezTo>
                  <a:pt x="9" y="328"/>
                  <a:pt x="7" y="328"/>
                  <a:pt x="6" y="329"/>
                </a:cubicBezTo>
                <a:cubicBezTo>
                  <a:pt x="2" y="331"/>
                  <a:pt x="0" y="334"/>
                  <a:pt x="0" y="338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453"/>
                  <a:pt x="14" y="467"/>
                  <a:pt x="30" y="467"/>
                </a:cubicBezTo>
                <a:cubicBezTo>
                  <a:pt x="119" y="467"/>
                  <a:pt x="119" y="467"/>
                  <a:pt x="119" y="467"/>
                </a:cubicBezTo>
                <a:cubicBezTo>
                  <a:pt x="123" y="467"/>
                  <a:pt x="126" y="464"/>
                  <a:pt x="128" y="461"/>
                </a:cubicBezTo>
                <a:cubicBezTo>
                  <a:pt x="129" y="458"/>
                  <a:pt x="129" y="454"/>
                  <a:pt x="127" y="451"/>
                </a:cubicBezTo>
                <a:cubicBezTo>
                  <a:pt x="120" y="441"/>
                  <a:pt x="117" y="429"/>
                  <a:pt x="117" y="417"/>
                </a:cubicBezTo>
                <a:cubicBezTo>
                  <a:pt x="117" y="383"/>
                  <a:pt x="145" y="355"/>
                  <a:pt x="179" y="355"/>
                </a:cubicBezTo>
                <a:cubicBezTo>
                  <a:pt x="213" y="355"/>
                  <a:pt x="241" y="383"/>
                  <a:pt x="241" y="417"/>
                </a:cubicBezTo>
                <a:cubicBezTo>
                  <a:pt x="241" y="429"/>
                  <a:pt x="237" y="441"/>
                  <a:pt x="231" y="451"/>
                </a:cubicBezTo>
                <a:cubicBezTo>
                  <a:pt x="229" y="454"/>
                  <a:pt x="228" y="458"/>
                  <a:pt x="230" y="461"/>
                </a:cubicBezTo>
                <a:cubicBezTo>
                  <a:pt x="232" y="464"/>
                  <a:pt x="235" y="467"/>
                  <a:pt x="239" y="467"/>
                </a:cubicBezTo>
                <a:cubicBezTo>
                  <a:pt x="328" y="467"/>
                  <a:pt x="328" y="467"/>
                  <a:pt x="328" y="467"/>
                </a:cubicBezTo>
                <a:cubicBezTo>
                  <a:pt x="344" y="467"/>
                  <a:pt x="357" y="453"/>
                  <a:pt x="357" y="437"/>
                </a:cubicBezTo>
                <a:cubicBezTo>
                  <a:pt x="357" y="338"/>
                  <a:pt x="357" y="338"/>
                  <a:pt x="357" y="338"/>
                </a:cubicBezTo>
                <a:cubicBezTo>
                  <a:pt x="357" y="334"/>
                  <a:pt x="355" y="331"/>
                  <a:pt x="352" y="329"/>
                </a:cubicBezTo>
                <a:cubicBezTo>
                  <a:pt x="351" y="328"/>
                  <a:pt x="349" y="328"/>
                  <a:pt x="348" y="328"/>
                </a:cubicBezTo>
                <a:cubicBezTo>
                  <a:pt x="346" y="328"/>
                  <a:pt x="344" y="329"/>
                  <a:pt x="342" y="330"/>
                </a:cubicBezTo>
                <a:cubicBezTo>
                  <a:pt x="332" y="336"/>
                  <a:pt x="320" y="340"/>
                  <a:pt x="308" y="340"/>
                </a:cubicBezTo>
                <a:cubicBezTo>
                  <a:pt x="274" y="340"/>
                  <a:pt x="246" y="312"/>
                  <a:pt x="246" y="278"/>
                </a:cubicBezTo>
                <a:cubicBezTo>
                  <a:pt x="246" y="244"/>
                  <a:pt x="274" y="216"/>
                  <a:pt x="308" y="216"/>
                </a:cubicBez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9949F141-29F0-9107-A9AD-449F06EA07D1}"/>
              </a:ext>
            </a:extLst>
          </p:cNvPr>
          <p:cNvSpPr>
            <a:spLocks/>
          </p:cNvSpPr>
          <p:nvPr/>
        </p:nvSpPr>
        <p:spPr bwMode="auto">
          <a:xfrm rot="16200000">
            <a:off x="5866463" y="1543996"/>
            <a:ext cx="1745012" cy="2284577"/>
          </a:xfrm>
          <a:custGeom>
            <a:avLst/>
            <a:gdLst>
              <a:gd name="T0" fmla="*/ 308 w 357"/>
              <a:gd name="T1" fmla="*/ 216 h 467"/>
              <a:gd name="T2" fmla="*/ 342 w 357"/>
              <a:gd name="T3" fmla="*/ 226 h 467"/>
              <a:gd name="T4" fmla="*/ 348 w 357"/>
              <a:gd name="T5" fmla="*/ 228 h 467"/>
              <a:gd name="T6" fmla="*/ 352 w 357"/>
              <a:gd name="T7" fmla="*/ 227 h 467"/>
              <a:gd name="T8" fmla="*/ 357 w 357"/>
              <a:gd name="T9" fmla="*/ 218 h 467"/>
              <a:gd name="T10" fmla="*/ 357 w 357"/>
              <a:gd name="T11" fmla="*/ 139 h 467"/>
              <a:gd name="T12" fmla="*/ 328 w 357"/>
              <a:gd name="T13" fmla="*/ 109 h 467"/>
              <a:gd name="T14" fmla="*/ 236 w 357"/>
              <a:gd name="T15" fmla="*/ 109 h 467"/>
              <a:gd name="T16" fmla="*/ 227 w 357"/>
              <a:gd name="T17" fmla="*/ 104 h 467"/>
              <a:gd name="T18" fmla="*/ 228 w 357"/>
              <a:gd name="T19" fmla="*/ 94 h 467"/>
              <a:gd name="T20" fmla="*/ 238 w 357"/>
              <a:gd name="T21" fmla="*/ 60 h 467"/>
              <a:gd name="T22" fmla="*/ 179 w 357"/>
              <a:gd name="T23" fmla="*/ 0 h 467"/>
              <a:gd name="T24" fmla="*/ 119 w 357"/>
              <a:gd name="T25" fmla="*/ 60 h 467"/>
              <a:gd name="T26" fmla="*/ 130 w 357"/>
              <a:gd name="T27" fmla="*/ 94 h 467"/>
              <a:gd name="T28" fmla="*/ 131 w 357"/>
              <a:gd name="T29" fmla="*/ 104 h 467"/>
              <a:gd name="T30" fmla="*/ 122 w 357"/>
              <a:gd name="T31" fmla="*/ 109 h 467"/>
              <a:gd name="T32" fmla="*/ 30 w 357"/>
              <a:gd name="T33" fmla="*/ 109 h 467"/>
              <a:gd name="T34" fmla="*/ 0 w 357"/>
              <a:gd name="T35" fmla="*/ 139 h 467"/>
              <a:gd name="T36" fmla="*/ 0 w 357"/>
              <a:gd name="T37" fmla="*/ 218 h 467"/>
              <a:gd name="T38" fmla="*/ 6 w 357"/>
              <a:gd name="T39" fmla="*/ 227 h 467"/>
              <a:gd name="T40" fmla="*/ 10 w 357"/>
              <a:gd name="T41" fmla="*/ 228 h 467"/>
              <a:gd name="T42" fmla="*/ 16 w 357"/>
              <a:gd name="T43" fmla="*/ 226 h 467"/>
              <a:gd name="T44" fmla="*/ 50 w 357"/>
              <a:gd name="T45" fmla="*/ 216 h 467"/>
              <a:gd name="T46" fmla="*/ 112 w 357"/>
              <a:gd name="T47" fmla="*/ 278 h 467"/>
              <a:gd name="T48" fmla="*/ 50 w 357"/>
              <a:gd name="T49" fmla="*/ 340 h 467"/>
              <a:gd name="T50" fmla="*/ 16 w 357"/>
              <a:gd name="T51" fmla="*/ 330 h 467"/>
              <a:gd name="T52" fmla="*/ 10 w 357"/>
              <a:gd name="T53" fmla="*/ 328 h 467"/>
              <a:gd name="T54" fmla="*/ 6 w 357"/>
              <a:gd name="T55" fmla="*/ 329 h 467"/>
              <a:gd name="T56" fmla="*/ 0 w 357"/>
              <a:gd name="T57" fmla="*/ 338 h 467"/>
              <a:gd name="T58" fmla="*/ 0 w 357"/>
              <a:gd name="T59" fmla="*/ 437 h 467"/>
              <a:gd name="T60" fmla="*/ 30 w 357"/>
              <a:gd name="T61" fmla="*/ 467 h 467"/>
              <a:gd name="T62" fmla="*/ 119 w 357"/>
              <a:gd name="T63" fmla="*/ 467 h 467"/>
              <a:gd name="T64" fmla="*/ 128 w 357"/>
              <a:gd name="T65" fmla="*/ 461 h 467"/>
              <a:gd name="T66" fmla="*/ 127 w 357"/>
              <a:gd name="T67" fmla="*/ 451 h 467"/>
              <a:gd name="T68" fmla="*/ 117 w 357"/>
              <a:gd name="T69" fmla="*/ 417 h 467"/>
              <a:gd name="T70" fmla="*/ 179 w 357"/>
              <a:gd name="T71" fmla="*/ 355 h 467"/>
              <a:gd name="T72" fmla="*/ 241 w 357"/>
              <a:gd name="T73" fmla="*/ 417 h 467"/>
              <a:gd name="T74" fmla="*/ 231 w 357"/>
              <a:gd name="T75" fmla="*/ 451 h 467"/>
              <a:gd name="T76" fmla="*/ 230 w 357"/>
              <a:gd name="T77" fmla="*/ 461 h 467"/>
              <a:gd name="T78" fmla="*/ 239 w 357"/>
              <a:gd name="T79" fmla="*/ 467 h 467"/>
              <a:gd name="T80" fmla="*/ 328 w 357"/>
              <a:gd name="T81" fmla="*/ 467 h 467"/>
              <a:gd name="T82" fmla="*/ 357 w 357"/>
              <a:gd name="T83" fmla="*/ 437 h 467"/>
              <a:gd name="T84" fmla="*/ 357 w 357"/>
              <a:gd name="T85" fmla="*/ 338 h 467"/>
              <a:gd name="T86" fmla="*/ 352 w 357"/>
              <a:gd name="T87" fmla="*/ 329 h 467"/>
              <a:gd name="T88" fmla="*/ 348 w 357"/>
              <a:gd name="T89" fmla="*/ 328 h 467"/>
              <a:gd name="T90" fmla="*/ 342 w 357"/>
              <a:gd name="T91" fmla="*/ 330 h 467"/>
              <a:gd name="T92" fmla="*/ 308 w 357"/>
              <a:gd name="T93" fmla="*/ 340 h 467"/>
              <a:gd name="T94" fmla="*/ 246 w 357"/>
              <a:gd name="T95" fmla="*/ 278 h 467"/>
              <a:gd name="T96" fmla="*/ 308 w 357"/>
              <a:gd name="T97" fmla="*/ 2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7" h="467">
                <a:moveTo>
                  <a:pt x="308" y="216"/>
                </a:moveTo>
                <a:cubicBezTo>
                  <a:pt x="320" y="216"/>
                  <a:pt x="332" y="220"/>
                  <a:pt x="342" y="226"/>
                </a:cubicBezTo>
                <a:cubicBezTo>
                  <a:pt x="344" y="227"/>
                  <a:pt x="346" y="228"/>
                  <a:pt x="348" y="228"/>
                </a:cubicBezTo>
                <a:cubicBezTo>
                  <a:pt x="349" y="228"/>
                  <a:pt x="351" y="228"/>
                  <a:pt x="352" y="227"/>
                </a:cubicBezTo>
                <a:cubicBezTo>
                  <a:pt x="355" y="225"/>
                  <a:pt x="357" y="222"/>
                  <a:pt x="357" y="218"/>
                </a:cubicBezTo>
                <a:cubicBezTo>
                  <a:pt x="357" y="139"/>
                  <a:pt x="357" y="139"/>
                  <a:pt x="357" y="139"/>
                </a:cubicBezTo>
                <a:cubicBezTo>
                  <a:pt x="357" y="123"/>
                  <a:pt x="344" y="109"/>
                  <a:pt x="328" y="109"/>
                </a:cubicBezTo>
                <a:cubicBezTo>
                  <a:pt x="236" y="109"/>
                  <a:pt x="236" y="109"/>
                  <a:pt x="236" y="109"/>
                </a:cubicBezTo>
                <a:cubicBezTo>
                  <a:pt x="232" y="109"/>
                  <a:pt x="229" y="107"/>
                  <a:pt x="227" y="104"/>
                </a:cubicBezTo>
                <a:cubicBezTo>
                  <a:pt x="225" y="101"/>
                  <a:pt x="226" y="97"/>
                  <a:pt x="228" y="94"/>
                </a:cubicBezTo>
                <a:cubicBezTo>
                  <a:pt x="235" y="84"/>
                  <a:pt x="238" y="72"/>
                  <a:pt x="238" y="60"/>
                </a:cubicBezTo>
                <a:cubicBezTo>
                  <a:pt x="238" y="27"/>
                  <a:pt x="212" y="0"/>
                  <a:pt x="179" y="0"/>
                </a:cubicBezTo>
                <a:cubicBezTo>
                  <a:pt x="146" y="0"/>
                  <a:pt x="119" y="27"/>
                  <a:pt x="119" y="60"/>
                </a:cubicBezTo>
                <a:cubicBezTo>
                  <a:pt x="119" y="72"/>
                  <a:pt x="123" y="84"/>
                  <a:pt x="130" y="94"/>
                </a:cubicBezTo>
                <a:cubicBezTo>
                  <a:pt x="132" y="97"/>
                  <a:pt x="133" y="101"/>
                  <a:pt x="131" y="104"/>
                </a:cubicBezTo>
                <a:cubicBezTo>
                  <a:pt x="129" y="107"/>
                  <a:pt x="126" y="109"/>
                  <a:pt x="122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2"/>
                  <a:pt x="2" y="225"/>
                  <a:pt x="6" y="227"/>
                </a:cubicBezTo>
                <a:cubicBezTo>
                  <a:pt x="7" y="228"/>
                  <a:pt x="9" y="228"/>
                  <a:pt x="10" y="228"/>
                </a:cubicBezTo>
                <a:cubicBezTo>
                  <a:pt x="12" y="228"/>
                  <a:pt x="14" y="227"/>
                  <a:pt x="16" y="226"/>
                </a:cubicBezTo>
                <a:cubicBezTo>
                  <a:pt x="26" y="220"/>
                  <a:pt x="38" y="216"/>
                  <a:pt x="50" y="216"/>
                </a:cubicBezTo>
                <a:cubicBezTo>
                  <a:pt x="84" y="216"/>
                  <a:pt x="112" y="244"/>
                  <a:pt x="112" y="278"/>
                </a:cubicBezTo>
                <a:cubicBezTo>
                  <a:pt x="112" y="312"/>
                  <a:pt x="84" y="340"/>
                  <a:pt x="50" y="340"/>
                </a:cubicBezTo>
                <a:cubicBezTo>
                  <a:pt x="38" y="340"/>
                  <a:pt x="26" y="336"/>
                  <a:pt x="16" y="330"/>
                </a:cubicBezTo>
                <a:cubicBezTo>
                  <a:pt x="14" y="329"/>
                  <a:pt x="12" y="328"/>
                  <a:pt x="10" y="328"/>
                </a:cubicBezTo>
                <a:cubicBezTo>
                  <a:pt x="9" y="328"/>
                  <a:pt x="7" y="328"/>
                  <a:pt x="6" y="329"/>
                </a:cubicBezTo>
                <a:cubicBezTo>
                  <a:pt x="2" y="331"/>
                  <a:pt x="0" y="334"/>
                  <a:pt x="0" y="338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453"/>
                  <a:pt x="14" y="467"/>
                  <a:pt x="30" y="467"/>
                </a:cubicBezTo>
                <a:cubicBezTo>
                  <a:pt x="119" y="467"/>
                  <a:pt x="119" y="467"/>
                  <a:pt x="119" y="467"/>
                </a:cubicBezTo>
                <a:cubicBezTo>
                  <a:pt x="123" y="467"/>
                  <a:pt x="126" y="464"/>
                  <a:pt x="128" y="461"/>
                </a:cubicBezTo>
                <a:cubicBezTo>
                  <a:pt x="129" y="458"/>
                  <a:pt x="129" y="454"/>
                  <a:pt x="127" y="451"/>
                </a:cubicBezTo>
                <a:cubicBezTo>
                  <a:pt x="120" y="441"/>
                  <a:pt x="117" y="429"/>
                  <a:pt x="117" y="417"/>
                </a:cubicBezTo>
                <a:cubicBezTo>
                  <a:pt x="117" y="383"/>
                  <a:pt x="145" y="355"/>
                  <a:pt x="179" y="355"/>
                </a:cubicBezTo>
                <a:cubicBezTo>
                  <a:pt x="213" y="355"/>
                  <a:pt x="241" y="383"/>
                  <a:pt x="241" y="417"/>
                </a:cubicBezTo>
                <a:cubicBezTo>
                  <a:pt x="241" y="429"/>
                  <a:pt x="237" y="441"/>
                  <a:pt x="231" y="451"/>
                </a:cubicBezTo>
                <a:cubicBezTo>
                  <a:pt x="229" y="454"/>
                  <a:pt x="228" y="458"/>
                  <a:pt x="230" y="461"/>
                </a:cubicBezTo>
                <a:cubicBezTo>
                  <a:pt x="232" y="464"/>
                  <a:pt x="235" y="467"/>
                  <a:pt x="239" y="467"/>
                </a:cubicBezTo>
                <a:cubicBezTo>
                  <a:pt x="328" y="467"/>
                  <a:pt x="328" y="467"/>
                  <a:pt x="328" y="467"/>
                </a:cubicBezTo>
                <a:cubicBezTo>
                  <a:pt x="344" y="467"/>
                  <a:pt x="357" y="453"/>
                  <a:pt x="357" y="437"/>
                </a:cubicBezTo>
                <a:cubicBezTo>
                  <a:pt x="357" y="338"/>
                  <a:pt x="357" y="338"/>
                  <a:pt x="357" y="338"/>
                </a:cubicBezTo>
                <a:cubicBezTo>
                  <a:pt x="357" y="334"/>
                  <a:pt x="355" y="331"/>
                  <a:pt x="352" y="329"/>
                </a:cubicBezTo>
                <a:cubicBezTo>
                  <a:pt x="351" y="328"/>
                  <a:pt x="349" y="328"/>
                  <a:pt x="348" y="328"/>
                </a:cubicBezTo>
                <a:cubicBezTo>
                  <a:pt x="346" y="328"/>
                  <a:pt x="344" y="329"/>
                  <a:pt x="342" y="330"/>
                </a:cubicBezTo>
                <a:cubicBezTo>
                  <a:pt x="332" y="336"/>
                  <a:pt x="320" y="340"/>
                  <a:pt x="308" y="340"/>
                </a:cubicBezTo>
                <a:cubicBezTo>
                  <a:pt x="274" y="340"/>
                  <a:pt x="246" y="312"/>
                  <a:pt x="246" y="278"/>
                </a:cubicBezTo>
                <a:cubicBezTo>
                  <a:pt x="246" y="244"/>
                  <a:pt x="274" y="216"/>
                  <a:pt x="308" y="216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D21F0870-4DCC-D439-FA99-F8BBD1CB496B}"/>
              </a:ext>
            </a:extLst>
          </p:cNvPr>
          <p:cNvSpPr>
            <a:spLocks/>
          </p:cNvSpPr>
          <p:nvPr/>
        </p:nvSpPr>
        <p:spPr bwMode="auto">
          <a:xfrm>
            <a:off x="6091704" y="3036470"/>
            <a:ext cx="1744473" cy="2285284"/>
          </a:xfrm>
          <a:custGeom>
            <a:avLst/>
            <a:gdLst>
              <a:gd name="T0" fmla="*/ 308 w 357"/>
              <a:gd name="T1" fmla="*/ 216 h 467"/>
              <a:gd name="T2" fmla="*/ 342 w 357"/>
              <a:gd name="T3" fmla="*/ 226 h 467"/>
              <a:gd name="T4" fmla="*/ 348 w 357"/>
              <a:gd name="T5" fmla="*/ 228 h 467"/>
              <a:gd name="T6" fmla="*/ 352 w 357"/>
              <a:gd name="T7" fmla="*/ 227 h 467"/>
              <a:gd name="T8" fmla="*/ 357 w 357"/>
              <a:gd name="T9" fmla="*/ 218 h 467"/>
              <a:gd name="T10" fmla="*/ 357 w 357"/>
              <a:gd name="T11" fmla="*/ 139 h 467"/>
              <a:gd name="T12" fmla="*/ 328 w 357"/>
              <a:gd name="T13" fmla="*/ 109 h 467"/>
              <a:gd name="T14" fmla="*/ 236 w 357"/>
              <a:gd name="T15" fmla="*/ 109 h 467"/>
              <a:gd name="T16" fmla="*/ 227 w 357"/>
              <a:gd name="T17" fmla="*/ 104 h 467"/>
              <a:gd name="T18" fmla="*/ 228 w 357"/>
              <a:gd name="T19" fmla="*/ 94 h 467"/>
              <a:gd name="T20" fmla="*/ 238 w 357"/>
              <a:gd name="T21" fmla="*/ 60 h 467"/>
              <a:gd name="T22" fmla="*/ 179 w 357"/>
              <a:gd name="T23" fmla="*/ 0 h 467"/>
              <a:gd name="T24" fmla="*/ 119 w 357"/>
              <a:gd name="T25" fmla="*/ 60 h 467"/>
              <a:gd name="T26" fmla="*/ 130 w 357"/>
              <a:gd name="T27" fmla="*/ 94 h 467"/>
              <a:gd name="T28" fmla="*/ 131 w 357"/>
              <a:gd name="T29" fmla="*/ 104 h 467"/>
              <a:gd name="T30" fmla="*/ 122 w 357"/>
              <a:gd name="T31" fmla="*/ 109 h 467"/>
              <a:gd name="T32" fmla="*/ 30 w 357"/>
              <a:gd name="T33" fmla="*/ 109 h 467"/>
              <a:gd name="T34" fmla="*/ 0 w 357"/>
              <a:gd name="T35" fmla="*/ 139 h 467"/>
              <a:gd name="T36" fmla="*/ 0 w 357"/>
              <a:gd name="T37" fmla="*/ 218 h 467"/>
              <a:gd name="T38" fmla="*/ 6 w 357"/>
              <a:gd name="T39" fmla="*/ 227 h 467"/>
              <a:gd name="T40" fmla="*/ 10 w 357"/>
              <a:gd name="T41" fmla="*/ 228 h 467"/>
              <a:gd name="T42" fmla="*/ 16 w 357"/>
              <a:gd name="T43" fmla="*/ 226 h 467"/>
              <a:gd name="T44" fmla="*/ 50 w 357"/>
              <a:gd name="T45" fmla="*/ 216 h 467"/>
              <a:gd name="T46" fmla="*/ 112 w 357"/>
              <a:gd name="T47" fmla="*/ 278 h 467"/>
              <a:gd name="T48" fmla="*/ 50 w 357"/>
              <a:gd name="T49" fmla="*/ 340 h 467"/>
              <a:gd name="T50" fmla="*/ 16 w 357"/>
              <a:gd name="T51" fmla="*/ 330 h 467"/>
              <a:gd name="T52" fmla="*/ 10 w 357"/>
              <a:gd name="T53" fmla="*/ 328 h 467"/>
              <a:gd name="T54" fmla="*/ 6 w 357"/>
              <a:gd name="T55" fmla="*/ 329 h 467"/>
              <a:gd name="T56" fmla="*/ 0 w 357"/>
              <a:gd name="T57" fmla="*/ 338 h 467"/>
              <a:gd name="T58" fmla="*/ 0 w 357"/>
              <a:gd name="T59" fmla="*/ 437 h 467"/>
              <a:gd name="T60" fmla="*/ 30 w 357"/>
              <a:gd name="T61" fmla="*/ 467 h 467"/>
              <a:gd name="T62" fmla="*/ 119 w 357"/>
              <a:gd name="T63" fmla="*/ 467 h 467"/>
              <a:gd name="T64" fmla="*/ 128 w 357"/>
              <a:gd name="T65" fmla="*/ 461 h 467"/>
              <a:gd name="T66" fmla="*/ 127 w 357"/>
              <a:gd name="T67" fmla="*/ 451 h 467"/>
              <a:gd name="T68" fmla="*/ 117 w 357"/>
              <a:gd name="T69" fmla="*/ 417 h 467"/>
              <a:gd name="T70" fmla="*/ 179 w 357"/>
              <a:gd name="T71" fmla="*/ 355 h 467"/>
              <a:gd name="T72" fmla="*/ 241 w 357"/>
              <a:gd name="T73" fmla="*/ 417 h 467"/>
              <a:gd name="T74" fmla="*/ 231 w 357"/>
              <a:gd name="T75" fmla="*/ 451 h 467"/>
              <a:gd name="T76" fmla="*/ 230 w 357"/>
              <a:gd name="T77" fmla="*/ 461 h 467"/>
              <a:gd name="T78" fmla="*/ 239 w 357"/>
              <a:gd name="T79" fmla="*/ 467 h 467"/>
              <a:gd name="T80" fmla="*/ 328 w 357"/>
              <a:gd name="T81" fmla="*/ 467 h 467"/>
              <a:gd name="T82" fmla="*/ 357 w 357"/>
              <a:gd name="T83" fmla="*/ 437 h 467"/>
              <a:gd name="T84" fmla="*/ 357 w 357"/>
              <a:gd name="T85" fmla="*/ 338 h 467"/>
              <a:gd name="T86" fmla="*/ 352 w 357"/>
              <a:gd name="T87" fmla="*/ 329 h 467"/>
              <a:gd name="T88" fmla="*/ 348 w 357"/>
              <a:gd name="T89" fmla="*/ 328 h 467"/>
              <a:gd name="T90" fmla="*/ 342 w 357"/>
              <a:gd name="T91" fmla="*/ 330 h 467"/>
              <a:gd name="T92" fmla="*/ 308 w 357"/>
              <a:gd name="T93" fmla="*/ 340 h 467"/>
              <a:gd name="T94" fmla="*/ 246 w 357"/>
              <a:gd name="T95" fmla="*/ 278 h 467"/>
              <a:gd name="T96" fmla="*/ 308 w 357"/>
              <a:gd name="T97" fmla="*/ 2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7" h="467">
                <a:moveTo>
                  <a:pt x="308" y="216"/>
                </a:moveTo>
                <a:cubicBezTo>
                  <a:pt x="320" y="216"/>
                  <a:pt x="332" y="220"/>
                  <a:pt x="342" y="226"/>
                </a:cubicBezTo>
                <a:cubicBezTo>
                  <a:pt x="344" y="227"/>
                  <a:pt x="346" y="228"/>
                  <a:pt x="348" y="228"/>
                </a:cubicBezTo>
                <a:cubicBezTo>
                  <a:pt x="349" y="228"/>
                  <a:pt x="351" y="228"/>
                  <a:pt x="352" y="227"/>
                </a:cubicBezTo>
                <a:cubicBezTo>
                  <a:pt x="355" y="225"/>
                  <a:pt x="357" y="222"/>
                  <a:pt x="357" y="218"/>
                </a:cubicBezTo>
                <a:cubicBezTo>
                  <a:pt x="357" y="139"/>
                  <a:pt x="357" y="139"/>
                  <a:pt x="357" y="139"/>
                </a:cubicBezTo>
                <a:cubicBezTo>
                  <a:pt x="357" y="123"/>
                  <a:pt x="344" y="109"/>
                  <a:pt x="328" y="109"/>
                </a:cubicBezTo>
                <a:cubicBezTo>
                  <a:pt x="236" y="109"/>
                  <a:pt x="236" y="109"/>
                  <a:pt x="236" y="109"/>
                </a:cubicBezTo>
                <a:cubicBezTo>
                  <a:pt x="232" y="109"/>
                  <a:pt x="229" y="107"/>
                  <a:pt x="227" y="104"/>
                </a:cubicBezTo>
                <a:cubicBezTo>
                  <a:pt x="225" y="101"/>
                  <a:pt x="226" y="97"/>
                  <a:pt x="228" y="94"/>
                </a:cubicBezTo>
                <a:cubicBezTo>
                  <a:pt x="235" y="84"/>
                  <a:pt x="238" y="72"/>
                  <a:pt x="238" y="60"/>
                </a:cubicBezTo>
                <a:cubicBezTo>
                  <a:pt x="238" y="27"/>
                  <a:pt x="212" y="0"/>
                  <a:pt x="179" y="0"/>
                </a:cubicBezTo>
                <a:cubicBezTo>
                  <a:pt x="146" y="0"/>
                  <a:pt x="119" y="27"/>
                  <a:pt x="119" y="60"/>
                </a:cubicBezTo>
                <a:cubicBezTo>
                  <a:pt x="119" y="72"/>
                  <a:pt x="123" y="84"/>
                  <a:pt x="130" y="94"/>
                </a:cubicBezTo>
                <a:cubicBezTo>
                  <a:pt x="132" y="97"/>
                  <a:pt x="133" y="101"/>
                  <a:pt x="131" y="104"/>
                </a:cubicBezTo>
                <a:cubicBezTo>
                  <a:pt x="129" y="107"/>
                  <a:pt x="126" y="109"/>
                  <a:pt x="122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2"/>
                  <a:pt x="2" y="225"/>
                  <a:pt x="6" y="227"/>
                </a:cubicBezTo>
                <a:cubicBezTo>
                  <a:pt x="7" y="228"/>
                  <a:pt x="9" y="228"/>
                  <a:pt x="10" y="228"/>
                </a:cubicBezTo>
                <a:cubicBezTo>
                  <a:pt x="12" y="228"/>
                  <a:pt x="14" y="227"/>
                  <a:pt x="16" y="226"/>
                </a:cubicBezTo>
                <a:cubicBezTo>
                  <a:pt x="26" y="220"/>
                  <a:pt x="38" y="216"/>
                  <a:pt x="50" y="216"/>
                </a:cubicBezTo>
                <a:cubicBezTo>
                  <a:pt x="84" y="216"/>
                  <a:pt x="112" y="244"/>
                  <a:pt x="112" y="278"/>
                </a:cubicBezTo>
                <a:cubicBezTo>
                  <a:pt x="112" y="312"/>
                  <a:pt x="84" y="340"/>
                  <a:pt x="50" y="340"/>
                </a:cubicBezTo>
                <a:cubicBezTo>
                  <a:pt x="38" y="340"/>
                  <a:pt x="26" y="336"/>
                  <a:pt x="16" y="330"/>
                </a:cubicBezTo>
                <a:cubicBezTo>
                  <a:pt x="14" y="329"/>
                  <a:pt x="12" y="328"/>
                  <a:pt x="10" y="328"/>
                </a:cubicBezTo>
                <a:cubicBezTo>
                  <a:pt x="9" y="328"/>
                  <a:pt x="7" y="328"/>
                  <a:pt x="6" y="329"/>
                </a:cubicBezTo>
                <a:cubicBezTo>
                  <a:pt x="2" y="331"/>
                  <a:pt x="0" y="334"/>
                  <a:pt x="0" y="338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453"/>
                  <a:pt x="14" y="467"/>
                  <a:pt x="30" y="467"/>
                </a:cubicBezTo>
                <a:cubicBezTo>
                  <a:pt x="119" y="467"/>
                  <a:pt x="119" y="467"/>
                  <a:pt x="119" y="467"/>
                </a:cubicBezTo>
                <a:cubicBezTo>
                  <a:pt x="123" y="467"/>
                  <a:pt x="126" y="464"/>
                  <a:pt x="128" y="461"/>
                </a:cubicBezTo>
                <a:cubicBezTo>
                  <a:pt x="129" y="458"/>
                  <a:pt x="129" y="454"/>
                  <a:pt x="127" y="451"/>
                </a:cubicBezTo>
                <a:cubicBezTo>
                  <a:pt x="120" y="441"/>
                  <a:pt x="117" y="429"/>
                  <a:pt x="117" y="417"/>
                </a:cubicBezTo>
                <a:cubicBezTo>
                  <a:pt x="117" y="383"/>
                  <a:pt x="145" y="355"/>
                  <a:pt x="179" y="355"/>
                </a:cubicBezTo>
                <a:cubicBezTo>
                  <a:pt x="213" y="355"/>
                  <a:pt x="241" y="383"/>
                  <a:pt x="241" y="417"/>
                </a:cubicBezTo>
                <a:cubicBezTo>
                  <a:pt x="241" y="429"/>
                  <a:pt x="237" y="441"/>
                  <a:pt x="231" y="451"/>
                </a:cubicBezTo>
                <a:cubicBezTo>
                  <a:pt x="229" y="454"/>
                  <a:pt x="228" y="458"/>
                  <a:pt x="230" y="461"/>
                </a:cubicBezTo>
                <a:cubicBezTo>
                  <a:pt x="232" y="464"/>
                  <a:pt x="235" y="467"/>
                  <a:pt x="239" y="467"/>
                </a:cubicBezTo>
                <a:cubicBezTo>
                  <a:pt x="328" y="467"/>
                  <a:pt x="328" y="467"/>
                  <a:pt x="328" y="467"/>
                </a:cubicBezTo>
                <a:cubicBezTo>
                  <a:pt x="344" y="467"/>
                  <a:pt x="357" y="453"/>
                  <a:pt x="357" y="437"/>
                </a:cubicBezTo>
                <a:cubicBezTo>
                  <a:pt x="357" y="338"/>
                  <a:pt x="357" y="338"/>
                  <a:pt x="357" y="338"/>
                </a:cubicBezTo>
                <a:cubicBezTo>
                  <a:pt x="357" y="334"/>
                  <a:pt x="355" y="331"/>
                  <a:pt x="352" y="329"/>
                </a:cubicBezTo>
                <a:cubicBezTo>
                  <a:pt x="351" y="328"/>
                  <a:pt x="349" y="328"/>
                  <a:pt x="348" y="328"/>
                </a:cubicBezTo>
                <a:cubicBezTo>
                  <a:pt x="346" y="328"/>
                  <a:pt x="344" y="329"/>
                  <a:pt x="342" y="330"/>
                </a:cubicBezTo>
                <a:cubicBezTo>
                  <a:pt x="332" y="336"/>
                  <a:pt x="320" y="340"/>
                  <a:pt x="308" y="340"/>
                </a:cubicBezTo>
                <a:cubicBezTo>
                  <a:pt x="274" y="340"/>
                  <a:pt x="246" y="312"/>
                  <a:pt x="246" y="278"/>
                </a:cubicBezTo>
                <a:cubicBezTo>
                  <a:pt x="246" y="244"/>
                  <a:pt x="274" y="216"/>
                  <a:pt x="308" y="216"/>
                </a:cubicBez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1A89F4BD-2A67-FBFF-FB63-FAD97E8D9161}"/>
              </a:ext>
            </a:extLst>
          </p:cNvPr>
          <p:cNvSpPr>
            <a:spLocks/>
          </p:cNvSpPr>
          <p:nvPr/>
        </p:nvSpPr>
        <p:spPr bwMode="auto">
          <a:xfrm rot="5400000">
            <a:off x="4590134" y="3239115"/>
            <a:ext cx="1745012" cy="2284577"/>
          </a:xfrm>
          <a:custGeom>
            <a:avLst/>
            <a:gdLst>
              <a:gd name="T0" fmla="*/ 308 w 357"/>
              <a:gd name="T1" fmla="*/ 216 h 467"/>
              <a:gd name="T2" fmla="*/ 342 w 357"/>
              <a:gd name="T3" fmla="*/ 226 h 467"/>
              <a:gd name="T4" fmla="*/ 348 w 357"/>
              <a:gd name="T5" fmla="*/ 228 h 467"/>
              <a:gd name="T6" fmla="*/ 352 w 357"/>
              <a:gd name="T7" fmla="*/ 227 h 467"/>
              <a:gd name="T8" fmla="*/ 357 w 357"/>
              <a:gd name="T9" fmla="*/ 218 h 467"/>
              <a:gd name="T10" fmla="*/ 357 w 357"/>
              <a:gd name="T11" fmla="*/ 139 h 467"/>
              <a:gd name="T12" fmla="*/ 328 w 357"/>
              <a:gd name="T13" fmla="*/ 109 h 467"/>
              <a:gd name="T14" fmla="*/ 236 w 357"/>
              <a:gd name="T15" fmla="*/ 109 h 467"/>
              <a:gd name="T16" fmla="*/ 227 w 357"/>
              <a:gd name="T17" fmla="*/ 104 h 467"/>
              <a:gd name="T18" fmla="*/ 228 w 357"/>
              <a:gd name="T19" fmla="*/ 94 h 467"/>
              <a:gd name="T20" fmla="*/ 238 w 357"/>
              <a:gd name="T21" fmla="*/ 60 h 467"/>
              <a:gd name="T22" fmla="*/ 179 w 357"/>
              <a:gd name="T23" fmla="*/ 0 h 467"/>
              <a:gd name="T24" fmla="*/ 119 w 357"/>
              <a:gd name="T25" fmla="*/ 60 h 467"/>
              <a:gd name="T26" fmla="*/ 130 w 357"/>
              <a:gd name="T27" fmla="*/ 94 h 467"/>
              <a:gd name="T28" fmla="*/ 131 w 357"/>
              <a:gd name="T29" fmla="*/ 104 h 467"/>
              <a:gd name="T30" fmla="*/ 122 w 357"/>
              <a:gd name="T31" fmla="*/ 109 h 467"/>
              <a:gd name="T32" fmla="*/ 30 w 357"/>
              <a:gd name="T33" fmla="*/ 109 h 467"/>
              <a:gd name="T34" fmla="*/ 0 w 357"/>
              <a:gd name="T35" fmla="*/ 139 h 467"/>
              <a:gd name="T36" fmla="*/ 0 w 357"/>
              <a:gd name="T37" fmla="*/ 218 h 467"/>
              <a:gd name="T38" fmla="*/ 6 w 357"/>
              <a:gd name="T39" fmla="*/ 227 h 467"/>
              <a:gd name="T40" fmla="*/ 10 w 357"/>
              <a:gd name="T41" fmla="*/ 228 h 467"/>
              <a:gd name="T42" fmla="*/ 16 w 357"/>
              <a:gd name="T43" fmla="*/ 226 h 467"/>
              <a:gd name="T44" fmla="*/ 50 w 357"/>
              <a:gd name="T45" fmla="*/ 216 h 467"/>
              <a:gd name="T46" fmla="*/ 112 w 357"/>
              <a:gd name="T47" fmla="*/ 278 h 467"/>
              <a:gd name="T48" fmla="*/ 50 w 357"/>
              <a:gd name="T49" fmla="*/ 340 h 467"/>
              <a:gd name="T50" fmla="*/ 16 w 357"/>
              <a:gd name="T51" fmla="*/ 330 h 467"/>
              <a:gd name="T52" fmla="*/ 10 w 357"/>
              <a:gd name="T53" fmla="*/ 328 h 467"/>
              <a:gd name="T54" fmla="*/ 6 w 357"/>
              <a:gd name="T55" fmla="*/ 329 h 467"/>
              <a:gd name="T56" fmla="*/ 0 w 357"/>
              <a:gd name="T57" fmla="*/ 338 h 467"/>
              <a:gd name="T58" fmla="*/ 0 w 357"/>
              <a:gd name="T59" fmla="*/ 437 h 467"/>
              <a:gd name="T60" fmla="*/ 30 w 357"/>
              <a:gd name="T61" fmla="*/ 467 h 467"/>
              <a:gd name="T62" fmla="*/ 119 w 357"/>
              <a:gd name="T63" fmla="*/ 467 h 467"/>
              <a:gd name="T64" fmla="*/ 128 w 357"/>
              <a:gd name="T65" fmla="*/ 461 h 467"/>
              <a:gd name="T66" fmla="*/ 127 w 357"/>
              <a:gd name="T67" fmla="*/ 451 h 467"/>
              <a:gd name="T68" fmla="*/ 117 w 357"/>
              <a:gd name="T69" fmla="*/ 417 h 467"/>
              <a:gd name="T70" fmla="*/ 179 w 357"/>
              <a:gd name="T71" fmla="*/ 355 h 467"/>
              <a:gd name="T72" fmla="*/ 241 w 357"/>
              <a:gd name="T73" fmla="*/ 417 h 467"/>
              <a:gd name="T74" fmla="*/ 231 w 357"/>
              <a:gd name="T75" fmla="*/ 451 h 467"/>
              <a:gd name="T76" fmla="*/ 230 w 357"/>
              <a:gd name="T77" fmla="*/ 461 h 467"/>
              <a:gd name="T78" fmla="*/ 239 w 357"/>
              <a:gd name="T79" fmla="*/ 467 h 467"/>
              <a:gd name="T80" fmla="*/ 328 w 357"/>
              <a:gd name="T81" fmla="*/ 467 h 467"/>
              <a:gd name="T82" fmla="*/ 357 w 357"/>
              <a:gd name="T83" fmla="*/ 437 h 467"/>
              <a:gd name="T84" fmla="*/ 357 w 357"/>
              <a:gd name="T85" fmla="*/ 338 h 467"/>
              <a:gd name="T86" fmla="*/ 352 w 357"/>
              <a:gd name="T87" fmla="*/ 329 h 467"/>
              <a:gd name="T88" fmla="*/ 348 w 357"/>
              <a:gd name="T89" fmla="*/ 328 h 467"/>
              <a:gd name="T90" fmla="*/ 342 w 357"/>
              <a:gd name="T91" fmla="*/ 330 h 467"/>
              <a:gd name="T92" fmla="*/ 308 w 357"/>
              <a:gd name="T93" fmla="*/ 340 h 467"/>
              <a:gd name="T94" fmla="*/ 246 w 357"/>
              <a:gd name="T95" fmla="*/ 278 h 467"/>
              <a:gd name="T96" fmla="*/ 308 w 357"/>
              <a:gd name="T97" fmla="*/ 216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7" h="467">
                <a:moveTo>
                  <a:pt x="308" y="216"/>
                </a:moveTo>
                <a:cubicBezTo>
                  <a:pt x="320" y="216"/>
                  <a:pt x="332" y="220"/>
                  <a:pt x="342" y="226"/>
                </a:cubicBezTo>
                <a:cubicBezTo>
                  <a:pt x="344" y="227"/>
                  <a:pt x="346" y="228"/>
                  <a:pt x="348" y="228"/>
                </a:cubicBezTo>
                <a:cubicBezTo>
                  <a:pt x="349" y="228"/>
                  <a:pt x="351" y="228"/>
                  <a:pt x="352" y="227"/>
                </a:cubicBezTo>
                <a:cubicBezTo>
                  <a:pt x="355" y="225"/>
                  <a:pt x="357" y="222"/>
                  <a:pt x="357" y="218"/>
                </a:cubicBezTo>
                <a:cubicBezTo>
                  <a:pt x="357" y="139"/>
                  <a:pt x="357" y="139"/>
                  <a:pt x="357" y="139"/>
                </a:cubicBezTo>
                <a:cubicBezTo>
                  <a:pt x="357" y="123"/>
                  <a:pt x="344" y="109"/>
                  <a:pt x="328" y="109"/>
                </a:cubicBezTo>
                <a:cubicBezTo>
                  <a:pt x="236" y="109"/>
                  <a:pt x="236" y="109"/>
                  <a:pt x="236" y="109"/>
                </a:cubicBezTo>
                <a:cubicBezTo>
                  <a:pt x="232" y="109"/>
                  <a:pt x="229" y="107"/>
                  <a:pt x="227" y="104"/>
                </a:cubicBezTo>
                <a:cubicBezTo>
                  <a:pt x="225" y="101"/>
                  <a:pt x="226" y="97"/>
                  <a:pt x="228" y="94"/>
                </a:cubicBezTo>
                <a:cubicBezTo>
                  <a:pt x="235" y="84"/>
                  <a:pt x="238" y="72"/>
                  <a:pt x="238" y="60"/>
                </a:cubicBezTo>
                <a:cubicBezTo>
                  <a:pt x="238" y="27"/>
                  <a:pt x="212" y="0"/>
                  <a:pt x="179" y="0"/>
                </a:cubicBezTo>
                <a:cubicBezTo>
                  <a:pt x="146" y="0"/>
                  <a:pt x="119" y="27"/>
                  <a:pt x="119" y="60"/>
                </a:cubicBezTo>
                <a:cubicBezTo>
                  <a:pt x="119" y="72"/>
                  <a:pt x="123" y="84"/>
                  <a:pt x="130" y="94"/>
                </a:cubicBezTo>
                <a:cubicBezTo>
                  <a:pt x="132" y="97"/>
                  <a:pt x="133" y="101"/>
                  <a:pt x="131" y="104"/>
                </a:cubicBezTo>
                <a:cubicBezTo>
                  <a:pt x="129" y="107"/>
                  <a:pt x="126" y="109"/>
                  <a:pt x="122" y="109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14" y="109"/>
                  <a:pt x="0" y="123"/>
                  <a:pt x="0" y="139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2"/>
                  <a:pt x="2" y="225"/>
                  <a:pt x="6" y="227"/>
                </a:cubicBezTo>
                <a:cubicBezTo>
                  <a:pt x="7" y="228"/>
                  <a:pt x="9" y="228"/>
                  <a:pt x="10" y="228"/>
                </a:cubicBezTo>
                <a:cubicBezTo>
                  <a:pt x="12" y="228"/>
                  <a:pt x="14" y="227"/>
                  <a:pt x="16" y="226"/>
                </a:cubicBezTo>
                <a:cubicBezTo>
                  <a:pt x="26" y="220"/>
                  <a:pt x="38" y="216"/>
                  <a:pt x="50" y="216"/>
                </a:cubicBezTo>
                <a:cubicBezTo>
                  <a:pt x="84" y="216"/>
                  <a:pt x="112" y="244"/>
                  <a:pt x="112" y="278"/>
                </a:cubicBezTo>
                <a:cubicBezTo>
                  <a:pt x="112" y="312"/>
                  <a:pt x="84" y="340"/>
                  <a:pt x="50" y="340"/>
                </a:cubicBezTo>
                <a:cubicBezTo>
                  <a:pt x="38" y="340"/>
                  <a:pt x="26" y="336"/>
                  <a:pt x="16" y="330"/>
                </a:cubicBezTo>
                <a:cubicBezTo>
                  <a:pt x="14" y="329"/>
                  <a:pt x="12" y="328"/>
                  <a:pt x="10" y="328"/>
                </a:cubicBezTo>
                <a:cubicBezTo>
                  <a:pt x="9" y="328"/>
                  <a:pt x="7" y="328"/>
                  <a:pt x="6" y="329"/>
                </a:cubicBezTo>
                <a:cubicBezTo>
                  <a:pt x="2" y="331"/>
                  <a:pt x="0" y="334"/>
                  <a:pt x="0" y="338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453"/>
                  <a:pt x="14" y="467"/>
                  <a:pt x="30" y="467"/>
                </a:cubicBezTo>
                <a:cubicBezTo>
                  <a:pt x="119" y="467"/>
                  <a:pt x="119" y="467"/>
                  <a:pt x="119" y="467"/>
                </a:cubicBezTo>
                <a:cubicBezTo>
                  <a:pt x="123" y="467"/>
                  <a:pt x="126" y="464"/>
                  <a:pt x="128" y="461"/>
                </a:cubicBezTo>
                <a:cubicBezTo>
                  <a:pt x="129" y="458"/>
                  <a:pt x="129" y="454"/>
                  <a:pt x="127" y="451"/>
                </a:cubicBezTo>
                <a:cubicBezTo>
                  <a:pt x="120" y="441"/>
                  <a:pt x="117" y="429"/>
                  <a:pt x="117" y="417"/>
                </a:cubicBezTo>
                <a:cubicBezTo>
                  <a:pt x="117" y="383"/>
                  <a:pt x="145" y="355"/>
                  <a:pt x="179" y="355"/>
                </a:cubicBezTo>
                <a:cubicBezTo>
                  <a:pt x="213" y="355"/>
                  <a:pt x="241" y="383"/>
                  <a:pt x="241" y="417"/>
                </a:cubicBezTo>
                <a:cubicBezTo>
                  <a:pt x="241" y="429"/>
                  <a:pt x="237" y="441"/>
                  <a:pt x="231" y="451"/>
                </a:cubicBezTo>
                <a:cubicBezTo>
                  <a:pt x="229" y="454"/>
                  <a:pt x="228" y="458"/>
                  <a:pt x="230" y="461"/>
                </a:cubicBezTo>
                <a:cubicBezTo>
                  <a:pt x="232" y="464"/>
                  <a:pt x="235" y="467"/>
                  <a:pt x="239" y="467"/>
                </a:cubicBezTo>
                <a:cubicBezTo>
                  <a:pt x="328" y="467"/>
                  <a:pt x="328" y="467"/>
                  <a:pt x="328" y="467"/>
                </a:cubicBezTo>
                <a:cubicBezTo>
                  <a:pt x="344" y="467"/>
                  <a:pt x="357" y="453"/>
                  <a:pt x="357" y="437"/>
                </a:cubicBezTo>
                <a:cubicBezTo>
                  <a:pt x="357" y="338"/>
                  <a:pt x="357" y="338"/>
                  <a:pt x="357" y="338"/>
                </a:cubicBezTo>
                <a:cubicBezTo>
                  <a:pt x="357" y="334"/>
                  <a:pt x="355" y="331"/>
                  <a:pt x="352" y="329"/>
                </a:cubicBezTo>
                <a:cubicBezTo>
                  <a:pt x="351" y="328"/>
                  <a:pt x="349" y="328"/>
                  <a:pt x="348" y="328"/>
                </a:cubicBezTo>
                <a:cubicBezTo>
                  <a:pt x="346" y="328"/>
                  <a:pt x="344" y="329"/>
                  <a:pt x="342" y="330"/>
                </a:cubicBezTo>
                <a:cubicBezTo>
                  <a:pt x="332" y="336"/>
                  <a:pt x="320" y="340"/>
                  <a:pt x="308" y="340"/>
                </a:cubicBezTo>
                <a:cubicBezTo>
                  <a:pt x="274" y="340"/>
                  <a:pt x="246" y="312"/>
                  <a:pt x="246" y="278"/>
                </a:cubicBezTo>
                <a:cubicBezTo>
                  <a:pt x="246" y="244"/>
                  <a:pt x="274" y="216"/>
                  <a:pt x="308" y="216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E35469F-E9BC-E753-FE2F-63FB37AFBAF7}"/>
              </a:ext>
            </a:extLst>
          </p:cNvPr>
          <p:cNvGrpSpPr/>
          <p:nvPr/>
        </p:nvGrpSpPr>
        <p:grpSpPr>
          <a:xfrm>
            <a:off x="8063765" y="2278023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5EA9E6D-8B8A-BC7B-2894-6F159B7784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84829E4-2000-4988-3B98-E6D53A79D11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9B0AC9C-602B-9493-DF33-2A361822751B}"/>
              </a:ext>
            </a:extLst>
          </p:cNvPr>
          <p:cNvGrpSpPr/>
          <p:nvPr/>
        </p:nvGrpSpPr>
        <p:grpSpPr>
          <a:xfrm>
            <a:off x="1213856" y="2288675"/>
            <a:ext cx="2984539" cy="816522"/>
            <a:chOff x="283598" y="1906534"/>
            <a:chExt cx="2984539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003F903-C0C5-A126-1BC6-0B508617B81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35A71B5-2550-ED9C-6531-739A4091512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FB11DBD-8C9D-7D8E-3896-777665D232BE}"/>
              </a:ext>
            </a:extLst>
          </p:cNvPr>
          <p:cNvGrpSpPr/>
          <p:nvPr/>
        </p:nvGrpSpPr>
        <p:grpSpPr>
          <a:xfrm>
            <a:off x="8063765" y="4057723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58A984C-7A57-E3B4-4E07-5AFF58B1B17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48714DD-D50F-CB45-9959-86E22035995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AF3DE1A-5748-7F73-D0BC-2334CA407B19}"/>
              </a:ext>
            </a:extLst>
          </p:cNvPr>
          <p:cNvGrpSpPr/>
          <p:nvPr/>
        </p:nvGrpSpPr>
        <p:grpSpPr>
          <a:xfrm>
            <a:off x="1213856" y="4068375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DE54803-1EEB-8401-5363-DEF61D8F3F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6E40C53-7040-67D2-1913-6667FB3AB0A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18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C082A65-0DA0-D646-D919-DFF5602A4E7D}"/>
              </a:ext>
            </a:extLst>
          </p:cNvPr>
          <p:cNvSpPr txBox="1"/>
          <p:nvPr/>
        </p:nvSpPr>
        <p:spPr>
          <a:xfrm>
            <a:off x="5551494" y="5205772"/>
            <a:ext cx="1656185" cy="31146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汇报：张三</a:t>
            </a:r>
          </a:p>
        </p:txBody>
      </p:sp>
      <p:grpSp>
        <p:nvGrpSpPr>
          <p:cNvPr id="11" name="Group 332">
            <a:extLst>
              <a:ext uri="{FF2B5EF4-FFF2-40B4-BE49-F238E27FC236}">
                <a16:creationId xmlns:a16="http://schemas.microsoft.com/office/drawing/2014/main" id="{651CCED0-0952-04B8-0ED8-E32A3E97D91F}"/>
              </a:ext>
            </a:extLst>
          </p:cNvPr>
          <p:cNvGrpSpPr>
            <a:grpSpLocks noChangeAspect="1"/>
          </p:cNvGrpSpPr>
          <p:nvPr/>
        </p:nvGrpSpPr>
        <p:grpSpPr>
          <a:xfrm>
            <a:off x="6738443" y="1592183"/>
            <a:ext cx="540000" cy="540000"/>
            <a:chOff x="4643438" y="2786064"/>
            <a:chExt cx="288476" cy="288476"/>
          </a:xfrm>
        </p:grpSpPr>
        <p:sp>
          <p:nvSpPr>
            <p:cNvPr id="14" name="Oval 59">
              <a:extLst>
                <a:ext uri="{FF2B5EF4-FFF2-40B4-BE49-F238E27FC236}">
                  <a16:creationId xmlns:a16="http://schemas.microsoft.com/office/drawing/2014/main" id="{38E17074-3106-A18D-1D5A-A4C72F7C3A33}"/>
                </a:ext>
              </a:extLst>
            </p:cNvPr>
            <p:cNvSpPr/>
            <p:nvPr/>
          </p:nvSpPr>
          <p:spPr>
            <a:xfrm>
              <a:off x="4643438" y="2786064"/>
              <a:ext cx="288476" cy="288476"/>
            </a:xfrm>
            <a:prstGeom prst="ellipse">
              <a:avLst/>
            </a:pr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en-US" sz="3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6382FAC6-09D7-A403-BF49-65EA61B1FCCE}"/>
                </a:ext>
              </a:extLst>
            </p:cNvPr>
            <p:cNvSpPr/>
            <p:nvPr/>
          </p:nvSpPr>
          <p:spPr bwMode="auto">
            <a:xfrm>
              <a:off x="4735506" y="2871746"/>
              <a:ext cx="114518" cy="11876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prstClr val="black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31" name="Rectangle 3">
            <a:extLst>
              <a:ext uri="{FF2B5EF4-FFF2-40B4-BE49-F238E27FC236}">
                <a16:creationId xmlns:a16="http://schemas.microsoft.com/office/drawing/2014/main" id="{919DB8B3-AA94-0732-4ABC-AF152644CF5B}"/>
              </a:ext>
            </a:extLst>
          </p:cNvPr>
          <p:cNvSpPr/>
          <p:nvPr/>
        </p:nvSpPr>
        <p:spPr>
          <a:xfrm>
            <a:off x="0" y="4509120"/>
            <a:ext cx="12192000" cy="2348880"/>
          </a:xfrm>
          <a:prstGeom prst="rect">
            <a:avLst/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32" name="圆角矩形 3">
            <a:extLst>
              <a:ext uri="{FF2B5EF4-FFF2-40B4-BE49-F238E27FC236}">
                <a16:creationId xmlns:a16="http://schemas.microsoft.com/office/drawing/2014/main" id="{6DB02BB1-D14F-E5EB-D008-04FAF8679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670" y="5050556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7">
            <a:extLst>
              <a:ext uri="{FF2B5EF4-FFF2-40B4-BE49-F238E27FC236}">
                <a16:creationId xmlns:a16="http://schemas.microsoft.com/office/drawing/2014/main" id="{B1663432-FE08-74B6-97B5-1C0C89367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6308" y="4815606"/>
            <a:ext cx="3279775" cy="4619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973DD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圆角矩形 3">
            <a:extLst>
              <a:ext uri="{FF2B5EF4-FFF2-40B4-BE49-F238E27FC236}">
                <a16:creationId xmlns:a16="http://schemas.microsoft.com/office/drawing/2014/main" id="{B74AC5B5-7F6A-0601-5CBC-CE94190096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8692" y="5032102"/>
            <a:ext cx="4591050" cy="1474788"/>
          </a:xfrm>
          <a:prstGeom prst="roundRect">
            <a:avLst>
              <a:gd name="adj" fmla="val 9083"/>
            </a:avLst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7">
            <a:extLst>
              <a:ext uri="{FF2B5EF4-FFF2-40B4-BE49-F238E27FC236}">
                <a16:creationId xmlns:a16="http://schemas.microsoft.com/office/drawing/2014/main" id="{EABBC18D-3E38-D99F-F465-2A5EBC770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4330" y="4797152"/>
            <a:ext cx="3279775" cy="4619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0973DD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8B10C9A-64A7-FD32-B393-D1425FA0C7F7}"/>
              </a:ext>
            </a:extLst>
          </p:cNvPr>
          <p:cNvGrpSpPr/>
          <p:nvPr/>
        </p:nvGrpSpPr>
        <p:grpSpPr>
          <a:xfrm>
            <a:off x="7366526" y="1519521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BCC80B9-BB6E-63D3-019C-CD9BFF1BB7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0EC755C-5117-BA49-324D-DD3D555005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9679A78-0F5B-FCA6-A2AD-64EA075703EF}"/>
              </a:ext>
            </a:extLst>
          </p:cNvPr>
          <p:cNvGrpSpPr/>
          <p:nvPr/>
        </p:nvGrpSpPr>
        <p:grpSpPr>
          <a:xfrm>
            <a:off x="2076657" y="4873680"/>
            <a:ext cx="2966425" cy="1180496"/>
            <a:chOff x="283598" y="1906534"/>
            <a:chExt cx="2966425" cy="118049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62D67C8-9FA5-C2D6-48E6-B732BDE52A76}"/>
                </a:ext>
              </a:extLst>
            </p:cNvPr>
            <p:cNvSpPr txBox="1"/>
            <p:nvPr/>
          </p:nvSpPr>
          <p:spPr>
            <a:xfrm>
              <a:off x="283598" y="2554577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67D9F4D-3393-CD85-161F-EB94115A0EB8}"/>
                </a:ext>
              </a:extLst>
            </p:cNvPr>
            <p:cNvSpPr txBox="1"/>
            <p:nvPr/>
          </p:nvSpPr>
          <p:spPr>
            <a:xfrm>
              <a:off x="69862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029193C-3EC0-6F16-7B1E-4C381735D73D}"/>
              </a:ext>
            </a:extLst>
          </p:cNvPr>
          <p:cNvGrpSpPr/>
          <p:nvPr/>
        </p:nvGrpSpPr>
        <p:grpSpPr>
          <a:xfrm>
            <a:off x="7141004" y="4873680"/>
            <a:ext cx="2966425" cy="1180496"/>
            <a:chOff x="283598" y="1906534"/>
            <a:chExt cx="2966425" cy="118049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2A06B53-E9B1-02F0-101C-AF762872F0FB}"/>
                </a:ext>
              </a:extLst>
            </p:cNvPr>
            <p:cNvSpPr txBox="1"/>
            <p:nvPr/>
          </p:nvSpPr>
          <p:spPr>
            <a:xfrm>
              <a:off x="283598" y="2554577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3FF2547-ECAF-E808-5197-E1BD294FE996}"/>
                </a:ext>
              </a:extLst>
            </p:cNvPr>
            <p:cNvSpPr txBox="1"/>
            <p:nvPr/>
          </p:nvSpPr>
          <p:spPr>
            <a:xfrm>
              <a:off x="69862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Group 332">
            <a:extLst>
              <a:ext uri="{FF2B5EF4-FFF2-40B4-BE49-F238E27FC236}">
                <a16:creationId xmlns:a16="http://schemas.microsoft.com/office/drawing/2014/main" id="{3CABF87E-A97D-F357-1993-6CD4FB563C9C}"/>
              </a:ext>
            </a:extLst>
          </p:cNvPr>
          <p:cNvGrpSpPr>
            <a:grpSpLocks noChangeAspect="1"/>
          </p:cNvGrpSpPr>
          <p:nvPr/>
        </p:nvGrpSpPr>
        <p:grpSpPr>
          <a:xfrm>
            <a:off x="6738443" y="2865632"/>
            <a:ext cx="540000" cy="540000"/>
            <a:chOff x="4643438" y="2786064"/>
            <a:chExt cx="288476" cy="288476"/>
          </a:xfrm>
        </p:grpSpPr>
        <p:sp>
          <p:nvSpPr>
            <p:cNvPr id="52" name="Oval 59">
              <a:extLst>
                <a:ext uri="{FF2B5EF4-FFF2-40B4-BE49-F238E27FC236}">
                  <a16:creationId xmlns:a16="http://schemas.microsoft.com/office/drawing/2014/main" id="{FD9E411F-A88E-A9E4-5CAF-8CC8EE4FCBA8}"/>
                </a:ext>
              </a:extLst>
            </p:cNvPr>
            <p:cNvSpPr/>
            <p:nvPr/>
          </p:nvSpPr>
          <p:spPr>
            <a:xfrm>
              <a:off x="4643438" y="2786064"/>
              <a:ext cx="288476" cy="288476"/>
            </a:xfrm>
            <a:prstGeom prst="ellipse">
              <a:avLst/>
            </a:pr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en-US" sz="3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3E5D59C9-12D9-A952-5B84-151A92020AE3}"/>
                </a:ext>
              </a:extLst>
            </p:cNvPr>
            <p:cNvSpPr/>
            <p:nvPr/>
          </p:nvSpPr>
          <p:spPr bwMode="auto">
            <a:xfrm>
              <a:off x="4735506" y="2871746"/>
              <a:ext cx="114518" cy="11876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prstClr val="black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BC4E52D-AD14-A777-F089-A9C6FBC39561}"/>
              </a:ext>
            </a:extLst>
          </p:cNvPr>
          <p:cNvGrpSpPr/>
          <p:nvPr/>
        </p:nvGrpSpPr>
        <p:grpSpPr>
          <a:xfrm>
            <a:off x="7366526" y="2792970"/>
            <a:ext cx="2966425" cy="816522"/>
            <a:chOff x="283598" y="1906534"/>
            <a:chExt cx="2966425" cy="816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C117331-7E75-392F-64A6-7F985B5DBC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A0B58BE-8F2E-454A-BD79-C8FE13257B6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59DDB028-0539-CCB6-1AA0-3D0C9EB3C87A}"/>
              </a:ext>
            </a:extLst>
          </p:cNvPr>
          <p:cNvCxnSpPr>
            <a:cxnSpLocks/>
          </p:cNvCxnSpPr>
          <p:nvPr/>
        </p:nvCxnSpPr>
        <p:spPr>
          <a:xfrm>
            <a:off x="6738443" y="2540000"/>
            <a:ext cx="4326432" cy="0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F18C4A"/>
                </a:gs>
                <a:gs pos="100000">
                  <a:srgbClr val="5297EB"/>
                </a:gs>
              </a:gsLst>
              <a:lin ang="0" scaled="1"/>
              <a:tileRect/>
            </a:gradFill>
            <a:prstDash val="dash"/>
            <a:headEnd type="stealt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043F2C2-4CFA-70C1-AEFC-88D08E1A1395}"/>
              </a:ext>
            </a:extLst>
          </p:cNvPr>
          <p:cNvGrpSpPr/>
          <p:nvPr/>
        </p:nvGrpSpPr>
        <p:grpSpPr>
          <a:xfrm>
            <a:off x="1094052" y="1456881"/>
            <a:ext cx="4665133" cy="2672178"/>
            <a:chOff x="540950" y="1395315"/>
            <a:chExt cx="6186934" cy="3543862"/>
          </a:xfrm>
        </p:grpSpPr>
        <p:grpSp>
          <p:nvGrpSpPr>
            <p:cNvPr id="66" name="Group 1">
              <a:extLst>
                <a:ext uri="{FF2B5EF4-FFF2-40B4-BE49-F238E27FC236}">
                  <a16:creationId xmlns:a16="http://schemas.microsoft.com/office/drawing/2014/main" id="{F784AC13-20EF-0951-C54C-8435958BC1AE}"/>
                </a:ext>
              </a:extLst>
            </p:cNvPr>
            <p:cNvGrpSpPr/>
            <p:nvPr/>
          </p:nvGrpSpPr>
          <p:grpSpPr>
            <a:xfrm>
              <a:off x="540950" y="1395315"/>
              <a:ext cx="6186934" cy="3543862"/>
              <a:chOff x="2007321" y="1438226"/>
              <a:chExt cx="8493758" cy="4865206"/>
            </a:xfrm>
          </p:grpSpPr>
          <p:sp>
            <p:nvSpPr>
              <p:cNvPr id="67" name="Freeform 2">
                <a:extLst>
                  <a:ext uri="{FF2B5EF4-FFF2-40B4-BE49-F238E27FC236}">
                    <a16:creationId xmlns:a16="http://schemas.microsoft.com/office/drawing/2014/main" id="{F3E7AD2A-4D6D-0845-63D8-C4E040E0F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8" name="Freeform 3">
                <a:extLst>
                  <a:ext uri="{FF2B5EF4-FFF2-40B4-BE49-F238E27FC236}">
                    <a16:creationId xmlns:a16="http://schemas.microsoft.com/office/drawing/2014/main" id="{590DE621-9DDA-030C-4BCC-A607EEA627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9" name="Freeform 4">
                <a:extLst>
                  <a:ext uri="{FF2B5EF4-FFF2-40B4-BE49-F238E27FC236}">
                    <a16:creationId xmlns:a16="http://schemas.microsoft.com/office/drawing/2014/main" id="{DF1ACA2F-AEF1-C5F7-D8B0-1FEF5CA27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0" name="Rectangle 5">
                <a:extLst>
                  <a:ext uri="{FF2B5EF4-FFF2-40B4-BE49-F238E27FC236}">
                    <a16:creationId xmlns:a16="http://schemas.microsoft.com/office/drawing/2014/main" id="{4B384DA2-3615-3CEC-FDB0-BD226F2173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1" name="Freeform 6">
                <a:extLst>
                  <a:ext uri="{FF2B5EF4-FFF2-40B4-BE49-F238E27FC236}">
                    <a16:creationId xmlns:a16="http://schemas.microsoft.com/office/drawing/2014/main" id="{DD146A64-4A34-D63A-03D3-7FADD423CF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2" name="Rectangle 7">
                <a:extLst>
                  <a:ext uri="{FF2B5EF4-FFF2-40B4-BE49-F238E27FC236}">
                    <a16:creationId xmlns:a16="http://schemas.microsoft.com/office/drawing/2014/main" id="{D2C7638B-94F1-CC9E-AB4D-0D30DD7A7C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3" name="Oval 8">
                <a:extLst>
                  <a:ext uri="{FF2B5EF4-FFF2-40B4-BE49-F238E27FC236}">
                    <a16:creationId xmlns:a16="http://schemas.microsoft.com/office/drawing/2014/main" id="{62DA73F4-E9F1-F780-CAAC-A8C14FAB54E8}"/>
                  </a:ext>
                </a:extLst>
              </p:cNvPr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74" name="图片 73" descr="D:\51PPT模板网\51pptmoban.com\图片.jpg">
              <a:extLst>
                <a:ext uri="{FF2B5EF4-FFF2-40B4-BE49-F238E27FC236}">
                  <a16:creationId xmlns:a16="http://schemas.microsoft.com/office/drawing/2014/main" id="{62229CCD-C8B3-E9FD-0577-81A4C62394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34146" y="1605525"/>
              <a:ext cx="4676200" cy="2937350"/>
            </a:xfrm>
            <a:prstGeom prst="rect">
              <a:avLst/>
            </a:prstGeom>
            <a:effectLst/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EF26272-F9DB-E88D-4E17-B626AC770284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615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燕尾形 2">
            <a:extLst>
              <a:ext uri="{FF2B5EF4-FFF2-40B4-BE49-F238E27FC236}">
                <a16:creationId xmlns:a16="http://schemas.microsoft.com/office/drawing/2014/main" id="{D58A33E7-6785-2E76-8689-576056A4ABF9}"/>
              </a:ext>
            </a:extLst>
          </p:cNvPr>
          <p:cNvSpPr/>
          <p:nvPr/>
        </p:nvSpPr>
        <p:spPr>
          <a:xfrm>
            <a:off x="1012825" y="2988567"/>
            <a:ext cx="1064838" cy="1156833"/>
          </a:xfrm>
          <a:prstGeom prst="chevron">
            <a:avLst>
              <a:gd name="adj" fmla="val 54429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" name="燕尾形 1">
            <a:extLst>
              <a:ext uri="{FF2B5EF4-FFF2-40B4-BE49-F238E27FC236}">
                <a16:creationId xmlns:a16="http://schemas.microsoft.com/office/drawing/2014/main" id="{92E4097D-DAF7-43CF-4BB2-05746DADE248}"/>
              </a:ext>
            </a:extLst>
          </p:cNvPr>
          <p:cNvSpPr/>
          <p:nvPr/>
        </p:nvSpPr>
        <p:spPr>
          <a:xfrm>
            <a:off x="1755838" y="2988567"/>
            <a:ext cx="1064838" cy="1156833"/>
          </a:xfrm>
          <a:prstGeom prst="chevron">
            <a:avLst>
              <a:gd name="adj" fmla="val 54429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燕尾形 7">
            <a:extLst>
              <a:ext uri="{FF2B5EF4-FFF2-40B4-BE49-F238E27FC236}">
                <a16:creationId xmlns:a16="http://schemas.microsoft.com/office/drawing/2014/main" id="{65B0ADD8-6D1E-9A74-20A7-2B20D4B6A73F}"/>
              </a:ext>
            </a:extLst>
          </p:cNvPr>
          <p:cNvSpPr/>
          <p:nvPr/>
        </p:nvSpPr>
        <p:spPr>
          <a:xfrm>
            <a:off x="2498850" y="2988567"/>
            <a:ext cx="1064838" cy="1156833"/>
          </a:xfrm>
          <a:prstGeom prst="chevron">
            <a:avLst>
              <a:gd name="adj" fmla="val 54429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" name="燕尾形 8">
            <a:extLst>
              <a:ext uri="{FF2B5EF4-FFF2-40B4-BE49-F238E27FC236}">
                <a16:creationId xmlns:a16="http://schemas.microsoft.com/office/drawing/2014/main" id="{D1ECA035-3533-04DD-B762-87D64AB03963}"/>
              </a:ext>
            </a:extLst>
          </p:cNvPr>
          <p:cNvSpPr/>
          <p:nvPr/>
        </p:nvSpPr>
        <p:spPr>
          <a:xfrm>
            <a:off x="3241863" y="2988567"/>
            <a:ext cx="1064838" cy="1156833"/>
          </a:xfrm>
          <a:prstGeom prst="chevron">
            <a:avLst>
              <a:gd name="adj" fmla="val 54429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3207D34-6374-BAAE-3D74-F50AF5A7EF3C}"/>
              </a:ext>
            </a:extLst>
          </p:cNvPr>
          <p:cNvGrpSpPr>
            <a:grpSpLocks noChangeAspect="1"/>
          </p:cNvGrpSpPr>
          <p:nvPr/>
        </p:nvGrpSpPr>
        <p:grpSpPr>
          <a:xfrm>
            <a:off x="4266062" y="2601870"/>
            <a:ext cx="2369680" cy="2261047"/>
            <a:chOff x="3197225" y="3458369"/>
            <a:chExt cx="533400" cy="487363"/>
          </a:xfrm>
          <a:solidFill>
            <a:srgbClr val="ED7153"/>
          </a:solidFill>
        </p:grpSpPr>
        <p:sp>
          <p:nvSpPr>
            <p:cNvPr id="8" name="Oval 312">
              <a:extLst>
                <a:ext uri="{FF2B5EF4-FFF2-40B4-BE49-F238E27FC236}">
                  <a16:creationId xmlns:a16="http://schemas.microsoft.com/office/drawing/2014/main" id="{DFAECC5B-160B-5518-BA9D-76E344B36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Freeform 313">
              <a:extLst>
                <a:ext uri="{FF2B5EF4-FFF2-40B4-BE49-F238E27FC236}">
                  <a16:creationId xmlns:a16="http://schemas.microsoft.com/office/drawing/2014/main" id="{0ACC1818-D643-9366-F740-8CF63E31BF1A}"/>
                </a:ext>
              </a:extLst>
            </p:cNvPr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2" name="左大括号 11">
            <a:extLst>
              <a:ext uri="{FF2B5EF4-FFF2-40B4-BE49-F238E27FC236}">
                <a16:creationId xmlns:a16="http://schemas.microsoft.com/office/drawing/2014/main" id="{B7386CBC-7F7E-0A20-9294-4676B3744F0D}"/>
              </a:ext>
            </a:extLst>
          </p:cNvPr>
          <p:cNvSpPr/>
          <p:nvPr/>
        </p:nvSpPr>
        <p:spPr>
          <a:xfrm>
            <a:off x="6810193" y="1420770"/>
            <a:ext cx="715856" cy="4210918"/>
          </a:xfrm>
          <a:prstGeom prst="leftBrace">
            <a:avLst>
              <a:gd name="adj1" fmla="val 81071"/>
              <a:gd name="adj2" fmla="val 50000"/>
            </a:avLst>
          </a:prstGeom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B478307-6673-4AD1-906B-9540C276B7A8}"/>
              </a:ext>
            </a:extLst>
          </p:cNvPr>
          <p:cNvSpPr/>
          <p:nvPr/>
        </p:nvSpPr>
        <p:spPr>
          <a:xfrm>
            <a:off x="7526049" y="1689100"/>
            <a:ext cx="3538826" cy="457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8FE8239-2CD2-4162-8D32-A00C31ADF84C}"/>
              </a:ext>
            </a:extLst>
          </p:cNvPr>
          <p:cNvGrpSpPr/>
          <p:nvPr/>
        </p:nvGrpSpPr>
        <p:grpSpPr>
          <a:xfrm>
            <a:off x="7568989" y="1747248"/>
            <a:ext cx="3495886" cy="967292"/>
            <a:chOff x="-89569" y="1893834"/>
            <a:chExt cx="3495886" cy="96729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0788007-3EE4-04B5-C566-87139BA911B0}"/>
                </a:ext>
              </a:extLst>
            </p:cNvPr>
            <p:cNvSpPr txBox="1"/>
            <p:nvPr/>
          </p:nvSpPr>
          <p:spPr>
            <a:xfrm>
              <a:off x="-89569" y="2328673"/>
              <a:ext cx="34958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E61736A-07EA-9B64-14C9-A07603DE843B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D01CB2A-C469-4C56-8EE8-4C1B189D3297}"/>
              </a:ext>
            </a:extLst>
          </p:cNvPr>
          <p:cNvSpPr/>
          <p:nvPr/>
        </p:nvSpPr>
        <p:spPr>
          <a:xfrm>
            <a:off x="7526049" y="2997200"/>
            <a:ext cx="3538826" cy="457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4524DA4-D34F-74EB-6E76-4461263D10FA}"/>
              </a:ext>
            </a:extLst>
          </p:cNvPr>
          <p:cNvGrpSpPr/>
          <p:nvPr/>
        </p:nvGrpSpPr>
        <p:grpSpPr>
          <a:xfrm>
            <a:off x="7568989" y="3055348"/>
            <a:ext cx="3495886" cy="967292"/>
            <a:chOff x="-89569" y="1893834"/>
            <a:chExt cx="3495886" cy="96729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38510AB-7FD2-6461-912B-846FFAC43487}"/>
                </a:ext>
              </a:extLst>
            </p:cNvPr>
            <p:cNvSpPr txBox="1"/>
            <p:nvPr/>
          </p:nvSpPr>
          <p:spPr>
            <a:xfrm>
              <a:off x="-89569" y="2328673"/>
              <a:ext cx="34958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3120504-722F-F65D-0FAD-002877332EF5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701EF15-8699-E6F1-F5A2-8002DAD09174}"/>
              </a:ext>
            </a:extLst>
          </p:cNvPr>
          <p:cNvSpPr/>
          <p:nvPr/>
        </p:nvSpPr>
        <p:spPr>
          <a:xfrm>
            <a:off x="7526049" y="4305300"/>
            <a:ext cx="3538826" cy="4572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456D6BE-D8A8-51B6-8A23-9E2FA7C501D9}"/>
              </a:ext>
            </a:extLst>
          </p:cNvPr>
          <p:cNvGrpSpPr/>
          <p:nvPr/>
        </p:nvGrpSpPr>
        <p:grpSpPr>
          <a:xfrm>
            <a:off x="7568989" y="4363448"/>
            <a:ext cx="3495886" cy="967292"/>
            <a:chOff x="-89569" y="1893834"/>
            <a:chExt cx="3495886" cy="96729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ADE1B84-BC13-BC0E-AA2E-2718D384D2C3}"/>
                </a:ext>
              </a:extLst>
            </p:cNvPr>
            <p:cNvSpPr txBox="1"/>
            <p:nvPr/>
          </p:nvSpPr>
          <p:spPr>
            <a:xfrm>
              <a:off x="-89569" y="2328673"/>
              <a:ext cx="349588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DDADFBA-1CC4-0125-11D6-EB6990E5FD9F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6FEAD05E-0A12-916B-E479-01079DB5BFB8}"/>
              </a:ext>
            </a:extLst>
          </p:cNvPr>
          <p:cNvSpPr txBox="1"/>
          <p:nvPr/>
        </p:nvSpPr>
        <p:spPr>
          <a:xfrm>
            <a:off x="1056182" y="4536702"/>
            <a:ext cx="407462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81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3485294" y="1228327"/>
            <a:ext cx="52182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87E18B-E0B5-7438-7C6F-336A5C5997C2}"/>
              </a:ext>
            </a:extLst>
          </p:cNvPr>
          <p:cNvSpPr/>
          <p:nvPr/>
        </p:nvSpPr>
        <p:spPr>
          <a:xfrm flipH="1">
            <a:off x="0" y="37965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2722920 h 3061408"/>
              <a:gd name="connsiteX7" fmla="*/ 0 w 12192000"/>
              <a:gd name="connsiteY7" fmla="*/ 3061408 h 3061408"/>
              <a:gd name="connsiteX8" fmla="*/ 12192000 w 12192000"/>
              <a:gd name="connsiteY8" fmla="*/ 3061408 h 3061408"/>
              <a:gd name="connsiteX9" fmla="*/ 12192000 w 12192000"/>
              <a:gd name="connsiteY9" fmla="*/ 2728298 h 3061408"/>
              <a:gd name="connsiteX10" fmla="*/ 12192000 w 12192000"/>
              <a:gd name="connsiteY10" fmla="*/ 2582983 h 3061408"/>
              <a:gd name="connsiteX11" fmla="*/ 12032924 w 12192000"/>
              <a:gd name="connsiteY11" fmla="*/ 2487962 h 3061408"/>
              <a:gd name="connsiteX12" fmla="*/ 9319813 w 12192000"/>
              <a:gd name="connsiteY12" fmla="*/ 1024614 h 3061408"/>
              <a:gd name="connsiteX13" fmla="*/ 6171541 w 12192000"/>
              <a:gd name="connsiteY13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2B4ACE7-30AB-6CD6-F0A8-1AA17424B161}"/>
              </a:ext>
            </a:extLst>
          </p:cNvPr>
          <p:cNvSpPr/>
          <p:nvPr/>
        </p:nvSpPr>
        <p:spPr>
          <a:xfrm flipH="1">
            <a:off x="0" y="38981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3061408 h 3061408"/>
              <a:gd name="connsiteX7" fmla="*/ 12192000 w 12192000"/>
              <a:gd name="connsiteY7" fmla="*/ 3061408 h 3061408"/>
              <a:gd name="connsiteX8" fmla="*/ 12192000 w 12192000"/>
              <a:gd name="connsiteY8" fmla="*/ 2582983 h 3061408"/>
              <a:gd name="connsiteX9" fmla="*/ 12032924 w 12192000"/>
              <a:gd name="connsiteY9" fmla="*/ 2487962 h 3061408"/>
              <a:gd name="connsiteX10" fmla="*/ 9319813 w 12192000"/>
              <a:gd name="connsiteY10" fmla="*/ 1024614 h 3061408"/>
              <a:gd name="connsiteX11" fmla="*/ 6171541 w 12192000"/>
              <a:gd name="connsiteY11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5297EB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96FCEEA-C51C-D172-4DD8-36C75D940625}"/>
              </a:ext>
            </a:extLst>
          </p:cNvPr>
          <p:cNvSpPr/>
          <p:nvPr/>
        </p:nvSpPr>
        <p:spPr>
          <a:xfrm flipH="1">
            <a:off x="0" y="3651277"/>
            <a:ext cx="12192000" cy="2728298"/>
          </a:xfrm>
          <a:custGeom>
            <a:avLst/>
            <a:gdLst>
              <a:gd name="connsiteX0" fmla="*/ 6171541 w 12192000"/>
              <a:gd name="connsiteY0" fmla="*/ 0 h 2728298"/>
              <a:gd name="connsiteX1" fmla="*/ 6091498 w 12192000"/>
              <a:gd name="connsiteY1" fmla="*/ 2449 h 2728298"/>
              <a:gd name="connsiteX2" fmla="*/ 6011455 w 12192000"/>
              <a:gd name="connsiteY2" fmla="*/ 0 h 2728298"/>
              <a:gd name="connsiteX3" fmla="*/ 2863183 w 12192000"/>
              <a:gd name="connsiteY3" fmla="*/ 1024614 h 2728298"/>
              <a:gd name="connsiteX4" fmla="*/ 150072 w 12192000"/>
              <a:gd name="connsiteY4" fmla="*/ 2487962 h 2728298"/>
              <a:gd name="connsiteX5" fmla="*/ 0 w 12192000"/>
              <a:gd name="connsiteY5" fmla="*/ 2577605 h 2728298"/>
              <a:gd name="connsiteX6" fmla="*/ 0 w 12192000"/>
              <a:gd name="connsiteY6" fmla="*/ 2722920 h 2728298"/>
              <a:gd name="connsiteX7" fmla="*/ 150072 w 12192000"/>
              <a:gd name="connsiteY7" fmla="*/ 2633277 h 2728298"/>
              <a:gd name="connsiteX8" fmla="*/ 2863183 w 12192000"/>
              <a:gd name="connsiteY8" fmla="*/ 1169929 h 2728298"/>
              <a:gd name="connsiteX9" fmla="*/ 6011455 w 12192000"/>
              <a:gd name="connsiteY9" fmla="*/ 145315 h 2728298"/>
              <a:gd name="connsiteX10" fmla="*/ 6091498 w 12192000"/>
              <a:gd name="connsiteY10" fmla="*/ 147764 h 2728298"/>
              <a:gd name="connsiteX11" fmla="*/ 6171541 w 12192000"/>
              <a:gd name="connsiteY11" fmla="*/ 145315 h 2728298"/>
              <a:gd name="connsiteX12" fmla="*/ 9319813 w 12192000"/>
              <a:gd name="connsiteY12" fmla="*/ 1169929 h 2728298"/>
              <a:gd name="connsiteX13" fmla="*/ 12032924 w 12192000"/>
              <a:gd name="connsiteY13" fmla="*/ 2633277 h 2728298"/>
              <a:gd name="connsiteX14" fmla="*/ 12192000 w 12192000"/>
              <a:gd name="connsiteY14" fmla="*/ 2728298 h 2728298"/>
              <a:gd name="connsiteX15" fmla="*/ 12192000 w 12192000"/>
              <a:gd name="connsiteY15" fmla="*/ 2582983 h 2728298"/>
              <a:gd name="connsiteX16" fmla="*/ 12032924 w 12192000"/>
              <a:gd name="connsiteY16" fmla="*/ 2487962 h 2728298"/>
              <a:gd name="connsiteX17" fmla="*/ 9319813 w 12192000"/>
              <a:gd name="connsiteY17" fmla="*/ 1024614 h 2728298"/>
              <a:gd name="connsiteX18" fmla="*/ 6171541 w 12192000"/>
              <a:gd name="connsiteY18" fmla="*/ 0 h 272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272829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150072" y="2633277"/>
                </a:lnTo>
                <a:cubicBezTo>
                  <a:pt x="1237180" y="1983297"/>
                  <a:pt x="1912379" y="1574902"/>
                  <a:pt x="2863183" y="1169929"/>
                </a:cubicBezTo>
                <a:cubicBezTo>
                  <a:pt x="3881902" y="736031"/>
                  <a:pt x="5156087" y="158678"/>
                  <a:pt x="6011455" y="145315"/>
                </a:cubicBezTo>
                <a:lnTo>
                  <a:pt x="6091498" y="147764"/>
                </a:lnTo>
                <a:lnTo>
                  <a:pt x="6171541" y="145315"/>
                </a:lnTo>
                <a:cubicBezTo>
                  <a:pt x="7026909" y="158678"/>
                  <a:pt x="8301095" y="736031"/>
                  <a:pt x="9319813" y="1169929"/>
                </a:cubicBezTo>
                <a:cubicBezTo>
                  <a:pt x="10270617" y="1574902"/>
                  <a:pt x="10945816" y="1983297"/>
                  <a:pt x="12032924" y="2633277"/>
                </a:cubicBez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>
            <a:gsLst>
              <a:gs pos="100000">
                <a:srgbClr val="5297EB"/>
              </a:gs>
              <a:gs pos="0">
                <a:srgbClr val="F18C4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C1711E-563A-746E-9E4F-897A6D17DABB}"/>
              </a:ext>
            </a:extLst>
          </p:cNvPr>
          <p:cNvSpPr txBox="1"/>
          <p:nvPr/>
        </p:nvSpPr>
        <p:spPr>
          <a:xfrm>
            <a:off x="4834702" y="3995976"/>
            <a:ext cx="25389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PART</a:t>
            </a:r>
            <a:endParaRPr lang="zh-CN" altLang="en-US" sz="2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4438196" y="3997055"/>
            <a:ext cx="331243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13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3C8AC-DCEC-F9FC-7B11-6AF0D284D433}"/>
              </a:ext>
            </a:extLst>
          </p:cNvPr>
          <p:cNvSpPr txBox="1"/>
          <p:nvPr/>
        </p:nvSpPr>
        <p:spPr>
          <a:xfrm>
            <a:off x="1676400" y="1957427"/>
            <a:ext cx="8839200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8084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C06011DE-8D77-1A2C-2999-F329289D68EF}"/>
              </a:ext>
            </a:extLst>
          </p:cNvPr>
          <p:cNvSpPr/>
          <p:nvPr/>
        </p:nvSpPr>
        <p:spPr bwMode="auto">
          <a:xfrm>
            <a:off x="978163" y="3693619"/>
            <a:ext cx="2385483" cy="721784"/>
          </a:xfrm>
          <a:prstGeom prst="rect">
            <a:avLst/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C7D3CEE0-F629-580F-51FB-5C28D895B21E}"/>
              </a:ext>
            </a:extLst>
          </p:cNvPr>
          <p:cNvSpPr/>
          <p:nvPr/>
        </p:nvSpPr>
        <p:spPr bwMode="auto">
          <a:xfrm>
            <a:off x="8782313" y="3693619"/>
            <a:ext cx="2385484" cy="721784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BB8DDC78-335A-6B5C-0C93-C5690623998B}"/>
              </a:ext>
            </a:extLst>
          </p:cNvPr>
          <p:cNvSpPr/>
          <p:nvPr/>
        </p:nvSpPr>
        <p:spPr bwMode="auto">
          <a:xfrm>
            <a:off x="6168230" y="3693619"/>
            <a:ext cx="2385483" cy="721784"/>
          </a:xfrm>
          <a:prstGeom prst="rect">
            <a:avLst/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4FCB53AA-421C-7037-3670-85CBB2691EE0}"/>
              </a:ext>
            </a:extLst>
          </p:cNvPr>
          <p:cNvSpPr/>
          <p:nvPr/>
        </p:nvSpPr>
        <p:spPr bwMode="auto">
          <a:xfrm>
            <a:off x="3554148" y="3693619"/>
            <a:ext cx="2383367" cy="721784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7800AAFF-7E6E-4BDA-2267-3D2C40EED111}"/>
              </a:ext>
            </a:extLst>
          </p:cNvPr>
          <p:cNvSpPr/>
          <p:nvPr/>
        </p:nvSpPr>
        <p:spPr bwMode="auto">
          <a:xfrm>
            <a:off x="4775464" y="1528270"/>
            <a:ext cx="2645833" cy="721783"/>
          </a:xfrm>
          <a:prstGeom prst="rect">
            <a:avLst/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DD3CA5B1-39E8-5465-5890-D890DD90F036}"/>
              </a:ext>
            </a:extLst>
          </p:cNvPr>
          <p:cNvCxnSpPr/>
          <p:nvPr/>
        </p:nvCxnSpPr>
        <p:spPr bwMode="auto">
          <a:xfrm>
            <a:off x="2231228" y="2880822"/>
            <a:ext cx="7554381" cy="0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236C3D49-2ED8-FA6D-8E2D-0D71E348E2A0}"/>
              </a:ext>
            </a:extLst>
          </p:cNvPr>
          <p:cNvCxnSpPr/>
          <p:nvPr/>
        </p:nvCxnSpPr>
        <p:spPr bwMode="auto">
          <a:xfrm>
            <a:off x="2231228" y="2880822"/>
            <a:ext cx="0" cy="812800"/>
          </a:xfrm>
          <a:prstGeom prst="straightConnector1">
            <a:avLst/>
          </a:prstGeom>
          <a:solidFill>
            <a:srgbClr val="0070C0"/>
          </a:solidFill>
          <a:ln>
            <a:gradFill>
              <a:gsLst>
                <a:gs pos="0">
                  <a:srgbClr val="F18C4A"/>
                </a:gs>
                <a:gs pos="100000">
                  <a:srgbClr val="5297EB"/>
                </a:gs>
              </a:gsLst>
              <a:lin ang="540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98BA6AAD-079D-162F-D07A-2FFA7BB86F01}"/>
              </a:ext>
            </a:extLst>
          </p:cNvPr>
          <p:cNvCxnSpPr/>
          <p:nvPr/>
        </p:nvCxnSpPr>
        <p:spPr bwMode="auto">
          <a:xfrm>
            <a:off x="4775460" y="2880822"/>
            <a:ext cx="0" cy="812800"/>
          </a:xfrm>
          <a:prstGeom prst="straightConnector1">
            <a:avLst/>
          </a:prstGeom>
          <a:solidFill>
            <a:srgbClr val="0070C0"/>
          </a:solidFill>
          <a:ln>
            <a:gradFill>
              <a:gsLst>
                <a:gs pos="0">
                  <a:srgbClr val="F18C4A"/>
                </a:gs>
                <a:gs pos="100000">
                  <a:srgbClr val="5297EB"/>
                </a:gs>
              </a:gsLst>
              <a:lin ang="540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464E1F49-A841-EC55-B806-7EFEEC020CF4}"/>
              </a:ext>
            </a:extLst>
          </p:cNvPr>
          <p:cNvCxnSpPr/>
          <p:nvPr/>
        </p:nvCxnSpPr>
        <p:spPr bwMode="auto">
          <a:xfrm>
            <a:off x="7421293" y="2880822"/>
            <a:ext cx="0" cy="812800"/>
          </a:xfrm>
          <a:prstGeom prst="straightConnector1">
            <a:avLst/>
          </a:prstGeom>
          <a:solidFill>
            <a:srgbClr val="0070C0"/>
          </a:solidFill>
          <a:ln>
            <a:gradFill>
              <a:gsLst>
                <a:gs pos="0">
                  <a:srgbClr val="F18C4A"/>
                </a:gs>
                <a:gs pos="100000">
                  <a:srgbClr val="5297EB"/>
                </a:gs>
              </a:gsLst>
              <a:lin ang="540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>
            <a:extLst>
              <a:ext uri="{FF2B5EF4-FFF2-40B4-BE49-F238E27FC236}">
                <a16:creationId xmlns:a16="http://schemas.microsoft.com/office/drawing/2014/main" id="{8AABD013-DA95-5102-A59A-007821E29CA6}"/>
              </a:ext>
            </a:extLst>
          </p:cNvPr>
          <p:cNvCxnSpPr/>
          <p:nvPr/>
        </p:nvCxnSpPr>
        <p:spPr bwMode="auto">
          <a:xfrm>
            <a:off x="9783493" y="2880822"/>
            <a:ext cx="0" cy="812800"/>
          </a:xfrm>
          <a:prstGeom prst="straightConnector1">
            <a:avLst/>
          </a:prstGeom>
          <a:solidFill>
            <a:srgbClr val="0070C0"/>
          </a:solidFill>
          <a:ln>
            <a:gradFill>
              <a:gsLst>
                <a:gs pos="0">
                  <a:srgbClr val="F18C4A"/>
                </a:gs>
                <a:gs pos="100000">
                  <a:srgbClr val="5297EB"/>
                </a:gs>
              </a:gsLst>
              <a:lin ang="540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5A79BB76-ABE1-B09E-8139-E65EE4FEE147}"/>
              </a:ext>
            </a:extLst>
          </p:cNvPr>
          <p:cNvCxnSpPr/>
          <p:nvPr/>
        </p:nvCxnSpPr>
        <p:spPr bwMode="auto">
          <a:xfrm flipH="1">
            <a:off x="6087794" y="2250055"/>
            <a:ext cx="0" cy="630767"/>
          </a:xfrm>
          <a:prstGeom prst="line">
            <a:avLst/>
          </a:prstGeom>
          <a:solidFill>
            <a:srgbClr val="0070C0"/>
          </a:solidFill>
          <a:ln>
            <a:gradFill>
              <a:gsLst>
                <a:gs pos="0">
                  <a:srgbClr val="F18C4A"/>
                </a:gs>
                <a:gs pos="100000">
                  <a:srgbClr val="5297EB"/>
                </a:gs>
              </a:gsLst>
              <a:lin ang="5400000" scaled="1"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35">
            <a:extLst>
              <a:ext uri="{FF2B5EF4-FFF2-40B4-BE49-F238E27FC236}">
                <a16:creationId xmlns:a16="http://schemas.microsoft.com/office/drawing/2014/main" id="{64A5C369-CD09-5D52-7B68-56DCBAE3B2CD}"/>
              </a:ext>
            </a:extLst>
          </p:cNvPr>
          <p:cNvSpPr txBox="1"/>
          <p:nvPr/>
        </p:nvSpPr>
        <p:spPr bwMode="auto">
          <a:xfrm>
            <a:off x="5541999" y="1692404"/>
            <a:ext cx="1107996" cy="36933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+mn-ea"/>
              </a:rPr>
              <a:t>添加标题</a:t>
            </a:r>
          </a:p>
        </p:txBody>
      </p:sp>
      <p:sp>
        <p:nvSpPr>
          <p:cNvPr id="46" name="TextBox 36">
            <a:extLst>
              <a:ext uri="{FF2B5EF4-FFF2-40B4-BE49-F238E27FC236}">
                <a16:creationId xmlns:a16="http://schemas.microsoft.com/office/drawing/2014/main" id="{9A487A7B-54D0-EC4E-F383-D733CEE20714}"/>
              </a:ext>
            </a:extLst>
          </p:cNvPr>
          <p:cNvSpPr txBox="1"/>
          <p:nvPr/>
        </p:nvSpPr>
        <p:spPr bwMode="auto">
          <a:xfrm>
            <a:off x="1835928" y="3910311"/>
            <a:ext cx="7906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2" name="TextBox 36">
            <a:extLst>
              <a:ext uri="{FF2B5EF4-FFF2-40B4-BE49-F238E27FC236}">
                <a16:creationId xmlns:a16="http://schemas.microsoft.com/office/drawing/2014/main" id="{9A2AFB25-A452-BBB5-0358-B0A6A8EDDD8C}"/>
              </a:ext>
            </a:extLst>
          </p:cNvPr>
          <p:cNvSpPr txBox="1"/>
          <p:nvPr/>
        </p:nvSpPr>
        <p:spPr bwMode="auto">
          <a:xfrm>
            <a:off x="4380160" y="3910311"/>
            <a:ext cx="7906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3" name="TextBox 36">
            <a:extLst>
              <a:ext uri="{FF2B5EF4-FFF2-40B4-BE49-F238E27FC236}">
                <a16:creationId xmlns:a16="http://schemas.microsoft.com/office/drawing/2014/main" id="{0DF35390-C4C9-A7E0-58A9-06A3A5EE42D5}"/>
              </a:ext>
            </a:extLst>
          </p:cNvPr>
          <p:cNvSpPr txBox="1"/>
          <p:nvPr/>
        </p:nvSpPr>
        <p:spPr bwMode="auto">
          <a:xfrm>
            <a:off x="7025993" y="3910311"/>
            <a:ext cx="7906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关键词</a:t>
            </a:r>
          </a:p>
        </p:txBody>
      </p:sp>
      <p:sp>
        <p:nvSpPr>
          <p:cNvPr id="4" name="TextBox 36">
            <a:extLst>
              <a:ext uri="{FF2B5EF4-FFF2-40B4-BE49-F238E27FC236}">
                <a16:creationId xmlns:a16="http://schemas.microsoft.com/office/drawing/2014/main" id="{AE449F3B-AAB5-BF3D-6F71-AC7764C02B3D}"/>
              </a:ext>
            </a:extLst>
          </p:cNvPr>
          <p:cNvSpPr txBox="1"/>
          <p:nvPr/>
        </p:nvSpPr>
        <p:spPr bwMode="auto">
          <a:xfrm>
            <a:off x="9411475" y="3910311"/>
            <a:ext cx="7906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EDEC71-CE78-19C2-8B89-EB6AD95B39E9}"/>
              </a:ext>
            </a:extLst>
          </p:cNvPr>
          <p:cNvSpPr txBox="1"/>
          <p:nvPr/>
        </p:nvSpPr>
        <p:spPr>
          <a:xfrm>
            <a:off x="1309985" y="4629780"/>
            <a:ext cx="184248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6D85E4-53B4-3443-ABD5-03F160DE5F43}"/>
              </a:ext>
            </a:extLst>
          </p:cNvPr>
          <p:cNvSpPr txBox="1"/>
          <p:nvPr/>
        </p:nvSpPr>
        <p:spPr>
          <a:xfrm>
            <a:off x="3854217" y="4629780"/>
            <a:ext cx="184248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19A0D4-3BD1-7FF0-E226-5E2A5B03EC3D}"/>
              </a:ext>
            </a:extLst>
          </p:cNvPr>
          <p:cNvSpPr txBox="1"/>
          <p:nvPr/>
        </p:nvSpPr>
        <p:spPr>
          <a:xfrm>
            <a:off x="6500050" y="4629780"/>
            <a:ext cx="184248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6B861F-6039-ED77-F8A8-4C12091CB0D1}"/>
              </a:ext>
            </a:extLst>
          </p:cNvPr>
          <p:cNvSpPr txBox="1"/>
          <p:nvPr/>
        </p:nvSpPr>
        <p:spPr>
          <a:xfrm>
            <a:off x="9053812" y="4629780"/>
            <a:ext cx="1842486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04F9675-3CB1-110B-1848-71E9812DBC16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860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DEACE857-7093-C338-5095-5DDDB83E830A}"/>
              </a:ext>
            </a:extLst>
          </p:cNvPr>
          <p:cNvGrpSpPr/>
          <p:nvPr/>
        </p:nvGrpSpPr>
        <p:grpSpPr>
          <a:xfrm>
            <a:off x="985248" y="1809080"/>
            <a:ext cx="2397955" cy="3958355"/>
            <a:chOff x="1308100" y="1197370"/>
            <a:chExt cx="2397955" cy="48641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4E8ABA29-4235-9383-BC5A-4F932E431752}"/>
                </a:ext>
              </a:extLst>
            </p:cNvPr>
            <p:cNvSpPr/>
            <p:nvPr/>
          </p:nvSpPr>
          <p:spPr>
            <a:xfrm>
              <a:off x="1308100" y="1197370"/>
              <a:ext cx="2270955" cy="476250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bg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91A70E5-BC1C-446D-E150-238628185962}"/>
                </a:ext>
              </a:extLst>
            </p:cNvPr>
            <p:cNvSpPr/>
            <p:nvPr/>
          </p:nvSpPr>
          <p:spPr>
            <a:xfrm>
              <a:off x="1435100" y="1298970"/>
              <a:ext cx="2270955" cy="47625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33000">
                  <a:srgbClr val="5297EB">
                    <a:alpha val="0"/>
                  </a:srgbClr>
                </a:gs>
                <a:gs pos="100000">
                  <a:srgbClr val="5297EB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12FBCBF-9646-53B8-BDB0-EDB8C2BDE573}"/>
              </a:ext>
            </a:extLst>
          </p:cNvPr>
          <p:cNvGrpSpPr/>
          <p:nvPr/>
        </p:nvGrpSpPr>
        <p:grpSpPr>
          <a:xfrm>
            <a:off x="3559025" y="1360603"/>
            <a:ext cx="2397955" cy="3056993"/>
            <a:chOff x="3559025" y="1576504"/>
            <a:chExt cx="2397955" cy="486410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CE87B4B2-0A09-07AA-C492-F21D65A4772D}"/>
                </a:ext>
              </a:extLst>
            </p:cNvPr>
            <p:cNvSpPr/>
            <p:nvPr/>
          </p:nvSpPr>
          <p:spPr>
            <a:xfrm>
              <a:off x="3559025" y="1576504"/>
              <a:ext cx="2270955" cy="476250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bg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FBC0F2BD-96CF-18E8-0403-80E0304059CD}"/>
                </a:ext>
              </a:extLst>
            </p:cNvPr>
            <p:cNvSpPr/>
            <p:nvPr/>
          </p:nvSpPr>
          <p:spPr>
            <a:xfrm>
              <a:off x="3686025" y="1678104"/>
              <a:ext cx="2270955" cy="47625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33000">
                  <a:srgbClr val="5297EB">
                    <a:alpha val="0"/>
                  </a:srgbClr>
                </a:gs>
                <a:gs pos="100000">
                  <a:srgbClr val="5297EB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C9C2F67-785C-69DF-E2CD-3C3544176E5D}"/>
              </a:ext>
            </a:extLst>
          </p:cNvPr>
          <p:cNvGrpSpPr/>
          <p:nvPr/>
        </p:nvGrpSpPr>
        <p:grpSpPr>
          <a:xfrm>
            <a:off x="6132802" y="1360603"/>
            <a:ext cx="2397955" cy="3056993"/>
            <a:chOff x="6132802" y="1576504"/>
            <a:chExt cx="2397955" cy="4864100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B2D6FEAA-9981-93D3-EDE2-E97485C2C7A6}"/>
                </a:ext>
              </a:extLst>
            </p:cNvPr>
            <p:cNvSpPr/>
            <p:nvPr/>
          </p:nvSpPr>
          <p:spPr>
            <a:xfrm>
              <a:off x="6132802" y="1576504"/>
              <a:ext cx="2270955" cy="476250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bg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526712F5-2EEF-EFC6-E1FD-3AA36157C744}"/>
                </a:ext>
              </a:extLst>
            </p:cNvPr>
            <p:cNvSpPr/>
            <p:nvPr/>
          </p:nvSpPr>
          <p:spPr>
            <a:xfrm>
              <a:off x="6259802" y="1678104"/>
              <a:ext cx="2270955" cy="47625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33000">
                  <a:srgbClr val="5297EB">
                    <a:alpha val="0"/>
                  </a:srgbClr>
                </a:gs>
                <a:gs pos="100000">
                  <a:srgbClr val="5297EB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59050D7-19CD-063B-BA16-BABF3C50C40A}"/>
              </a:ext>
            </a:extLst>
          </p:cNvPr>
          <p:cNvGrpSpPr/>
          <p:nvPr/>
        </p:nvGrpSpPr>
        <p:grpSpPr>
          <a:xfrm>
            <a:off x="8706579" y="1809080"/>
            <a:ext cx="2397955" cy="3958355"/>
            <a:chOff x="1308100" y="1197370"/>
            <a:chExt cx="2397955" cy="486410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0ADA5531-245C-584A-74FF-ABE3779568A7}"/>
                </a:ext>
              </a:extLst>
            </p:cNvPr>
            <p:cNvSpPr/>
            <p:nvPr/>
          </p:nvSpPr>
          <p:spPr>
            <a:xfrm>
              <a:off x="1308100" y="1197370"/>
              <a:ext cx="2270955" cy="476250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bg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785D60B5-D199-DADB-4DEB-162A622867EE}"/>
                </a:ext>
              </a:extLst>
            </p:cNvPr>
            <p:cNvSpPr/>
            <p:nvPr/>
          </p:nvSpPr>
          <p:spPr>
            <a:xfrm>
              <a:off x="1435100" y="1298970"/>
              <a:ext cx="2270955" cy="476250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33000">
                  <a:srgbClr val="5297EB">
                    <a:alpha val="0"/>
                  </a:srgbClr>
                </a:gs>
                <a:gs pos="100000">
                  <a:srgbClr val="5297EB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440B43E-B6AF-F0D8-9C59-6765975FE634}"/>
              </a:ext>
            </a:extLst>
          </p:cNvPr>
          <p:cNvSpPr txBox="1"/>
          <p:nvPr/>
        </p:nvSpPr>
        <p:spPr>
          <a:xfrm>
            <a:off x="1561918" y="1035670"/>
            <a:ext cx="1117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2700">
                  <a:gradFill>
                    <a:gsLst>
                      <a:gs pos="0">
                        <a:srgbClr val="5297EB"/>
                      </a:gs>
                      <a:gs pos="71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6000" dirty="0">
              <a:ln w="12700">
                <a:gradFill>
                  <a:gsLst>
                    <a:gs pos="0">
                      <a:srgbClr val="5297EB"/>
                    </a:gs>
                    <a:gs pos="71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441275" y="2339010"/>
            <a:ext cx="1612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3E17E4B-5701-3C00-9DAA-DFF42FB54CAE}"/>
              </a:ext>
            </a:extLst>
          </p:cNvPr>
          <p:cNvSpPr txBox="1"/>
          <p:nvPr/>
        </p:nvSpPr>
        <p:spPr>
          <a:xfrm>
            <a:off x="4135695" y="587194"/>
            <a:ext cx="12057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2700">
                  <a:gradFill>
                    <a:gsLst>
                      <a:gs pos="0">
                        <a:srgbClr val="5297EB"/>
                      </a:gs>
                      <a:gs pos="71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6000" dirty="0">
              <a:ln w="12700">
                <a:gradFill>
                  <a:gsLst>
                    <a:gs pos="0">
                      <a:srgbClr val="5297EB"/>
                    </a:gs>
                    <a:gs pos="71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B7AD94E-10D3-637C-524E-F649FDFB89C6}"/>
              </a:ext>
            </a:extLst>
          </p:cNvPr>
          <p:cNvSpPr txBox="1"/>
          <p:nvPr/>
        </p:nvSpPr>
        <p:spPr>
          <a:xfrm>
            <a:off x="4015052" y="1760682"/>
            <a:ext cx="1612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CDA9107-2945-DD0B-2396-9731938D15C4}"/>
              </a:ext>
            </a:extLst>
          </p:cNvPr>
          <p:cNvSpPr txBox="1"/>
          <p:nvPr/>
        </p:nvSpPr>
        <p:spPr>
          <a:xfrm>
            <a:off x="6709472" y="587194"/>
            <a:ext cx="12073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2700">
                  <a:gradFill>
                    <a:gsLst>
                      <a:gs pos="0">
                        <a:srgbClr val="5297EB"/>
                      </a:gs>
                      <a:gs pos="71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6000" dirty="0">
              <a:ln w="12700">
                <a:gradFill>
                  <a:gsLst>
                    <a:gs pos="0">
                      <a:srgbClr val="5297EB"/>
                    </a:gs>
                    <a:gs pos="71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4A38A2A-2709-66F1-B0CF-B93D77DAAECA}"/>
              </a:ext>
            </a:extLst>
          </p:cNvPr>
          <p:cNvSpPr txBox="1"/>
          <p:nvPr/>
        </p:nvSpPr>
        <p:spPr>
          <a:xfrm>
            <a:off x="6588829" y="1760682"/>
            <a:ext cx="1612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B27EFBC-248B-C14B-5834-CB0D9AA15B03}"/>
              </a:ext>
            </a:extLst>
          </p:cNvPr>
          <p:cNvSpPr txBox="1"/>
          <p:nvPr/>
        </p:nvSpPr>
        <p:spPr>
          <a:xfrm>
            <a:off x="9283249" y="1035670"/>
            <a:ext cx="12234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 w="12700">
                  <a:gradFill>
                    <a:gsLst>
                      <a:gs pos="0">
                        <a:srgbClr val="5297EB"/>
                      </a:gs>
                      <a:gs pos="71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6000" dirty="0">
              <a:ln w="12700">
                <a:gradFill>
                  <a:gsLst>
                    <a:gs pos="0">
                      <a:srgbClr val="5297EB"/>
                    </a:gs>
                    <a:gs pos="71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9E6BAE5-8FB8-17B9-439F-3919829019CA}"/>
              </a:ext>
            </a:extLst>
          </p:cNvPr>
          <p:cNvSpPr txBox="1"/>
          <p:nvPr/>
        </p:nvSpPr>
        <p:spPr>
          <a:xfrm>
            <a:off x="9162606" y="2339010"/>
            <a:ext cx="1612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</a:t>
            </a:r>
            <a:endParaRPr lang="en-US" altLang="zh-CN" sz="20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添加标题文本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87E18B-E0B5-7438-7C6F-336A5C5997C2}"/>
              </a:ext>
            </a:extLst>
          </p:cNvPr>
          <p:cNvSpPr/>
          <p:nvPr/>
        </p:nvSpPr>
        <p:spPr>
          <a:xfrm flipH="1">
            <a:off x="0" y="37965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2722920 h 3061408"/>
              <a:gd name="connsiteX7" fmla="*/ 0 w 12192000"/>
              <a:gd name="connsiteY7" fmla="*/ 3061408 h 3061408"/>
              <a:gd name="connsiteX8" fmla="*/ 12192000 w 12192000"/>
              <a:gd name="connsiteY8" fmla="*/ 3061408 h 3061408"/>
              <a:gd name="connsiteX9" fmla="*/ 12192000 w 12192000"/>
              <a:gd name="connsiteY9" fmla="*/ 2728298 h 3061408"/>
              <a:gd name="connsiteX10" fmla="*/ 12192000 w 12192000"/>
              <a:gd name="connsiteY10" fmla="*/ 2582983 h 3061408"/>
              <a:gd name="connsiteX11" fmla="*/ 12032924 w 12192000"/>
              <a:gd name="connsiteY11" fmla="*/ 2487962 h 3061408"/>
              <a:gd name="connsiteX12" fmla="*/ 9319813 w 12192000"/>
              <a:gd name="connsiteY12" fmla="*/ 1024614 h 3061408"/>
              <a:gd name="connsiteX13" fmla="*/ 6171541 w 12192000"/>
              <a:gd name="connsiteY13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2B4ACE7-30AB-6CD6-F0A8-1AA17424B161}"/>
              </a:ext>
            </a:extLst>
          </p:cNvPr>
          <p:cNvSpPr/>
          <p:nvPr/>
        </p:nvSpPr>
        <p:spPr>
          <a:xfrm flipH="1">
            <a:off x="0" y="38981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3061408 h 3061408"/>
              <a:gd name="connsiteX7" fmla="*/ 12192000 w 12192000"/>
              <a:gd name="connsiteY7" fmla="*/ 3061408 h 3061408"/>
              <a:gd name="connsiteX8" fmla="*/ 12192000 w 12192000"/>
              <a:gd name="connsiteY8" fmla="*/ 2582983 h 3061408"/>
              <a:gd name="connsiteX9" fmla="*/ 12032924 w 12192000"/>
              <a:gd name="connsiteY9" fmla="*/ 2487962 h 3061408"/>
              <a:gd name="connsiteX10" fmla="*/ 9319813 w 12192000"/>
              <a:gd name="connsiteY10" fmla="*/ 1024614 h 3061408"/>
              <a:gd name="connsiteX11" fmla="*/ 6171541 w 12192000"/>
              <a:gd name="connsiteY11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5297EB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96FCEEA-C51C-D172-4DD8-36C75D940625}"/>
              </a:ext>
            </a:extLst>
          </p:cNvPr>
          <p:cNvSpPr/>
          <p:nvPr/>
        </p:nvSpPr>
        <p:spPr>
          <a:xfrm flipH="1">
            <a:off x="0" y="3651277"/>
            <a:ext cx="12192000" cy="2728298"/>
          </a:xfrm>
          <a:custGeom>
            <a:avLst/>
            <a:gdLst>
              <a:gd name="connsiteX0" fmla="*/ 6171541 w 12192000"/>
              <a:gd name="connsiteY0" fmla="*/ 0 h 2728298"/>
              <a:gd name="connsiteX1" fmla="*/ 6091498 w 12192000"/>
              <a:gd name="connsiteY1" fmla="*/ 2449 h 2728298"/>
              <a:gd name="connsiteX2" fmla="*/ 6011455 w 12192000"/>
              <a:gd name="connsiteY2" fmla="*/ 0 h 2728298"/>
              <a:gd name="connsiteX3" fmla="*/ 2863183 w 12192000"/>
              <a:gd name="connsiteY3" fmla="*/ 1024614 h 2728298"/>
              <a:gd name="connsiteX4" fmla="*/ 150072 w 12192000"/>
              <a:gd name="connsiteY4" fmla="*/ 2487962 h 2728298"/>
              <a:gd name="connsiteX5" fmla="*/ 0 w 12192000"/>
              <a:gd name="connsiteY5" fmla="*/ 2577605 h 2728298"/>
              <a:gd name="connsiteX6" fmla="*/ 0 w 12192000"/>
              <a:gd name="connsiteY6" fmla="*/ 2722920 h 2728298"/>
              <a:gd name="connsiteX7" fmla="*/ 150072 w 12192000"/>
              <a:gd name="connsiteY7" fmla="*/ 2633277 h 2728298"/>
              <a:gd name="connsiteX8" fmla="*/ 2863183 w 12192000"/>
              <a:gd name="connsiteY8" fmla="*/ 1169929 h 2728298"/>
              <a:gd name="connsiteX9" fmla="*/ 6011455 w 12192000"/>
              <a:gd name="connsiteY9" fmla="*/ 145315 h 2728298"/>
              <a:gd name="connsiteX10" fmla="*/ 6091498 w 12192000"/>
              <a:gd name="connsiteY10" fmla="*/ 147764 h 2728298"/>
              <a:gd name="connsiteX11" fmla="*/ 6171541 w 12192000"/>
              <a:gd name="connsiteY11" fmla="*/ 145315 h 2728298"/>
              <a:gd name="connsiteX12" fmla="*/ 9319813 w 12192000"/>
              <a:gd name="connsiteY12" fmla="*/ 1169929 h 2728298"/>
              <a:gd name="connsiteX13" fmla="*/ 12032924 w 12192000"/>
              <a:gd name="connsiteY13" fmla="*/ 2633277 h 2728298"/>
              <a:gd name="connsiteX14" fmla="*/ 12192000 w 12192000"/>
              <a:gd name="connsiteY14" fmla="*/ 2728298 h 2728298"/>
              <a:gd name="connsiteX15" fmla="*/ 12192000 w 12192000"/>
              <a:gd name="connsiteY15" fmla="*/ 2582983 h 2728298"/>
              <a:gd name="connsiteX16" fmla="*/ 12032924 w 12192000"/>
              <a:gd name="connsiteY16" fmla="*/ 2487962 h 2728298"/>
              <a:gd name="connsiteX17" fmla="*/ 9319813 w 12192000"/>
              <a:gd name="connsiteY17" fmla="*/ 1024614 h 2728298"/>
              <a:gd name="connsiteX18" fmla="*/ 6171541 w 12192000"/>
              <a:gd name="connsiteY18" fmla="*/ 0 h 272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272829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150072" y="2633277"/>
                </a:lnTo>
                <a:cubicBezTo>
                  <a:pt x="1237180" y="1983297"/>
                  <a:pt x="1912379" y="1574902"/>
                  <a:pt x="2863183" y="1169929"/>
                </a:cubicBezTo>
                <a:cubicBezTo>
                  <a:pt x="3881902" y="736031"/>
                  <a:pt x="5156087" y="158678"/>
                  <a:pt x="6011455" y="145315"/>
                </a:cubicBezTo>
                <a:lnTo>
                  <a:pt x="6091498" y="147764"/>
                </a:lnTo>
                <a:lnTo>
                  <a:pt x="6171541" y="145315"/>
                </a:lnTo>
                <a:cubicBezTo>
                  <a:pt x="7026909" y="158678"/>
                  <a:pt x="8301095" y="736031"/>
                  <a:pt x="9319813" y="1169929"/>
                </a:cubicBezTo>
                <a:cubicBezTo>
                  <a:pt x="10270617" y="1574902"/>
                  <a:pt x="10945816" y="1983297"/>
                  <a:pt x="12032924" y="2633277"/>
                </a:cubicBez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>
            <a:gsLst>
              <a:gs pos="100000">
                <a:srgbClr val="5297EB"/>
              </a:gs>
              <a:gs pos="0">
                <a:srgbClr val="F18C4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C1711E-563A-746E-9E4F-897A6D17DABB}"/>
              </a:ext>
            </a:extLst>
          </p:cNvPr>
          <p:cNvSpPr txBox="1"/>
          <p:nvPr/>
        </p:nvSpPr>
        <p:spPr>
          <a:xfrm>
            <a:off x="4958935" y="5374849"/>
            <a:ext cx="25389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4958935" y="4519196"/>
            <a:ext cx="22709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89277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91AF9DE4-0CF9-B973-F228-FBB348A6E506}"/>
              </a:ext>
            </a:extLst>
          </p:cNvPr>
          <p:cNvSpPr>
            <a:spLocks/>
          </p:cNvSpPr>
          <p:nvPr/>
        </p:nvSpPr>
        <p:spPr bwMode="auto">
          <a:xfrm>
            <a:off x="6143202" y="3149021"/>
            <a:ext cx="1460706" cy="1468851"/>
          </a:xfrm>
          <a:custGeom>
            <a:avLst/>
            <a:gdLst>
              <a:gd name="T0" fmla="*/ 129 w 454"/>
              <a:gd name="T1" fmla="*/ 456 h 457"/>
              <a:gd name="T2" fmla="*/ 120 w 454"/>
              <a:gd name="T3" fmla="*/ 457 h 457"/>
              <a:gd name="T4" fmla="*/ 0 w 454"/>
              <a:gd name="T5" fmla="*/ 347 h 457"/>
              <a:gd name="T6" fmla="*/ 0 w 454"/>
              <a:gd name="T7" fmla="*/ 345 h 457"/>
              <a:gd name="T8" fmla="*/ 0 w 454"/>
              <a:gd name="T9" fmla="*/ 0 h 457"/>
              <a:gd name="T10" fmla="*/ 121 w 454"/>
              <a:gd name="T11" fmla="*/ 0 h 457"/>
              <a:gd name="T12" fmla="*/ 454 w 454"/>
              <a:gd name="T13" fmla="*/ 333 h 457"/>
              <a:gd name="T14" fmla="*/ 454 w 454"/>
              <a:gd name="T15" fmla="*/ 455 h 457"/>
              <a:gd name="T16" fmla="*/ 378 w 454"/>
              <a:gd name="T17" fmla="*/ 456 h 457"/>
              <a:gd name="T18" fmla="*/ 129 w 454"/>
              <a:gd name="T19" fmla="*/ 456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4" h="457">
                <a:moveTo>
                  <a:pt x="129" y="456"/>
                </a:moveTo>
                <a:cubicBezTo>
                  <a:pt x="126" y="456"/>
                  <a:pt x="123" y="457"/>
                  <a:pt x="120" y="457"/>
                </a:cubicBezTo>
                <a:cubicBezTo>
                  <a:pt x="44" y="452"/>
                  <a:pt x="0" y="390"/>
                  <a:pt x="0" y="347"/>
                </a:cubicBezTo>
                <a:cubicBezTo>
                  <a:pt x="0" y="346"/>
                  <a:pt x="0" y="345"/>
                  <a:pt x="0" y="345"/>
                </a:cubicBezTo>
                <a:cubicBezTo>
                  <a:pt x="0" y="256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305" y="0"/>
                  <a:pt x="454" y="149"/>
                  <a:pt x="454" y="333"/>
                </a:cubicBezTo>
                <a:cubicBezTo>
                  <a:pt x="454" y="455"/>
                  <a:pt x="454" y="455"/>
                  <a:pt x="454" y="455"/>
                </a:cubicBezTo>
                <a:cubicBezTo>
                  <a:pt x="454" y="455"/>
                  <a:pt x="423" y="455"/>
                  <a:pt x="378" y="456"/>
                </a:cubicBezTo>
                <a:cubicBezTo>
                  <a:pt x="303" y="456"/>
                  <a:pt x="191" y="456"/>
                  <a:pt x="129" y="456"/>
                </a:cubicBez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grpSp>
        <p:nvGrpSpPr>
          <p:cNvPr id="4" name="组合 3" descr="D:\51PPT模板网\51pptmoban.com\图片.jpg">
            <a:extLst>
              <a:ext uri="{FF2B5EF4-FFF2-40B4-BE49-F238E27FC236}">
                <a16:creationId xmlns:a16="http://schemas.microsoft.com/office/drawing/2014/main" id="{2C7C2448-EFA4-2C13-5D39-569AC20D4E7C}"/>
              </a:ext>
            </a:extLst>
          </p:cNvPr>
          <p:cNvGrpSpPr>
            <a:grpSpLocks noChangeAspect="1"/>
          </p:cNvGrpSpPr>
          <p:nvPr/>
        </p:nvGrpSpPr>
        <p:grpSpPr>
          <a:xfrm>
            <a:off x="6228013" y="3213106"/>
            <a:ext cx="430990" cy="312657"/>
            <a:chOff x="4640263" y="2546350"/>
            <a:chExt cx="630238" cy="457200"/>
          </a:xfrm>
          <a:solidFill>
            <a:schemeClr val="bg1"/>
          </a:solidFill>
        </p:grpSpPr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5F751873-14D0-E6DD-4B90-29C753B4EF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0300" y="2706688"/>
              <a:ext cx="187325" cy="1841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FF2AE709-F0F2-F2E2-40E9-C472404AC1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40263" y="2546350"/>
              <a:ext cx="630238" cy="457200"/>
            </a:xfrm>
            <a:custGeom>
              <a:avLst/>
              <a:gdLst>
                <a:gd name="T0" fmla="*/ 146 w 168"/>
                <a:gd name="T1" fmla="*/ 12 h 122"/>
                <a:gd name="T2" fmla="*/ 135 w 168"/>
                <a:gd name="T3" fmla="*/ 12 h 122"/>
                <a:gd name="T4" fmla="*/ 121 w 168"/>
                <a:gd name="T5" fmla="*/ 0 h 122"/>
                <a:gd name="T6" fmla="*/ 84 w 168"/>
                <a:gd name="T7" fmla="*/ 0 h 122"/>
                <a:gd name="T8" fmla="*/ 73 w 168"/>
                <a:gd name="T9" fmla="*/ 12 h 122"/>
                <a:gd name="T10" fmla="*/ 50 w 168"/>
                <a:gd name="T11" fmla="*/ 12 h 122"/>
                <a:gd name="T12" fmla="*/ 43 w 168"/>
                <a:gd name="T13" fmla="*/ 5 h 122"/>
                <a:gd name="T14" fmla="*/ 27 w 168"/>
                <a:gd name="T15" fmla="*/ 5 h 122"/>
                <a:gd name="T16" fmla="*/ 20 w 168"/>
                <a:gd name="T17" fmla="*/ 12 h 122"/>
                <a:gd name="T18" fmla="*/ 0 w 168"/>
                <a:gd name="T19" fmla="*/ 34 h 122"/>
                <a:gd name="T20" fmla="*/ 0 w 168"/>
                <a:gd name="T21" fmla="*/ 99 h 122"/>
                <a:gd name="T22" fmla="*/ 22 w 168"/>
                <a:gd name="T23" fmla="*/ 122 h 122"/>
                <a:gd name="T24" fmla="*/ 146 w 168"/>
                <a:gd name="T25" fmla="*/ 122 h 122"/>
                <a:gd name="T26" fmla="*/ 168 w 168"/>
                <a:gd name="T27" fmla="*/ 99 h 122"/>
                <a:gd name="T28" fmla="*/ 168 w 168"/>
                <a:gd name="T29" fmla="*/ 34 h 122"/>
                <a:gd name="T30" fmla="*/ 146 w 168"/>
                <a:gd name="T31" fmla="*/ 12 h 122"/>
                <a:gd name="T32" fmla="*/ 20 w 168"/>
                <a:gd name="T33" fmla="*/ 94 h 122"/>
                <a:gd name="T34" fmla="*/ 16 w 168"/>
                <a:gd name="T35" fmla="*/ 98 h 122"/>
                <a:gd name="T36" fmla="*/ 12 w 168"/>
                <a:gd name="T37" fmla="*/ 94 h 122"/>
                <a:gd name="T38" fmla="*/ 12 w 168"/>
                <a:gd name="T39" fmla="*/ 49 h 122"/>
                <a:gd name="T40" fmla="*/ 16 w 168"/>
                <a:gd name="T41" fmla="*/ 45 h 122"/>
                <a:gd name="T42" fmla="*/ 20 w 168"/>
                <a:gd name="T43" fmla="*/ 49 h 122"/>
                <a:gd name="T44" fmla="*/ 20 w 168"/>
                <a:gd name="T45" fmla="*/ 94 h 122"/>
                <a:gd name="T46" fmla="*/ 45 w 168"/>
                <a:gd name="T47" fmla="*/ 29 h 122"/>
                <a:gd name="T48" fmla="*/ 41 w 168"/>
                <a:gd name="T49" fmla="*/ 33 h 122"/>
                <a:gd name="T50" fmla="*/ 30 w 168"/>
                <a:gd name="T51" fmla="*/ 33 h 122"/>
                <a:gd name="T52" fmla="*/ 25 w 168"/>
                <a:gd name="T53" fmla="*/ 29 h 122"/>
                <a:gd name="T54" fmla="*/ 25 w 168"/>
                <a:gd name="T55" fmla="*/ 26 h 122"/>
                <a:gd name="T56" fmla="*/ 30 w 168"/>
                <a:gd name="T57" fmla="*/ 22 h 122"/>
                <a:gd name="T58" fmla="*/ 41 w 168"/>
                <a:gd name="T59" fmla="*/ 22 h 122"/>
                <a:gd name="T60" fmla="*/ 45 w 168"/>
                <a:gd name="T61" fmla="*/ 26 h 122"/>
                <a:gd name="T62" fmla="*/ 45 w 168"/>
                <a:gd name="T63" fmla="*/ 29 h 122"/>
                <a:gd name="T64" fmla="*/ 105 w 168"/>
                <a:gd name="T65" fmla="*/ 103 h 122"/>
                <a:gd name="T66" fmla="*/ 69 w 168"/>
                <a:gd name="T67" fmla="*/ 67 h 122"/>
                <a:gd name="T68" fmla="*/ 105 w 168"/>
                <a:gd name="T69" fmla="*/ 32 h 122"/>
                <a:gd name="T70" fmla="*/ 140 w 168"/>
                <a:gd name="T71" fmla="*/ 67 h 122"/>
                <a:gd name="T72" fmla="*/ 105 w 168"/>
                <a:gd name="T73" fmla="*/ 10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22">
                  <a:moveTo>
                    <a:pt x="146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8"/>
                    <a:pt x="47" y="5"/>
                    <a:pt x="43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5"/>
                    <a:pt x="21" y="8"/>
                    <a:pt x="20" y="12"/>
                  </a:cubicBezTo>
                  <a:cubicBezTo>
                    <a:pt x="9" y="13"/>
                    <a:pt x="0" y="23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2"/>
                    <a:pt x="10" y="122"/>
                    <a:pt x="22" y="122"/>
                  </a:cubicBezTo>
                  <a:cubicBezTo>
                    <a:pt x="146" y="122"/>
                    <a:pt x="146" y="122"/>
                    <a:pt x="146" y="122"/>
                  </a:cubicBezTo>
                  <a:cubicBezTo>
                    <a:pt x="158" y="122"/>
                    <a:pt x="168" y="112"/>
                    <a:pt x="168" y="99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8" y="22"/>
                    <a:pt x="158" y="12"/>
                    <a:pt x="146" y="12"/>
                  </a:cubicBezTo>
                  <a:moveTo>
                    <a:pt x="20" y="94"/>
                  </a:moveTo>
                  <a:cubicBezTo>
                    <a:pt x="20" y="96"/>
                    <a:pt x="18" y="98"/>
                    <a:pt x="16" y="98"/>
                  </a:cubicBezTo>
                  <a:cubicBezTo>
                    <a:pt x="14" y="98"/>
                    <a:pt x="12" y="96"/>
                    <a:pt x="12" y="94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7"/>
                    <a:pt x="14" y="45"/>
                    <a:pt x="16" y="45"/>
                  </a:cubicBezTo>
                  <a:cubicBezTo>
                    <a:pt x="18" y="45"/>
                    <a:pt x="20" y="47"/>
                    <a:pt x="20" y="49"/>
                  </a:cubicBezTo>
                  <a:lnTo>
                    <a:pt x="20" y="94"/>
                  </a:lnTo>
                  <a:close/>
                  <a:moveTo>
                    <a:pt x="45" y="29"/>
                  </a:moveTo>
                  <a:cubicBezTo>
                    <a:pt x="45" y="31"/>
                    <a:pt x="43" y="33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7" y="33"/>
                    <a:pt x="25" y="31"/>
                    <a:pt x="25" y="29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7" y="22"/>
                    <a:pt x="3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3" y="22"/>
                    <a:pt x="45" y="24"/>
                    <a:pt x="45" y="26"/>
                  </a:cubicBezTo>
                  <a:lnTo>
                    <a:pt x="45" y="29"/>
                  </a:lnTo>
                  <a:close/>
                  <a:moveTo>
                    <a:pt x="105" y="103"/>
                  </a:moveTo>
                  <a:cubicBezTo>
                    <a:pt x="85" y="103"/>
                    <a:pt x="69" y="87"/>
                    <a:pt x="69" y="67"/>
                  </a:cubicBezTo>
                  <a:cubicBezTo>
                    <a:pt x="69" y="48"/>
                    <a:pt x="85" y="32"/>
                    <a:pt x="105" y="32"/>
                  </a:cubicBezTo>
                  <a:cubicBezTo>
                    <a:pt x="124" y="32"/>
                    <a:pt x="140" y="48"/>
                    <a:pt x="140" y="67"/>
                  </a:cubicBezTo>
                  <a:cubicBezTo>
                    <a:pt x="140" y="87"/>
                    <a:pt x="124" y="103"/>
                    <a:pt x="105" y="10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57200" dist="4826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68">
            <a:extLst>
              <a:ext uri="{FF2B5EF4-FFF2-40B4-BE49-F238E27FC236}">
                <a16:creationId xmlns:a16="http://schemas.microsoft.com/office/drawing/2014/main" id="{32F288F0-7834-0711-0561-6741F65706F7}"/>
              </a:ext>
            </a:extLst>
          </p:cNvPr>
          <p:cNvSpPr txBox="1"/>
          <p:nvPr/>
        </p:nvSpPr>
        <p:spPr>
          <a:xfrm>
            <a:off x="7032219" y="4138207"/>
            <a:ext cx="52770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97">
            <a:extLst>
              <a:ext uri="{FF2B5EF4-FFF2-40B4-BE49-F238E27FC236}">
                <a16:creationId xmlns:a16="http://schemas.microsoft.com/office/drawing/2014/main" id="{944F3FDD-DE1E-B623-CE9F-45F2BD259F06}"/>
              </a:ext>
            </a:extLst>
          </p:cNvPr>
          <p:cNvSpPr txBox="1"/>
          <p:nvPr/>
        </p:nvSpPr>
        <p:spPr>
          <a:xfrm>
            <a:off x="6253512" y="3812915"/>
            <a:ext cx="1356814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E9DACF74-8697-93C5-95A7-ECF82A10F767}"/>
              </a:ext>
            </a:extLst>
          </p:cNvPr>
          <p:cNvSpPr>
            <a:spLocks/>
          </p:cNvSpPr>
          <p:nvPr/>
        </p:nvSpPr>
        <p:spPr bwMode="auto">
          <a:xfrm>
            <a:off x="4592957" y="1264569"/>
            <a:ext cx="1463421" cy="1468851"/>
          </a:xfrm>
          <a:custGeom>
            <a:avLst/>
            <a:gdLst>
              <a:gd name="T0" fmla="*/ 455 w 455"/>
              <a:gd name="T1" fmla="*/ 0 h 457"/>
              <a:gd name="T2" fmla="*/ 333 w 455"/>
              <a:gd name="T3" fmla="*/ 0 h 457"/>
              <a:gd name="T4" fmla="*/ 0 w 455"/>
              <a:gd name="T5" fmla="*/ 333 h 457"/>
              <a:gd name="T6" fmla="*/ 0 w 455"/>
              <a:gd name="T7" fmla="*/ 455 h 457"/>
              <a:gd name="T8" fmla="*/ 77 w 455"/>
              <a:gd name="T9" fmla="*/ 456 h 457"/>
              <a:gd name="T10" fmla="*/ 326 w 455"/>
              <a:gd name="T11" fmla="*/ 457 h 457"/>
              <a:gd name="T12" fmla="*/ 335 w 455"/>
              <a:gd name="T13" fmla="*/ 457 h 457"/>
              <a:gd name="T14" fmla="*/ 455 w 455"/>
              <a:gd name="T15" fmla="*/ 347 h 457"/>
              <a:gd name="T16" fmla="*/ 455 w 455"/>
              <a:gd name="T17" fmla="*/ 345 h 457"/>
              <a:gd name="T18" fmla="*/ 455 w 455"/>
              <a:gd name="T19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55" h="457">
                <a:moveTo>
                  <a:pt x="455" y="0"/>
                </a:moveTo>
                <a:cubicBezTo>
                  <a:pt x="333" y="0"/>
                  <a:pt x="333" y="0"/>
                  <a:pt x="333" y="0"/>
                </a:cubicBezTo>
                <a:cubicBezTo>
                  <a:pt x="149" y="0"/>
                  <a:pt x="0" y="149"/>
                  <a:pt x="0" y="333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32" y="456"/>
                  <a:pt x="77" y="456"/>
                </a:cubicBezTo>
                <a:cubicBezTo>
                  <a:pt x="152" y="456"/>
                  <a:pt x="263" y="456"/>
                  <a:pt x="326" y="457"/>
                </a:cubicBezTo>
                <a:cubicBezTo>
                  <a:pt x="329" y="457"/>
                  <a:pt x="332" y="457"/>
                  <a:pt x="335" y="457"/>
                </a:cubicBezTo>
                <a:cubicBezTo>
                  <a:pt x="410" y="452"/>
                  <a:pt x="455" y="390"/>
                  <a:pt x="455" y="347"/>
                </a:cubicBezTo>
                <a:cubicBezTo>
                  <a:pt x="455" y="347"/>
                  <a:pt x="455" y="346"/>
                  <a:pt x="455" y="345"/>
                </a:cubicBezTo>
                <a:cubicBezTo>
                  <a:pt x="455" y="257"/>
                  <a:pt x="455" y="0"/>
                  <a:pt x="455" y="0"/>
                </a:cubicBezTo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12" name="Freeform 307" descr="D:\51PPT模板网\51pptmoban.com\图片.jpg">
            <a:extLst>
              <a:ext uri="{FF2B5EF4-FFF2-40B4-BE49-F238E27FC236}">
                <a16:creationId xmlns:a16="http://schemas.microsoft.com/office/drawing/2014/main" id="{E32A6F97-1270-7AFE-696C-8188A5CF3BC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671502" y="1391328"/>
            <a:ext cx="307850" cy="449739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 dirty="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13" name="文本框 60">
            <a:extLst>
              <a:ext uri="{FF2B5EF4-FFF2-40B4-BE49-F238E27FC236}">
                <a16:creationId xmlns:a16="http://schemas.microsoft.com/office/drawing/2014/main" id="{1CB8D9B3-8A58-401D-AA81-1DEDB70A40C5}"/>
              </a:ext>
            </a:extLst>
          </p:cNvPr>
          <p:cNvSpPr txBox="1"/>
          <p:nvPr/>
        </p:nvSpPr>
        <p:spPr>
          <a:xfrm>
            <a:off x="4631828" y="2228739"/>
            <a:ext cx="52770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89">
            <a:extLst>
              <a:ext uri="{FF2B5EF4-FFF2-40B4-BE49-F238E27FC236}">
                <a16:creationId xmlns:a16="http://schemas.microsoft.com/office/drawing/2014/main" id="{107EB259-7B9B-B618-7E14-03047CEADBBB}"/>
              </a:ext>
            </a:extLst>
          </p:cNvPr>
          <p:cNvSpPr txBox="1"/>
          <p:nvPr/>
        </p:nvSpPr>
        <p:spPr>
          <a:xfrm>
            <a:off x="4677488" y="1940707"/>
            <a:ext cx="1715669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5C98E785-5513-0980-FE36-497C92FDEF4F}"/>
              </a:ext>
            </a:extLst>
          </p:cNvPr>
          <p:cNvSpPr>
            <a:spLocks/>
          </p:cNvSpPr>
          <p:nvPr/>
        </p:nvSpPr>
        <p:spPr bwMode="auto">
          <a:xfrm>
            <a:off x="6141846" y="4707353"/>
            <a:ext cx="1463421" cy="1468851"/>
          </a:xfrm>
          <a:custGeom>
            <a:avLst/>
            <a:gdLst>
              <a:gd name="T0" fmla="*/ 120 w 455"/>
              <a:gd name="T1" fmla="*/ 0 h 457"/>
              <a:gd name="T2" fmla="*/ 0 w 455"/>
              <a:gd name="T3" fmla="*/ 110 h 457"/>
              <a:gd name="T4" fmla="*/ 0 w 455"/>
              <a:gd name="T5" fmla="*/ 112 h 457"/>
              <a:gd name="T6" fmla="*/ 0 w 455"/>
              <a:gd name="T7" fmla="*/ 457 h 457"/>
              <a:gd name="T8" fmla="*/ 122 w 455"/>
              <a:gd name="T9" fmla="*/ 457 h 457"/>
              <a:gd name="T10" fmla="*/ 122 w 455"/>
              <a:gd name="T11" fmla="*/ 457 h 457"/>
              <a:gd name="T12" fmla="*/ 455 w 455"/>
              <a:gd name="T13" fmla="*/ 124 h 457"/>
              <a:gd name="T14" fmla="*/ 455 w 455"/>
              <a:gd name="T15" fmla="*/ 3 h 457"/>
              <a:gd name="T16" fmla="*/ 378 w 455"/>
              <a:gd name="T17" fmla="*/ 2 h 457"/>
              <a:gd name="T18" fmla="*/ 129 w 455"/>
              <a:gd name="T19" fmla="*/ 1 h 457"/>
              <a:gd name="T20" fmla="*/ 120 w 455"/>
              <a:gd name="T21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5" h="457">
                <a:moveTo>
                  <a:pt x="120" y="0"/>
                </a:moveTo>
                <a:cubicBezTo>
                  <a:pt x="45" y="5"/>
                  <a:pt x="0" y="67"/>
                  <a:pt x="0" y="110"/>
                </a:cubicBezTo>
                <a:cubicBezTo>
                  <a:pt x="0" y="111"/>
                  <a:pt x="0" y="112"/>
                  <a:pt x="0" y="112"/>
                </a:cubicBezTo>
                <a:cubicBezTo>
                  <a:pt x="0" y="201"/>
                  <a:pt x="0" y="457"/>
                  <a:pt x="0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122" y="457"/>
                  <a:pt x="122" y="457"/>
                  <a:pt x="122" y="457"/>
                </a:cubicBezTo>
                <a:cubicBezTo>
                  <a:pt x="306" y="457"/>
                  <a:pt x="455" y="308"/>
                  <a:pt x="455" y="124"/>
                </a:cubicBezTo>
                <a:cubicBezTo>
                  <a:pt x="455" y="3"/>
                  <a:pt x="455" y="3"/>
                  <a:pt x="455" y="3"/>
                </a:cubicBezTo>
                <a:cubicBezTo>
                  <a:pt x="455" y="3"/>
                  <a:pt x="423" y="2"/>
                  <a:pt x="378" y="2"/>
                </a:cubicBezTo>
                <a:cubicBezTo>
                  <a:pt x="303" y="1"/>
                  <a:pt x="192" y="1"/>
                  <a:pt x="129" y="1"/>
                </a:cubicBezTo>
                <a:cubicBezTo>
                  <a:pt x="126" y="1"/>
                  <a:pt x="123" y="1"/>
                  <a:pt x="120" y="0"/>
                </a:cubicBezTo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18" name="Freeform 266">
            <a:extLst>
              <a:ext uri="{FF2B5EF4-FFF2-40B4-BE49-F238E27FC236}">
                <a16:creationId xmlns:a16="http://schemas.microsoft.com/office/drawing/2014/main" id="{C7C565E8-1DC7-12D1-8C08-DE0651B2AD8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28014" y="5602140"/>
            <a:ext cx="400205" cy="438476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19" name="文本框 69">
            <a:extLst>
              <a:ext uri="{FF2B5EF4-FFF2-40B4-BE49-F238E27FC236}">
                <a16:creationId xmlns:a16="http://schemas.microsoft.com/office/drawing/2014/main" id="{E5A0B71F-B5CD-E54B-D106-5119C80BC454}"/>
              </a:ext>
            </a:extLst>
          </p:cNvPr>
          <p:cNvSpPr txBox="1"/>
          <p:nvPr/>
        </p:nvSpPr>
        <p:spPr>
          <a:xfrm>
            <a:off x="7032220" y="4707353"/>
            <a:ext cx="52770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96">
            <a:extLst>
              <a:ext uri="{FF2B5EF4-FFF2-40B4-BE49-F238E27FC236}">
                <a16:creationId xmlns:a16="http://schemas.microsoft.com/office/drawing/2014/main" id="{1360F81C-DBE7-7181-503D-B7386C194575}"/>
              </a:ext>
            </a:extLst>
          </p:cNvPr>
          <p:cNvSpPr txBox="1"/>
          <p:nvPr/>
        </p:nvSpPr>
        <p:spPr>
          <a:xfrm>
            <a:off x="6261225" y="5033706"/>
            <a:ext cx="1356814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C8C77EE-96B3-263A-72AE-4A793E9CDD3E}"/>
              </a:ext>
            </a:extLst>
          </p:cNvPr>
          <p:cNvGrpSpPr/>
          <p:nvPr/>
        </p:nvGrpSpPr>
        <p:grpSpPr>
          <a:xfrm>
            <a:off x="4592957" y="2829999"/>
            <a:ext cx="1463421" cy="1466136"/>
            <a:chOff x="4642963" y="3022149"/>
            <a:chExt cx="1463421" cy="1466136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C7AABB82-D97C-B73C-63CB-CDE7BE935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963" y="3022149"/>
              <a:ext cx="1463421" cy="1466136"/>
            </a:xfrm>
            <a:custGeom>
              <a:avLst/>
              <a:gdLst>
                <a:gd name="T0" fmla="*/ 326 w 455"/>
                <a:gd name="T1" fmla="*/ 0 h 456"/>
                <a:gd name="T2" fmla="*/ 335 w 455"/>
                <a:gd name="T3" fmla="*/ 0 h 456"/>
                <a:gd name="T4" fmla="*/ 455 w 455"/>
                <a:gd name="T5" fmla="*/ 110 h 456"/>
                <a:gd name="T6" fmla="*/ 455 w 455"/>
                <a:gd name="T7" fmla="*/ 112 h 456"/>
                <a:gd name="T8" fmla="*/ 455 w 455"/>
                <a:gd name="T9" fmla="*/ 456 h 456"/>
                <a:gd name="T10" fmla="*/ 333 w 455"/>
                <a:gd name="T11" fmla="*/ 456 h 456"/>
                <a:gd name="T12" fmla="*/ 0 w 455"/>
                <a:gd name="T13" fmla="*/ 123 h 456"/>
                <a:gd name="T14" fmla="*/ 0 w 455"/>
                <a:gd name="T15" fmla="*/ 1 h 456"/>
                <a:gd name="T16" fmla="*/ 77 w 455"/>
                <a:gd name="T17" fmla="*/ 1 h 456"/>
                <a:gd name="T18" fmla="*/ 326 w 455"/>
                <a:gd name="T1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5" h="456">
                  <a:moveTo>
                    <a:pt x="326" y="0"/>
                  </a:moveTo>
                  <a:cubicBezTo>
                    <a:pt x="329" y="0"/>
                    <a:pt x="332" y="0"/>
                    <a:pt x="335" y="0"/>
                  </a:cubicBezTo>
                  <a:cubicBezTo>
                    <a:pt x="410" y="5"/>
                    <a:pt x="455" y="67"/>
                    <a:pt x="455" y="110"/>
                  </a:cubicBezTo>
                  <a:cubicBezTo>
                    <a:pt x="455" y="110"/>
                    <a:pt x="455" y="111"/>
                    <a:pt x="455" y="112"/>
                  </a:cubicBezTo>
                  <a:cubicBezTo>
                    <a:pt x="455" y="200"/>
                    <a:pt x="455" y="456"/>
                    <a:pt x="455" y="456"/>
                  </a:cubicBezTo>
                  <a:cubicBezTo>
                    <a:pt x="333" y="456"/>
                    <a:pt x="333" y="456"/>
                    <a:pt x="333" y="456"/>
                  </a:cubicBezTo>
                  <a:cubicBezTo>
                    <a:pt x="149" y="456"/>
                    <a:pt x="0" y="307"/>
                    <a:pt x="0" y="12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2" y="1"/>
                    <a:pt x="77" y="1"/>
                  </a:cubicBezTo>
                  <a:cubicBezTo>
                    <a:pt x="152" y="0"/>
                    <a:pt x="263" y="0"/>
                    <a:pt x="32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E24977A-1E4C-1A9D-907F-6E36C5B22EE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21508" y="3906435"/>
              <a:ext cx="338635" cy="493949"/>
              <a:chOff x="1797050" y="5657850"/>
              <a:chExt cx="422275" cy="615950"/>
            </a:xfrm>
            <a:solidFill>
              <a:schemeClr val="bg1"/>
            </a:solidFill>
          </p:grpSpPr>
          <p:sp>
            <p:nvSpPr>
              <p:cNvPr id="29" name="Oval 114">
                <a:extLst>
                  <a:ext uri="{FF2B5EF4-FFF2-40B4-BE49-F238E27FC236}">
                    <a16:creationId xmlns:a16="http://schemas.microsoft.com/office/drawing/2014/main" id="{E6C96A9E-D773-0ECE-A32F-C16179C68A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088" y="5832475"/>
                <a:ext cx="38100" cy="38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Oval 115">
                <a:extLst>
                  <a:ext uri="{FF2B5EF4-FFF2-40B4-BE49-F238E27FC236}">
                    <a16:creationId xmlns:a16="http://schemas.microsoft.com/office/drawing/2014/main" id="{C3A9BD1B-E2FA-F07C-9671-BF63B4ACC0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088" y="6062663"/>
                <a:ext cx="38100" cy="38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Oval 116">
                <a:extLst>
                  <a:ext uri="{FF2B5EF4-FFF2-40B4-BE49-F238E27FC236}">
                    <a16:creationId xmlns:a16="http://schemas.microsoft.com/office/drawing/2014/main" id="{155795DB-4E16-F964-8E8C-6B33581AB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4200" y="5946775"/>
                <a:ext cx="38100" cy="38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Oval 117">
                <a:extLst>
                  <a:ext uri="{FF2B5EF4-FFF2-40B4-BE49-F238E27FC236}">
                    <a16:creationId xmlns:a16="http://schemas.microsoft.com/office/drawing/2014/main" id="{52F18190-D4F7-F529-745A-5211E200D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4388" y="5946775"/>
                <a:ext cx="38100" cy="381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18">
                <a:extLst>
                  <a:ext uri="{FF2B5EF4-FFF2-40B4-BE49-F238E27FC236}">
                    <a16:creationId xmlns:a16="http://schemas.microsoft.com/office/drawing/2014/main" id="{6B0C9A68-9F1E-CF75-4310-1CF490BA7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7538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19">
                <a:extLst>
                  <a:ext uri="{FF2B5EF4-FFF2-40B4-BE49-F238E27FC236}">
                    <a16:creationId xmlns:a16="http://schemas.microsoft.com/office/drawing/2014/main" id="{1E3C79DA-BEBE-14F4-11CC-9DA63D1E4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7538" y="5861050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20">
                <a:extLst>
                  <a:ext uri="{FF2B5EF4-FFF2-40B4-BE49-F238E27FC236}">
                    <a16:creationId xmlns:a16="http://schemas.microsoft.com/office/drawing/2014/main" id="{831FE040-19B4-FF0B-D8D4-A5AFB3CE4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0" y="6024563"/>
                <a:ext cx="38100" cy="42862"/>
              </a:xfrm>
              <a:custGeom>
                <a:avLst/>
                <a:gdLst>
                  <a:gd name="T0" fmla="*/ 1 w 8"/>
                  <a:gd name="T1" fmla="*/ 2 h 9"/>
                  <a:gd name="T2" fmla="*/ 1 w 8"/>
                  <a:gd name="T3" fmla="*/ 7 h 9"/>
                  <a:gd name="T4" fmla="*/ 7 w 8"/>
                  <a:gd name="T5" fmla="*/ 7 h 9"/>
                  <a:gd name="T6" fmla="*/ 7 w 8"/>
                  <a:gd name="T7" fmla="*/ 2 h 9"/>
                  <a:gd name="T8" fmla="*/ 1 w 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1" y="2"/>
                    </a:moveTo>
                    <a:cubicBezTo>
                      <a:pt x="0" y="3"/>
                      <a:pt x="0" y="6"/>
                      <a:pt x="1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8" y="6"/>
                      <a:pt x="8" y="3"/>
                      <a:pt x="7" y="2"/>
                    </a:cubicBezTo>
                    <a:cubicBezTo>
                      <a:pt x="5" y="0"/>
                      <a:pt x="3" y="0"/>
                      <a:pt x="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21">
                <a:extLst>
                  <a:ext uri="{FF2B5EF4-FFF2-40B4-BE49-F238E27FC236}">
                    <a16:creationId xmlns:a16="http://schemas.microsoft.com/office/drawing/2014/main" id="{D3419FEB-3100-5B6D-5713-77E9D671B5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97050" y="5657850"/>
                <a:ext cx="422275" cy="615950"/>
              </a:xfrm>
              <a:custGeom>
                <a:avLst/>
                <a:gdLst>
                  <a:gd name="T0" fmla="*/ 80 w 88"/>
                  <a:gd name="T1" fmla="*/ 56 h 128"/>
                  <a:gd name="T2" fmla="*/ 79 w 88"/>
                  <a:gd name="T3" fmla="*/ 56 h 128"/>
                  <a:gd name="T4" fmla="*/ 70 w 88"/>
                  <a:gd name="T5" fmla="*/ 37 h 128"/>
                  <a:gd name="T6" fmla="*/ 64 w 88"/>
                  <a:gd name="T7" fmla="*/ 6 h 128"/>
                  <a:gd name="T8" fmla="*/ 56 w 88"/>
                  <a:gd name="T9" fmla="*/ 0 h 128"/>
                  <a:gd name="T10" fmla="*/ 24 w 88"/>
                  <a:gd name="T11" fmla="*/ 0 h 128"/>
                  <a:gd name="T12" fmla="*/ 17 w 88"/>
                  <a:gd name="T13" fmla="*/ 6 h 128"/>
                  <a:gd name="T14" fmla="*/ 11 w 88"/>
                  <a:gd name="T15" fmla="*/ 36 h 128"/>
                  <a:gd name="T16" fmla="*/ 0 w 88"/>
                  <a:gd name="T17" fmla="*/ 64 h 128"/>
                  <a:gd name="T18" fmla="*/ 10 w 88"/>
                  <a:gd name="T19" fmla="*/ 90 h 128"/>
                  <a:gd name="T20" fmla="*/ 16 w 88"/>
                  <a:gd name="T21" fmla="*/ 121 h 128"/>
                  <a:gd name="T22" fmla="*/ 24 w 88"/>
                  <a:gd name="T23" fmla="*/ 128 h 128"/>
                  <a:gd name="T24" fmla="*/ 56 w 88"/>
                  <a:gd name="T25" fmla="*/ 128 h 128"/>
                  <a:gd name="T26" fmla="*/ 64 w 88"/>
                  <a:gd name="T27" fmla="*/ 121 h 128"/>
                  <a:gd name="T28" fmla="*/ 70 w 88"/>
                  <a:gd name="T29" fmla="*/ 90 h 128"/>
                  <a:gd name="T30" fmla="*/ 79 w 88"/>
                  <a:gd name="T31" fmla="*/ 71 h 128"/>
                  <a:gd name="T32" fmla="*/ 80 w 88"/>
                  <a:gd name="T33" fmla="*/ 72 h 128"/>
                  <a:gd name="T34" fmla="*/ 88 w 88"/>
                  <a:gd name="T35" fmla="*/ 64 h 128"/>
                  <a:gd name="T36" fmla="*/ 80 w 88"/>
                  <a:gd name="T37" fmla="*/ 56 h 128"/>
                  <a:gd name="T38" fmla="*/ 24 w 88"/>
                  <a:gd name="T39" fmla="*/ 8 h 128"/>
                  <a:gd name="T40" fmla="*/ 56 w 88"/>
                  <a:gd name="T41" fmla="*/ 8 h 128"/>
                  <a:gd name="T42" fmla="*/ 60 w 88"/>
                  <a:gd name="T43" fmla="*/ 29 h 128"/>
                  <a:gd name="T44" fmla="*/ 40 w 88"/>
                  <a:gd name="T45" fmla="*/ 24 h 128"/>
                  <a:gd name="T46" fmla="*/ 20 w 88"/>
                  <a:gd name="T47" fmla="*/ 29 h 128"/>
                  <a:gd name="T48" fmla="*/ 24 w 88"/>
                  <a:gd name="T49" fmla="*/ 8 h 128"/>
                  <a:gd name="T50" fmla="*/ 56 w 88"/>
                  <a:gd name="T51" fmla="*/ 120 h 128"/>
                  <a:gd name="T52" fmla="*/ 24 w 88"/>
                  <a:gd name="T53" fmla="*/ 120 h 128"/>
                  <a:gd name="T54" fmla="*/ 20 w 88"/>
                  <a:gd name="T55" fmla="*/ 98 h 128"/>
                  <a:gd name="T56" fmla="*/ 40 w 88"/>
                  <a:gd name="T57" fmla="*/ 104 h 128"/>
                  <a:gd name="T58" fmla="*/ 60 w 88"/>
                  <a:gd name="T59" fmla="*/ 98 h 128"/>
                  <a:gd name="T60" fmla="*/ 56 w 88"/>
                  <a:gd name="T61" fmla="*/ 120 h 128"/>
                  <a:gd name="T62" fmla="*/ 40 w 88"/>
                  <a:gd name="T63" fmla="*/ 96 h 128"/>
                  <a:gd name="T64" fmla="*/ 8 w 88"/>
                  <a:gd name="T65" fmla="*/ 64 h 128"/>
                  <a:gd name="T66" fmla="*/ 40 w 88"/>
                  <a:gd name="T67" fmla="*/ 32 h 128"/>
                  <a:gd name="T68" fmla="*/ 72 w 88"/>
                  <a:gd name="T69" fmla="*/ 64 h 128"/>
                  <a:gd name="T70" fmla="*/ 40 w 88"/>
                  <a:gd name="T71" fmla="*/ 9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128">
                    <a:moveTo>
                      <a:pt x="80" y="56"/>
                    </a:moveTo>
                    <a:cubicBezTo>
                      <a:pt x="80" y="56"/>
                      <a:pt x="79" y="56"/>
                      <a:pt x="79" y="56"/>
                    </a:cubicBezTo>
                    <a:cubicBezTo>
                      <a:pt x="78" y="49"/>
                      <a:pt x="75" y="43"/>
                      <a:pt x="70" y="3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2"/>
                      <a:pt x="60" y="0"/>
                      <a:pt x="5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0"/>
                      <a:pt x="17" y="2"/>
                      <a:pt x="17" y="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4" y="43"/>
                      <a:pt x="0" y="53"/>
                      <a:pt x="0" y="64"/>
                    </a:cubicBezTo>
                    <a:cubicBezTo>
                      <a:pt x="0" y="74"/>
                      <a:pt x="4" y="83"/>
                      <a:pt x="10" y="90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7" y="125"/>
                      <a:pt x="20" y="128"/>
                      <a:pt x="24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60" y="128"/>
                      <a:pt x="63" y="125"/>
                      <a:pt x="64" y="121"/>
                    </a:cubicBezTo>
                    <a:cubicBezTo>
                      <a:pt x="70" y="90"/>
                      <a:pt x="70" y="90"/>
                      <a:pt x="70" y="90"/>
                    </a:cubicBezTo>
                    <a:cubicBezTo>
                      <a:pt x="74" y="85"/>
                      <a:pt x="78" y="79"/>
                      <a:pt x="79" y="71"/>
                    </a:cubicBezTo>
                    <a:cubicBezTo>
                      <a:pt x="79" y="71"/>
                      <a:pt x="80" y="72"/>
                      <a:pt x="80" y="72"/>
                    </a:cubicBezTo>
                    <a:cubicBezTo>
                      <a:pt x="84" y="72"/>
                      <a:pt x="88" y="68"/>
                      <a:pt x="88" y="64"/>
                    </a:cubicBezTo>
                    <a:cubicBezTo>
                      <a:pt x="88" y="59"/>
                      <a:pt x="84" y="56"/>
                      <a:pt x="80" y="56"/>
                    </a:cubicBezTo>
                    <a:moveTo>
                      <a:pt x="24" y="8"/>
                    </a:moveTo>
                    <a:cubicBezTo>
                      <a:pt x="56" y="8"/>
                      <a:pt x="56" y="8"/>
                      <a:pt x="56" y="8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55" y="26"/>
                      <a:pt x="48" y="24"/>
                      <a:pt x="40" y="24"/>
                    </a:cubicBezTo>
                    <a:cubicBezTo>
                      <a:pt x="33" y="24"/>
                      <a:pt x="26" y="26"/>
                      <a:pt x="20" y="29"/>
                    </a:cubicBezTo>
                    <a:lnTo>
                      <a:pt x="24" y="8"/>
                    </a:lnTo>
                    <a:close/>
                    <a:moveTo>
                      <a:pt x="56" y="120"/>
                    </a:move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26" y="101"/>
                      <a:pt x="33" y="104"/>
                      <a:pt x="40" y="104"/>
                    </a:cubicBezTo>
                    <a:cubicBezTo>
                      <a:pt x="47" y="104"/>
                      <a:pt x="54" y="101"/>
                      <a:pt x="60" y="98"/>
                    </a:cubicBezTo>
                    <a:lnTo>
                      <a:pt x="56" y="120"/>
                    </a:lnTo>
                    <a:close/>
                    <a:moveTo>
                      <a:pt x="40" y="96"/>
                    </a:moveTo>
                    <a:cubicBezTo>
                      <a:pt x="22" y="96"/>
                      <a:pt x="8" y="81"/>
                      <a:pt x="8" y="64"/>
                    </a:cubicBezTo>
                    <a:cubicBezTo>
                      <a:pt x="8" y="46"/>
                      <a:pt x="22" y="32"/>
                      <a:pt x="40" y="32"/>
                    </a:cubicBezTo>
                    <a:cubicBezTo>
                      <a:pt x="58" y="32"/>
                      <a:pt x="72" y="46"/>
                      <a:pt x="72" y="64"/>
                    </a:cubicBezTo>
                    <a:cubicBezTo>
                      <a:pt x="72" y="81"/>
                      <a:pt x="58" y="96"/>
                      <a:pt x="40" y="9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22">
                <a:extLst>
                  <a:ext uri="{FF2B5EF4-FFF2-40B4-BE49-F238E27FC236}">
                    <a16:creationId xmlns:a16="http://schemas.microsoft.com/office/drawing/2014/main" id="{F665AEC5-9DE3-5A94-F9E1-914A5123B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0088" y="5865813"/>
                <a:ext cx="114300" cy="119062"/>
              </a:xfrm>
              <a:custGeom>
                <a:avLst/>
                <a:gdLst>
                  <a:gd name="T0" fmla="*/ 24 w 24"/>
                  <a:gd name="T1" fmla="*/ 1 h 25"/>
                  <a:gd name="T2" fmla="*/ 22 w 24"/>
                  <a:gd name="T3" fmla="*/ 1 h 25"/>
                  <a:gd name="T4" fmla="*/ 1 w 24"/>
                  <a:gd name="T5" fmla="*/ 18 h 25"/>
                  <a:gd name="T6" fmla="*/ 0 w 24"/>
                  <a:gd name="T7" fmla="*/ 21 h 25"/>
                  <a:gd name="T8" fmla="*/ 1 w 24"/>
                  <a:gd name="T9" fmla="*/ 23 h 25"/>
                  <a:gd name="T10" fmla="*/ 4 w 24"/>
                  <a:gd name="T11" fmla="*/ 25 h 25"/>
                  <a:gd name="T12" fmla="*/ 7 w 24"/>
                  <a:gd name="T13" fmla="*/ 23 h 25"/>
                  <a:gd name="T14" fmla="*/ 14 w 24"/>
                  <a:gd name="T15" fmla="*/ 15 h 25"/>
                  <a:gd name="T16" fmla="*/ 24 w 24"/>
                  <a:gd name="T17" fmla="*/ 3 h 25"/>
                  <a:gd name="T18" fmla="*/ 24 w 24"/>
                  <a:gd name="T1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5">
                    <a:moveTo>
                      <a:pt x="24" y="1"/>
                    </a:moveTo>
                    <a:cubicBezTo>
                      <a:pt x="23" y="0"/>
                      <a:pt x="23" y="0"/>
                      <a:pt x="22" y="1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cubicBezTo>
                      <a:pt x="2" y="24"/>
                      <a:pt x="3" y="25"/>
                      <a:pt x="4" y="25"/>
                    </a:cubicBezTo>
                    <a:cubicBezTo>
                      <a:pt x="5" y="25"/>
                      <a:pt x="6" y="24"/>
                      <a:pt x="7" y="23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1"/>
                      <a:pt x="24" y="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95300" dist="571500" dir="8100000" algn="tr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67">
              <a:extLst>
                <a:ext uri="{FF2B5EF4-FFF2-40B4-BE49-F238E27FC236}">
                  <a16:creationId xmlns:a16="http://schemas.microsoft.com/office/drawing/2014/main" id="{EAF20761-4888-6DE2-460E-8C14E8CE5AD2}"/>
                </a:ext>
              </a:extLst>
            </p:cNvPr>
            <p:cNvSpPr txBox="1"/>
            <p:nvPr/>
          </p:nvSpPr>
          <p:spPr>
            <a:xfrm>
              <a:off x="4695754" y="3024241"/>
              <a:ext cx="527709" cy="4616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文本框 95">
            <a:extLst>
              <a:ext uri="{FF2B5EF4-FFF2-40B4-BE49-F238E27FC236}">
                <a16:creationId xmlns:a16="http://schemas.microsoft.com/office/drawing/2014/main" id="{980EEB4A-4DED-B631-3927-DC12A02C6CC0}"/>
              </a:ext>
            </a:extLst>
          </p:cNvPr>
          <p:cNvSpPr txBox="1"/>
          <p:nvPr/>
        </p:nvSpPr>
        <p:spPr>
          <a:xfrm>
            <a:off x="4677488" y="3186328"/>
            <a:ext cx="1715669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en-US" altLang="zh-CN" sz="1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B2AEF42-AA14-FF69-85C5-F46E22A491CF}"/>
              </a:ext>
            </a:extLst>
          </p:cNvPr>
          <p:cNvGrpSpPr/>
          <p:nvPr/>
        </p:nvGrpSpPr>
        <p:grpSpPr>
          <a:xfrm>
            <a:off x="6207837" y="1532446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263FB98-3950-4C40-0E50-27A305EBF41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8354E61-EECE-C2EC-1803-7ED8D1B7552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F8AB7A0-4056-0F11-9794-99D456CD3589}"/>
              </a:ext>
            </a:extLst>
          </p:cNvPr>
          <p:cNvGrpSpPr/>
          <p:nvPr/>
        </p:nvGrpSpPr>
        <p:grpSpPr>
          <a:xfrm>
            <a:off x="7736267" y="3867022"/>
            <a:ext cx="2966425" cy="816522"/>
            <a:chOff x="283598" y="1906534"/>
            <a:chExt cx="296642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25B6F44-6418-6F67-7A74-99812979D9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6813188-7E6F-7077-9581-B1908BEB27B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4366A1D-3770-D4B7-F7AC-CA9D01002F6E}"/>
              </a:ext>
            </a:extLst>
          </p:cNvPr>
          <p:cNvGrpSpPr/>
          <p:nvPr/>
        </p:nvGrpSpPr>
        <p:grpSpPr>
          <a:xfrm>
            <a:off x="1509803" y="2778067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880AB55-CD6D-6542-A3A8-47882F06B80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1A4B005-1ABD-70D4-9AA5-E3213CD46597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19CC108-2053-5D4A-C3F4-19646CA06FD1}"/>
              </a:ext>
            </a:extLst>
          </p:cNvPr>
          <p:cNvGrpSpPr/>
          <p:nvPr/>
        </p:nvGrpSpPr>
        <p:grpSpPr>
          <a:xfrm>
            <a:off x="3029556" y="5263472"/>
            <a:ext cx="2966425" cy="816522"/>
            <a:chOff x="283598" y="1906534"/>
            <a:chExt cx="2966425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FDAE107-84CD-7048-E66E-F0AD88E5460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5FED1D1-B497-01AA-79D3-A5A5C5A94AC5}"/>
                </a:ext>
              </a:extLst>
            </p:cNvPr>
            <p:cNvSpPr txBox="1"/>
            <p:nvPr/>
          </p:nvSpPr>
          <p:spPr>
            <a:xfrm>
              <a:off x="101445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08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2" name="任意多边形 2">
            <a:extLst>
              <a:ext uri="{FF2B5EF4-FFF2-40B4-BE49-F238E27FC236}">
                <a16:creationId xmlns:a16="http://schemas.microsoft.com/office/drawing/2014/main" id="{30924339-F061-377B-8EFF-A5CE9441A074}"/>
              </a:ext>
            </a:extLst>
          </p:cNvPr>
          <p:cNvSpPr/>
          <p:nvPr/>
        </p:nvSpPr>
        <p:spPr>
          <a:xfrm>
            <a:off x="2067656" y="1556792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gradFill flip="none" rotWithShape="1">
              <a:gsLst>
                <a:gs pos="0">
                  <a:srgbClr val="F18C4A"/>
                </a:gs>
                <a:gs pos="100000">
                  <a:srgbClr val="5297EB"/>
                </a:gs>
              </a:gsLst>
              <a:lin ang="0" scaled="1"/>
              <a:tileRect/>
            </a:gra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 3">
            <a:extLst>
              <a:ext uri="{FF2B5EF4-FFF2-40B4-BE49-F238E27FC236}">
                <a16:creationId xmlns:a16="http://schemas.microsoft.com/office/drawing/2014/main" id="{4FCBD0D6-6F78-92B4-95E5-AA81DB54952A}"/>
              </a:ext>
            </a:extLst>
          </p:cNvPr>
          <p:cNvSpPr/>
          <p:nvPr/>
        </p:nvSpPr>
        <p:spPr>
          <a:xfrm rot="10800000">
            <a:off x="2022940" y="4450431"/>
            <a:ext cx="8229600" cy="1066800"/>
          </a:xfrm>
          <a:custGeom>
            <a:avLst/>
            <a:gdLst>
              <a:gd name="connsiteX0" fmla="*/ 0 w 8229600"/>
              <a:gd name="connsiteY0" fmla="*/ 1047750 h 1066800"/>
              <a:gd name="connsiteX1" fmla="*/ 0 w 8229600"/>
              <a:gd name="connsiteY1" fmla="*/ 0 h 1066800"/>
              <a:gd name="connsiteX2" fmla="*/ 8229600 w 8229600"/>
              <a:gd name="connsiteY2" fmla="*/ 0 h 1066800"/>
              <a:gd name="connsiteX3" fmla="*/ 8229600 w 8229600"/>
              <a:gd name="connsiteY3" fmla="*/ 10668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29600" h="1066800">
                <a:moveTo>
                  <a:pt x="0" y="104775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1066800"/>
                </a:lnTo>
              </a:path>
            </a:pathLst>
          </a:custGeom>
          <a:ln w="28575">
            <a:gradFill flip="none" rotWithShape="1">
              <a:gsLst>
                <a:gs pos="0">
                  <a:srgbClr val="F18C4A"/>
                </a:gs>
                <a:gs pos="100000">
                  <a:srgbClr val="5297EB"/>
                </a:gs>
              </a:gsLst>
              <a:lin ang="0" scaled="1"/>
              <a:tileRect/>
            </a:gra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1B144B-A5EC-B8EF-4118-9A3D70E6AC33}"/>
              </a:ext>
            </a:extLst>
          </p:cNvPr>
          <p:cNvGrpSpPr/>
          <p:nvPr/>
        </p:nvGrpSpPr>
        <p:grpSpPr>
          <a:xfrm>
            <a:off x="1343472" y="3004538"/>
            <a:ext cx="2349356" cy="1011192"/>
            <a:chOff x="1342678" y="3004538"/>
            <a:chExt cx="2349356" cy="1011192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976FF6B-B4D5-F0E8-4025-8F03A9227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2678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B3C86B7-5718-6520-5442-F9099FFA5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964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7D68DD90-67D6-19BD-A1B5-57675C51D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1705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6109FBA-3A23-5B3F-E34C-FFE419CD3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3964" y="33095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EEED761-071B-83CA-7E1B-74B31A162D18}"/>
              </a:ext>
            </a:extLst>
          </p:cNvPr>
          <p:cNvGrpSpPr/>
          <p:nvPr/>
        </p:nvGrpSpPr>
        <p:grpSpPr>
          <a:xfrm>
            <a:off x="3675391" y="3004538"/>
            <a:ext cx="2357858" cy="1011192"/>
            <a:chOff x="3674597" y="3004538"/>
            <a:chExt cx="2357858" cy="1011192"/>
          </a:xfrm>
        </p:grpSpPr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1677F709-8A90-FF90-28D7-1D1CC9746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4597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9C18B3D3-67C2-30F2-CD41-99649F249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4387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00A514DD-D32E-65E8-48BE-57523B481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458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F00FABB-5637-E01F-0910-A0C0C9CDB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387" y="33095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EBF774F-481E-9D73-0B55-1BF4C3E1B091}"/>
              </a:ext>
            </a:extLst>
          </p:cNvPr>
          <p:cNvGrpSpPr/>
          <p:nvPr/>
        </p:nvGrpSpPr>
        <p:grpSpPr>
          <a:xfrm>
            <a:off x="6015813" y="3004538"/>
            <a:ext cx="2349356" cy="1011192"/>
            <a:chOff x="6015019" y="3004538"/>
            <a:chExt cx="2349356" cy="1011192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11B0354B-6DBA-FBFA-6D55-474C932C9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019" y="3004538"/>
              <a:ext cx="2349356" cy="1011192"/>
            </a:xfrm>
            <a:custGeom>
              <a:avLst/>
              <a:gdLst>
                <a:gd name="T0" fmla="*/ 483734 w 829"/>
                <a:gd name="T1" fmla="*/ 0 h 357"/>
                <a:gd name="T2" fmla="*/ 2240309 w 829"/>
                <a:gd name="T3" fmla="*/ 0 h 357"/>
                <a:gd name="T4" fmla="*/ 2240309 w 829"/>
                <a:gd name="T5" fmla="*/ 964766 h 357"/>
                <a:gd name="T6" fmla="*/ 483734 w 829"/>
                <a:gd name="T7" fmla="*/ 964766 h 357"/>
                <a:gd name="T8" fmla="*/ 0 w 829"/>
                <a:gd name="T9" fmla="*/ 486437 h 357"/>
                <a:gd name="T10" fmla="*/ 483734 w 829"/>
                <a:gd name="T11" fmla="*/ 0 h 357"/>
                <a:gd name="T12" fmla="*/ 483734 w 829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9"/>
                <a:gd name="T22" fmla="*/ 0 h 357"/>
                <a:gd name="T23" fmla="*/ 829 w 829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9" h="357">
                  <a:moveTo>
                    <a:pt x="179" y="0"/>
                  </a:moveTo>
                  <a:lnTo>
                    <a:pt x="829" y="0"/>
                  </a:lnTo>
                  <a:lnTo>
                    <a:pt x="829" y="357"/>
                  </a:lnTo>
                  <a:lnTo>
                    <a:pt x="179" y="357"/>
                  </a:lnTo>
                  <a:lnTo>
                    <a:pt x="0" y="180"/>
                  </a:lnTo>
                  <a:lnTo>
                    <a:pt x="17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90FA2606-85D3-90F8-DA06-E21BD2038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6305" y="3092345"/>
              <a:ext cx="1592688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EB1DE261-13E7-27DB-0C22-5865FDA25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4046" y="3318943"/>
              <a:ext cx="342908" cy="382384"/>
            </a:xfrm>
            <a:custGeom>
              <a:avLst/>
              <a:gdLst>
                <a:gd name="T0" fmla="*/ 181062 w 121"/>
                <a:gd name="T1" fmla="*/ 0 h 135"/>
                <a:gd name="T2" fmla="*/ 181062 w 121"/>
                <a:gd name="T3" fmla="*/ 83775 h 135"/>
                <a:gd name="T4" fmla="*/ 326992 w 121"/>
                <a:gd name="T5" fmla="*/ 83775 h 135"/>
                <a:gd name="T6" fmla="*/ 326992 w 121"/>
                <a:gd name="T7" fmla="*/ 281053 h 135"/>
                <a:gd name="T8" fmla="*/ 181062 w 121"/>
                <a:gd name="T9" fmla="*/ 281053 h 135"/>
                <a:gd name="T10" fmla="*/ 181062 w 121"/>
                <a:gd name="T11" fmla="*/ 364828 h 135"/>
                <a:gd name="T12" fmla="*/ 0 w 121"/>
                <a:gd name="T13" fmla="*/ 186468 h 135"/>
                <a:gd name="T14" fmla="*/ 181062 w 121"/>
                <a:gd name="T15" fmla="*/ 0 h 135"/>
                <a:gd name="T16" fmla="*/ 181062 w 121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1"/>
                <a:gd name="T28" fmla="*/ 0 h 135"/>
                <a:gd name="T29" fmla="*/ 121 w 121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1" h="135">
                  <a:moveTo>
                    <a:pt x="67" y="0"/>
                  </a:moveTo>
                  <a:lnTo>
                    <a:pt x="67" y="31"/>
                  </a:lnTo>
                  <a:lnTo>
                    <a:pt x="121" y="31"/>
                  </a:lnTo>
                  <a:lnTo>
                    <a:pt x="121" y="104"/>
                  </a:lnTo>
                  <a:lnTo>
                    <a:pt x="67" y="104"/>
                  </a:lnTo>
                  <a:lnTo>
                    <a:pt x="67" y="135"/>
                  </a:lnTo>
                  <a:lnTo>
                    <a:pt x="0" y="69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54EA5D0-2CE8-FD5E-3A4E-8100F9258F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6305" y="3309505"/>
              <a:ext cx="1592688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4E5BA2A-F6EA-7477-8975-CBCFC77C4C19}"/>
              </a:ext>
            </a:extLst>
          </p:cNvPr>
          <p:cNvGrpSpPr/>
          <p:nvPr/>
        </p:nvGrpSpPr>
        <p:grpSpPr>
          <a:xfrm>
            <a:off x="8347732" y="3004538"/>
            <a:ext cx="2357858" cy="1011192"/>
            <a:chOff x="8346938" y="3004538"/>
            <a:chExt cx="2357858" cy="1011192"/>
          </a:xfrm>
        </p:grpSpPr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BF5636-72AA-0CA2-5338-C82CD74C2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6938" y="3004538"/>
              <a:ext cx="2357858" cy="1011192"/>
            </a:xfrm>
            <a:custGeom>
              <a:avLst/>
              <a:gdLst>
                <a:gd name="T0" fmla="*/ 491841 w 832"/>
                <a:gd name="T1" fmla="*/ 0 h 357"/>
                <a:gd name="T2" fmla="*/ 2248417 w 832"/>
                <a:gd name="T3" fmla="*/ 0 h 357"/>
                <a:gd name="T4" fmla="*/ 2248417 w 832"/>
                <a:gd name="T5" fmla="*/ 964766 h 357"/>
                <a:gd name="T6" fmla="*/ 491841 w 832"/>
                <a:gd name="T7" fmla="*/ 964766 h 357"/>
                <a:gd name="T8" fmla="*/ 0 w 832"/>
                <a:gd name="T9" fmla="*/ 486437 h 357"/>
                <a:gd name="T10" fmla="*/ 491841 w 832"/>
                <a:gd name="T11" fmla="*/ 0 h 357"/>
                <a:gd name="T12" fmla="*/ 491841 w 832"/>
                <a:gd name="T13" fmla="*/ 0 h 35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2"/>
                <a:gd name="T22" fmla="*/ 0 h 357"/>
                <a:gd name="T23" fmla="*/ 832 w 832"/>
                <a:gd name="T24" fmla="*/ 357 h 35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2" h="357">
                  <a:moveTo>
                    <a:pt x="182" y="0"/>
                  </a:moveTo>
                  <a:lnTo>
                    <a:pt x="832" y="0"/>
                  </a:lnTo>
                  <a:lnTo>
                    <a:pt x="832" y="357"/>
                  </a:lnTo>
                  <a:lnTo>
                    <a:pt x="182" y="357"/>
                  </a:lnTo>
                  <a:lnTo>
                    <a:pt x="0" y="180"/>
                  </a:lnTo>
                  <a:lnTo>
                    <a:pt x="18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DD7C68B2-D6B9-8A29-79A4-9EC69F783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6728" y="3092345"/>
              <a:ext cx="1592687" cy="841244"/>
            </a:xfrm>
            <a:custGeom>
              <a:avLst/>
              <a:gdLst>
                <a:gd name="T0" fmla="*/ 0 w 562"/>
                <a:gd name="T1" fmla="*/ 0 h 297"/>
                <a:gd name="T2" fmla="*/ 1518762 w 562"/>
                <a:gd name="T3" fmla="*/ 0 h 297"/>
                <a:gd name="T4" fmla="*/ 1518762 w 562"/>
                <a:gd name="T5" fmla="*/ 802621 h 297"/>
                <a:gd name="T6" fmla="*/ 0 w 562"/>
                <a:gd name="T7" fmla="*/ 802621 h 297"/>
                <a:gd name="T8" fmla="*/ 0 w 562"/>
                <a:gd name="T9" fmla="*/ 0 h 297"/>
                <a:gd name="T10" fmla="*/ 0 w 562"/>
                <a:gd name="T11" fmla="*/ 0 h 2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2"/>
                <a:gd name="T19" fmla="*/ 0 h 297"/>
                <a:gd name="T20" fmla="*/ 562 w 562"/>
                <a:gd name="T21" fmla="*/ 297 h 2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2" h="297">
                  <a:moveTo>
                    <a:pt x="0" y="0"/>
                  </a:moveTo>
                  <a:lnTo>
                    <a:pt x="562" y="0"/>
                  </a:lnTo>
                  <a:lnTo>
                    <a:pt x="562" y="297"/>
                  </a:lnTo>
                  <a:lnTo>
                    <a:pt x="0" y="2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9D510C45-39CC-0C02-8E38-238C34631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8799" y="3318943"/>
              <a:ext cx="348576" cy="382384"/>
            </a:xfrm>
            <a:custGeom>
              <a:avLst/>
              <a:gdLst>
                <a:gd name="T0" fmla="*/ 183764 w 123"/>
                <a:gd name="T1" fmla="*/ 0 h 135"/>
                <a:gd name="T2" fmla="*/ 183764 w 123"/>
                <a:gd name="T3" fmla="*/ 83775 h 135"/>
                <a:gd name="T4" fmla="*/ 332397 w 123"/>
                <a:gd name="T5" fmla="*/ 83775 h 135"/>
                <a:gd name="T6" fmla="*/ 332397 w 123"/>
                <a:gd name="T7" fmla="*/ 281053 h 135"/>
                <a:gd name="T8" fmla="*/ 183764 w 123"/>
                <a:gd name="T9" fmla="*/ 281053 h 135"/>
                <a:gd name="T10" fmla="*/ 183764 w 123"/>
                <a:gd name="T11" fmla="*/ 364828 h 135"/>
                <a:gd name="T12" fmla="*/ 0 w 123"/>
                <a:gd name="T13" fmla="*/ 186468 h 135"/>
                <a:gd name="T14" fmla="*/ 183764 w 123"/>
                <a:gd name="T15" fmla="*/ 0 h 135"/>
                <a:gd name="T16" fmla="*/ 183764 w 123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3"/>
                <a:gd name="T28" fmla="*/ 0 h 135"/>
                <a:gd name="T29" fmla="*/ 123 w 123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3" h="135">
                  <a:moveTo>
                    <a:pt x="68" y="0"/>
                  </a:moveTo>
                  <a:lnTo>
                    <a:pt x="68" y="31"/>
                  </a:lnTo>
                  <a:lnTo>
                    <a:pt x="123" y="31"/>
                  </a:lnTo>
                  <a:lnTo>
                    <a:pt x="123" y="104"/>
                  </a:lnTo>
                  <a:lnTo>
                    <a:pt x="68" y="104"/>
                  </a:lnTo>
                  <a:lnTo>
                    <a:pt x="68" y="135"/>
                  </a:lnTo>
                  <a:lnTo>
                    <a:pt x="0" y="6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4F93E9E-7402-1761-99CE-8FD22D57C7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6728" y="3309505"/>
              <a:ext cx="1592687" cy="346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73" tIns="34287" rIns="68573" bIns="34287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关键词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C4BCD74E-A489-AC5F-5B81-580B58A955AF}"/>
              </a:ext>
            </a:extLst>
          </p:cNvPr>
          <p:cNvSpPr txBox="1"/>
          <p:nvPr/>
        </p:nvSpPr>
        <p:spPr>
          <a:xfrm>
            <a:off x="2613989" y="1738231"/>
            <a:ext cx="699770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796D4D6-8F24-1499-5E85-7F15DC478B72}"/>
              </a:ext>
            </a:extLst>
          </p:cNvPr>
          <p:cNvSpPr txBox="1"/>
          <p:nvPr/>
        </p:nvSpPr>
        <p:spPr>
          <a:xfrm>
            <a:off x="2613989" y="4417122"/>
            <a:ext cx="699770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4948DF-C4A5-E20D-B552-5ECA2BA79290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305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821735B-5869-9748-5EEC-35970496C620}"/>
              </a:ext>
            </a:extLst>
          </p:cNvPr>
          <p:cNvGrpSpPr/>
          <p:nvPr/>
        </p:nvGrpSpPr>
        <p:grpSpPr>
          <a:xfrm>
            <a:off x="3548211" y="3132630"/>
            <a:ext cx="2557573" cy="960917"/>
            <a:chOff x="3492500" y="3565525"/>
            <a:chExt cx="2222500" cy="835025"/>
          </a:xfrm>
          <a:solidFill>
            <a:srgbClr val="CF2431"/>
          </a:solidFill>
        </p:grpSpPr>
        <p:sp>
          <p:nvSpPr>
            <p:cNvPr id="3" name="任意多边形 3">
              <a:extLst>
                <a:ext uri="{FF2B5EF4-FFF2-40B4-BE49-F238E27FC236}">
                  <a16:creationId xmlns:a16="http://schemas.microsoft.com/office/drawing/2014/main" id="{0E88E53A-8952-63A0-D956-363783F19EC0}"/>
                </a:ext>
              </a:extLst>
            </p:cNvPr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4" name="任意多边形 4">
              <a:extLst>
                <a:ext uri="{FF2B5EF4-FFF2-40B4-BE49-F238E27FC236}">
                  <a16:creationId xmlns:a16="http://schemas.microsoft.com/office/drawing/2014/main" id="{E90B9302-680A-DAEE-29A6-70A1A63DC738}"/>
                </a:ext>
              </a:extLst>
            </p:cNvPr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5" name="任意多边形 5">
              <a:extLst>
                <a:ext uri="{FF2B5EF4-FFF2-40B4-BE49-F238E27FC236}">
                  <a16:creationId xmlns:a16="http://schemas.microsoft.com/office/drawing/2014/main" id="{A400F0C9-EEE0-55D8-4122-9EC80325B559}"/>
                </a:ext>
              </a:extLst>
            </p:cNvPr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  <p:sp>
          <p:nvSpPr>
            <p:cNvPr id="6" name="任意多边形 6">
              <a:extLst>
                <a:ext uri="{FF2B5EF4-FFF2-40B4-BE49-F238E27FC236}">
                  <a16:creationId xmlns:a16="http://schemas.microsoft.com/office/drawing/2014/main" id="{22EFBCB0-CB04-76AD-922E-E32097BA4FF2}"/>
                </a:ext>
              </a:extLst>
            </p:cNvPr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8" name="任意多边形 7">
              <a:extLst>
                <a:ext uri="{FF2B5EF4-FFF2-40B4-BE49-F238E27FC236}">
                  <a16:creationId xmlns:a16="http://schemas.microsoft.com/office/drawing/2014/main" id="{ABDF4DA9-17CE-A935-3BC9-90767C33952D}"/>
                </a:ext>
              </a:extLst>
            </p:cNvPr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4A25AEE-16CC-3E81-B0BB-3D7B4B1F15B2}"/>
              </a:ext>
            </a:extLst>
          </p:cNvPr>
          <p:cNvGrpSpPr/>
          <p:nvPr/>
        </p:nvGrpSpPr>
        <p:grpSpPr>
          <a:xfrm>
            <a:off x="1055441" y="3132629"/>
            <a:ext cx="2535651" cy="1103410"/>
            <a:chOff x="1397000" y="3565525"/>
            <a:chExt cx="2203450" cy="958850"/>
          </a:xfrm>
          <a:solidFill>
            <a:srgbClr val="CF2431"/>
          </a:solidFill>
        </p:grpSpPr>
        <p:sp>
          <p:nvSpPr>
            <p:cNvPr id="10" name="任意多边形 9">
              <a:extLst>
                <a:ext uri="{FF2B5EF4-FFF2-40B4-BE49-F238E27FC236}">
                  <a16:creationId xmlns:a16="http://schemas.microsoft.com/office/drawing/2014/main" id="{8F4E7420-BEB0-8676-B150-F7B51E0A763E}"/>
                </a:ext>
              </a:extLst>
            </p:cNvPr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11" name="任意多边形 10">
              <a:extLst>
                <a:ext uri="{FF2B5EF4-FFF2-40B4-BE49-F238E27FC236}">
                  <a16:creationId xmlns:a16="http://schemas.microsoft.com/office/drawing/2014/main" id="{C81722D9-B03F-13C1-9187-7EBD51467ED8}"/>
                </a:ext>
              </a:extLst>
            </p:cNvPr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  <p:sp>
          <p:nvSpPr>
            <p:cNvPr id="12" name="任意多边形 11">
              <a:extLst>
                <a:ext uri="{FF2B5EF4-FFF2-40B4-BE49-F238E27FC236}">
                  <a16:creationId xmlns:a16="http://schemas.microsoft.com/office/drawing/2014/main" id="{36433FB8-A2EA-0F57-7588-3A0A74EE0864}"/>
                </a:ext>
              </a:extLst>
            </p:cNvPr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44EB490-A8B4-9BE3-7AF4-1A1CEF086736}"/>
              </a:ext>
            </a:extLst>
          </p:cNvPr>
          <p:cNvGrpSpPr/>
          <p:nvPr/>
        </p:nvGrpSpPr>
        <p:grpSpPr>
          <a:xfrm>
            <a:off x="8532071" y="3339524"/>
            <a:ext cx="2557573" cy="960917"/>
            <a:chOff x="3492500" y="3565525"/>
            <a:chExt cx="2222500" cy="835025"/>
          </a:xfrm>
          <a:solidFill>
            <a:srgbClr val="CF2431"/>
          </a:solidFill>
        </p:grpSpPr>
        <p:sp>
          <p:nvSpPr>
            <p:cNvPr id="14" name="任意多边形 13">
              <a:extLst>
                <a:ext uri="{FF2B5EF4-FFF2-40B4-BE49-F238E27FC236}">
                  <a16:creationId xmlns:a16="http://schemas.microsoft.com/office/drawing/2014/main" id="{227C0E4A-5ADC-7E20-FDFF-41D7F5C6646B}"/>
                </a:ext>
              </a:extLst>
            </p:cNvPr>
            <p:cNvSpPr/>
            <p:nvPr/>
          </p:nvSpPr>
          <p:spPr>
            <a:xfrm>
              <a:off x="3492500" y="4006850"/>
              <a:ext cx="161925" cy="393700"/>
            </a:xfrm>
            <a:custGeom>
              <a:avLst/>
              <a:gdLst>
                <a:gd name="connsiteX0" fmla="*/ 0 w 161925"/>
                <a:gd name="connsiteY0" fmla="*/ 0 h 393700"/>
                <a:gd name="connsiteX1" fmla="*/ 0 w 161925"/>
                <a:gd name="connsiteY1" fmla="*/ 161925 h 393700"/>
                <a:gd name="connsiteX2" fmla="*/ 155575 w 161925"/>
                <a:gd name="connsiteY2" fmla="*/ 393700 h 393700"/>
                <a:gd name="connsiteX3" fmla="*/ 161925 w 161925"/>
                <a:gd name="connsiteY3" fmla="*/ 231775 h 393700"/>
                <a:gd name="connsiteX4" fmla="*/ 0 w 161925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393700">
                  <a:moveTo>
                    <a:pt x="0" y="0"/>
                  </a:moveTo>
                  <a:lnTo>
                    <a:pt x="0" y="161925"/>
                  </a:lnTo>
                  <a:lnTo>
                    <a:pt x="155575" y="393700"/>
                  </a:lnTo>
                  <a:lnTo>
                    <a:pt x="161925" y="2317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15" name="任意多边形 14">
              <a:extLst>
                <a:ext uri="{FF2B5EF4-FFF2-40B4-BE49-F238E27FC236}">
                  <a16:creationId xmlns:a16="http://schemas.microsoft.com/office/drawing/2014/main" id="{8C6C9B7B-8166-B57C-37F9-5EDB147B58DD}"/>
                </a:ext>
              </a:extLst>
            </p:cNvPr>
            <p:cNvSpPr/>
            <p:nvPr/>
          </p:nvSpPr>
          <p:spPr>
            <a:xfrm>
              <a:off x="5149850" y="3565525"/>
              <a:ext cx="330200" cy="609600"/>
            </a:xfrm>
            <a:custGeom>
              <a:avLst/>
              <a:gdLst>
                <a:gd name="connsiteX0" fmla="*/ 0 w 330200"/>
                <a:gd name="connsiteY0" fmla="*/ 0 h 609600"/>
                <a:gd name="connsiteX1" fmla="*/ 0 w 330200"/>
                <a:gd name="connsiteY1" fmla="*/ 155575 h 609600"/>
                <a:gd name="connsiteX2" fmla="*/ 327025 w 330200"/>
                <a:gd name="connsiteY2" fmla="*/ 609600 h 609600"/>
                <a:gd name="connsiteX3" fmla="*/ 330200 w 330200"/>
                <a:gd name="connsiteY3" fmla="*/ 450850 h 609600"/>
                <a:gd name="connsiteX4" fmla="*/ 0 w 330200"/>
                <a:gd name="connsiteY4" fmla="*/ 0 h 6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" h="609600">
                  <a:moveTo>
                    <a:pt x="0" y="0"/>
                  </a:moveTo>
                  <a:lnTo>
                    <a:pt x="0" y="155575"/>
                  </a:lnTo>
                  <a:lnTo>
                    <a:pt x="327025" y="609600"/>
                  </a:lnTo>
                  <a:cubicBezTo>
                    <a:pt x="328083" y="556683"/>
                    <a:pt x="329142" y="503767"/>
                    <a:pt x="330200" y="4508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17" name="任意多边形 15">
              <a:extLst>
                <a:ext uri="{FF2B5EF4-FFF2-40B4-BE49-F238E27FC236}">
                  <a16:creationId xmlns:a16="http://schemas.microsoft.com/office/drawing/2014/main" id="{45101FD6-3CA7-A37E-64E0-72E3A90F1188}"/>
                </a:ext>
              </a:extLst>
            </p:cNvPr>
            <p:cNvSpPr/>
            <p:nvPr/>
          </p:nvSpPr>
          <p:spPr>
            <a:xfrm>
              <a:off x="3498850" y="3571875"/>
              <a:ext cx="2209800" cy="663575"/>
            </a:xfrm>
            <a:custGeom>
              <a:avLst/>
              <a:gdLst>
                <a:gd name="connsiteX0" fmla="*/ 0 w 2209800"/>
                <a:gd name="connsiteY0" fmla="*/ 438150 h 663575"/>
                <a:gd name="connsiteX1" fmla="*/ 158750 w 2209800"/>
                <a:gd name="connsiteY1" fmla="*/ 663575 h 663575"/>
                <a:gd name="connsiteX2" fmla="*/ 1901825 w 2209800"/>
                <a:gd name="connsiteY2" fmla="*/ 339725 h 663575"/>
                <a:gd name="connsiteX3" fmla="*/ 1978025 w 2209800"/>
                <a:gd name="connsiteY3" fmla="*/ 450850 h 663575"/>
                <a:gd name="connsiteX4" fmla="*/ 2209800 w 2209800"/>
                <a:gd name="connsiteY4" fmla="*/ 142875 h 663575"/>
                <a:gd name="connsiteX5" fmla="*/ 1657350 w 2209800"/>
                <a:gd name="connsiteY5" fmla="*/ 0 h 663575"/>
                <a:gd name="connsiteX6" fmla="*/ 1736725 w 2209800"/>
                <a:gd name="connsiteY6" fmla="*/ 107950 h 663575"/>
                <a:gd name="connsiteX7" fmla="*/ 0 w 2209800"/>
                <a:gd name="connsiteY7" fmla="*/ 438150 h 66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0" h="663575">
                  <a:moveTo>
                    <a:pt x="0" y="438150"/>
                  </a:moveTo>
                  <a:lnTo>
                    <a:pt x="158750" y="663575"/>
                  </a:lnTo>
                  <a:lnTo>
                    <a:pt x="1901825" y="339725"/>
                  </a:lnTo>
                  <a:lnTo>
                    <a:pt x="1978025" y="450850"/>
                  </a:lnTo>
                  <a:lnTo>
                    <a:pt x="2209800" y="142875"/>
                  </a:lnTo>
                  <a:lnTo>
                    <a:pt x="1657350" y="0"/>
                  </a:lnTo>
                  <a:lnTo>
                    <a:pt x="1736725" y="107950"/>
                  </a:lnTo>
                  <a:lnTo>
                    <a:pt x="0" y="4381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  <p:sp>
          <p:nvSpPr>
            <p:cNvPr id="18" name="任意多边形 16">
              <a:extLst>
                <a:ext uri="{FF2B5EF4-FFF2-40B4-BE49-F238E27FC236}">
                  <a16:creationId xmlns:a16="http://schemas.microsoft.com/office/drawing/2014/main" id="{2E22FD78-AA36-D379-2229-09115A9D6232}"/>
                </a:ext>
              </a:extLst>
            </p:cNvPr>
            <p:cNvSpPr/>
            <p:nvPr/>
          </p:nvSpPr>
          <p:spPr>
            <a:xfrm>
              <a:off x="3653203" y="3911600"/>
              <a:ext cx="1750647" cy="488950"/>
            </a:xfrm>
            <a:custGeom>
              <a:avLst/>
              <a:gdLst>
                <a:gd name="connsiteX0" fmla="*/ 1222 w 1750647"/>
                <a:gd name="connsiteY0" fmla="*/ 488950 h 488950"/>
                <a:gd name="connsiteX1" fmla="*/ 1741122 w 1750647"/>
                <a:gd name="connsiteY1" fmla="*/ 152400 h 488950"/>
                <a:gd name="connsiteX2" fmla="*/ 1750647 w 1750647"/>
                <a:gd name="connsiteY2" fmla="*/ 0 h 488950"/>
                <a:gd name="connsiteX3" fmla="*/ 1222 w 1750647"/>
                <a:gd name="connsiteY3" fmla="*/ 333375 h 488950"/>
                <a:gd name="connsiteX4" fmla="*/ 1222 w 1750647"/>
                <a:gd name="connsiteY4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0647" h="488950">
                  <a:moveTo>
                    <a:pt x="1222" y="488950"/>
                  </a:moveTo>
                  <a:lnTo>
                    <a:pt x="1741122" y="152400"/>
                  </a:lnTo>
                  <a:lnTo>
                    <a:pt x="1750647" y="0"/>
                  </a:lnTo>
                  <a:lnTo>
                    <a:pt x="1222" y="333375"/>
                  </a:lnTo>
                  <a:cubicBezTo>
                    <a:pt x="164" y="383117"/>
                    <a:pt x="-895" y="432858"/>
                    <a:pt x="1222" y="48895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19" name="任意多边形 17">
              <a:extLst>
                <a:ext uri="{FF2B5EF4-FFF2-40B4-BE49-F238E27FC236}">
                  <a16:creationId xmlns:a16="http://schemas.microsoft.com/office/drawing/2014/main" id="{B8757C79-5BA3-9EAA-945C-838DF4BEC3E4}"/>
                </a:ext>
              </a:extLst>
            </p:cNvPr>
            <p:cNvSpPr/>
            <p:nvPr/>
          </p:nvSpPr>
          <p:spPr>
            <a:xfrm>
              <a:off x="5473700" y="3711575"/>
              <a:ext cx="241300" cy="466725"/>
            </a:xfrm>
            <a:custGeom>
              <a:avLst/>
              <a:gdLst>
                <a:gd name="connsiteX0" fmla="*/ 241300 w 241300"/>
                <a:gd name="connsiteY0" fmla="*/ 0 h 466725"/>
                <a:gd name="connsiteX1" fmla="*/ 228600 w 241300"/>
                <a:gd name="connsiteY1" fmla="*/ 177800 h 466725"/>
                <a:gd name="connsiteX2" fmla="*/ 3175 w 241300"/>
                <a:gd name="connsiteY2" fmla="*/ 466725 h 466725"/>
                <a:gd name="connsiteX3" fmla="*/ 0 w 241300"/>
                <a:gd name="connsiteY3" fmla="*/ 304800 h 466725"/>
                <a:gd name="connsiteX4" fmla="*/ 241300 w 241300"/>
                <a:gd name="connsiteY4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466725">
                  <a:moveTo>
                    <a:pt x="241300" y="0"/>
                  </a:moveTo>
                  <a:lnTo>
                    <a:pt x="228600" y="177800"/>
                  </a:lnTo>
                  <a:lnTo>
                    <a:pt x="3175" y="466725"/>
                  </a:lnTo>
                  <a:cubicBezTo>
                    <a:pt x="2117" y="412750"/>
                    <a:pt x="1058" y="358775"/>
                    <a:pt x="0" y="304800"/>
                  </a:cubicBezTo>
                  <a:lnTo>
                    <a:pt x="241300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E13B360-F632-2F20-26E9-38C2796BC36C}"/>
              </a:ext>
            </a:extLst>
          </p:cNvPr>
          <p:cNvGrpSpPr/>
          <p:nvPr/>
        </p:nvGrpSpPr>
        <p:grpSpPr>
          <a:xfrm>
            <a:off x="6038346" y="3339523"/>
            <a:ext cx="2535651" cy="1103410"/>
            <a:chOff x="1397000" y="3565525"/>
            <a:chExt cx="2203450" cy="958850"/>
          </a:xfrm>
          <a:solidFill>
            <a:srgbClr val="CF2431"/>
          </a:solidFill>
        </p:grpSpPr>
        <p:sp>
          <p:nvSpPr>
            <p:cNvPr id="22" name="任意多边形 19">
              <a:extLst>
                <a:ext uri="{FF2B5EF4-FFF2-40B4-BE49-F238E27FC236}">
                  <a16:creationId xmlns:a16="http://schemas.microsoft.com/office/drawing/2014/main" id="{4E7A1B7E-CD87-E4FC-5F9C-F106DE593CCC}"/>
                </a:ext>
              </a:extLst>
            </p:cNvPr>
            <p:cNvSpPr/>
            <p:nvPr/>
          </p:nvSpPr>
          <p:spPr>
            <a:xfrm>
              <a:off x="1400175" y="3781425"/>
              <a:ext cx="1720850" cy="638175"/>
            </a:xfrm>
            <a:custGeom>
              <a:avLst/>
              <a:gdLst>
                <a:gd name="connsiteX0" fmla="*/ 3175 w 1720850"/>
                <a:gd name="connsiteY0" fmla="*/ 0 h 638175"/>
                <a:gd name="connsiteX1" fmla="*/ 0 w 1720850"/>
                <a:gd name="connsiteY1" fmla="*/ 165100 h 638175"/>
                <a:gd name="connsiteX2" fmla="*/ 1720850 w 1720850"/>
                <a:gd name="connsiteY2" fmla="*/ 638175 h 638175"/>
                <a:gd name="connsiteX3" fmla="*/ 1711325 w 1720850"/>
                <a:gd name="connsiteY3" fmla="*/ 473075 h 638175"/>
                <a:gd name="connsiteX4" fmla="*/ 3175 w 1720850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0850" h="638175">
                  <a:moveTo>
                    <a:pt x="3175" y="0"/>
                  </a:moveTo>
                  <a:cubicBezTo>
                    <a:pt x="2117" y="55033"/>
                    <a:pt x="1058" y="110067"/>
                    <a:pt x="0" y="165100"/>
                  </a:cubicBezTo>
                  <a:lnTo>
                    <a:pt x="1720850" y="638175"/>
                  </a:lnTo>
                  <a:lnTo>
                    <a:pt x="1711325" y="473075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24" name="任意多边形 20">
              <a:extLst>
                <a:ext uri="{FF2B5EF4-FFF2-40B4-BE49-F238E27FC236}">
                  <a16:creationId xmlns:a16="http://schemas.microsoft.com/office/drawing/2014/main" id="{42A0E526-9535-6BED-7AB0-8C24FD6E9107}"/>
                </a:ext>
              </a:extLst>
            </p:cNvPr>
            <p:cNvSpPr/>
            <p:nvPr/>
          </p:nvSpPr>
          <p:spPr>
            <a:xfrm>
              <a:off x="1397000" y="3565525"/>
              <a:ext cx="2200275" cy="784225"/>
            </a:xfrm>
            <a:custGeom>
              <a:avLst/>
              <a:gdLst>
                <a:gd name="connsiteX0" fmla="*/ 0 w 2200275"/>
                <a:gd name="connsiteY0" fmla="*/ 212725 h 784225"/>
                <a:gd name="connsiteX1" fmla="*/ 187325 w 2200275"/>
                <a:gd name="connsiteY1" fmla="*/ 0 h 784225"/>
                <a:gd name="connsiteX2" fmla="*/ 1905000 w 2200275"/>
                <a:gd name="connsiteY2" fmla="*/ 479425 h 784225"/>
                <a:gd name="connsiteX3" fmla="*/ 1987550 w 2200275"/>
                <a:gd name="connsiteY3" fmla="*/ 374650 h 784225"/>
                <a:gd name="connsiteX4" fmla="*/ 2200275 w 2200275"/>
                <a:gd name="connsiteY4" fmla="*/ 698500 h 784225"/>
                <a:gd name="connsiteX5" fmla="*/ 1647825 w 2200275"/>
                <a:gd name="connsiteY5" fmla="*/ 784225 h 784225"/>
                <a:gd name="connsiteX6" fmla="*/ 1717675 w 2200275"/>
                <a:gd name="connsiteY6" fmla="*/ 682625 h 784225"/>
                <a:gd name="connsiteX7" fmla="*/ 0 w 2200275"/>
                <a:gd name="connsiteY7" fmla="*/ 212725 h 78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0275" h="784225">
                  <a:moveTo>
                    <a:pt x="0" y="212725"/>
                  </a:moveTo>
                  <a:lnTo>
                    <a:pt x="187325" y="0"/>
                  </a:lnTo>
                  <a:lnTo>
                    <a:pt x="1905000" y="479425"/>
                  </a:lnTo>
                  <a:lnTo>
                    <a:pt x="1987550" y="374650"/>
                  </a:lnTo>
                  <a:lnTo>
                    <a:pt x="2200275" y="698500"/>
                  </a:lnTo>
                  <a:lnTo>
                    <a:pt x="1647825" y="784225"/>
                  </a:lnTo>
                  <a:lnTo>
                    <a:pt x="1717675" y="682625"/>
                  </a:lnTo>
                  <a:lnTo>
                    <a:pt x="0" y="2127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zh-CN" altLang="en-US" sz="3200">
                <a:solidFill>
                  <a:schemeClr val="bg1"/>
                </a:solidFill>
                <a:latin typeface="+mn-ea"/>
                <a:sym typeface="+mn-lt"/>
              </a:endParaRPr>
            </a:p>
          </p:txBody>
        </p:sp>
        <p:sp>
          <p:nvSpPr>
            <p:cNvPr id="25" name="任意多边形 21">
              <a:extLst>
                <a:ext uri="{FF2B5EF4-FFF2-40B4-BE49-F238E27FC236}">
                  <a16:creationId xmlns:a16="http://schemas.microsoft.com/office/drawing/2014/main" id="{D53F12BA-E0AA-B9D0-CDCA-24F1512A473E}"/>
                </a:ext>
              </a:extLst>
            </p:cNvPr>
            <p:cNvSpPr/>
            <p:nvPr/>
          </p:nvSpPr>
          <p:spPr>
            <a:xfrm>
              <a:off x="3028950" y="4260850"/>
              <a:ext cx="571500" cy="263525"/>
            </a:xfrm>
            <a:custGeom>
              <a:avLst/>
              <a:gdLst>
                <a:gd name="connsiteX0" fmla="*/ 12700 w 571500"/>
                <a:gd name="connsiteY0" fmla="*/ 88900 h 263525"/>
                <a:gd name="connsiteX1" fmla="*/ 0 w 571500"/>
                <a:gd name="connsiteY1" fmla="*/ 263525 h 263525"/>
                <a:gd name="connsiteX2" fmla="*/ 561975 w 571500"/>
                <a:gd name="connsiteY2" fmla="*/ 155575 h 263525"/>
                <a:gd name="connsiteX3" fmla="*/ 571500 w 571500"/>
                <a:gd name="connsiteY3" fmla="*/ 0 h 263525"/>
                <a:gd name="connsiteX4" fmla="*/ 12700 w 571500"/>
                <a:gd name="connsiteY4" fmla="*/ 8890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263525">
                  <a:moveTo>
                    <a:pt x="12700" y="88900"/>
                  </a:moveTo>
                  <a:lnTo>
                    <a:pt x="0" y="263525"/>
                  </a:lnTo>
                  <a:lnTo>
                    <a:pt x="561975" y="155575"/>
                  </a:lnTo>
                  <a:lnTo>
                    <a:pt x="571500" y="0"/>
                  </a:lnTo>
                  <a:lnTo>
                    <a:pt x="12700" y="88900"/>
                  </a:ln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5297EB"/>
                  </a:gs>
                  <a:gs pos="100000">
                    <a:srgbClr val="F18C4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</p:grpSp>
      <p:sp>
        <p:nvSpPr>
          <p:cNvPr id="28" name="泪滴形 27">
            <a:extLst>
              <a:ext uri="{FF2B5EF4-FFF2-40B4-BE49-F238E27FC236}">
                <a16:creationId xmlns:a16="http://schemas.microsoft.com/office/drawing/2014/main" id="{86D40480-2B9F-D5D3-88FC-ABE9385BF983}"/>
              </a:ext>
            </a:extLst>
          </p:cNvPr>
          <p:cNvSpPr/>
          <p:nvPr/>
        </p:nvSpPr>
        <p:spPr bwMode="auto">
          <a:xfrm rot="8153283">
            <a:off x="6616532" y="1859902"/>
            <a:ext cx="1408112" cy="1408112"/>
          </a:xfrm>
          <a:prstGeom prst="teardrop">
            <a:avLst>
              <a:gd name="adj" fmla="val 118585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DAB77C5-FD3A-54AC-9851-E73838665F95}"/>
              </a:ext>
            </a:extLst>
          </p:cNvPr>
          <p:cNvSpPr/>
          <p:nvPr/>
        </p:nvSpPr>
        <p:spPr bwMode="auto">
          <a:xfrm>
            <a:off x="7238832" y="3672827"/>
            <a:ext cx="120650" cy="12065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7">
            <a:extLst>
              <a:ext uri="{FF2B5EF4-FFF2-40B4-BE49-F238E27FC236}">
                <a16:creationId xmlns:a16="http://schemas.microsoft.com/office/drawing/2014/main" id="{05526B4D-5095-EE63-6BEA-CCF9930C71BC}"/>
              </a:ext>
            </a:extLst>
          </p:cNvPr>
          <p:cNvSpPr txBox="1"/>
          <p:nvPr/>
        </p:nvSpPr>
        <p:spPr>
          <a:xfrm>
            <a:off x="6600056" y="2452175"/>
            <a:ext cx="1456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2024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387" descr="D:\51PPT模板网\51pptmoban.com\图片.jpg">
            <a:extLst>
              <a:ext uri="{FF2B5EF4-FFF2-40B4-BE49-F238E27FC236}">
                <a16:creationId xmlns:a16="http://schemas.microsoft.com/office/drawing/2014/main" id="{D39F4026-FE17-971D-52E9-6FAD1F6A2EFF}"/>
              </a:ext>
            </a:extLst>
          </p:cNvPr>
          <p:cNvSpPr>
            <a:spLocks noEditPoints="1"/>
          </p:cNvSpPr>
          <p:nvPr/>
        </p:nvSpPr>
        <p:spPr bwMode="auto">
          <a:xfrm>
            <a:off x="7161274" y="2046964"/>
            <a:ext cx="318627" cy="295370"/>
          </a:xfrm>
          <a:custGeom>
            <a:avLst/>
            <a:gdLst>
              <a:gd name="T0" fmla="*/ 125 w 137"/>
              <a:gd name="T1" fmla="*/ 54 h 127"/>
              <a:gd name="T2" fmla="*/ 136 w 137"/>
              <a:gd name="T3" fmla="*/ 61 h 127"/>
              <a:gd name="T4" fmla="*/ 137 w 137"/>
              <a:gd name="T5" fmla="*/ 114 h 127"/>
              <a:gd name="T6" fmla="*/ 130 w 137"/>
              <a:gd name="T7" fmla="*/ 125 h 127"/>
              <a:gd name="T8" fmla="*/ 33 w 137"/>
              <a:gd name="T9" fmla="*/ 127 h 127"/>
              <a:gd name="T10" fmla="*/ 20 w 137"/>
              <a:gd name="T11" fmla="*/ 120 h 127"/>
              <a:gd name="T12" fmla="*/ 20 w 137"/>
              <a:gd name="T13" fmla="*/ 66 h 127"/>
              <a:gd name="T14" fmla="*/ 27 w 137"/>
              <a:gd name="T15" fmla="*/ 55 h 127"/>
              <a:gd name="T16" fmla="*/ 27 w 137"/>
              <a:gd name="T17" fmla="*/ 0 h 127"/>
              <a:gd name="T18" fmla="*/ 14 w 137"/>
              <a:gd name="T19" fmla="*/ 4 h 127"/>
              <a:gd name="T20" fmla="*/ 9 w 137"/>
              <a:gd name="T21" fmla="*/ 15 h 127"/>
              <a:gd name="T22" fmla="*/ 0 w 137"/>
              <a:gd name="T23" fmla="*/ 66 h 127"/>
              <a:gd name="T24" fmla="*/ 9 w 137"/>
              <a:gd name="T25" fmla="*/ 77 h 127"/>
              <a:gd name="T26" fmla="*/ 9 w 137"/>
              <a:gd name="T27" fmla="*/ 63 h 127"/>
              <a:gd name="T28" fmla="*/ 16 w 137"/>
              <a:gd name="T29" fmla="*/ 15 h 127"/>
              <a:gd name="T30" fmla="*/ 20 w 137"/>
              <a:gd name="T31" fmla="*/ 11 h 127"/>
              <a:gd name="T32" fmla="*/ 26 w 137"/>
              <a:gd name="T33" fmla="*/ 10 h 127"/>
              <a:gd name="T34" fmla="*/ 112 w 137"/>
              <a:gd name="T35" fmla="*/ 26 h 127"/>
              <a:gd name="T36" fmla="*/ 114 w 137"/>
              <a:gd name="T37" fmla="*/ 30 h 127"/>
              <a:gd name="T38" fmla="*/ 29 w 137"/>
              <a:gd name="T39" fmla="*/ 22 h 127"/>
              <a:gd name="T40" fmla="*/ 33 w 137"/>
              <a:gd name="T41" fmla="*/ 43 h 127"/>
              <a:gd name="T42" fmla="*/ 123 w 137"/>
              <a:gd name="T43" fmla="*/ 35 h 127"/>
              <a:gd name="T44" fmla="*/ 121 w 137"/>
              <a:gd name="T45" fmla="*/ 22 h 127"/>
              <a:gd name="T46" fmla="*/ 27 w 137"/>
              <a:gd name="T47" fmla="*/ 0 h 127"/>
              <a:gd name="T48" fmla="*/ 99 w 137"/>
              <a:gd name="T49" fmla="*/ 63 h 127"/>
              <a:gd name="T50" fmla="*/ 88 w 137"/>
              <a:gd name="T51" fmla="*/ 70 h 127"/>
              <a:gd name="T52" fmla="*/ 88 w 137"/>
              <a:gd name="T53" fmla="*/ 79 h 127"/>
              <a:gd name="T54" fmla="*/ 99 w 137"/>
              <a:gd name="T55" fmla="*/ 87 h 127"/>
              <a:gd name="T56" fmla="*/ 106 w 137"/>
              <a:gd name="T57" fmla="*/ 85 h 127"/>
              <a:gd name="T58" fmla="*/ 115 w 137"/>
              <a:gd name="T59" fmla="*/ 87 h 127"/>
              <a:gd name="T60" fmla="*/ 123 w 137"/>
              <a:gd name="T61" fmla="*/ 83 h 127"/>
              <a:gd name="T62" fmla="*/ 126 w 137"/>
              <a:gd name="T63" fmla="*/ 76 h 127"/>
              <a:gd name="T64" fmla="*/ 119 w 137"/>
              <a:gd name="T65" fmla="*/ 65 h 127"/>
              <a:gd name="T66" fmla="*/ 110 w 137"/>
              <a:gd name="T67" fmla="*/ 65 h 127"/>
              <a:gd name="T68" fmla="*/ 103 w 137"/>
              <a:gd name="T69" fmla="*/ 65 h 127"/>
              <a:gd name="T70" fmla="*/ 108 w 137"/>
              <a:gd name="T71" fmla="*/ 103 h 127"/>
              <a:gd name="T72" fmla="*/ 128 w 137"/>
              <a:gd name="T73" fmla="*/ 103 h 127"/>
              <a:gd name="T74" fmla="*/ 82 w 137"/>
              <a:gd name="T75" fmla="*/ 103 h 127"/>
              <a:gd name="T76" fmla="*/ 103 w 137"/>
              <a:gd name="T77" fmla="*/ 103 h 127"/>
              <a:gd name="T78" fmla="*/ 57 w 137"/>
              <a:gd name="T79" fmla="*/ 103 h 127"/>
              <a:gd name="T80" fmla="*/ 77 w 137"/>
              <a:gd name="T81" fmla="*/ 103 h 127"/>
              <a:gd name="T82" fmla="*/ 31 w 137"/>
              <a:gd name="T83" fmla="*/ 103 h 127"/>
              <a:gd name="T84" fmla="*/ 51 w 137"/>
              <a:gd name="T85" fmla="*/ 103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7" h="127">
                <a:moveTo>
                  <a:pt x="33" y="54"/>
                </a:moveTo>
                <a:lnTo>
                  <a:pt x="125" y="54"/>
                </a:lnTo>
                <a:lnTo>
                  <a:pt x="125" y="54"/>
                </a:lnTo>
                <a:lnTo>
                  <a:pt x="130" y="55"/>
                </a:lnTo>
                <a:lnTo>
                  <a:pt x="134" y="57"/>
                </a:lnTo>
                <a:lnTo>
                  <a:pt x="136" y="61"/>
                </a:lnTo>
                <a:lnTo>
                  <a:pt x="137" y="66"/>
                </a:lnTo>
                <a:lnTo>
                  <a:pt x="137" y="114"/>
                </a:lnTo>
                <a:lnTo>
                  <a:pt x="137" y="114"/>
                </a:lnTo>
                <a:lnTo>
                  <a:pt x="136" y="120"/>
                </a:lnTo>
                <a:lnTo>
                  <a:pt x="134" y="123"/>
                </a:lnTo>
                <a:lnTo>
                  <a:pt x="130" y="125"/>
                </a:lnTo>
                <a:lnTo>
                  <a:pt x="125" y="127"/>
                </a:lnTo>
                <a:lnTo>
                  <a:pt x="33" y="127"/>
                </a:lnTo>
                <a:lnTo>
                  <a:pt x="33" y="127"/>
                </a:lnTo>
                <a:lnTo>
                  <a:pt x="27" y="125"/>
                </a:lnTo>
                <a:lnTo>
                  <a:pt x="24" y="123"/>
                </a:lnTo>
                <a:lnTo>
                  <a:pt x="20" y="120"/>
                </a:lnTo>
                <a:lnTo>
                  <a:pt x="20" y="114"/>
                </a:lnTo>
                <a:lnTo>
                  <a:pt x="20" y="66"/>
                </a:lnTo>
                <a:lnTo>
                  <a:pt x="20" y="66"/>
                </a:lnTo>
                <a:lnTo>
                  <a:pt x="20" y="61"/>
                </a:lnTo>
                <a:lnTo>
                  <a:pt x="24" y="57"/>
                </a:lnTo>
                <a:lnTo>
                  <a:pt x="27" y="55"/>
                </a:lnTo>
                <a:lnTo>
                  <a:pt x="33" y="54"/>
                </a:lnTo>
                <a:lnTo>
                  <a:pt x="33" y="54"/>
                </a:lnTo>
                <a:close/>
                <a:moveTo>
                  <a:pt x="27" y="0"/>
                </a:moveTo>
                <a:lnTo>
                  <a:pt x="27" y="0"/>
                </a:lnTo>
                <a:lnTo>
                  <a:pt x="20" y="0"/>
                </a:lnTo>
                <a:lnTo>
                  <a:pt x="14" y="4"/>
                </a:lnTo>
                <a:lnTo>
                  <a:pt x="14" y="4"/>
                </a:lnTo>
                <a:lnTo>
                  <a:pt x="11" y="8"/>
                </a:lnTo>
                <a:lnTo>
                  <a:pt x="9" y="15"/>
                </a:lnTo>
                <a:lnTo>
                  <a:pt x="0" y="59"/>
                </a:lnTo>
                <a:lnTo>
                  <a:pt x="0" y="59"/>
                </a:lnTo>
                <a:lnTo>
                  <a:pt x="0" y="66"/>
                </a:lnTo>
                <a:lnTo>
                  <a:pt x="3" y="72"/>
                </a:lnTo>
                <a:lnTo>
                  <a:pt x="3" y="72"/>
                </a:lnTo>
                <a:lnTo>
                  <a:pt x="9" y="77"/>
                </a:lnTo>
                <a:lnTo>
                  <a:pt x="9" y="66"/>
                </a:lnTo>
                <a:lnTo>
                  <a:pt x="9" y="66"/>
                </a:lnTo>
                <a:lnTo>
                  <a:pt x="9" y="63"/>
                </a:lnTo>
                <a:lnTo>
                  <a:pt x="9" y="63"/>
                </a:lnTo>
                <a:lnTo>
                  <a:pt x="9" y="61"/>
                </a:lnTo>
                <a:lnTo>
                  <a:pt x="16" y="15"/>
                </a:lnTo>
                <a:lnTo>
                  <a:pt x="16" y="15"/>
                </a:lnTo>
                <a:lnTo>
                  <a:pt x="18" y="13"/>
                </a:lnTo>
                <a:lnTo>
                  <a:pt x="20" y="11"/>
                </a:lnTo>
                <a:lnTo>
                  <a:pt x="20" y="11"/>
                </a:lnTo>
                <a:lnTo>
                  <a:pt x="24" y="10"/>
                </a:lnTo>
                <a:lnTo>
                  <a:pt x="26" y="10"/>
                </a:lnTo>
                <a:lnTo>
                  <a:pt x="108" y="24"/>
                </a:lnTo>
                <a:lnTo>
                  <a:pt x="108" y="24"/>
                </a:lnTo>
                <a:lnTo>
                  <a:pt x="112" y="26"/>
                </a:lnTo>
                <a:lnTo>
                  <a:pt x="114" y="28"/>
                </a:lnTo>
                <a:lnTo>
                  <a:pt x="114" y="28"/>
                </a:lnTo>
                <a:lnTo>
                  <a:pt x="114" y="30"/>
                </a:lnTo>
                <a:lnTo>
                  <a:pt x="114" y="33"/>
                </a:lnTo>
                <a:lnTo>
                  <a:pt x="114" y="39"/>
                </a:lnTo>
                <a:lnTo>
                  <a:pt x="29" y="22"/>
                </a:lnTo>
                <a:lnTo>
                  <a:pt x="26" y="44"/>
                </a:lnTo>
                <a:lnTo>
                  <a:pt x="26" y="44"/>
                </a:lnTo>
                <a:lnTo>
                  <a:pt x="33" y="43"/>
                </a:lnTo>
                <a:lnTo>
                  <a:pt x="121" y="43"/>
                </a:lnTo>
                <a:lnTo>
                  <a:pt x="123" y="35"/>
                </a:lnTo>
                <a:lnTo>
                  <a:pt x="123" y="35"/>
                </a:lnTo>
                <a:lnTo>
                  <a:pt x="123" y="28"/>
                </a:lnTo>
                <a:lnTo>
                  <a:pt x="121" y="22"/>
                </a:lnTo>
                <a:lnTo>
                  <a:pt x="121" y="22"/>
                </a:lnTo>
                <a:lnTo>
                  <a:pt x="115" y="19"/>
                </a:lnTo>
                <a:lnTo>
                  <a:pt x="110" y="15"/>
                </a:lnTo>
                <a:lnTo>
                  <a:pt x="27" y="0"/>
                </a:lnTo>
                <a:lnTo>
                  <a:pt x="27" y="0"/>
                </a:lnTo>
                <a:close/>
                <a:moveTo>
                  <a:pt x="99" y="63"/>
                </a:moveTo>
                <a:lnTo>
                  <a:pt x="99" y="63"/>
                </a:lnTo>
                <a:lnTo>
                  <a:pt x="93" y="65"/>
                </a:lnTo>
                <a:lnTo>
                  <a:pt x="90" y="66"/>
                </a:lnTo>
                <a:lnTo>
                  <a:pt x="88" y="70"/>
                </a:lnTo>
                <a:lnTo>
                  <a:pt x="86" y="76"/>
                </a:lnTo>
                <a:lnTo>
                  <a:pt x="86" y="76"/>
                </a:lnTo>
                <a:lnTo>
                  <a:pt x="88" y="79"/>
                </a:lnTo>
                <a:lnTo>
                  <a:pt x="90" y="83"/>
                </a:lnTo>
                <a:lnTo>
                  <a:pt x="93" y="87"/>
                </a:lnTo>
                <a:lnTo>
                  <a:pt x="99" y="87"/>
                </a:lnTo>
                <a:lnTo>
                  <a:pt x="99" y="87"/>
                </a:lnTo>
                <a:lnTo>
                  <a:pt x="103" y="87"/>
                </a:lnTo>
                <a:lnTo>
                  <a:pt x="106" y="85"/>
                </a:lnTo>
                <a:lnTo>
                  <a:pt x="106" y="85"/>
                </a:lnTo>
                <a:lnTo>
                  <a:pt x="110" y="87"/>
                </a:lnTo>
                <a:lnTo>
                  <a:pt x="115" y="87"/>
                </a:lnTo>
                <a:lnTo>
                  <a:pt x="115" y="87"/>
                </a:lnTo>
                <a:lnTo>
                  <a:pt x="119" y="87"/>
                </a:lnTo>
                <a:lnTo>
                  <a:pt x="123" y="83"/>
                </a:lnTo>
                <a:lnTo>
                  <a:pt x="126" y="79"/>
                </a:lnTo>
                <a:lnTo>
                  <a:pt x="126" y="76"/>
                </a:lnTo>
                <a:lnTo>
                  <a:pt x="126" y="76"/>
                </a:lnTo>
                <a:lnTo>
                  <a:pt x="126" y="70"/>
                </a:lnTo>
                <a:lnTo>
                  <a:pt x="123" y="66"/>
                </a:lnTo>
                <a:lnTo>
                  <a:pt x="119" y="65"/>
                </a:lnTo>
                <a:lnTo>
                  <a:pt x="115" y="63"/>
                </a:lnTo>
                <a:lnTo>
                  <a:pt x="115" y="63"/>
                </a:lnTo>
                <a:lnTo>
                  <a:pt x="110" y="65"/>
                </a:lnTo>
                <a:lnTo>
                  <a:pt x="106" y="66"/>
                </a:lnTo>
                <a:lnTo>
                  <a:pt x="106" y="66"/>
                </a:lnTo>
                <a:lnTo>
                  <a:pt x="103" y="65"/>
                </a:lnTo>
                <a:lnTo>
                  <a:pt x="99" y="63"/>
                </a:lnTo>
                <a:lnTo>
                  <a:pt x="99" y="63"/>
                </a:lnTo>
                <a:close/>
                <a:moveTo>
                  <a:pt x="108" y="103"/>
                </a:moveTo>
                <a:lnTo>
                  <a:pt x="108" y="112"/>
                </a:lnTo>
                <a:lnTo>
                  <a:pt x="128" y="112"/>
                </a:lnTo>
                <a:lnTo>
                  <a:pt x="128" y="103"/>
                </a:lnTo>
                <a:lnTo>
                  <a:pt x="108" y="103"/>
                </a:lnTo>
                <a:lnTo>
                  <a:pt x="108" y="103"/>
                </a:lnTo>
                <a:close/>
                <a:moveTo>
                  <a:pt x="82" y="103"/>
                </a:moveTo>
                <a:lnTo>
                  <a:pt x="82" y="112"/>
                </a:lnTo>
                <a:lnTo>
                  <a:pt x="103" y="112"/>
                </a:lnTo>
                <a:lnTo>
                  <a:pt x="103" y="103"/>
                </a:lnTo>
                <a:lnTo>
                  <a:pt x="82" y="103"/>
                </a:lnTo>
                <a:lnTo>
                  <a:pt x="82" y="103"/>
                </a:lnTo>
                <a:close/>
                <a:moveTo>
                  <a:pt x="57" y="103"/>
                </a:moveTo>
                <a:lnTo>
                  <a:pt x="57" y="112"/>
                </a:lnTo>
                <a:lnTo>
                  <a:pt x="77" y="112"/>
                </a:lnTo>
                <a:lnTo>
                  <a:pt x="77" y="103"/>
                </a:lnTo>
                <a:lnTo>
                  <a:pt x="57" y="103"/>
                </a:lnTo>
                <a:lnTo>
                  <a:pt x="57" y="103"/>
                </a:lnTo>
                <a:close/>
                <a:moveTo>
                  <a:pt x="31" y="103"/>
                </a:moveTo>
                <a:lnTo>
                  <a:pt x="31" y="112"/>
                </a:lnTo>
                <a:lnTo>
                  <a:pt x="51" y="112"/>
                </a:lnTo>
                <a:lnTo>
                  <a:pt x="51" y="103"/>
                </a:lnTo>
                <a:lnTo>
                  <a:pt x="31" y="103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34" name="泪滴形 33">
            <a:extLst>
              <a:ext uri="{FF2B5EF4-FFF2-40B4-BE49-F238E27FC236}">
                <a16:creationId xmlns:a16="http://schemas.microsoft.com/office/drawing/2014/main" id="{35986237-57D0-56D4-A8B2-CA7516C80783}"/>
              </a:ext>
            </a:extLst>
          </p:cNvPr>
          <p:cNvSpPr/>
          <p:nvPr/>
        </p:nvSpPr>
        <p:spPr bwMode="auto">
          <a:xfrm rot="8153283">
            <a:off x="4118805" y="1643878"/>
            <a:ext cx="1408113" cy="1409700"/>
          </a:xfrm>
          <a:prstGeom prst="teardrop">
            <a:avLst>
              <a:gd name="adj" fmla="val 118585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B7DC56B8-BD7C-B3F2-22A8-CDEDB6ACE0CF}"/>
              </a:ext>
            </a:extLst>
          </p:cNvPr>
          <p:cNvSpPr/>
          <p:nvPr/>
        </p:nvSpPr>
        <p:spPr bwMode="auto">
          <a:xfrm>
            <a:off x="4744280" y="3456803"/>
            <a:ext cx="120650" cy="12065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33">
            <a:extLst>
              <a:ext uri="{FF2B5EF4-FFF2-40B4-BE49-F238E27FC236}">
                <a16:creationId xmlns:a16="http://schemas.microsoft.com/office/drawing/2014/main" id="{495D6F41-2A6D-D907-259F-1E63F540FCFE}"/>
              </a:ext>
            </a:extLst>
          </p:cNvPr>
          <p:cNvSpPr txBox="1"/>
          <p:nvPr/>
        </p:nvSpPr>
        <p:spPr>
          <a:xfrm>
            <a:off x="4076476" y="2356764"/>
            <a:ext cx="1456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2023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Freeform 399" descr="D:\51PPT模板网\51pptmoban.com\图片.jpg">
            <a:extLst>
              <a:ext uri="{FF2B5EF4-FFF2-40B4-BE49-F238E27FC236}">
                <a16:creationId xmlns:a16="http://schemas.microsoft.com/office/drawing/2014/main" id="{D1F41B5B-23FA-8230-7533-F0175A681F14}"/>
              </a:ext>
            </a:extLst>
          </p:cNvPr>
          <p:cNvSpPr>
            <a:spLocks noEditPoints="1"/>
          </p:cNvSpPr>
          <p:nvPr/>
        </p:nvSpPr>
        <p:spPr bwMode="auto">
          <a:xfrm>
            <a:off x="4631337" y="1879108"/>
            <a:ext cx="346536" cy="295370"/>
          </a:xfrm>
          <a:custGeom>
            <a:avLst/>
            <a:gdLst>
              <a:gd name="T0" fmla="*/ 63 w 149"/>
              <a:gd name="T1" fmla="*/ 16 h 127"/>
              <a:gd name="T2" fmla="*/ 15 w 149"/>
              <a:gd name="T3" fmla="*/ 31 h 127"/>
              <a:gd name="T4" fmla="*/ 103 w 149"/>
              <a:gd name="T5" fmla="*/ 94 h 127"/>
              <a:gd name="T6" fmla="*/ 120 w 149"/>
              <a:gd name="T7" fmla="*/ 70 h 127"/>
              <a:gd name="T8" fmla="*/ 120 w 149"/>
              <a:gd name="T9" fmla="*/ 95 h 127"/>
              <a:gd name="T10" fmla="*/ 116 w 149"/>
              <a:gd name="T11" fmla="*/ 105 h 127"/>
              <a:gd name="T12" fmla="*/ 107 w 149"/>
              <a:gd name="T13" fmla="*/ 110 h 127"/>
              <a:gd name="T14" fmla="*/ 78 w 149"/>
              <a:gd name="T15" fmla="*/ 119 h 127"/>
              <a:gd name="T16" fmla="*/ 103 w 149"/>
              <a:gd name="T17" fmla="*/ 127 h 127"/>
              <a:gd name="T18" fmla="*/ 19 w 149"/>
              <a:gd name="T19" fmla="*/ 119 h 127"/>
              <a:gd name="T20" fmla="*/ 44 w 149"/>
              <a:gd name="T21" fmla="*/ 110 h 127"/>
              <a:gd name="T22" fmla="*/ 13 w 149"/>
              <a:gd name="T23" fmla="*/ 110 h 127"/>
              <a:gd name="T24" fmla="*/ 4 w 149"/>
              <a:gd name="T25" fmla="*/ 105 h 127"/>
              <a:gd name="T26" fmla="*/ 0 w 149"/>
              <a:gd name="T27" fmla="*/ 95 h 127"/>
              <a:gd name="T28" fmla="*/ 0 w 149"/>
              <a:gd name="T29" fmla="*/ 31 h 127"/>
              <a:gd name="T30" fmla="*/ 4 w 149"/>
              <a:gd name="T31" fmla="*/ 20 h 127"/>
              <a:gd name="T32" fmla="*/ 13 w 149"/>
              <a:gd name="T33" fmla="*/ 16 h 127"/>
              <a:gd name="T34" fmla="*/ 127 w 149"/>
              <a:gd name="T35" fmla="*/ 0 h 127"/>
              <a:gd name="T36" fmla="*/ 90 w 149"/>
              <a:gd name="T37" fmla="*/ 33 h 127"/>
              <a:gd name="T38" fmla="*/ 90 w 149"/>
              <a:gd name="T39" fmla="*/ 33 h 127"/>
              <a:gd name="T40" fmla="*/ 100 w 149"/>
              <a:gd name="T41" fmla="*/ 35 h 127"/>
              <a:gd name="T42" fmla="*/ 127 w 149"/>
              <a:gd name="T43" fmla="*/ 0 h 127"/>
              <a:gd name="T44" fmla="*/ 133 w 149"/>
              <a:gd name="T45" fmla="*/ 2 h 127"/>
              <a:gd name="T46" fmla="*/ 103 w 149"/>
              <a:gd name="T47" fmla="*/ 38 h 127"/>
              <a:gd name="T48" fmla="*/ 101 w 149"/>
              <a:gd name="T49" fmla="*/ 40 h 127"/>
              <a:gd name="T50" fmla="*/ 52 w 149"/>
              <a:gd name="T51" fmla="*/ 31 h 127"/>
              <a:gd name="T52" fmla="*/ 52 w 149"/>
              <a:gd name="T53" fmla="*/ 35 h 127"/>
              <a:gd name="T54" fmla="*/ 67 w 149"/>
              <a:gd name="T55" fmla="*/ 73 h 127"/>
              <a:gd name="T56" fmla="*/ 79 w 149"/>
              <a:gd name="T57" fmla="*/ 53 h 127"/>
              <a:gd name="T58" fmla="*/ 81 w 149"/>
              <a:gd name="T59" fmla="*/ 53 h 127"/>
              <a:gd name="T60" fmla="*/ 83 w 149"/>
              <a:gd name="T61" fmla="*/ 53 h 127"/>
              <a:gd name="T62" fmla="*/ 85 w 149"/>
              <a:gd name="T63" fmla="*/ 55 h 127"/>
              <a:gd name="T64" fmla="*/ 74 w 149"/>
              <a:gd name="T65" fmla="*/ 79 h 127"/>
              <a:gd name="T66" fmla="*/ 78 w 149"/>
              <a:gd name="T67" fmla="*/ 79 h 127"/>
              <a:gd name="T68" fmla="*/ 144 w 149"/>
              <a:gd name="T69" fmla="*/ 53 h 127"/>
              <a:gd name="T70" fmla="*/ 122 w 149"/>
              <a:gd name="T71" fmla="*/ 42 h 127"/>
              <a:gd name="T72" fmla="*/ 122 w 149"/>
              <a:gd name="T73" fmla="*/ 40 h 127"/>
              <a:gd name="T74" fmla="*/ 122 w 149"/>
              <a:gd name="T75" fmla="*/ 38 h 127"/>
              <a:gd name="T76" fmla="*/ 123 w 149"/>
              <a:gd name="T77" fmla="*/ 37 h 127"/>
              <a:gd name="T78" fmla="*/ 149 w 149"/>
              <a:gd name="T79" fmla="*/ 48 h 127"/>
              <a:gd name="T80" fmla="*/ 149 w 149"/>
              <a:gd name="T81" fmla="*/ 42 h 127"/>
              <a:gd name="T82" fmla="*/ 134 w 149"/>
              <a:gd name="T83" fmla="*/ 5 h 127"/>
              <a:gd name="T84" fmla="*/ 133 w 149"/>
              <a:gd name="T85" fmla="*/ 2 h 127"/>
              <a:gd name="T86" fmla="*/ 103 w 149"/>
              <a:gd name="T87" fmla="*/ 101 h 127"/>
              <a:gd name="T88" fmla="*/ 100 w 149"/>
              <a:gd name="T89" fmla="*/ 105 h 127"/>
              <a:gd name="T90" fmla="*/ 101 w 149"/>
              <a:gd name="T91" fmla="*/ 106 h 127"/>
              <a:gd name="T92" fmla="*/ 103 w 149"/>
              <a:gd name="T93" fmla="*/ 108 h 127"/>
              <a:gd name="T94" fmla="*/ 107 w 149"/>
              <a:gd name="T95" fmla="*/ 105 h 127"/>
              <a:gd name="T96" fmla="*/ 105 w 149"/>
              <a:gd name="T97" fmla="*/ 103 h 127"/>
              <a:gd name="T98" fmla="*/ 103 w 149"/>
              <a:gd name="T99" fmla="*/ 10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9" h="127">
                <a:moveTo>
                  <a:pt x="13" y="16"/>
                </a:moveTo>
                <a:lnTo>
                  <a:pt x="63" y="16"/>
                </a:lnTo>
                <a:lnTo>
                  <a:pt x="28" y="31"/>
                </a:lnTo>
                <a:lnTo>
                  <a:pt x="15" y="31"/>
                </a:lnTo>
                <a:lnTo>
                  <a:pt x="15" y="94"/>
                </a:lnTo>
                <a:lnTo>
                  <a:pt x="103" y="94"/>
                </a:lnTo>
                <a:lnTo>
                  <a:pt x="103" y="75"/>
                </a:lnTo>
                <a:lnTo>
                  <a:pt x="120" y="70"/>
                </a:lnTo>
                <a:lnTo>
                  <a:pt x="120" y="95"/>
                </a:lnTo>
                <a:lnTo>
                  <a:pt x="120" y="95"/>
                </a:lnTo>
                <a:lnTo>
                  <a:pt x="118" y="101"/>
                </a:lnTo>
                <a:lnTo>
                  <a:pt x="116" y="105"/>
                </a:lnTo>
                <a:lnTo>
                  <a:pt x="111" y="108"/>
                </a:lnTo>
                <a:lnTo>
                  <a:pt x="107" y="110"/>
                </a:lnTo>
                <a:lnTo>
                  <a:pt x="78" y="110"/>
                </a:lnTo>
                <a:lnTo>
                  <a:pt x="78" y="119"/>
                </a:lnTo>
                <a:lnTo>
                  <a:pt x="103" y="119"/>
                </a:lnTo>
                <a:lnTo>
                  <a:pt x="103" y="127"/>
                </a:lnTo>
                <a:lnTo>
                  <a:pt x="19" y="127"/>
                </a:lnTo>
                <a:lnTo>
                  <a:pt x="19" y="119"/>
                </a:lnTo>
                <a:lnTo>
                  <a:pt x="44" y="119"/>
                </a:lnTo>
                <a:lnTo>
                  <a:pt x="44" y="110"/>
                </a:lnTo>
                <a:lnTo>
                  <a:pt x="13" y="110"/>
                </a:lnTo>
                <a:lnTo>
                  <a:pt x="13" y="110"/>
                </a:lnTo>
                <a:lnTo>
                  <a:pt x="10" y="108"/>
                </a:lnTo>
                <a:lnTo>
                  <a:pt x="4" y="105"/>
                </a:lnTo>
                <a:lnTo>
                  <a:pt x="2" y="101"/>
                </a:lnTo>
                <a:lnTo>
                  <a:pt x="0" y="95"/>
                </a:lnTo>
                <a:lnTo>
                  <a:pt x="0" y="31"/>
                </a:lnTo>
                <a:lnTo>
                  <a:pt x="0" y="31"/>
                </a:lnTo>
                <a:lnTo>
                  <a:pt x="2" y="26"/>
                </a:lnTo>
                <a:lnTo>
                  <a:pt x="4" y="20"/>
                </a:lnTo>
                <a:lnTo>
                  <a:pt x="10" y="18"/>
                </a:lnTo>
                <a:lnTo>
                  <a:pt x="13" y="16"/>
                </a:lnTo>
                <a:lnTo>
                  <a:pt x="13" y="16"/>
                </a:lnTo>
                <a:close/>
                <a:moveTo>
                  <a:pt x="127" y="0"/>
                </a:moveTo>
                <a:lnTo>
                  <a:pt x="54" y="26"/>
                </a:lnTo>
                <a:lnTo>
                  <a:pt x="90" y="33"/>
                </a:lnTo>
                <a:lnTo>
                  <a:pt x="90" y="33"/>
                </a:lnTo>
                <a:lnTo>
                  <a:pt x="90" y="33"/>
                </a:lnTo>
                <a:lnTo>
                  <a:pt x="100" y="35"/>
                </a:lnTo>
                <a:lnTo>
                  <a:pt x="100" y="35"/>
                </a:lnTo>
                <a:lnTo>
                  <a:pt x="100" y="35"/>
                </a:lnTo>
                <a:lnTo>
                  <a:pt x="127" y="0"/>
                </a:lnTo>
                <a:lnTo>
                  <a:pt x="127" y="0"/>
                </a:lnTo>
                <a:close/>
                <a:moveTo>
                  <a:pt x="133" y="2"/>
                </a:moveTo>
                <a:lnTo>
                  <a:pt x="133" y="2"/>
                </a:lnTo>
                <a:lnTo>
                  <a:pt x="103" y="38"/>
                </a:lnTo>
                <a:lnTo>
                  <a:pt x="103" y="38"/>
                </a:lnTo>
                <a:lnTo>
                  <a:pt x="101" y="40"/>
                </a:lnTo>
                <a:lnTo>
                  <a:pt x="100" y="40"/>
                </a:lnTo>
                <a:lnTo>
                  <a:pt x="52" y="31"/>
                </a:lnTo>
                <a:lnTo>
                  <a:pt x="52" y="31"/>
                </a:lnTo>
                <a:lnTo>
                  <a:pt x="52" y="35"/>
                </a:lnTo>
                <a:lnTo>
                  <a:pt x="67" y="73"/>
                </a:lnTo>
                <a:lnTo>
                  <a:pt x="67" y="73"/>
                </a:lnTo>
                <a:lnTo>
                  <a:pt x="68" y="77"/>
                </a:lnTo>
                <a:lnTo>
                  <a:pt x="79" y="53"/>
                </a:lnTo>
                <a:lnTo>
                  <a:pt x="79" y="53"/>
                </a:lnTo>
                <a:lnTo>
                  <a:pt x="81" y="53"/>
                </a:lnTo>
                <a:lnTo>
                  <a:pt x="83" y="53"/>
                </a:lnTo>
                <a:lnTo>
                  <a:pt x="83" y="53"/>
                </a:lnTo>
                <a:lnTo>
                  <a:pt x="83" y="53"/>
                </a:lnTo>
                <a:lnTo>
                  <a:pt x="85" y="55"/>
                </a:lnTo>
                <a:lnTo>
                  <a:pt x="85" y="57"/>
                </a:lnTo>
                <a:lnTo>
                  <a:pt x="74" y="79"/>
                </a:lnTo>
                <a:lnTo>
                  <a:pt x="74" y="79"/>
                </a:lnTo>
                <a:lnTo>
                  <a:pt x="78" y="79"/>
                </a:lnTo>
                <a:lnTo>
                  <a:pt x="144" y="53"/>
                </a:lnTo>
                <a:lnTo>
                  <a:pt x="144" y="53"/>
                </a:lnTo>
                <a:lnTo>
                  <a:pt x="145" y="53"/>
                </a:lnTo>
                <a:lnTo>
                  <a:pt x="122" y="42"/>
                </a:lnTo>
                <a:lnTo>
                  <a:pt x="122" y="42"/>
                </a:lnTo>
                <a:lnTo>
                  <a:pt x="122" y="40"/>
                </a:lnTo>
                <a:lnTo>
                  <a:pt x="122" y="38"/>
                </a:lnTo>
                <a:lnTo>
                  <a:pt x="122" y="38"/>
                </a:lnTo>
                <a:lnTo>
                  <a:pt x="122" y="38"/>
                </a:lnTo>
                <a:lnTo>
                  <a:pt x="123" y="37"/>
                </a:lnTo>
                <a:lnTo>
                  <a:pt x="125" y="37"/>
                </a:lnTo>
                <a:lnTo>
                  <a:pt x="149" y="48"/>
                </a:lnTo>
                <a:lnTo>
                  <a:pt x="149" y="48"/>
                </a:lnTo>
                <a:lnTo>
                  <a:pt x="149" y="42"/>
                </a:lnTo>
                <a:lnTo>
                  <a:pt x="134" y="5"/>
                </a:lnTo>
                <a:lnTo>
                  <a:pt x="134" y="5"/>
                </a:lnTo>
                <a:lnTo>
                  <a:pt x="133" y="2"/>
                </a:lnTo>
                <a:lnTo>
                  <a:pt x="133" y="2"/>
                </a:lnTo>
                <a:close/>
                <a:moveTo>
                  <a:pt x="103" y="101"/>
                </a:moveTo>
                <a:lnTo>
                  <a:pt x="103" y="101"/>
                </a:lnTo>
                <a:lnTo>
                  <a:pt x="101" y="103"/>
                </a:lnTo>
                <a:lnTo>
                  <a:pt x="100" y="105"/>
                </a:lnTo>
                <a:lnTo>
                  <a:pt x="100" y="105"/>
                </a:lnTo>
                <a:lnTo>
                  <a:pt x="101" y="106"/>
                </a:lnTo>
                <a:lnTo>
                  <a:pt x="103" y="108"/>
                </a:lnTo>
                <a:lnTo>
                  <a:pt x="103" y="108"/>
                </a:lnTo>
                <a:lnTo>
                  <a:pt x="105" y="106"/>
                </a:lnTo>
                <a:lnTo>
                  <a:pt x="107" y="105"/>
                </a:lnTo>
                <a:lnTo>
                  <a:pt x="107" y="105"/>
                </a:lnTo>
                <a:lnTo>
                  <a:pt x="105" y="103"/>
                </a:lnTo>
                <a:lnTo>
                  <a:pt x="103" y="101"/>
                </a:lnTo>
                <a:lnTo>
                  <a:pt x="103" y="101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40" name="泪滴形 39">
            <a:extLst>
              <a:ext uri="{FF2B5EF4-FFF2-40B4-BE49-F238E27FC236}">
                <a16:creationId xmlns:a16="http://schemas.microsoft.com/office/drawing/2014/main" id="{83BD1402-B177-3F42-2CC5-15EAF341E351}"/>
              </a:ext>
            </a:extLst>
          </p:cNvPr>
          <p:cNvSpPr/>
          <p:nvPr/>
        </p:nvSpPr>
        <p:spPr bwMode="auto">
          <a:xfrm rot="8153283">
            <a:off x="9237011" y="1786103"/>
            <a:ext cx="1408113" cy="1408112"/>
          </a:xfrm>
          <a:prstGeom prst="teardrop">
            <a:avLst>
              <a:gd name="adj" fmla="val 118585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144AC2D-9387-B03B-8E83-79DD8C30299D}"/>
              </a:ext>
            </a:extLst>
          </p:cNvPr>
          <p:cNvSpPr/>
          <p:nvPr/>
        </p:nvSpPr>
        <p:spPr bwMode="auto">
          <a:xfrm>
            <a:off x="9856514" y="3602203"/>
            <a:ext cx="120650" cy="12065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39">
            <a:extLst>
              <a:ext uri="{FF2B5EF4-FFF2-40B4-BE49-F238E27FC236}">
                <a16:creationId xmlns:a16="http://schemas.microsoft.com/office/drawing/2014/main" id="{216C3245-250A-8A60-383E-5C15203AB5AB}"/>
              </a:ext>
            </a:extLst>
          </p:cNvPr>
          <p:cNvSpPr txBox="1"/>
          <p:nvPr/>
        </p:nvSpPr>
        <p:spPr>
          <a:xfrm>
            <a:off x="9192344" y="2435965"/>
            <a:ext cx="1456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2025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Freeform 411">
            <a:extLst>
              <a:ext uri="{FF2B5EF4-FFF2-40B4-BE49-F238E27FC236}">
                <a16:creationId xmlns:a16="http://schemas.microsoft.com/office/drawing/2014/main" id="{5CB3A286-8109-EBC3-EED3-92E3014CDF0B}"/>
              </a:ext>
            </a:extLst>
          </p:cNvPr>
          <p:cNvSpPr>
            <a:spLocks noEditPoints="1"/>
          </p:cNvSpPr>
          <p:nvPr/>
        </p:nvSpPr>
        <p:spPr bwMode="auto">
          <a:xfrm>
            <a:off x="9784506" y="2025376"/>
            <a:ext cx="337233" cy="346536"/>
          </a:xfrm>
          <a:custGeom>
            <a:avLst/>
            <a:gdLst>
              <a:gd name="T0" fmla="*/ 68 w 145"/>
              <a:gd name="T1" fmla="*/ 75 h 149"/>
              <a:gd name="T2" fmla="*/ 86 w 145"/>
              <a:gd name="T3" fmla="*/ 86 h 149"/>
              <a:gd name="T4" fmla="*/ 81 w 145"/>
              <a:gd name="T5" fmla="*/ 110 h 149"/>
              <a:gd name="T6" fmla="*/ 73 w 145"/>
              <a:gd name="T7" fmla="*/ 129 h 149"/>
              <a:gd name="T8" fmla="*/ 57 w 145"/>
              <a:gd name="T9" fmla="*/ 140 h 149"/>
              <a:gd name="T10" fmla="*/ 38 w 145"/>
              <a:gd name="T11" fmla="*/ 141 h 149"/>
              <a:gd name="T12" fmla="*/ 18 w 145"/>
              <a:gd name="T13" fmla="*/ 130 h 149"/>
              <a:gd name="T14" fmla="*/ 9 w 145"/>
              <a:gd name="T15" fmla="*/ 118 h 149"/>
              <a:gd name="T16" fmla="*/ 9 w 145"/>
              <a:gd name="T17" fmla="*/ 90 h 149"/>
              <a:gd name="T18" fmla="*/ 18 w 145"/>
              <a:gd name="T19" fmla="*/ 77 h 149"/>
              <a:gd name="T20" fmla="*/ 38 w 145"/>
              <a:gd name="T21" fmla="*/ 68 h 149"/>
              <a:gd name="T22" fmla="*/ 121 w 145"/>
              <a:gd name="T23" fmla="*/ 30 h 149"/>
              <a:gd name="T24" fmla="*/ 99 w 145"/>
              <a:gd name="T25" fmla="*/ 33 h 149"/>
              <a:gd name="T26" fmla="*/ 88 w 145"/>
              <a:gd name="T27" fmla="*/ 44 h 149"/>
              <a:gd name="T28" fmla="*/ 88 w 145"/>
              <a:gd name="T29" fmla="*/ 63 h 149"/>
              <a:gd name="T30" fmla="*/ 93 w 145"/>
              <a:gd name="T31" fmla="*/ 77 h 149"/>
              <a:gd name="T32" fmla="*/ 106 w 145"/>
              <a:gd name="T33" fmla="*/ 90 h 149"/>
              <a:gd name="T34" fmla="*/ 130 w 145"/>
              <a:gd name="T35" fmla="*/ 86 h 149"/>
              <a:gd name="T36" fmla="*/ 141 w 145"/>
              <a:gd name="T37" fmla="*/ 75 h 149"/>
              <a:gd name="T38" fmla="*/ 139 w 145"/>
              <a:gd name="T39" fmla="*/ 59 h 149"/>
              <a:gd name="T40" fmla="*/ 134 w 145"/>
              <a:gd name="T41" fmla="*/ 44 h 149"/>
              <a:gd name="T42" fmla="*/ 121 w 145"/>
              <a:gd name="T43" fmla="*/ 35 h 149"/>
              <a:gd name="T44" fmla="*/ 125 w 145"/>
              <a:gd name="T45" fmla="*/ 61 h 149"/>
              <a:gd name="T46" fmla="*/ 104 w 145"/>
              <a:gd name="T47" fmla="*/ 68 h 149"/>
              <a:gd name="T48" fmla="*/ 110 w 145"/>
              <a:gd name="T49" fmla="*/ 50 h 149"/>
              <a:gd name="T50" fmla="*/ 117 w 145"/>
              <a:gd name="T51" fmla="*/ 64 h 149"/>
              <a:gd name="T52" fmla="*/ 110 w 145"/>
              <a:gd name="T53" fmla="*/ 57 h 149"/>
              <a:gd name="T54" fmla="*/ 132 w 145"/>
              <a:gd name="T55" fmla="*/ 63 h 149"/>
              <a:gd name="T56" fmla="*/ 106 w 145"/>
              <a:gd name="T57" fmla="*/ 75 h 149"/>
              <a:gd name="T58" fmla="*/ 103 w 145"/>
              <a:gd name="T59" fmla="*/ 46 h 149"/>
              <a:gd name="T60" fmla="*/ 66 w 145"/>
              <a:gd name="T61" fmla="*/ 0 h 149"/>
              <a:gd name="T62" fmla="*/ 44 w 145"/>
              <a:gd name="T63" fmla="*/ 4 h 149"/>
              <a:gd name="T64" fmla="*/ 33 w 145"/>
              <a:gd name="T65" fmla="*/ 17 h 149"/>
              <a:gd name="T66" fmla="*/ 33 w 145"/>
              <a:gd name="T67" fmla="*/ 33 h 149"/>
              <a:gd name="T68" fmla="*/ 40 w 145"/>
              <a:gd name="T69" fmla="*/ 48 h 149"/>
              <a:gd name="T70" fmla="*/ 53 w 145"/>
              <a:gd name="T71" fmla="*/ 61 h 149"/>
              <a:gd name="T72" fmla="*/ 75 w 145"/>
              <a:gd name="T73" fmla="*/ 57 h 149"/>
              <a:gd name="T74" fmla="*/ 86 w 145"/>
              <a:gd name="T75" fmla="*/ 46 h 149"/>
              <a:gd name="T76" fmla="*/ 86 w 145"/>
              <a:gd name="T77" fmla="*/ 30 h 149"/>
              <a:gd name="T78" fmla="*/ 81 w 145"/>
              <a:gd name="T79" fmla="*/ 15 h 149"/>
              <a:gd name="T80" fmla="*/ 66 w 145"/>
              <a:gd name="T81" fmla="*/ 6 h 149"/>
              <a:gd name="T82" fmla="*/ 71 w 145"/>
              <a:gd name="T83" fmla="*/ 33 h 149"/>
              <a:gd name="T84" fmla="*/ 51 w 145"/>
              <a:gd name="T85" fmla="*/ 39 h 149"/>
              <a:gd name="T86" fmla="*/ 57 w 145"/>
              <a:gd name="T87" fmla="*/ 20 h 149"/>
              <a:gd name="T88" fmla="*/ 62 w 145"/>
              <a:gd name="T89" fmla="*/ 35 h 149"/>
              <a:gd name="T90" fmla="*/ 57 w 145"/>
              <a:gd name="T91" fmla="*/ 28 h 149"/>
              <a:gd name="T92" fmla="*/ 77 w 145"/>
              <a:gd name="T93" fmla="*/ 33 h 149"/>
              <a:gd name="T94" fmla="*/ 51 w 145"/>
              <a:gd name="T95" fmla="*/ 46 h 149"/>
              <a:gd name="T96" fmla="*/ 49 w 145"/>
              <a:gd name="T97" fmla="*/ 19 h 149"/>
              <a:gd name="T98" fmla="*/ 44 w 145"/>
              <a:gd name="T99" fmla="*/ 88 h 149"/>
              <a:gd name="T100" fmla="*/ 33 w 145"/>
              <a:gd name="T101" fmla="*/ 116 h 149"/>
              <a:gd name="T102" fmla="*/ 59 w 145"/>
              <a:gd name="T103" fmla="*/ 110 h 149"/>
              <a:gd name="T104" fmla="*/ 44 w 145"/>
              <a:gd name="T105" fmla="*/ 88 h 149"/>
              <a:gd name="T106" fmla="*/ 38 w 145"/>
              <a:gd name="T107" fmla="*/ 99 h 149"/>
              <a:gd name="T108" fmla="*/ 44 w 145"/>
              <a:gd name="T109" fmla="*/ 112 h 149"/>
              <a:gd name="T110" fmla="*/ 51 w 145"/>
              <a:gd name="T111" fmla="*/ 101 h 149"/>
              <a:gd name="T112" fmla="*/ 35 w 145"/>
              <a:gd name="T113" fmla="*/ 81 h 149"/>
              <a:gd name="T114" fmla="*/ 27 w 145"/>
              <a:gd name="T115" fmla="*/ 121 h 149"/>
              <a:gd name="T116" fmla="*/ 70 w 145"/>
              <a:gd name="T117" fmla="*/ 10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5" h="149">
                <a:moveTo>
                  <a:pt x="51" y="68"/>
                </a:moveTo>
                <a:lnTo>
                  <a:pt x="51" y="68"/>
                </a:lnTo>
                <a:lnTo>
                  <a:pt x="59" y="70"/>
                </a:lnTo>
                <a:lnTo>
                  <a:pt x="62" y="63"/>
                </a:lnTo>
                <a:lnTo>
                  <a:pt x="62" y="63"/>
                </a:lnTo>
                <a:lnTo>
                  <a:pt x="68" y="64"/>
                </a:lnTo>
                <a:lnTo>
                  <a:pt x="71" y="68"/>
                </a:lnTo>
                <a:lnTo>
                  <a:pt x="68" y="75"/>
                </a:lnTo>
                <a:lnTo>
                  <a:pt x="68" y="75"/>
                </a:lnTo>
                <a:lnTo>
                  <a:pt x="71" y="77"/>
                </a:lnTo>
                <a:lnTo>
                  <a:pt x="71" y="77"/>
                </a:lnTo>
                <a:lnTo>
                  <a:pt x="73" y="81"/>
                </a:lnTo>
                <a:lnTo>
                  <a:pt x="81" y="77"/>
                </a:lnTo>
                <a:lnTo>
                  <a:pt x="81" y="77"/>
                </a:lnTo>
                <a:lnTo>
                  <a:pt x="84" y="83"/>
                </a:lnTo>
                <a:lnTo>
                  <a:pt x="86" y="86"/>
                </a:lnTo>
                <a:lnTo>
                  <a:pt x="79" y="92"/>
                </a:lnTo>
                <a:lnTo>
                  <a:pt x="79" y="92"/>
                </a:lnTo>
                <a:lnTo>
                  <a:pt x="81" y="97"/>
                </a:lnTo>
                <a:lnTo>
                  <a:pt x="88" y="99"/>
                </a:lnTo>
                <a:lnTo>
                  <a:pt x="88" y="99"/>
                </a:lnTo>
                <a:lnTo>
                  <a:pt x="90" y="105"/>
                </a:lnTo>
                <a:lnTo>
                  <a:pt x="88" y="110"/>
                </a:lnTo>
                <a:lnTo>
                  <a:pt x="81" y="110"/>
                </a:lnTo>
                <a:lnTo>
                  <a:pt x="81" y="110"/>
                </a:lnTo>
                <a:lnTo>
                  <a:pt x="79" y="118"/>
                </a:lnTo>
                <a:lnTo>
                  <a:pt x="86" y="121"/>
                </a:lnTo>
                <a:lnTo>
                  <a:pt x="86" y="121"/>
                </a:lnTo>
                <a:lnTo>
                  <a:pt x="82" y="127"/>
                </a:lnTo>
                <a:lnTo>
                  <a:pt x="81" y="130"/>
                </a:lnTo>
                <a:lnTo>
                  <a:pt x="73" y="129"/>
                </a:lnTo>
                <a:lnTo>
                  <a:pt x="73" y="129"/>
                </a:lnTo>
                <a:lnTo>
                  <a:pt x="71" y="130"/>
                </a:lnTo>
                <a:lnTo>
                  <a:pt x="71" y="130"/>
                </a:lnTo>
                <a:lnTo>
                  <a:pt x="68" y="134"/>
                </a:lnTo>
                <a:lnTo>
                  <a:pt x="71" y="140"/>
                </a:lnTo>
                <a:lnTo>
                  <a:pt x="71" y="140"/>
                </a:lnTo>
                <a:lnTo>
                  <a:pt x="66" y="143"/>
                </a:lnTo>
                <a:lnTo>
                  <a:pt x="62" y="145"/>
                </a:lnTo>
                <a:lnTo>
                  <a:pt x="57" y="140"/>
                </a:lnTo>
                <a:lnTo>
                  <a:pt x="57" y="140"/>
                </a:lnTo>
                <a:lnTo>
                  <a:pt x="51" y="141"/>
                </a:lnTo>
                <a:lnTo>
                  <a:pt x="49" y="149"/>
                </a:lnTo>
                <a:lnTo>
                  <a:pt x="49" y="149"/>
                </a:lnTo>
                <a:lnTo>
                  <a:pt x="44" y="149"/>
                </a:lnTo>
                <a:lnTo>
                  <a:pt x="38" y="149"/>
                </a:lnTo>
                <a:lnTo>
                  <a:pt x="38" y="141"/>
                </a:lnTo>
                <a:lnTo>
                  <a:pt x="38" y="141"/>
                </a:lnTo>
                <a:lnTo>
                  <a:pt x="31" y="140"/>
                </a:lnTo>
                <a:lnTo>
                  <a:pt x="27" y="145"/>
                </a:lnTo>
                <a:lnTo>
                  <a:pt x="27" y="145"/>
                </a:lnTo>
                <a:lnTo>
                  <a:pt x="22" y="143"/>
                </a:lnTo>
                <a:lnTo>
                  <a:pt x="18" y="140"/>
                </a:lnTo>
                <a:lnTo>
                  <a:pt x="20" y="132"/>
                </a:lnTo>
                <a:lnTo>
                  <a:pt x="20" y="132"/>
                </a:lnTo>
                <a:lnTo>
                  <a:pt x="18" y="130"/>
                </a:lnTo>
                <a:lnTo>
                  <a:pt x="18" y="130"/>
                </a:lnTo>
                <a:lnTo>
                  <a:pt x="15" y="129"/>
                </a:lnTo>
                <a:lnTo>
                  <a:pt x="9" y="130"/>
                </a:lnTo>
                <a:lnTo>
                  <a:pt x="9" y="130"/>
                </a:lnTo>
                <a:lnTo>
                  <a:pt x="5" y="127"/>
                </a:lnTo>
                <a:lnTo>
                  <a:pt x="3" y="121"/>
                </a:lnTo>
                <a:lnTo>
                  <a:pt x="9" y="118"/>
                </a:lnTo>
                <a:lnTo>
                  <a:pt x="9" y="118"/>
                </a:lnTo>
                <a:lnTo>
                  <a:pt x="7" y="110"/>
                </a:lnTo>
                <a:lnTo>
                  <a:pt x="0" y="110"/>
                </a:lnTo>
                <a:lnTo>
                  <a:pt x="0" y="110"/>
                </a:lnTo>
                <a:lnTo>
                  <a:pt x="0" y="103"/>
                </a:lnTo>
                <a:lnTo>
                  <a:pt x="0" y="99"/>
                </a:lnTo>
                <a:lnTo>
                  <a:pt x="7" y="97"/>
                </a:lnTo>
                <a:lnTo>
                  <a:pt x="7" y="97"/>
                </a:lnTo>
                <a:lnTo>
                  <a:pt x="9" y="90"/>
                </a:lnTo>
                <a:lnTo>
                  <a:pt x="3" y="86"/>
                </a:lnTo>
                <a:lnTo>
                  <a:pt x="3" y="86"/>
                </a:lnTo>
                <a:lnTo>
                  <a:pt x="5" y="81"/>
                </a:lnTo>
                <a:lnTo>
                  <a:pt x="9" y="77"/>
                </a:lnTo>
                <a:lnTo>
                  <a:pt x="16" y="81"/>
                </a:lnTo>
                <a:lnTo>
                  <a:pt x="16" y="81"/>
                </a:lnTo>
                <a:lnTo>
                  <a:pt x="18" y="77"/>
                </a:lnTo>
                <a:lnTo>
                  <a:pt x="18" y="77"/>
                </a:lnTo>
                <a:lnTo>
                  <a:pt x="20" y="75"/>
                </a:lnTo>
                <a:lnTo>
                  <a:pt x="18" y="68"/>
                </a:lnTo>
                <a:lnTo>
                  <a:pt x="18" y="68"/>
                </a:lnTo>
                <a:lnTo>
                  <a:pt x="22" y="64"/>
                </a:lnTo>
                <a:lnTo>
                  <a:pt x="27" y="63"/>
                </a:lnTo>
                <a:lnTo>
                  <a:pt x="31" y="70"/>
                </a:lnTo>
                <a:lnTo>
                  <a:pt x="31" y="70"/>
                </a:lnTo>
                <a:lnTo>
                  <a:pt x="38" y="68"/>
                </a:lnTo>
                <a:lnTo>
                  <a:pt x="38" y="61"/>
                </a:lnTo>
                <a:lnTo>
                  <a:pt x="38" y="61"/>
                </a:lnTo>
                <a:lnTo>
                  <a:pt x="44" y="59"/>
                </a:lnTo>
                <a:lnTo>
                  <a:pt x="49" y="61"/>
                </a:lnTo>
                <a:lnTo>
                  <a:pt x="51" y="68"/>
                </a:lnTo>
                <a:lnTo>
                  <a:pt x="51" y="68"/>
                </a:lnTo>
                <a:close/>
                <a:moveTo>
                  <a:pt x="121" y="35"/>
                </a:moveTo>
                <a:lnTo>
                  <a:pt x="121" y="30"/>
                </a:lnTo>
                <a:lnTo>
                  <a:pt x="121" y="30"/>
                </a:lnTo>
                <a:lnTo>
                  <a:pt x="114" y="30"/>
                </a:lnTo>
                <a:lnTo>
                  <a:pt x="112" y="35"/>
                </a:lnTo>
                <a:lnTo>
                  <a:pt x="112" y="35"/>
                </a:lnTo>
                <a:lnTo>
                  <a:pt x="108" y="35"/>
                </a:lnTo>
                <a:lnTo>
                  <a:pt x="104" y="31"/>
                </a:lnTo>
                <a:lnTo>
                  <a:pt x="104" y="31"/>
                </a:lnTo>
                <a:lnTo>
                  <a:pt x="99" y="33"/>
                </a:lnTo>
                <a:lnTo>
                  <a:pt x="101" y="39"/>
                </a:lnTo>
                <a:lnTo>
                  <a:pt x="101" y="39"/>
                </a:lnTo>
                <a:lnTo>
                  <a:pt x="97" y="41"/>
                </a:lnTo>
                <a:lnTo>
                  <a:pt x="97" y="41"/>
                </a:lnTo>
                <a:lnTo>
                  <a:pt x="95" y="42"/>
                </a:lnTo>
                <a:lnTo>
                  <a:pt x="92" y="39"/>
                </a:lnTo>
                <a:lnTo>
                  <a:pt x="92" y="39"/>
                </a:lnTo>
                <a:lnTo>
                  <a:pt x="88" y="44"/>
                </a:lnTo>
                <a:lnTo>
                  <a:pt x="92" y="48"/>
                </a:lnTo>
                <a:lnTo>
                  <a:pt x="92" y="48"/>
                </a:lnTo>
                <a:lnTo>
                  <a:pt x="90" y="53"/>
                </a:lnTo>
                <a:lnTo>
                  <a:pt x="84" y="53"/>
                </a:lnTo>
                <a:lnTo>
                  <a:pt x="84" y="53"/>
                </a:lnTo>
                <a:lnTo>
                  <a:pt x="82" y="61"/>
                </a:lnTo>
                <a:lnTo>
                  <a:pt x="88" y="63"/>
                </a:lnTo>
                <a:lnTo>
                  <a:pt x="88" y="63"/>
                </a:lnTo>
                <a:lnTo>
                  <a:pt x="90" y="66"/>
                </a:lnTo>
                <a:lnTo>
                  <a:pt x="84" y="70"/>
                </a:lnTo>
                <a:lnTo>
                  <a:pt x="84" y="70"/>
                </a:lnTo>
                <a:lnTo>
                  <a:pt x="88" y="75"/>
                </a:lnTo>
                <a:lnTo>
                  <a:pt x="92" y="75"/>
                </a:lnTo>
                <a:lnTo>
                  <a:pt x="92" y="75"/>
                </a:lnTo>
                <a:lnTo>
                  <a:pt x="93" y="77"/>
                </a:lnTo>
                <a:lnTo>
                  <a:pt x="93" y="77"/>
                </a:lnTo>
                <a:lnTo>
                  <a:pt x="95" y="79"/>
                </a:lnTo>
                <a:lnTo>
                  <a:pt x="93" y="83"/>
                </a:lnTo>
                <a:lnTo>
                  <a:pt x="93" y="83"/>
                </a:lnTo>
                <a:lnTo>
                  <a:pt x="99" y="86"/>
                </a:lnTo>
                <a:lnTo>
                  <a:pt x="103" y="83"/>
                </a:lnTo>
                <a:lnTo>
                  <a:pt x="103" y="83"/>
                </a:lnTo>
                <a:lnTo>
                  <a:pt x="106" y="85"/>
                </a:lnTo>
                <a:lnTo>
                  <a:pt x="106" y="90"/>
                </a:lnTo>
                <a:lnTo>
                  <a:pt x="106" y="90"/>
                </a:lnTo>
                <a:lnTo>
                  <a:pt x="114" y="92"/>
                </a:lnTo>
                <a:lnTo>
                  <a:pt x="115" y="86"/>
                </a:lnTo>
                <a:lnTo>
                  <a:pt x="115" y="86"/>
                </a:lnTo>
                <a:lnTo>
                  <a:pt x="121" y="86"/>
                </a:lnTo>
                <a:lnTo>
                  <a:pt x="123" y="90"/>
                </a:lnTo>
                <a:lnTo>
                  <a:pt x="123" y="90"/>
                </a:lnTo>
                <a:lnTo>
                  <a:pt x="130" y="86"/>
                </a:lnTo>
                <a:lnTo>
                  <a:pt x="128" y="83"/>
                </a:lnTo>
                <a:lnTo>
                  <a:pt x="128" y="83"/>
                </a:lnTo>
                <a:lnTo>
                  <a:pt x="130" y="81"/>
                </a:lnTo>
                <a:lnTo>
                  <a:pt x="130" y="81"/>
                </a:lnTo>
                <a:lnTo>
                  <a:pt x="132" y="79"/>
                </a:lnTo>
                <a:lnTo>
                  <a:pt x="137" y="81"/>
                </a:lnTo>
                <a:lnTo>
                  <a:pt x="137" y="81"/>
                </a:lnTo>
                <a:lnTo>
                  <a:pt x="141" y="75"/>
                </a:lnTo>
                <a:lnTo>
                  <a:pt x="137" y="72"/>
                </a:lnTo>
                <a:lnTo>
                  <a:pt x="137" y="72"/>
                </a:lnTo>
                <a:lnTo>
                  <a:pt x="139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1"/>
                </a:lnTo>
                <a:lnTo>
                  <a:pt x="139" y="59"/>
                </a:lnTo>
                <a:lnTo>
                  <a:pt x="139" y="59"/>
                </a:lnTo>
                <a:lnTo>
                  <a:pt x="139" y="53"/>
                </a:lnTo>
                <a:lnTo>
                  <a:pt x="143" y="52"/>
                </a:lnTo>
                <a:lnTo>
                  <a:pt x="143" y="52"/>
                </a:lnTo>
                <a:lnTo>
                  <a:pt x="141" y="44"/>
                </a:lnTo>
                <a:lnTo>
                  <a:pt x="136" y="46"/>
                </a:lnTo>
                <a:lnTo>
                  <a:pt x="136" y="46"/>
                </a:lnTo>
                <a:lnTo>
                  <a:pt x="134" y="44"/>
                </a:lnTo>
                <a:lnTo>
                  <a:pt x="134" y="44"/>
                </a:lnTo>
                <a:lnTo>
                  <a:pt x="132" y="42"/>
                </a:lnTo>
                <a:lnTo>
                  <a:pt x="136" y="37"/>
                </a:lnTo>
                <a:lnTo>
                  <a:pt x="136" y="37"/>
                </a:lnTo>
                <a:lnTo>
                  <a:pt x="130" y="33"/>
                </a:lnTo>
                <a:lnTo>
                  <a:pt x="126" y="37"/>
                </a:lnTo>
                <a:lnTo>
                  <a:pt x="126" y="37"/>
                </a:lnTo>
                <a:lnTo>
                  <a:pt x="121" y="35"/>
                </a:lnTo>
                <a:lnTo>
                  <a:pt x="121" y="35"/>
                </a:lnTo>
                <a:close/>
                <a:moveTo>
                  <a:pt x="115" y="50"/>
                </a:moveTo>
                <a:lnTo>
                  <a:pt x="115" y="50"/>
                </a:lnTo>
                <a:lnTo>
                  <a:pt x="119" y="50"/>
                </a:lnTo>
                <a:lnTo>
                  <a:pt x="123" y="53"/>
                </a:lnTo>
                <a:lnTo>
                  <a:pt x="123" y="53"/>
                </a:lnTo>
                <a:lnTo>
                  <a:pt x="125" y="57"/>
                </a:lnTo>
                <a:lnTo>
                  <a:pt x="125" y="61"/>
                </a:lnTo>
                <a:lnTo>
                  <a:pt x="125" y="61"/>
                </a:lnTo>
                <a:lnTo>
                  <a:pt x="125" y="66"/>
                </a:lnTo>
                <a:lnTo>
                  <a:pt x="121" y="70"/>
                </a:lnTo>
                <a:lnTo>
                  <a:pt x="121" y="70"/>
                </a:lnTo>
                <a:lnTo>
                  <a:pt x="117" y="72"/>
                </a:lnTo>
                <a:lnTo>
                  <a:pt x="114" y="72"/>
                </a:lnTo>
                <a:lnTo>
                  <a:pt x="114" y="72"/>
                </a:lnTo>
                <a:lnTo>
                  <a:pt x="108" y="70"/>
                </a:lnTo>
                <a:lnTo>
                  <a:pt x="104" y="68"/>
                </a:lnTo>
                <a:lnTo>
                  <a:pt x="104" y="68"/>
                </a:lnTo>
                <a:lnTo>
                  <a:pt x="103" y="64"/>
                </a:lnTo>
                <a:lnTo>
                  <a:pt x="103" y="59"/>
                </a:lnTo>
                <a:lnTo>
                  <a:pt x="103" y="59"/>
                </a:lnTo>
                <a:lnTo>
                  <a:pt x="104" y="55"/>
                </a:lnTo>
                <a:lnTo>
                  <a:pt x="106" y="52"/>
                </a:lnTo>
                <a:lnTo>
                  <a:pt x="106" y="52"/>
                </a:lnTo>
                <a:lnTo>
                  <a:pt x="110" y="50"/>
                </a:lnTo>
                <a:lnTo>
                  <a:pt x="115" y="50"/>
                </a:lnTo>
                <a:lnTo>
                  <a:pt x="115" y="50"/>
                </a:lnTo>
                <a:close/>
                <a:moveTo>
                  <a:pt x="117" y="57"/>
                </a:moveTo>
                <a:lnTo>
                  <a:pt x="117" y="57"/>
                </a:lnTo>
                <a:lnTo>
                  <a:pt x="119" y="61"/>
                </a:lnTo>
                <a:lnTo>
                  <a:pt x="119" y="61"/>
                </a:lnTo>
                <a:lnTo>
                  <a:pt x="117" y="64"/>
                </a:lnTo>
                <a:lnTo>
                  <a:pt x="117" y="64"/>
                </a:lnTo>
                <a:lnTo>
                  <a:pt x="114" y="66"/>
                </a:lnTo>
                <a:lnTo>
                  <a:pt x="114" y="66"/>
                </a:lnTo>
                <a:lnTo>
                  <a:pt x="110" y="64"/>
                </a:lnTo>
                <a:lnTo>
                  <a:pt x="110" y="64"/>
                </a:lnTo>
                <a:lnTo>
                  <a:pt x="108" y="59"/>
                </a:lnTo>
                <a:lnTo>
                  <a:pt x="108" y="59"/>
                </a:lnTo>
                <a:lnTo>
                  <a:pt x="110" y="57"/>
                </a:lnTo>
                <a:lnTo>
                  <a:pt x="110" y="57"/>
                </a:lnTo>
                <a:lnTo>
                  <a:pt x="115" y="55"/>
                </a:lnTo>
                <a:lnTo>
                  <a:pt x="115" y="55"/>
                </a:lnTo>
                <a:lnTo>
                  <a:pt x="117" y="57"/>
                </a:lnTo>
                <a:lnTo>
                  <a:pt x="117" y="57"/>
                </a:lnTo>
                <a:close/>
                <a:moveTo>
                  <a:pt x="128" y="50"/>
                </a:moveTo>
                <a:lnTo>
                  <a:pt x="128" y="50"/>
                </a:lnTo>
                <a:lnTo>
                  <a:pt x="130" y="55"/>
                </a:lnTo>
                <a:lnTo>
                  <a:pt x="132" y="63"/>
                </a:lnTo>
                <a:lnTo>
                  <a:pt x="132" y="63"/>
                </a:lnTo>
                <a:lnTo>
                  <a:pt x="128" y="68"/>
                </a:lnTo>
                <a:lnTo>
                  <a:pt x="125" y="74"/>
                </a:lnTo>
                <a:lnTo>
                  <a:pt x="125" y="74"/>
                </a:lnTo>
                <a:lnTo>
                  <a:pt x="119" y="77"/>
                </a:lnTo>
                <a:lnTo>
                  <a:pt x="112" y="77"/>
                </a:lnTo>
                <a:lnTo>
                  <a:pt x="112" y="77"/>
                </a:lnTo>
                <a:lnTo>
                  <a:pt x="106" y="75"/>
                </a:lnTo>
                <a:lnTo>
                  <a:pt x="101" y="72"/>
                </a:lnTo>
                <a:lnTo>
                  <a:pt x="101" y="72"/>
                </a:lnTo>
                <a:lnTo>
                  <a:pt x="97" y="64"/>
                </a:lnTo>
                <a:lnTo>
                  <a:pt x="97" y="59"/>
                </a:lnTo>
                <a:lnTo>
                  <a:pt x="97" y="59"/>
                </a:lnTo>
                <a:lnTo>
                  <a:pt x="99" y="52"/>
                </a:lnTo>
                <a:lnTo>
                  <a:pt x="103" y="46"/>
                </a:lnTo>
                <a:lnTo>
                  <a:pt x="103" y="46"/>
                </a:lnTo>
                <a:lnTo>
                  <a:pt x="110" y="44"/>
                </a:lnTo>
                <a:lnTo>
                  <a:pt x="115" y="42"/>
                </a:lnTo>
                <a:lnTo>
                  <a:pt x="115" y="42"/>
                </a:lnTo>
                <a:lnTo>
                  <a:pt x="123" y="46"/>
                </a:lnTo>
                <a:lnTo>
                  <a:pt x="128" y="50"/>
                </a:lnTo>
                <a:lnTo>
                  <a:pt x="128" y="50"/>
                </a:lnTo>
                <a:close/>
                <a:moveTo>
                  <a:pt x="66" y="6"/>
                </a:moveTo>
                <a:lnTo>
                  <a:pt x="66" y="0"/>
                </a:lnTo>
                <a:lnTo>
                  <a:pt x="66" y="0"/>
                </a:lnTo>
                <a:lnTo>
                  <a:pt x="59" y="0"/>
                </a:lnTo>
                <a:lnTo>
                  <a:pt x="59" y="6"/>
                </a:lnTo>
                <a:lnTo>
                  <a:pt x="59" y="6"/>
                </a:lnTo>
                <a:lnTo>
                  <a:pt x="53" y="6"/>
                </a:lnTo>
                <a:lnTo>
                  <a:pt x="51" y="2"/>
                </a:lnTo>
                <a:lnTo>
                  <a:pt x="51" y="2"/>
                </a:lnTo>
                <a:lnTo>
                  <a:pt x="44" y="4"/>
                </a:lnTo>
                <a:lnTo>
                  <a:pt x="46" y="9"/>
                </a:lnTo>
                <a:lnTo>
                  <a:pt x="46" y="9"/>
                </a:lnTo>
                <a:lnTo>
                  <a:pt x="44" y="11"/>
                </a:lnTo>
                <a:lnTo>
                  <a:pt x="44" y="11"/>
                </a:lnTo>
                <a:lnTo>
                  <a:pt x="42" y="13"/>
                </a:lnTo>
                <a:lnTo>
                  <a:pt x="37" y="9"/>
                </a:lnTo>
                <a:lnTo>
                  <a:pt x="37" y="9"/>
                </a:lnTo>
                <a:lnTo>
                  <a:pt x="33" y="17"/>
                </a:lnTo>
                <a:lnTo>
                  <a:pt x="37" y="19"/>
                </a:lnTo>
                <a:lnTo>
                  <a:pt x="37" y="19"/>
                </a:lnTo>
                <a:lnTo>
                  <a:pt x="35" y="24"/>
                </a:lnTo>
                <a:lnTo>
                  <a:pt x="29" y="24"/>
                </a:lnTo>
                <a:lnTo>
                  <a:pt x="29" y="24"/>
                </a:lnTo>
                <a:lnTo>
                  <a:pt x="29" y="31"/>
                </a:lnTo>
                <a:lnTo>
                  <a:pt x="33" y="33"/>
                </a:lnTo>
                <a:lnTo>
                  <a:pt x="33" y="33"/>
                </a:lnTo>
                <a:lnTo>
                  <a:pt x="35" y="37"/>
                </a:lnTo>
                <a:lnTo>
                  <a:pt x="29" y="41"/>
                </a:lnTo>
                <a:lnTo>
                  <a:pt x="29" y="41"/>
                </a:lnTo>
                <a:lnTo>
                  <a:pt x="33" y="46"/>
                </a:lnTo>
                <a:lnTo>
                  <a:pt x="38" y="46"/>
                </a:lnTo>
                <a:lnTo>
                  <a:pt x="38" y="46"/>
                </a:lnTo>
                <a:lnTo>
                  <a:pt x="40" y="48"/>
                </a:lnTo>
                <a:lnTo>
                  <a:pt x="40" y="48"/>
                </a:lnTo>
                <a:lnTo>
                  <a:pt x="40" y="50"/>
                </a:lnTo>
                <a:lnTo>
                  <a:pt x="38" y="53"/>
                </a:lnTo>
                <a:lnTo>
                  <a:pt x="38" y="53"/>
                </a:lnTo>
                <a:lnTo>
                  <a:pt x="44" y="59"/>
                </a:lnTo>
                <a:lnTo>
                  <a:pt x="48" y="55"/>
                </a:lnTo>
                <a:lnTo>
                  <a:pt x="48" y="55"/>
                </a:lnTo>
                <a:lnTo>
                  <a:pt x="53" y="57"/>
                </a:lnTo>
                <a:lnTo>
                  <a:pt x="53" y="61"/>
                </a:lnTo>
                <a:lnTo>
                  <a:pt x="53" y="61"/>
                </a:lnTo>
                <a:lnTo>
                  <a:pt x="60" y="63"/>
                </a:lnTo>
                <a:lnTo>
                  <a:pt x="60" y="57"/>
                </a:lnTo>
                <a:lnTo>
                  <a:pt x="60" y="57"/>
                </a:lnTo>
                <a:lnTo>
                  <a:pt x="66" y="57"/>
                </a:lnTo>
                <a:lnTo>
                  <a:pt x="68" y="61"/>
                </a:lnTo>
                <a:lnTo>
                  <a:pt x="68" y="61"/>
                </a:lnTo>
                <a:lnTo>
                  <a:pt x="75" y="57"/>
                </a:lnTo>
                <a:lnTo>
                  <a:pt x="73" y="53"/>
                </a:lnTo>
                <a:lnTo>
                  <a:pt x="73" y="53"/>
                </a:lnTo>
                <a:lnTo>
                  <a:pt x="75" y="52"/>
                </a:lnTo>
                <a:lnTo>
                  <a:pt x="75" y="52"/>
                </a:lnTo>
                <a:lnTo>
                  <a:pt x="79" y="50"/>
                </a:lnTo>
                <a:lnTo>
                  <a:pt x="82" y="53"/>
                </a:lnTo>
                <a:lnTo>
                  <a:pt x="82" y="53"/>
                </a:lnTo>
                <a:lnTo>
                  <a:pt x="86" y="46"/>
                </a:lnTo>
                <a:lnTo>
                  <a:pt x="82" y="42"/>
                </a:lnTo>
                <a:lnTo>
                  <a:pt x="82" y="42"/>
                </a:lnTo>
                <a:lnTo>
                  <a:pt x="84" y="39"/>
                </a:lnTo>
                <a:lnTo>
                  <a:pt x="90" y="39"/>
                </a:lnTo>
                <a:lnTo>
                  <a:pt x="90" y="39"/>
                </a:lnTo>
                <a:lnTo>
                  <a:pt x="90" y="31"/>
                </a:lnTo>
                <a:lnTo>
                  <a:pt x="86" y="30"/>
                </a:lnTo>
                <a:lnTo>
                  <a:pt x="86" y="30"/>
                </a:lnTo>
                <a:lnTo>
                  <a:pt x="84" y="24"/>
                </a:lnTo>
                <a:lnTo>
                  <a:pt x="90" y="22"/>
                </a:lnTo>
                <a:lnTo>
                  <a:pt x="90" y="22"/>
                </a:lnTo>
                <a:lnTo>
                  <a:pt x="86" y="15"/>
                </a:lnTo>
                <a:lnTo>
                  <a:pt x="81" y="17"/>
                </a:lnTo>
                <a:lnTo>
                  <a:pt x="81" y="17"/>
                </a:lnTo>
                <a:lnTo>
                  <a:pt x="81" y="15"/>
                </a:lnTo>
                <a:lnTo>
                  <a:pt x="81" y="15"/>
                </a:lnTo>
                <a:lnTo>
                  <a:pt x="79" y="13"/>
                </a:lnTo>
                <a:lnTo>
                  <a:pt x="81" y="9"/>
                </a:lnTo>
                <a:lnTo>
                  <a:pt x="81" y="9"/>
                </a:lnTo>
                <a:lnTo>
                  <a:pt x="75" y="4"/>
                </a:lnTo>
                <a:lnTo>
                  <a:pt x="71" y="8"/>
                </a:lnTo>
                <a:lnTo>
                  <a:pt x="71" y="8"/>
                </a:lnTo>
                <a:lnTo>
                  <a:pt x="66" y="6"/>
                </a:lnTo>
                <a:lnTo>
                  <a:pt x="66" y="6"/>
                </a:lnTo>
                <a:close/>
                <a:moveTo>
                  <a:pt x="60" y="20"/>
                </a:moveTo>
                <a:lnTo>
                  <a:pt x="60" y="20"/>
                </a:lnTo>
                <a:lnTo>
                  <a:pt x="66" y="22"/>
                </a:lnTo>
                <a:lnTo>
                  <a:pt x="68" y="24"/>
                </a:lnTo>
                <a:lnTo>
                  <a:pt x="68" y="24"/>
                </a:lnTo>
                <a:lnTo>
                  <a:pt x="70" y="28"/>
                </a:lnTo>
                <a:lnTo>
                  <a:pt x="71" y="33"/>
                </a:lnTo>
                <a:lnTo>
                  <a:pt x="71" y="33"/>
                </a:lnTo>
                <a:lnTo>
                  <a:pt x="70" y="37"/>
                </a:lnTo>
                <a:lnTo>
                  <a:pt x="66" y="41"/>
                </a:lnTo>
                <a:lnTo>
                  <a:pt x="66" y="41"/>
                </a:lnTo>
                <a:lnTo>
                  <a:pt x="62" y="42"/>
                </a:lnTo>
                <a:lnTo>
                  <a:pt x="59" y="42"/>
                </a:lnTo>
                <a:lnTo>
                  <a:pt x="59" y="42"/>
                </a:lnTo>
                <a:lnTo>
                  <a:pt x="55" y="41"/>
                </a:lnTo>
                <a:lnTo>
                  <a:pt x="51" y="39"/>
                </a:lnTo>
                <a:lnTo>
                  <a:pt x="51" y="39"/>
                </a:lnTo>
                <a:lnTo>
                  <a:pt x="49" y="35"/>
                </a:lnTo>
                <a:lnTo>
                  <a:pt x="49" y="30"/>
                </a:lnTo>
                <a:lnTo>
                  <a:pt x="49" y="30"/>
                </a:lnTo>
                <a:lnTo>
                  <a:pt x="49" y="26"/>
                </a:lnTo>
                <a:lnTo>
                  <a:pt x="53" y="22"/>
                </a:lnTo>
                <a:lnTo>
                  <a:pt x="53" y="22"/>
                </a:lnTo>
                <a:lnTo>
                  <a:pt x="57" y="20"/>
                </a:lnTo>
                <a:lnTo>
                  <a:pt x="60" y="20"/>
                </a:lnTo>
                <a:lnTo>
                  <a:pt x="60" y="20"/>
                </a:lnTo>
                <a:close/>
                <a:moveTo>
                  <a:pt x="64" y="28"/>
                </a:moveTo>
                <a:lnTo>
                  <a:pt x="64" y="28"/>
                </a:lnTo>
                <a:lnTo>
                  <a:pt x="64" y="31"/>
                </a:lnTo>
                <a:lnTo>
                  <a:pt x="64" y="31"/>
                </a:lnTo>
                <a:lnTo>
                  <a:pt x="62" y="35"/>
                </a:lnTo>
                <a:lnTo>
                  <a:pt x="62" y="35"/>
                </a:lnTo>
                <a:lnTo>
                  <a:pt x="59" y="37"/>
                </a:lnTo>
                <a:lnTo>
                  <a:pt x="59" y="37"/>
                </a:lnTo>
                <a:lnTo>
                  <a:pt x="55" y="35"/>
                </a:lnTo>
                <a:lnTo>
                  <a:pt x="55" y="35"/>
                </a:lnTo>
                <a:lnTo>
                  <a:pt x="55" y="31"/>
                </a:lnTo>
                <a:lnTo>
                  <a:pt x="55" y="31"/>
                </a:lnTo>
                <a:lnTo>
                  <a:pt x="57" y="28"/>
                </a:lnTo>
                <a:lnTo>
                  <a:pt x="57" y="28"/>
                </a:lnTo>
                <a:lnTo>
                  <a:pt x="60" y="26"/>
                </a:lnTo>
                <a:lnTo>
                  <a:pt x="60" y="26"/>
                </a:lnTo>
                <a:lnTo>
                  <a:pt x="64" y="28"/>
                </a:lnTo>
                <a:lnTo>
                  <a:pt x="64" y="28"/>
                </a:lnTo>
                <a:close/>
                <a:moveTo>
                  <a:pt x="73" y="20"/>
                </a:moveTo>
                <a:lnTo>
                  <a:pt x="73" y="20"/>
                </a:lnTo>
                <a:lnTo>
                  <a:pt x="77" y="26"/>
                </a:lnTo>
                <a:lnTo>
                  <a:pt x="77" y="33"/>
                </a:lnTo>
                <a:lnTo>
                  <a:pt x="77" y="33"/>
                </a:lnTo>
                <a:lnTo>
                  <a:pt x="75" y="39"/>
                </a:lnTo>
                <a:lnTo>
                  <a:pt x="70" y="44"/>
                </a:lnTo>
                <a:lnTo>
                  <a:pt x="70" y="44"/>
                </a:lnTo>
                <a:lnTo>
                  <a:pt x="64" y="48"/>
                </a:lnTo>
                <a:lnTo>
                  <a:pt x="59" y="48"/>
                </a:lnTo>
                <a:lnTo>
                  <a:pt x="59" y="48"/>
                </a:lnTo>
                <a:lnTo>
                  <a:pt x="51" y="46"/>
                </a:lnTo>
                <a:lnTo>
                  <a:pt x="46" y="42"/>
                </a:lnTo>
                <a:lnTo>
                  <a:pt x="46" y="42"/>
                </a:lnTo>
                <a:lnTo>
                  <a:pt x="44" y="37"/>
                </a:lnTo>
                <a:lnTo>
                  <a:pt x="42" y="30"/>
                </a:lnTo>
                <a:lnTo>
                  <a:pt x="42" y="30"/>
                </a:lnTo>
                <a:lnTo>
                  <a:pt x="44" y="22"/>
                </a:lnTo>
                <a:lnTo>
                  <a:pt x="49" y="19"/>
                </a:lnTo>
                <a:lnTo>
                  <a:pt x="49" y="19"/>
                </a:lnTo>
                <a:lnTo>
                  <a:pt x="55" y="15"/>
                </a:lnTo>
                <a:lnTo>
                  <a:pt x="62" y="15"/>
                </a:lnTo>
                <a:lnTo>
                  <a:pt x="62" y="15"/>
                </a:lnTo>
                <a:lnTo>
                  <a:pt x="68" y="17"/>
                </a:lnTo>
                <a:lnTo>
                  <a:pt x="73" y="20"/>
                </a:lnTo>
                <a:lnTo>
                  <a:pt x="73" y="20"/>
                </a:lnTo>
                <a:close/>
                <a:moveTo>
                  <a:pt x="44" y="88"/>
                </a:moveTo>
                <a:lnTo>
                  <a:pt x="44" y="88"/>
                </a:lnTo>
                <a:lnTo>
                  <a:pt x="38" y="90"/>
                </a:lnTo>
                <a:lnTo>
                  <a:pt x="33" y="92"/>
                </a:lnTo>
                <a:lnTo>
                  <a:pt x="33" y="92"/>
                </a:lnTo>
                <a:lnTo>
                  <a:pt x="29" y="97"/>
                </a:lnTo>
                <a:lnTo>
                  <a:pt x="27" y="105"/>
                </a:lnTo>
                <a:lnTo>
                  <a:pt x="27" y="105"/>
                </a:lnTo>
                <a:lnTo>
                  <a:pt x="29" y="110"/>
                </a:lnTo>
                <a:lnTo>
                  <a:pt x="33" y="116"/>
                </a:lnTo>
                <a:lnTo>
                  <a:pt x="33" y="116"/>
                </a:lnTo>
                <a:lnTo>
                  <a:pt x="38" y="119"/>
                </a:lnTo>
                <a:lnTo>
                  <a:pt x="44" y="119"/>
                </a:lnTo>
                <a:lnTo>
                  <a:pt x="44" y="119"/>
                </a:lnTo>
                <a:lnTo>
                  <a:pt x="51" y="119"/>
                </a:lnTo>
                <a:lnTo>
                  <a:pt x="55" y="116"/>
                </a:lnTo>
                <a:lnTo>
                  <a:pt x="55" y="116"/>
                </a:lnTo>
                <a:lnTo>
                  <a:pt x="59" y="110"/>
                </a:lnTo>
                <a:lnTo>
                  <a:pt x="60" y="105"/>
                </a:lnTo>
                <a:lnTo>
                  <a:pt x="60" y="105"/>
                </a:lnTo>
                <a:lnTo>
                  <a:pt x="59" y="97"/>
                </a:lnTo>
                <a:lnTo>
                  <a:pt x="55" y="92"/>
                </a:lnTo>
                <a:lnTo>
                  <a:pt x="55" y="92"/>
                </a:lnTo>
                <a:lnTo>
                  <a:pt x="51" y="90"/>
                </a:lnTo>
                <a:lnTo>
                  <a:pt x="44" y="88"/>
                </a:lnTo>
                <a:lnTo>
                  <a:pt x="44" y="88"/>
                </a:lnTo>
                <a:close/>
                <a:moveTo>
                  <a:pt x="49" y="99"/>
                </a:moveTo>
                <a:lnTo>
                  <a:pt x="49" y="99"/>
                </a:lnTo>
                <a:lnTo>
                  <a:pt x="48" y="97"/>
                </a:lnTo>
                <a:lnTo>
                  <a:pt x="44" y="97"/>
                </a:lnTo>
                <a:lnTo>
                  <a:pt x="44" y="97"/>
                </a:lnTo>
                <a:lnTo>
                  <a:pt x="42" y="97"/>
                </a:lnTo>
                <a:lnTo>
                  <a:pt x="38" y="99"/>
                </a:lnTo>
                <a:lnTo>
                  <a:pt x="38" y="99"/>
                </a:lnTo>
                <a:lnTo>
                  <a:pt x="38" y="101"/>
                </a:lnTo>
                <a:lnTo>
                  <a:pt x="37" y="105"/>
                </a:lnTo>
                <a:lnTo>
                  <a:pt x="37" y="105"/>
                </a:lnTo>
                <a:lnTo>
                  <a:pt x="38" y="107"/>
                </a:lnTo>
                <a:lnTo>
                  <a:pt x="38" y="110"/>
                </a:lnTo>
                <a:lnTo>
                  <a:pt x="38" y="110"/>
                </a:lnTo>
                <a:lnTo>
                  <a:pt x="42" y="110"/>
                </a:lnTo>
                <a:lnTo>
                  <a:pt x="44" y="112"/>
                </a:lnTo>
                <a:lnTo>
                  <a:pt x="44" y="112"/>
                </a:lnTo>
                <a:lnTo>
                  <a:pt x="48" y="110"/>
                </a:lnTo>
                <a:lnTo>
                  <a:pt x="49" y="110"/>
                </a:lnTo>
                <a:lnTo>
                  <a:pt x="49" y="110"/>
                </a:lnTo>
                <a:lnTo>
                  <a:pt x="51" y="107"/>
                </a:lnTo>
                <a:lnTo>
                  <a:pt x="51" y="105"/>
                </a:lnTo>
                <a:lnTo>
                  <a:pt x="51" y="105"/>
                </a:lnTo>
                <a:lnTo>
                  <a:pt x="51" y="101"/>
                </a:lnTo>
                <a:lnTo>
                  <a:pt x="49" y="99"/>
                </a:lnTo>
                <a:lnTo>
                  <a:pt x="49" y="99"/>
                </a:lnTo>
                <a:close/>
                <a:moveTo>
                  <a:pt x="62" y="86"/>
                </a:moveTo>
                <a:lnTo>
                  <a:pt x="62" y="86"/>
                </a:lnTo>
                <a:lnTo>
                  <a:pt x="55" y="81"/>
                </a:lnTo>
                <a:lnTo>
                  <a:pt x="44" y="79"/>
                </a:lnTo>
                <a:lnTo>
                  <a:pt x="44" y="79"/>
                </a:lnTo>
                <a:lnTo>
                  <a:pt x="35" y="81"/>
                </a:lnTo>
                <a:lnTo>
                  <a:pt x="27" y="86"/>
                </a:lnTo>
                <a:lnTo>
                  <a:pt x="27" y="86"/>
                </a:lnTo>
                <a:lnTo>
                  <a:pt x="22" y="94"/>
                </a:lnTo>
                <a:lnTo>
                  <a:pt x="20" y="105"/>
                </a:lnTo>
                <a:lnTo>
                  <a:pt x="20" y="105"/>
                </a:lnTo>
                <a:lnTo>
                  <a:pt x="22" y="114"/>
                </a:lnTo>
                <a:lnTo>
                  <a:pt x="27" y="121"/>
                </a:lnTo>
                <a:lnTo>
                  <a:pt x="27" y="121"/>
                </a:lnTo>
                <a:lnTo>
                  <a:pt x="35" y="127"/>
                </a:lnTo>
                <a:lnTo>
                  <a:pt x="44" y="129"/>
                </a:lnTo>
                <a:lnTo>
                  <a:pt x="44" y="129"/>
                </a:lnTo>
                <a:lnTo>
                  <a:pt x="55" y="127"/>
                </a:lnTo>
                <a:lnTo>
                  <a:pt x="62" y="121"/>
                </a:lnTo>
                <a:lnTo>
                  <a:pt x="62" y="121"/>
                </a:lnTo>
                <a:lnTo>
                  <a:pt x="68" y="114"/>
                </a:lnTo>
                <a:lnTo>
                  <a:pt x="70" y="105"/>
                </a:lnTo>
                <a:lnTo>
                  <a:pt x="70" y="105"/>
                </a:lnTo>
                <a:lnTo>
                  <a:pt x="68" y="94"/>
                </a:lnTo>
                <a:lnTo>
                  <a:pt x="62" y="86"/>
                </a:lnTo>
                <a:lnTo>
                  <a:pt x="62" y="86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sp>
        <p:nvSpPr>
          <p:cNvPr id="47" name="泪滴形 46">
            <a:extLst>
              <a:ext uri="{FF2B5EF4-FFF2-40B4-BE49-F238E27FC236}">
                <a16:creationId xmlns:a16="http://schemas.microsoft.com/office/drawing/2014/main" id="{C1544123-4194-3F77-DA61-0D57B4B9977C}"/>
              </a:ext>
            </a:extLst>
          </p:cNvPr>
          <p:cNvSpPr/>
          <p:nvPr/>
        </p:nvSpPr>
        <p:spPr bwMode="auto">
          <a:xfrm rot="8153283">
            <a:off x="1583569" y="1652931"/>
            <a:ext cx="1408112" cy="1408113"/>
          </a:xfrm>
          <a:prstGeom prst="teardrop">
            <a:avLst>
              <a:gd name="adj" fmla="val 118585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C72AEE9B-66BA-E99E-202D-3B6BEB168240}"/>
              </a:ext>
            </a:extLst>
          </p:cNvPr>
          <p:cNvSpPr/>
          <p:nvPr/>
        </p:nvSpPr>
        <p:spPr bwMode="auto">
          <a:xfrm>
            <a:off x="2209044" y="3467444"/>
            <a:ext cx="120650" cy="12065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46">
            <a:extLst>
              <a:ext uri="{FF2B5EF4-FFF2-40B4-BE49-F238E27FC236}">
                <a16:creationId xmlns:a16="http://schemas.microsoft.com/office/drawing/2014/main" id="{8302FF47-443B-DE3A-78ED-1367143A569A}"/>
              </a:ext>
            </a:extLst>
          </p:cNvPr>
          <p:cNvSpPr txBox="1"/>
          <p:nvPr/>
        </p:nvSpPr>
        <p:spPr>
          <a:xfrm>
            <a:off x="1559496" y="2355616"/>
            <a:ext cx="1456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Freeform 420">
            <a:extLst>
              <a:ext uri="{FF2B5EF4-FFF2-40B4-BE49-F238E27FC236}">
                <a16:creationId xmlns:a16="http://schemas.microsoft.com/office/drawing/2014/main" id="{CF3F71B1-DE37-606B-C6DE-1A167E9DFEB6}"/>
              </a:ext>
            </a:extLst>
          </p:cNvPr>
          <p:cNvSpPr>
            <a:spLocks noEditPoints="1"/>
          </p:cNvSpPr>
          <p:nvPr/>
        </p:nvSpPr>
        <p:spPr bwMode="auto">
          <a:xfrm>
            <a:off x="2087780" y="1909196"/>
            <a:ext cx="332583" cy="323280"/>
          </a:xfrm>
          <a:custGeom>
            <a:avLst/>
            <a:gdLst>
              <a:gd name="T0" fmla="*/ 92 w 143"/>
              <a:gd name="T1" fmla="*/ 139 h 139"/>
              <a:gd name="T2" fmla="*/ 92 w 143"/>
              <a:gd name="T3" fmla="*/ 86 h 139"/>
              <a:gd name="T4" fmla="*/ 92 w 143"/>
              <a:gd name="T5" fmla="*/ 86 h 139"/>
              <a:gd name="T6" fmla="*/ 103 w 143"/>
              <a:gd name="T7" fmla="*/ 80 h 139"/>
              <a:gd name="T8" fmla="*/ 114 w 143"/>
              <a:gd name="T9" fmla="*/ 77 h 139"/>
              <a:gd name="T10" fmla="*/ 129 w 143"/>
              <a:gd name="T11" fmla="*/ 75 h 139"/>
              <a:gd name="T12" fmla="*/ 143 w 143"/>
              <a:gd name="T13" fmla="*/ 75 h 139"/>
              <a:gd name="T14" fmla="*/ 143 w 143"/>
              <a:gd name="T15" fmla="*/ 75 h 139"/>
              <a:gd name="T16" fmla="*/ 143 w 143"/>
              <a:gd name="T17" fmla="*/ 86 h 139"/>
              <a:gd name="T18" fmla="*/ 142 w 143"/>
              <a:gd name="T19" fmla="*/ 95 h 139"/>
              <a:gd name="T20" fmla="*/ 138 w 143"/>
              <a:gd name="T21" fmla="*/ 104 h 139"/>
              <a:gd name="T22" fmla="*/ 132 w 143"/>
              <a:gd name="T23" fmla="*/ 113 h 139"/>
              <a:gd name="T24" fmla="*/ 125 w 143"/>
              <a:gd name="T25" fmla="*/ 121 h 139"/>
              <a:gd name="T26" fmla="*/ 118 w 143"/>
              <a:gd name="T27" fmla="*/ 128 h 139"/>
              <a:gd name="T28" fmla="*/ 110 w 143"/>
              <a:gd name="T29" fmla="*/ 133 h 139"/>
              <a:gd name="T30" fmla="*/ 99 w 143"/>
              <a:gd name="T31" fmla="*/ 139 h 139"/>
              <a:gd name="T32" fmla="*/ 92 w 143"/>
              <a:gd name="T33" fmla="*/ 139 h 139"/>
              <a:gd name="T34" fmla="*/ 92 w 143"/>
              <a:gd name="T35" fmla="*/ 139 h 139"/>
              <a:gd name="T36" fmla="*/ 55 w 143"/>
              <a:gd name="T37" fmla="*/ 139 h 139"/>
              <a:gd name="T38" fmla="*/ 81 w 143"/>
              <a:gd name="T39" fmla="*/ 139 h 139"/>
              <a:gd name="T40" fmla="*/ 81 w 143"/>
              <a:gd name="T41" fmla="*/ 73 h 139"/>
              <a:gd name="T42" fmla="*/ 81 w 143"/>
              <a:gd name="T43" fmla="*/ 73 h 139"/>
              <a:gd name="T44" fmla="*/ 94 w 143"/>
              <a:gd name="T45" fmla="*/ 67 h 139"/>
              <a:gd name="T46" fmla="*/ 101 w 143"/>
              <a:gd name="T47" fmla="*/ 58 h 139"/>
              <a:gd name="T48" fmla="*/ 108 w 143"/>
              <a:gd name="T49" fmla="*/ 49 h 139"/>
              <a:gd name="T50" fmla="*/ 110 w 143"/>
              <a:gd name="T51" fmla="*/ 38 h 139"/>
              <a:gd name="T52" fmla="*/ 112 w 143"/>
              <a:gd name="T53" fmla="*/ 27 h 139"/>
              <a:gd name="T54" fmla="*/ 108 w 143"/>
              <a:gd name="T55" fmla="*/ 16 h 139"/>
              <a:gd name="T56" fmla="*/ 103 w 143"/>
              <a:gd name="T57" fmla="*/ 7 h 139"/>
              <a:gd name="T58" fmla="*/ 94 w 143"/>
              <a:gd name="T59" fmla="*/ 0 h 139"/>
              <a:gd name="T60" fmla="*/ 86 w 143"/>
              <a:gd name="T61" fmla="*/ 20 h 139"/>
              <a:gd name="T62" fmla="*/ 74 w 143"/>
              <a:gd name="T63" fmla="*/ 1 h 139"/>
              <a:gd name="T64" fmla="*/ 61 w 143"/>
              <a:gd name="T65" fmla="*/ 20 h 139"/>
              <a:gd name="T66" fmla="*/ 53 w 143"/>
              <a:gd name="T67" fmla="*/ 0 h 139"/>
              <a:gd name="T68" fmla="*/ 53 w 143"/>
              <a:gd name="T69" fmla="*/ 0 h 139"/>
              <a:gd name="T70" fmla="*/ 44 w 143"/>
              <a:gd name="T71" fmla="*/ 7 h 139"/>
              <a:gd name="T72" fmla="*/ 39 w 143"/>
              <a:gd name="T73" fmla="*/ 16 h 139"/>
              <a:gd name="T74" fmla="*/ 35 w 143"/>
              <a:gd name="T75" fmla="*/ 27 h 139"/>
              <a:gd name="T76" fmla="*/ 37 w 143"/>
              <a:gd name="T77" fmla="*/ 38 h 139"/>
              <a:gd name="T78" fmla="*/ 41 w 143"/>
              <a:gd name="T79" fmla="*/ 49 h 139"/>
              <a:gd name="T80" fmla="*/ 46 w 143"/>
              <a:gd name="T81" fmla="*/ 58 h 139"/>
              <a:gd name="T82" fmla="*/ 55 w 143"/>
              <a:gd name="T83" fmla="*/ 67 h 139"/>
              <a:gd name="T84" fmla="*/ 66 w 143"/>
              <a:gd name="T85" fmla="*/ 73 h 139"/>
              <a:gd name="T86" fmla="*/ 66 w 143"/>
              <a:gd name="T87" fmla="*/ 100 h 139"/>
              <a:gd name="T88" fmla="*/ 66 w 143"/>
              <a:gd name="T89" fmla="*/ 100 h 139"/>
              <a:gd name="T90" fmla="*/ 63 w 143"/>
              <a:gd name="T91" fmla="*/ 93 h 139"/>
              <a:gd name="T92" fmla="*/ 55 w 143"/>
              <a:gd name="T93" fmla="*/ 88 h 139"/>
              <a:gd name="T94" fmla="*/ 50 w 143"/>
              <a:gd name="T95" fmla="*/ 82 h 139"/>
              <a:gd name="T96" fmla="*/ 41 w 143"/>
              <a:gd name="T97" fmla="*/ 78 h 139"/>
              <a:gd name="T98" fmla="*/ 31 w 143"/>
              <a:gd name="T99" fmla="*/ 75 h 139"/>
              <a:gd name="T100" fmla="*/ 22 w 143"/>
              <a:gd name="T101" fmla="*/ 73 h 139"/>
              <a:gd name="T102" fmla="*/ 13 w 143"/>
              <a:gd name="T103" fmla="*/ 73 h 139"/>
              <a:gd name="T104" fmla="*/ 2 w 143"/>
              <a:gd name="T105" fmla="*/ 73 h 139"/>
              <a:gd name="T106" fmla="*/ 2 w 143"/>
              <a:gd name="T107" fmla="*/ 73 h 139"/>
              <a:gd name="T108" fmla="*/ 0 w 143"/>
              <a:gd name="T109" fmla="*/ 86 h 139"/>
              <a:gd name="T110" fmla="*/ 4 w 143"/>
              <a:gd name="T111" fmla="*/ 99 h 139"/>
              <a:gd name="T112" fmla="*/ 8 w 143"/>
              <a:gd name="T113" fmla="*/ 108 h 139"/>
              <a:gd name="T114" fmla="*/ 15 w 143"/>
              <a:gd name="T115" fmla="*/ 117 h 139"/>
              <a:gd name="T116" fmla="*/ 24 w 143"/>
              <a:gd name="T117" fmla="*/ 124 h 139"/>
              <a:gd name="T118" fmla="*/ 33 w 143"/>
              <a:gd name="T119" fmla="*/ 130 h 139"/>
              <a:gd name="T120" fmla="*/ 44 w 143"/>
              <a:gd name="T121" fmla="*/ 135 h 139"/>
              <a:gd name="T122" fmla="*/ 55 w 143"/>
              <a:gd name="T123" fmla="*/ 139 h 139"/>
              <a:gd name="T124" fmla="*/ 55 w 143"/>
              <a:gd name="T12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3" h="139">
                <a:moveTo>
                  <a:pt x="92" y="139"/>
                </a:moveTo>
                <a:lnTo>
                  <a:pt x="92" y="86"/>
                </a:lnTo>
                <a:lnTo>
                  <a:pt x="92" y="86"/>
                </a:lnTo>
                <a:lnTo>
                  <a:pt x="103" y="80"/>
                </a:lnTo>
                <a:lnTo>
                  <a:pt x="114" y="77"/>
                </a:lnTo>
                <a:lnTo>
                  <a:pt x="129" y="75"/>
                </a:lnTo>
                <a:lnTo>
                  <a:pt x="143" y="75"/>
                </a:lnTo>
                <a:lnTo>
                  <a:pt x="143" y="75"/>
                </a:lnTo>
                <a:lnTo>
                  <a:pt x="143" y="86"/>
                </a:lnTo>
                <a:lnTo>
                  <a:pt x="142" y="95"/>
                </a:lnTo>
                <a:lnTo>
                  <a:pt x="138" y="104"/>
                </a:lnTo>
                <a:lnTo>
                  <a:pt x="132" y="113"/>
                </a:lnTo>
                <a:lnTo>
                  <a:pt x="125" y="121"/>
                </a:lnTo>
                <a:lnTo>
                  <a:pt x="118" y="128"/>
                </a:lnTo>
                <a:lnTo>
                  <a:pt x="110" y="133"/>
                </a:lnTo>
                <a:lnTo>
                  <a:pt x="99" y="139"/>
                </a:lnTo>
                <a:lnTo>
                  <a:pt x="92" y="139"/>
                </a:lnTo>
                <a:lnTo>
                  <a:pt x="92" y="139"/>
                </a:lnTo>
                <a:close/>
                <a:moveTo>
                  <a:pt x="55" y="139"/>
                </a:moveTo>
                <a:lnTo>
                  <a:pt x="81" y="139"/>
                </a:lnTo>
                <a:lnTo>
                  <a:pt x="81" y="73"/>
                </a:lnTo>
                <a:lnTo>
                  <a:pt x="81" y="73"/>
                </a:lnTo>
                <a:lnTo>
                  <a:pt x="94" y="67"/>
                </a:lnTo>
                <a:lnTo>
                  <a:pt x="101" y="58"/>
                </a:lnTo>
                <a:lnTo>
                  <a:pt x="108" y="49"/>
                </a:lnTo>
                <a:lnTo>
                  <a:pt x="110" y="38"/>
                </a:lnTo>
                <a:lnTo>
                  <a:pt x="112" y="27"/>
                </a:lnTo>
                <a:lnTo>
                  <a:pt x="108" y="16"/>
                </a:lnTo>
                <a:lnTo>
                  <a:pt x="103" y="7"/>
                </a:lnTo>
                <a:lnTo>
                  <a:pt x="94" y="0"/>
                </a:lnTo>
                <a:lnTo>
                  <a:pt x="86" y="20"/>
                </a:lnTo>
                <a:lnTo>
                  <a:pt x="74" y="1"/>
                </a:lnTo>
                <a:lnTo>
                  <a:pt x="61" y="20"/>
                </a:lnTo>
                <a:lnTo>
                  <a:pt x="53" y="0"/>
                </a:lnTo>
                <a:lnTo>
                  <a:pt x="53" y="0"/>
                </a:lnTo>
                <a:lnTo>
                  <a:pt x="44" y="7"/>
                </a:lnTo>
                <a:lnTo>
                  <a:pt x="39" y="16"/>
                </a:lnTo>
                <a:lnTo>
                  <a:pt x="35" y="27"/>
                </a:lnTo>
                <a:lnTo>
                  <a:pt x="37" y="38"/>
                </a:lnTo>
                <a:lnTo>
                  <a:pt x="41" y="49"/>
                </a:lnTo>
                <a:lnTo>
                  <a:pt x="46" y="58"/>
                </a:lnTo>
                <a:lnTo>
                  <a:pt x="55" y="67"/>
                </a:lnTo>
                <a:lnTo>
                  <a:pt x="66" y="73"/>
                </a:lnTo>
                <a:lnTo>
                  <a:pt x="66" y="100"/>
                </a:lnTo>
                <a:lnTo>
                  <a:pt x="66" y="100"/>
                </a:lnTo>
                <a:lnTo>
                  <a:pt x="63" y="93"/>
                </a:lnTo>
                <a:lnTo>
                  <a:pt x="55" y="88"/>
                </a:lnTo>
                <a:lnTo>
                  <a:pt x="50" y="82"/>
                </a:lnTo>
                <a:lnTo>
                  <a:pt x="41" y="78"/>
                </a:lnTo>
                <a:lnTo>
                  <a:pt x="31" y="75"/>
                </a:lnTo>
                <a:lnTo>
                  <a:pt x="22" y="73"/>
                </a:lnTo>
                <a:lnTo>
                  <a:pt x="13" y="73"/>
                </a:lnTo>
                <a:lnTo>
                  <a:pt x="2" y="73"/>
                </a:lnTo>
                <a:lnTo>
                  <a:pt x="2" y="73"/>
                </a:lnTo>
                <a:lnTo>
                  <a:pt x="0" y="86"/>
                </a:lnTo>
                <a:lnTo>
                  <a:pt x="4" y="99"/>
                </a:lnTo>
                <a:lnTo>
                  <a:pt x="8" y="108"/>
                </a:lnTo>
                <a:lnTo>
                  <a:pt x="15" y="117"/>
                </a:lnTo>
                <a:lnTo>
                  <a:pt x="24" y="124"/>
                </a:lnTo>
                <a:lnTo>
                  <a:pt x="33" y="130"/>
                </a:lnTo>
                <a:lnTo>
                  <a:pt x="44" y="135"/>
                </a:lnTo>
                <a:lnTo>
                  <a:pt x="55" y="139"/>
                </a:lnTo>
                <a:lnTo>
                  <a:pt x="55" y="139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sz="3200">
              <a:solidFill>
                <a:schemeClr val="bg1"/>
              </a:solidFill>
              <a:latin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4F8DA55-BC52-790F-BBB5-5457AE4FFEF6}"/>
              </a:ext>
            </a:extLst>
          </p:cNvPr>
          <p:cNvGrpSpPr/>
          <p:nvPr/>
        </p:nvGrpSpPr>
        <p:grpSpPr>
          <a:xfrm>
            <a:off x="1091260" y="4346749"/>
            <a:ext cx="2235567" cy="1047355"/>
            <a:chOff x="649027" y="1906534"/>
            <a:chExt cx="2235567" cy="10473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C80BA84-C751-C6A1-200B-F61A2637556D}"/>
                </a:ext>
              </a:extLst>
            </p:cNvPr>
            <p:cNvSpPr txBox="1"/>
            <p:nvPr/>
          </p:nvSpPr>
          <p:spPr>
            <a:xfrm>
              <a:off x="769793" y="2190603"/>
              <a:ext cx="19940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CB38A20-7B87-039D-794C-A881B030DC20}"/>
                </a:ext>
              </a:extLst>
            </p:cNvPr>
            <p:cNvSpPr txBox="1"/>
            <p:nvPr/>
          </p:nvSpPr>
          <p:spPr>
            <a:xfrm>
              <a:off x="6490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A827075-DFA6-E73D-0622-879DFC2E5233}"/>
              </a:ext>
            </a:extLst>
          </p:cNvPr>
          <p:cNvGrpSpPr/>
          <p:nvPr/>
        </p:nvGrpSpPr>
        <p:grpSpPr>
          <a:xfrm>
            <a:off x="3713340" y="4158405"/>
            <a:ext cx="2235567" cy="1047355"/>
            <a:chOff x="649027" y="1906534"/>
            <a:chExt cx="2235567" cy="10473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CCA1B5A-64D7-6DC0-0899-9F94C651A75A}"/>
                </a:ext>
              </a:extLst>
            </p:cNvPr>
            <p:cNvSpPr txBox="1"/>
            <p:nvPr/>
          </p:nvSpPr>
          <p:spPr>
            <a:xfrm>
              <a:off x="769793" y="2190603"/>
              <a:ext cx="19940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D6C573D-41A9-4947-8051-97489E9E0A6F}"/>
                </a:ext>
              </a:extLst>
            </p:cNvPr>
            <p:cNvSpPr txBox="1"/>
            <p:nvPr/>
          </p:nvSpPr>
          <p:spPr>
            <a:xfrm>
              <a:off x="6490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13C9434-5267-EC32-E12C-CB16CEA5346A}"/>
              </a:ext>
            </a:extLst>
          </p:cNvPr>
          <p:cNvGrpSpPr/>
          <p:nvPr/>
        </p:nvGrpSpPr>
        <p:grpSpPr>
          <a:xfrm>
            <a:off x="6038346" y="4490431"/>
            <a:ext cx="2235567" cy="1047355"/>
            <a:chOff x="649027" y="1906534"/>
            <a:chExt cx="2235567" cy="1047355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91F1CE9-A2C9-CADA-EC70-817210716437}"/>
                </a:ext>
              </a:extLst>
            </p:cNvPr>
            <p:cNvSpPr txBox="1"/>
            <p:nvPr/>
          </p:nvSpPr>
          <p:spPr>
            <a:xfrm>
              <a:off x="769793" y="2190603"/>
              <a:ext cx="19940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E7FE8A1-2B5E-F3F6-27DA-9DF3B05E4B87}"/>
                </a:ext>
              </a:extLst>
            </p:cNvPr>
            <p:cNvSpPr txBox="1"/>
            <p:nvPr/>
          </p:nvSpPr>
          <p:spPr>
            <a:xfrm>
              <a:off x="6490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E7252E65-FE1A-FF25-3AFE-1D9224F28B3E}"/>
              </a:ext>
            </a:extLst>
          </p:cNvPr>
          <p:cNvGrpSpPr/>
          <p:nvPr/>
        </p:nvGrpSpPr>
        <p:grpSpPr>
          <a:xfrm>
            <a:off x="8744407" y="4315363"/>
            <a:ext cx="2235567" cy="1047355"/>
            <a:chOff x="649027" y="1906534"/>
            <a:chExt cx="2235567" cy="104735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7616DB8-2E42-89CE-DC50-28FCD3E17B06}"/>
                </a:ext>
              </a:extLst>
            </p:cNvPr>
            <p:cNvSpPr txBox="1"/>
            <p:nvPr/>
          </p:nvSpPr>
          <p:spPr>
            <a:xfrm>
              <a:off x="769793" y="2190603"/>
              <a:ext cx="19940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32A9B11-FC22-476D-9E66-5E349AF93229}"/>
                </a:ext>
              </a:extLst>
            </p:cNvPr>
            <p:cNvSpPr txBox="1"/>
            <p:nvPr/>
          </p:nvSpPr>
          <p:spPr>
            <a:xfrm>
              <a:off x="6490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171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D:\51PPT模板网\51pptmoban.com\图片.jpg">
            <a:extLst>
              <a:ext uri="{FF2B5EF4-FFF2-40B4-BE49-F238E27FC236}">
                <a16:creationId xmlns:a16="http://schemas.microsoft.com/office/drawing/2014/main" id="{6409588E-F0EC-6F71-6AD4-DEDEED887B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5882" b="8932"/>
          <a:stretch>
            <a:fillRect/>
          </a:stretch>
        </p:blipFill>
        <p:spPr>
          <a:xfrm>
            <a:off x="0" y="222278"/>
            <a:ext cx="12192000" cy="6635723"/>
          </a:xfrm>
          <a:custGeom>
            <a:avLst/>
            <a:gdLst>
              <a:gd name="connsiteX0" fmla="*/ 0 w 12192000"/>
              <a:gd name="connsiteY0" fmla="*/ 0 h 6635723"/>
              <a:gd name="connsiteX1" fmla="*/ 12192000 w 12192000"/>
              <a:gd name="connsiteY1" fmla="*/ 0 h 6635723"/>
              <a:gd name="connsiteX2" fmla="*/ 12192000 w 12192000"/>
              <a:gd name="connsiteY2" fmla="*/ 6635723 h 6635723"/>
              <a:gd name="connsiteX3" fmla="*/ 0 w 12192000"/>
              <a:gd name="connsiteY3" fmla="*/ 6635723 h 663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635723">
                <a:moveTo>
                  <a:pt x="0" y="0"/>
                </a:moveTo>
                <a:lnTo>
                  <a:pt x="12192000" y="0"/>
                </a:lnTo>
                <a:lnTo>
                  <a:pt x="12192000" y="6635723"/>
                </a:lnTo>
                <a:lnTo>
                  <a:pt x="0" y="6635723"/>
                </a:ln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87E18B-E0B5-7438-7C6F-336A5C5997C2}"/>
              </a:ext>
            </a:extLst>
          </p:cNvPr>
          <p:cNvSpPr/>
          <p:nvPr/>
        </p:nvSpPr>
        <p:spPr>
          <a:xfrm flipH="1">
            <a:off x="0" y="37965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2722920 h 3061408"/>
              <a:gd name="connsiteX7" fmla="*/ 0 w 12192000"/>
              <a:gd name="connsiteY7" fmla="*/ 3061408 h 3061408"/>
              <a:gd name="connsiteX8" fmla="*/ 12192000 w 12192000"/>
              <a:gd name="connsiteY8" fmla="*/ 3061408 h 3061408"/>
              <a:gd name="connsiteX9" fmla="*/ 12192000 w 12192000"/>
              <a:gd name="connsiteY9" fmla="*/ 2728298 h 3061408"/>
              <a:gd name="connsiteX10" fmla="*/ 12192000 w 12192000"/>
              <a:gd name="connsiteY10" fmla="*/ 2582983 h 3061408"/>
              <a:gd name="connsiteX11" fmla="*/ 12032924 w 12192000"/>
              <a:gd name="connsiteY11" fmla="*/ 2487962 h 3061408"/>
              <a:gd name="connsiteX12" fmla="*/ 9319813 w 12192000"/>
              <a:gd name="connsiteY12" fmla="*/ 1024614 h 3061408"/>
              <a:gd name="connsiteX13" fmla="*/ 6171541 w 12192000"/>
              <a:gd name="connsiteY13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2B4ACE7-30AB-6CD6-F0A8-1AA17424B161}"/>
              </a:ext>
            </a:extLst>
          </p:cNvPr>
          <p:cNvSpPr/>
          <p:nvPr/>
        </p:nvSpPr>
        <p:spPr>
          <a:xfrm flipH="1">
            <a:off x="0" y="38981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3061408 h 3061408"/>
              <a:gd name="connsiteX7" fmla="*/ 12192000 w 12192000"/>
              <a:gd name="connsiteY7" fmla="*/ 3061408 h 3061408"/>
              <a:gd name="connsiteX8" fmla="*/ 12192000 w 12192000"/>
              <a:gd name="connsiteY8" fmla="*/ 2582983 h 3061408"/>
              <a:gd name="connsiteX9" fmla="*/ 12032924 w 12192000"/>
              <a:gd name="connsiteY9" fmla="*/ 2487962 h 3061408"/>
              <a:gd name="connsiteX10" fmla="*/ 9319813 w 12192000"/>
              <a:gd name="connsiteY10" fmla="*/ 1024614 h 3061408"/>
              <a:gd name="connsiteX11" fmla="*/ 6171541 w 12192000"/>
              <a:gd name="connsiteY11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5297EB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5BCB2C17-1087-4891-383C-B535BF6A7833}"/>
              </a:ext>
            </a:extLst>
          </p:cNvPr>
          <p:cNvSpPr/>
          <p:nvPr/>
        </p:nvSpPr>
        <p:spPr>
          <a:xfrm>
            <a:off x="4418013" y="4635879"/>
            <a:ext cx="3352800" cy="4937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96FCEEA-C51C-D172-4DD8-36C75D940625}"/>
              </a:ext>
            </a:extLst>
          </p:cNvPr>
          <p:cNvSpPr/>
          <p:nvPr/>
        </p:nvSpPr>
        <p:spPr>
          <a:xfrm flipH="1">
            <a:off x="0" y="3651277"/>
            <a:ext cx="12192000" cy="2728298"/>
          </a:xfrm>
          <a:custGeom>
            <a:avLst/>
            <a:gdLst>
              <a:gd name="connsiteX0" fmla="*/ 6171541 w 12192000"/>
              <a:gd name="connsiteY0" fmla="*/ 0 h 2728298"/>
              <a:gd name="connsiteX1" fmla="*/ 6091498 w 12192000"/>
              <a:gd name="connsiteY1" fmla="*/ 2449 h 2728298"/>
              <a:gd name="connsiteX2" fmla="*/ 6011455 w 12192000"/>
              <a:gd name="connsiteY2" fmla="*/ 0 h 2728298"/>
              <a:gd name="connsiteX3" fmla="*/ 2863183 w 12192000"/>
              <a:gd name="connsiteY3" fmla="*/ 1024614 h 2728298"/>
              <a:gd name="connsiteX4" fmla="*/ 150072 w 12192000"/>
              <a:gd name="connsiteY4" fmla="*/ 2487962 h 2728298"/>
              <a:gd name="connsiteX5" fmla="*/ 0 w 12192000"/>
              <a:gd name="connsiteY5" fmla="*/ 2577605 h 2728298"/>
              <a:gd name="connsiteX6" fmla="*/ 0 w 12192000"/>
              <a:gd name="connsiteY6" fmla="*/ 2722920 h 2728298"/>
              <a:gd name="connsiteX7" fmla="*/ 150072 w 12192000"/>
              <a:gd name="connsiteY7" fmla="*/ 2633277 h 2728298"/>
              <a:gd name="connsiteX8" fmla="*/ 2863183 w 12192000"/>
              <a:gd name="connsiteY8" fmla="*/ 1169929 h 2728298"/>
              <a:gd name="connsiteX9" fmla="*/ 6011455 w 12192000"/>
              <a:gd name="connsiteY9" fmla="*/ 145315 h 2728298"/>
              <a:gd name="connsiteX10" fmla="*/ 6091498 w 12192000"/>
              <a:gd name="connsiteY10" fmla="*/ 147764 h 2728298"/>
              <a:gd name="connsiteX11" fmla="*/ 6171541 w 12192000"/>
              <a:gd name="connsiteY11" fmla="*/ 145315 h 2728298"/>
              <a:gd name="connsiteX12" fmla="*/ 9319813 w 12192000"/>
              <a:gd name="connsiteY12" fmla="*/ 1169929 h 2728298"/>
              <a:gd name="connsiteX13" fmla="*/ 12032924 w 12192000"/>
              <a:gd name="connsiteY13" fmla="*/ 2633277 h 2728298"/>
              <a:gd name="connsiteX14" fmla="*/ 12192000 w 12192000"/>
              <a:gd name="connsiteY14" fmla="*/ 2728298 h 2728298"/>
              <a:gd name="connsiteX15" fmla="*/ 12192000 w 12192000"/>
              <a:gd name="connsiteY15" fmla="*/ 2582983 h 2728298"/>
              <a:gd name="connsiteX16" fmla="*/ 12032924 w 12192000"/>
              <a:gd name="connsiteY16" fmla="*/ 2487962 h 2728298"/>
              <a:gd name="connsiteX17" fmla="*/ 9319813 w 12192000"/>
              <a:gd name="connsiteY17" fmla="*/ 1024614 h 2728298"/>
              <a:gd name="connsiteX18" fmla="*/ 6171541 w 12192000"/>
              <a:gd name="connsiteY18" fmla="*/ 0 h 272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272829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150072" y="2633277"/>
                </a:lnTo>
                <a:cubicBezTo>
                  <a:pt x="1237180" y="1983297"/>
                  <a:pt x="1912379" y="1574902"/>
                  <a:pt x="2863183" y="1169929"/>
                </a:cubicBezTo>
                <a:cubicBezTo>
                  <a:pt x="3881902" y="736031"/>
                  <a:pt x="5156087" y="158678"/>
                  <a:pt x="6011455" y="145315"/>
                </a:cubicBezTo>
                <a:lnTo>
                  <a:pt x="6091498" y="147764"/>
                </a:lnTo>
                <a:lnTo>
                  <a:pt x="6171541" y="145315"/>
                </a:lnTo>
                <a:cubicBezTo>
                  <a:pt x="7026909" y="158678"/>
                  <a:pt x="8301095" y="736031"/>
                  <a:pt x="9319813" y="1169929"/>
                </a:cubicBezTo>
                <a:cubicBezTo>
                  <a:pt x="10270617" y="1574902"/>
                  <a:pt x="10945816" y="1983297"/>
                  <a:pt x="12032924" y="2633277"/>
                </a:cubicBez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>
            <a:gsLst>
              <a:gs pos="100000">
                <a:srgbClr val="5297EB"/>
              </a:gs>
              <a:gs pos="0">
                <a:srgbClr val="F18C4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AF10087-5F65-4595-16B7-1D62A50E7C31}"/>
              </a:ext>
            </a:extLst>
          </p:cNvPr>
          <p:cNvGrpSpPr/>
          <p:nvPr/>
        </p:nvGrpSpPr>
        <p:grpSpPr>
          <a:xfrm>
            <a:off x="3893040" y="5605814"/>
            <a:ext cx="4746416" cy="315056"/>
            <a:chOff x="1253246" y="4118390"/>
            <a:chExt cx="4746416" cy="315056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D87A851-22DD-7D25-2FDE-DE37C2714B99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69" name="iconfont-10019-4889788">
              <a:extLst>
                <a:ext uri="{FF2B5EF4-FFF2-40B4-BE49-F238E27FC236}">
                  <a16:creationId xmlns:a16="http://schemas.microsoft.com/office/drawing/2014/main" id="{8714695D-27A1-82F6-A6B5-F51C86A05888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524C5B1-523F-3485-2617-44832F1A5361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2023.12.20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71" name="iconfont-11899-5651509">
              <a:extLst>
                <a:ext uri="{FF2B5EF4-FFF2-40B4-BE49-F238E27FC236}">
                  <a16:creationId xmlns:a16="http://schemas.microsoft.com/office/drawing/2014/main" id="{736EDCC4-7DE0-F46A-B62D-ACC6A3808B7A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0">
                  <a:srgbClr val="458BF4"/>
                </a:gs>
                <a:gs pos="100000">
                  <a:srgbClr val="6EA6F3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1C1711E-563A-746E-9E4F-897A6D17DABB}"/>
              </a:ext>
            </a:extLst>
          </p:cNvPr>
          <p:cNvSpPr txBox="1"/>
          <p:nvPr/>
        </p:nvSpPr>
        <p:spPr>
          <a:xfrm>
            <a:off x="4378616" y="1763632"/>
            <a:ext cx="5601019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THANKS</a:t>
            </a:r>
            <a:endParaRPr lang="zh-CN" altLang="en-US" sz="88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675426" y="701415"/>
            <a:ext cx="462878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59" name="组合 5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5E3F2F1-F615-67D1-0DCC-41E106224577}"/>
              </a:ext>
            </a:extLst>
          </p:cNvPr>
          <p:cNvGrpSpPr/>
          <p:nvPr/>
        </p:nvGrpSpPr>
        <p:grpSpPr>
          <a:xfrm>
            <a:off x="10246335" y="461931"/>
            <a:ext cx="1160547" cy="478968"/>
            <a:chOff x="8244408" y="263825"/>
            <a:chExt cx="575796" cy="237636"/>
          </a:xfrm>
          <a:solidFill>
            <a:srgbClr val="5297EB"/>
          </a:solidFill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5D39CDEF-0F12-92B5-5D72-32CBFE92CD5B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D1AFEC2-D51B-D3FD-1C72-09B165E052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3" name="文本框-2_矢量">
              <a:extLst>
                <a:ext uri="{FF2B5EF4-FFF2-40B4-BE49-F238E27FC236}">
                  <a16:creationId xmlns:a16="http://schemas.microsoft.com/office/drawing/2014/main" id="{55341575-D44D-1BC5-3F21-857B410C837F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40025865-B662-BE50-B29A-E963F076D2A9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8EE44589-8AEE-4B2D-3259-D3BD4F0D7492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6DA245DE-97EB-5ED4-9A24-EBA2AC46C07E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9" name="TextBox 24">
            <a:extLst>
              <a:ext uri="{FF2B5EF4-FFF2-40B4-BE49-F238E27FC236}">
                <a16:creationId xmlns:a16="http://schemas.microsoft.com/office/drawing/2014/main" id="{513252B9-7B25-3607-4381-4CDAB8312169}"/>
              </a:ext>
            </a:extLst>
          </p:cNvPr>
          <p:cNvSpPr txBox="1"/>
          <p:nvPr/>
        </p:nvSpPr>
        <p:spPr>
          <a:xfrm>
            <a:off x="4750146" y="4700030"/>
            <a:ext cx="2688533" cy="369318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28" tIns="45713" rIns="91428" bIns="45713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企业年终总结暨新年计划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E7D3026-A59E-E92E-676B-F14EC71E31A1}"/>
              </a:ext>
            </a:extLst>
          </p:cNvPr>
          <p:cNvGrpSpPr/>
          <p:nvPr/>
        </p:nvGrpSpPr>
        <p:grpSpPr>
          <a:xfrm>
            <a:off x="4579971" y="2192145"/>
            <a:ext cx="4907575" cy="630765"/>
            <a:chOff x="4214677" y="-1552839"/>
            <a:chExt cx="4907575" cy="630765"/>
          </a:xfrm>
          <a:gradFill>
            <a:gsLst>
              <a:gs pos="0">
                <a:srgbClr val="5297EB">
                  <a:alpha val="55000"/>
                </a:srgbClr>
              </a:gs>
              <a:gs pos="100000">
                <a:srgbClr val="F18C4A"/>
              </a:gs>
            </a:gsLst>
            <a:lin ang="13500000" scaled="1"/>
          </a:gradFill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FEE91DA-F6D1-A1DF-77DF-46FB54E544D7}"/>
                </a:ext>
              </a:extLst>
            </p:cNvPr>
            <p:cNvSpPr txBox="1"/>
            <p:nvPr/>
          </p:nvSpPr>
          <p:spPr>
            <a:xfrm>
              <a:off x="7567477" y="-1552839"/>
              <a:ext cx="737750" cy="630765"/>
            </a:xfrm>
            <a:custGeom>
              <a:avLst/>
              <a:gdLst/>
              <a:ahLst/>
              <a:cxnLst/>
              <a:rect l="l" t="t" r="r" b="b"/>
              <a:pathLst>
                <a:path w="737750" h="630765">
                  <a:moveTo>
                    <a:pt x="42348" y="0"/>
                  </a:moveTo>
                  <a:lnTo>
                    <a:pt x="299781" y="0"/>
                  </a:lnTo>
                  <a:lnTo>
                    <a:pt x="267462" y="191681"/>
                  </a:lnTo>
                  <a:lnTo>
                    <a:pt x="492576" y="0"/>
                  </a:lnTo>
                  <a:lnTo>
                    <a:pt x="737750" y="0"/>
                  </a:lnTo>
                  <a:lnTo>
                    <a:pt x="374447" y="320954"/>
                  </a:lnTo>
                  <a:lnTo>
                    <a:pt x="695402" y="630765"/>
                  </a:lnTo>
                  <a:lnTo>
                    <a:pt x="439084" y="630765"/>
                  </a:lnTo>
                  <a:lnTo>
                    <a:pt x="235144" y="416795"/>
                  </a:lnTo>
                  <a:lnTo>
                    <a:pt x="202826" y="630765"/>
                  </a:lnTo>
                  <a:lnTo>
                    <a:pt x="0" y="630765"/>
                  </a:lnTo>
                  <a:lnTo>
                    <a:pt x="74667" y="423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71AAE24-BC2F-C31D-794A-5C93F5BB5FDD}"/>
                </a:ext>
              </a:extLst>
            </p:cNvPr>
            <p:cNvSpPr txBox="1"/>
            <p:nvPr/>
          </p:nvSpPr>
          <p:spPr>
            <a:xfrm>
              <a:off x="4214677" y="-1552839"/>
              <a:ext cx="695402" cy="630765"/>
            </a:xfrm>
            <a:custGeom>
              <a:avLst/>
              <a:gdLst/>
              <a:ahLst/>
              <a:cxnLst/>
              <a:rect l="l" t="t" r="r" b="b"/>
              <a:pathLst>
                <a:path w="695402" h="630765">
                  <a:moveTo>
                    <a:pt x="11145" y="0"/>
                  </a:moveTo>
                  <a:lnTo>
                    <a:pt x="695402" y="0"/>
                  </a:lnTo>
                  <a:lnTo>
                    <a:pt x="674228" y="106985"/>
                  </a:lnTo>
                  <a:lnTo>
                    <a:pt x="449114" y="106985"/>
                  </a:lnTo>
                  <a:lnTo>
                    <a:pt x="374447" y="630765"/>
                  </a:lnTo>
                  <a:lnTo>
                    <a:pt x="160478" y="630765"/>
                  </a:lnTo>
                  <a:lnTo>
                    <a:pt x="235144" y="106985"/>
                  </a:lnTo>
                  <a:lnTo>
                    <a:pt x="0" y="10698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5FA4AB-6419-6305-7E38-B3D45A31FE33}"/>
                </a:ext>
              </a:extLst>
            </p:cNvPr>
            <p:cNvSpPr txBox="1"/>
            <p:nvPr/>
          </p:nvSpPr>
          <p:spPr>
            <a:xfrm>
              <a:off x="5014777" y="-1552839"/>
              <a:ext cx="760038" cy="630765"/>
            </a:xfrm>
            <a:custGeom>
              <a:avLst/>
              <a:gdLst/>
              <a:ahLst/>
              <a:cxnLst/>
              <a:rect l="l" t="t" r="r" b="b"/>
              <a:pathLst>
                <a:path w="760038" h="630765">
                  <a:moveTo>
                    <a:pt x="42349" y="0"/>
                  </a:moveTo>
                  <a:lnTo>
                    <a:pt x="299781" y="0"/>
                  </a:lnTo>
                  <a:lnTo>
                    <a:pt x="267462" y="245174"/>
                  </a:lnTo>
                  <a:lnTo>
                    <a:pt x="515979" y="245174"/>
                  </a:lnTo>
                  <a:lnTo>
                    <a:pt x="546069" y="42348"/>
                  </a:lnTo>
                  <a:lnTo>
                    <a:pt x="513750" y="0"/>
                  </a:lnTo>
                  <a:lnTo>
                    <a:pt x="760038" y="0"/>
                  </a:lnTo>
                  <a:lnTo>
                    <a:pt x="674228" y="630765"/>
                  </a:lnTo>
                  <a:lnTo>
                    <a:pt x="460258" y="630765"/>
                  </a:lnTo>
                  <a:lnTo>
                    <a:pt x="502606" y="352158"/>
                  </a:lnTo>
                  <a:lnTo>
                    <a:pt x="252975" y="352158"/>
                  </a:lnTo>
                  <a:lnTo>
                    <a:pt x="213970" y="630765"/>
                  </a:lnTo>
                  <a:lnTo>
                    <a:pt x="0" y="630765"/>
                  </a:lnTo>
                  <a:lnTo>
                    <a:pt x="85811" y="3120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245A054-CEF0-F712-C1AF-C57B10DC4211}"/>
                </a:ext>
              </a:extLst>
            </p:cNvPr>
            <p:cNvSpPr txBox="1"/>
            <p:nvPr/>
          </p:nvSpPr>
          <p:spPr>
            <a:xfrm>
              <a:off x="5869799" y="-1552839"/>
              <a:ext cx="737749" cy="630765"/>
            </a:xfrm>
            <a:custGeom>
              <a:avLst/>
              <a:gdLst/>
              <a:ahLst/>
              <a:cxnLst/>
              <a:rect l="l" t="t" r="r" b="b"/>
              <a:pathLst>
                <a:path w="737749" h="630765">
                  <a:moveTo>
                    <a:pt x="406765" y="106985"/>
                  </a:moveTo>
                  <a:lnTo>
                    <a:pt x="299780" y="352158"/>
                  </a:lnTo>
                  <a:lnTo>
                    <a:pt x="513750" y="352158"/>
                  </a:lnTo>
                  <a:lnTo>
                    <a:pt x="481431" y="106985"/>
                  </a:lnTo>
                  <a:close/>
                  <a:moveTo>
                    <a:pt x="213969" y="0"/>
                  </a:moveTo>
                  <a:lnTo>
                    <a:pt x="653053" y="0"/>
                  </a:lnTo>
                  <a:lnTo>
                    <a:pt x="737749" y="630765"/>
                  </a:lnTo>
                  <a:lnTo>
                    <a:pt x="546068" y="630765"/>
                  </a:lnTo>
                  <a:lnTo>
                    <a:pt x="523779" y="459143"/>
                  </a:lnTo>
                  <a:lnTo>
                    <a:pt x="256317" y="459143"/>
                  </a:lnTo>
                  <a:lnTo>
                    <a:pt x="181651" y="630765"/>
                  </a:lnTo>
                  <a:lnTo>
                    <a:pt x="0" y="630765"/>
                  </a:lnTo>
                  <a:lnTo>
                    <a:pt x="246288" y="3120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3A0B295-6A55-8167-FA4A-CE9E5B21FFB3}"/>
                </a:ext>
              </a:extLst>
            </p:cNvPr>
            <p:cNvSpPr txBox="1"/>
            <p:nvPr/>
          </p:nvSpPr>
          <p:spPr>
            <a:xfrm>
              <a:off x="6710227" y="-1552839"/>
              <a:ext cx="760038" cy="630765"/>
            </a:xfrm>
            <a:custGeom>
              <a:avLst/>
              <a:gdLst/>
              <a:ahLst/>
              <a:cxnLst/>
              <a:rect l="l" t="t" r="r" b="b"/>
              <a:pathLst>
                <a:path w="760038" h="630765">
                  <a:moveTo>
                    <a:pt x="42348" y="0"/>
                  </a:moveTo>
                  <a:lnTo>
                    <a:pt x="299780" y="0"/>
                  </a:lnTo>
                  <a:lnTo>
                    <a:pt x="523780" y="395621"/>
                  </a:lnTo>
                  <a:lnTo>
                    <a:pt x="577272" y="0"/>
                  </a:lnTo>
                  <a:lnTo>
                    <a:pt x="760038" y="0"/>
                  </a:lnTo>
                  <a:lnTo>
                    <a:pt x="674227" y="630765"/>
                  </a:lnTo>
                  <a:lnTo>
                    <a:pt x="460258" y="630765"/>
                  </a:lnTo>
                  <a:lnTo>
                    <a:pt x="246288" y="245174"/>
                  </a:lnTo>
                  <a:lnTo>
                    <a:pt x="192796" y="630765"/>
                  </a:lnTo>
                  <a:lnTo>
                    <a:pt x="0" y="630765"/>
                  </a:lnTo>
                  <a:lnTo>
                    <a:pt x="85811" y="4234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4E545AF-5BC0-5708-82F4-19C53FC68499}"/>
                </a:ext>
              </a:extLst>
            </p:cNvPr>
            <p:cNvSpPr txBox="1"/>
            <p:nvPr/>
          </p:nvSpPr>
          <p:spPr>
            <a:xfrm>
              <a:off x="8405678" y="-1552839"/>
              <a:ext cx="716574" cy="630765"/>
            </a:xfrm>
            <a:custGeom>
              <a:avLst/>
              <a:gdLst/>
              <a:ahLst/>
              <a:cxnLst/>
              <a:rect l="l" t="t" r="r" b="b"/>
              <a:pathLst>
                <a:path w="716574" h="630765">
                  <a:moveTo>
                    <a:pt x="85810" y="0"/>
                  </a:moveTo>
                  <a:lnTo>
                    <a:pt x="716574" y="0"/>
                  </a:lnTo>
                  <a:lnTo>
                    <a:pt x="695400" y="181651"/>
                  </a:lnTo>
                  <a:lnTo>
                    <a:pt x="481430" y="181651"/>
                  </a:lnTo>
                  <a:lnTo>
                    <a:pt x="492575" y="106985"/>
                  </a:lnTo>
                  <a:lnTo>
                    <a:pt x="288636" y="106985"/>
                  </a:lnTo>
                  <a:lnTo>
                    <a:pt x="256317" y="267462"/>
                  </a:lnTo>
                  <a:lnTo>
                    <a:pt x="684256" y="267462"/>
                  </a:lnTo>
                  <a:lnTo>
                    <a:pt x="641908" y="556098"/>
                  </a:lnTo>
                  <a:cubicBezTo>
                    <a:pt x="641908" y="566499"/>
                    <a:pt x="639493" y="576343"/>
                    <a:pt x="634664" y="585630"/>
                  </a:cubicBezTo>
                  <a:cubicBezTo>
                    <a:pt x="629835" y="594917"/>
                    <a:pt x="623334" y="602904"/>
                    <a:pt x="615162" y="609590"/>
                  </a:cubicBezTo>
                  <a:cubicBezTo>
                    <a:pt x="606990" y="616277"/>
                    <a:pt x="597888" y="621478"/>
                    <a:pt x="587858" y="625192"/>
                  </a:cubicBezTo>
                  <a:cubicBezTo>
                    <a:pt x="577828" y="628907"/>
                    <a:pt x="567241" y="630765"/>
                    <a:pt x="556097" y="630765"/>
                  </a:cubicBezTo>
                  <a:lnTo>
                    <a:pt x="0" y="630765"/>
                  </a:lnTo>
                  <a:lnTo>
                    <a:pt x="21174" y="459143"/>
                  </a:lnTo>
                  <a:lnTo>
                    <a:pt x="53492" y="502606"/>
                  </a:lnTo>
                  <a:lnTo>
                    <a:pt x="439082" y="502606"/>
                  </a:lnTo>
                  <a:lnTo>
                    <a:pt x="460256" y="374447"/>
                  </a:lnTo>
                  <a:lnTo>
                    <a:pt x="32318" y="37444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solidFill>
                  <a:srgbClr val="FFFFF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00333A1E-2F45-FD5A-A0F4-85D48D00A45F}"/>
              </a:ext>
            </a:extLst>
          </p:cNvPr>
          <p:cNvGrpSpPr/>
          <p:nvPr/>
        </p:nvGrpSpPr>
        <p:grpSpPr>
          <a:xfrm>
            <a:off x="3017984" y="1035201"/>
            <a:ext cx="4062336" cy="802386"/>
            <a:chOff x="2652690" y="-2709783"/>
            <a:chExt cx="4062336" cy="802386"/>
          </a:xfrm>
          <a:gradFill>
            <a:gsLst>
              <a:gs pos="0">
                <a:srgbClr val="5297EB">
                  <a:alpha val="55000"/>
                </a:srgbClr>
              </a:gs>
              <a:gs pos="100000">
                <a:srgbClr val="F18C4A"/>
              </a:gs>
            </a:gsLst>
            <a:lin ang="13500000" scaled="1"/>
          </a:gradFill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6AED70B-A3E8-2C10-8BB7-1C8FB4CE90E8}"/>
                </a:ext>
              </a:extLst>
            </p:cNvPr>
            <p:cNvSpPr txBox="1"/>
            <p:nvPr/>
          </p:nvSpPr>
          <p:spPr>
            <a:xfrm>
              <a:off x="2652690" y="-2708668"/>
              <a:ext cx="966206" cy="800157"/>
            </a:xfrm>
            <a:custGeom>
              <a:avLst/>
              <a:gdLst/>
              <a:ahLst/>
              <a:cxnLst/>
              <a:rect l="l" t="t" r="r" b="b"/>
              <a:pathLst>
                <a:path w="966206" h="800157">
                  <a:moveTo>
                    <a:pt x="410108" y="404537"/>
                  </a:moveTo>
                  <a:lnTo>
                    <a:pt x="404536" y="447999"/>
                  </a:lnTo>
                  <a:lnTo>
                    <a:pt x="492576" y="447999"/>
                  </a:lnTo>
                  <a:lnTo>
                    <a:pt x="498148" y="404537"/>
                  </a:lnTo>
                  <a:close/>
                  <a:moveTo>
                    <a:pt x="659739" y="324298"/>
                  </a:moveTo>
                  <a:lnTo>
                    <a:pt x="752237" y="324298"/>
                  </a:lnTo>
                  <a:lnTo>
                    <a:pt x="729948" y="591760"/>
                  </a:lnTo>
                  <a:lnTo>
                    <a:pt x="637451" y="591760"/>
                  </a:lnTo>
                  <a:close/>
                  <a:moveTo>
                    <a:pt x="427939" y="279721"/>
                  </a:moveTo>
                  <a:lnTo>
                    <a:pt x="422367" y="323184"/>
                  </a:lnTo>
                  <a:lnTo>
                    <a:pt x="510406" y="323184"/>
                  </a:lnTo>
                  <a:lnTo>
                    <a:pt x="515979" y="279721"/>
                  </a:lnTo>
                  <a:close/>
                  <a:moveTo>
                    <a:pt x="31204" y="205055"/>
                  </a:moveTo>
                  <a:lnTo>
                    <a:pt x="259661" y="205055"/>
                  </a:lnTo>
                  <a:lnTo>
                    <a:pt x="200596" y="620735"/>
                  </a:lnTo>
                  <a:lnTo>
                    <a:pt x="256318" y="593989"/>
                  </a:lnTo>
                  <a:lnTo>
                    <a:pt x="239601" y="708775"/>
                  </a:lnTo>
                  <a:lnTo>
                    <a:pt x="0" y="797929"/>
                  </a:lnTo>
                  <a:lnTo>
                    <a:pt x="67980" y="313154"/>
                  </a:lnTo>
                  <a:lnTo>
                    <a:pt x="15602" y="313154"/>
                  </a:lnTo>
                  <a:close/>
                  <a:moveTo>
                    <a:pt x="445770" y="154905"/>
                  </a:moveTo>
                  <a:lnTo>
                    <a:pt x="439083" y="198368"/>
                  </a:lnTo>
                  <a:lnTo>
                    <a:pt x="527123" y="198368"/>
                  </a:lnTo>
                  <a:lnTo>
                    <a:pt x="533809" y="154905"/>
                  </a:lnTo>
                  <a:close/>
                  <a:moveTo>
                    <a:pt x="85810" y="20060"/>
                  </a:moveTo>
                  <a:lnTo>
                    <a:pt x="245173" y="20060"/>
                  </a:lnTo>
                  <a:lnTo>
                    <a:pt x="270805" y="173851"/>
                  </a:lnTo>
                  <a:lnTo>
                    <a:pt x="111442" y="173851"/>
                  </a:lnTo>
                  <a:close/>
                  <a:moveTo>
                    <a:pt x="421252" y="1115"/>
                  </a:moveTo>
                  <a:lnTo>
                    <a:pt x="591759" y="1115"/>
                  </a:lnTo>
                  <a:lnTo>
                    <a:pt x="549411" y="56836"/>
                  </a:lnTo>
                  <a:lnTo>
                    <a:pt x="682028" y="56836"/>
                  </a:lnTo>
                  <a:lnTo>
                    <a:pt x="588416" y="725491"/>
                  </a:lnTo>
                  <a:cubicBezTo>
                    <a:pt x="586930" y="735892"/>
                    <a:pt x="583030" y="745551"/>
                    <a:pt x="576715" y="754466"/>
                  </a:cubicBezTo>
                  <a:cubicBezTo>
                    <a:pt x="570400" y="763381"/>
                    <a:pt x="562599" y="771182"/>
                    <a:pt x="553312" y="777869"/>
                  </a:cubicBezTo>
                  <a:cubicBezTo>
                    <a:pt x="544025" y="784556"/>
                    <a:pt x="533438" y="789756"/>
                    <a:pt x="521551" y="793471"/>
                  </a:cubicBezTo>
                  <a:cubicBezTo>
                    <a:pt x="509663" y="797186"/>
                    <a:pt x="497033" y="799043"/>
                    <a:pt x="483660" y="799043"/>
                  </a:cubicBezTo>
                  <a:lnTo>
                    <a:pt x="373332" y="799043"/>
                  </a:lnTo>
                  <a:lnTo>
                    <a:pt x="458028" y="695402"/>
                  </a:lnTo>
                  <a:lnTo>
                    <a:pt x="475859" y="567243"/>
                  </a:lnTo>
                  <a:lnTo>
                    <a:pt x="351044" y="785670"/>
                  </a:lnTo>
                  <a:lnTo>
                    <a:pt x="215084" y="785670"/>
                  </a:lnTo>
                  <a:lnTo>
                    <a:pt x="354387" y="540497"/>
                  </a:lnTo>
                  <a:lnTo>
                    <a:pt x="231800" y="540497"/>
                  </a:lnTo>
                  <a:lnTo>
                    <a:pt x="245173" y="447999"/>
                  </a:lnTo>
                  <a:lnTo>
                    <a:pt x="276377" y="447999"/>
                  </a:lnTo>
                  <a:lnTo>
                    <a:pt x="332098" y="56836"/>
                  </a:lnTo>
                  <a:lnTo>
                    <a:pt x="410108" y="56836"/>
                  </a:lnTo>
                  <a:lnTo>
                    <a:pt x="437969" y="24518"/>
                  </a:lnTo>
                  <a:close/>
                  <a:moveTo>
                    <a:pt x="786784" y="0"/>
                  </a:moveTo>
                  <a:lnTo>
                    <a:pt x="962863" y="0"/>
                  </a:lnTo>
                  <a:lnTo>
                    <a:pt x="939460" y="162706"/>
                  </a:lnTo>
                  <a:lnTo>
                    <a:pt x="966206" y="162706"/>
                  </a:lnTo>
                  <a:lnTo>
                    <a:pt x="951719" y="261890"/>
                  </a:lnTo>
                  <a:lnTo>
                    <a:pt x="926087" y="261890"/>
                  </a:lnTo>
                  <a:lnTo>
                    <a:pt x="860336" y="726605"/>
                  </a:lnTo>
                  <a:cubicBezTo>
                    <a:pt x="857364" y="747408"/>
                    <a:pt x="846777" y="764867"/>
                    <a:pt x="828575" y="778983"/>
                  </a:cubicBezTo>
                  <a:cubicBezTo>
                    <a:pt x="810372" y="793099"/>
                    <a:pt x="789384" y="800157"/>
                    <a:pt x="765610" y="800157"/>
                  </a:cubicBezTo>
                  <a:lnTo>
                    <a:pt x="647481" y="800157"/>
                  </a:lnTo>
                  <a:lnTo>
                    <a:pt x="723262" y="696516"/>
                  </a:lnTo>
                  <a:lnTo>
                    <a:pt x="784555" y="261890"/>
                  </a:lnTo>
                  <a:lnTo>
                    <a:pt x="667540" y="261890"/>
                  </a:lnTo>
                  <a:lnTo>
                    <a:pt x="682028" y="162706"/>
                  </a:lnTo>
                  <a:lnTo>
                    <a:pt x="797928" y="162706"/>
                  </a:lnTo>
                  <a:lnTo>
                    <a:pt x="816873" y="312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bg1"/>
                  </a:solidFill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7A622E4-D54F-25EA-06BB-55A01859AAC4}"/>
                </a:ext>
              </a:extLst>
            </p:cNvPr>
            <p:cNvSpPr txBox="1"/>
            <p:nvPr/>
          </p:nvSpPr>
          <p:spPr>
            <a:xfrm>
              <a:off x="3681390" y="-2708668"/>
              <a:ext cx="966206" cy="800157"/>
            </a:xfrm>
            <a:custGeom>
              <a:avLst/>
              <a:gdLst/>
              <a:ahLst/>
              <a:cxnLst/>
              <a:rect l="l" t="t" r="r" b="b"/>
              <a:pathLst>
                <a:path w="966206" h="800157">
                  <a:moveTo>
                    <a:pt x="410108" y="404537"/>
                  </a:moveTo>
                  <a:lnTo>
                    <a:pt x="404536" y="447999"/>
                  </a:lnTo>
                  <a:lnTo>
                    <a:pt x="492576" y="447999"/>
                  </a:lnTo>
                  <a:lnTo>
                    <a:pt x="498148" y="404537"/>
                  </a:lnTo>
                  <a:close/>
                  <a:moveTo>
                    <a:pt x="659739" y="324298"/>
                  </a:moveTo>
                  <a:lnTo>
                    <a:pt x="752237" y="324298"/>
                  </a:lnTo>
                  <a:lnTo>
                    <a:pt x="729948" y="591760"/>
                  </a:lnTo>
                  <a:lnTo>
                    <a:pt x="637451" y="591760"/>
                  </a:lnTo>
                  <a:close/>
                  <a:moveTo>
                    <a:pt x="427939" y="279721"/>
                  </a:moveTo>
                  <a:lnTo>
                    <a:pt x="422367" y="323184"/>
                  </a:lnTo>
                  <a:lnTo>
                    <a:pt x="510406" y="323184"/>
                  </a:lnTo>
                  <a:lnTo>
                    <a:pt x="515978" y="279721"/>
                  </a:lnTo>
                  <a:close/>
                  <a:moveTo>
                    <a:pt x="31204" y="205055"/>
                  </a:moveTo>
                  <a:lnTo>
                    <a:pt x="259661" y="205055"/>
                  </a:lnTo>
                  <a:lnTo>
                    <a:pt x="200596" y="620735"/>
                  </a:lnTo>
                  <a:lnTo>
                    <a:pt x="256317" y="593989"/>
                  </a:lnTo>
                  <a:lnTo>
                    <a:pt x="239601" y="708775"/>
                  </a:lnTo>
                  <a:lnTo>
                    <a:pt x="0" y="797929"/>
                  </a:lnTo>
                  <a:lnTo>
                    <a:pt x="67980" y="313154"/>
                  </a:lnTo>
                  <a:lnTo>
                    <a:pt x="15602" y="313154"/>
                  </a:lnTo>
                  <a:close/>
                  <a:moveTo>
                    <a:pt x="445770" y="154905"/>
                  </a:moveTo>
                  <a:lnTo>
                    <a:pt x="439083" y="198368"/>
                  </a:lnTo>
                  <a:lnTo>
                    <a:pt x="527123" y="198368"/>
                  </a:lnTo>
                  <a:lnTo>
                    <a:pt x="533809" y="154905"/>
                  </a:lnTo>
                  <a:close/>
                  <a:moveTo>
                    <a:pt x="85811" y="20060"/>
                  </a:moveTo>
                  <a:lnTo>
                    <a:pt x="245173" y="20060"/>
                  </a:lnTo>
                  <a:lnTo>
                    <a:pt x="270805" y="173851"/>
                  </a:lnTo>
                  <a:lnTo>
                    <a:pt x="111442" y="173851"/>
                  </a:lnTo>
                  <a:close/>
                  <a:moveTo>
                    <a:pt x="421252" y="1115"/>
                  </a:moveTo>
                  <a:lnTo>
                    <a:pt x="591759" y="1115"/>
                  </a:lnTo>
                  <a:lnTo>
                    <a:pt x="549411" y="56836"/>
                  </a:lnTo>
                  <a:lnTo>
                    <a:pt x="682028" y="56836"/>
                  </a:lnTo>
                  <a:lnTo>
                    <a:pt x="588416" y="725491"/>
                  </a:lnTo>
                  <a:cubicBezTo>
                    <a:pt x="586930" y="735892"/>
                    <a:pt x="583030" y="745551"/>
                    <a:pt x="576715" y="754466"/>
                  </a:cubicBezTo>
                  <a:cubicBezTo>
                    <a:pt x="570400" y="763381"/>
                    <a:pt x="562599" y="771182"/>
                    <a:pt x="553312" y="777869"/>
                  </a:cubicBezTo>
                  <a:cubicBezTo>
                    <a:pt x="544025" y="784556"/>
                    <a:pt x="533438" y="789756"/>
                    <a:pt x="521551" y="793471"/>
                  </a:cubicBezTo>
                  <a:cubicBezTo>
                    <a:pt x="509663" y="797186"/>
                    <a:pt x="497033" y="799043"/>
                    <a:pt x="483660" y="799043"/>
                  </a:cubicBezTo>
                  <a:lnTo>
                    <a:pt x="373332" y="799043"/>
                  </a:lnTo>
                  <a:lnTo>
                    <a:pt x="458029" y="695402"/>
                  </a:lnTo>
                  <a:lnTo>
                    <a:pt x="475859" y="567243"/>
                  </a:lnTo>
                  <a:lnTo>
                    <a:pt x="351044" y="785670"/>
                  </a:lnTo>
                  <a:lnTo>
                    <a:pt x="215084" y="785670"/>
                  </a:lnTo>
                  <a:lnTo>
                    <a:pt x="354387" y="540497"/>
                  </a:lnTo>
                  <a:lnTo>
                    <a:pt x="231800" y="540497"/>
                  </a:lnTo>
                  <a:lnTo>
                    <a:pt x="245173" y="447999"/>
                  </a:lnTo>
                  <a:lnTo>
                    <a:pt x="276377" y="447999"/>
                  </a:lnTo>
                  <a:lnTo>
                    <a:pt x="332099" y="56836"/>
                  </a:lnTo>
                  <a:lnTo>
                    <a:pt x="410108" y="56836"/>
                  </a:lnTo>
                  <a:lnTo>
                    <a:pt x="437969" y="24518"/>
                  </a:lnTo>
                  <a:close/>
                  <a:moveTo>
                    <a:pt x="786784" y="0"/>
                  </a:moveTo>
                  <a:lnTo>
                    <a:pt x="962863" y="0"/>
                  </a:lnTo>
                  <a:lnTo>
                    <a:pt x="939460" y="162706"/>
                  </a:lnTo>
                  <a:lnTo>
                    <a:pt x="966206" y="162706"/>
                  </a:lnTo>
                  <a:lnTo>
                    <a:pt x="951719" y="261890"/>
                  </a:lnTo>
                  <a:lnTo>
                    <a:pt x="926087" y="261890"/>
                  </a:lnTo>
                  <a:lnTo>
                    <a:pt x="860336" y="726605"/>
                  </a:lnTo>
                  <a:cubicBezTo>
                    <a:pt x="857364" y="747408"/>
                    <a:pt x="846777" y="764867"/>
                    <a:pt x="828575" y="778983"/>
                  </a:cubicBezTo>
                  <a:cubicBezTo>
                    <a:pt x="810373" y="793099"/>
                    <a:pt x="789384" y="800157"/>
                    <a:pt x="765610" y="800157"/>
                  </a:cubicBezTo>
                  <a:lnTo>
                    <a:pt x="647481" y="800157"/>
                  </a:lnTo>
                  <a:lnTo>
                    <a:pt x="723262" y="696516"/>
                  </a:lnTo>
                  <a:lnTo>
                    <a:pt x="784555" y="261890"/>
                  </a:lnTo>
                  <a:lnTo>
                    <a:pt x="667540" y="261890"/>
                  </a:lnTo>
                  <a:lnTo>
                    <a:pt x="682028" y="162706"/>
                  </a:lnTo>
                  <a:lnTo>
                    <a:pt x="797928" y="162706"/>
                  </a:lnTo>
                  <a:lnTo>
                    <a:pt x="816873" y="312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bg1"/>
                  </a:solidFill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550CCA6-5D59-0C8C-6B38-D6334BD096C0}"/>
                </a:ext>
              </a:extLst>
            </p:cNvPr>
            <p:cNvSpPr txBox="1"/>
            <p:nvPr/>
          </p:nvSpPr>
          <p:spPr>
            <a:xfrm>
              <a:off x="4691144" y="-2688609"/>
              <a:ext cx="1004097" cy="781212"/>
            </a:xfrm>
            <a:custGeom>
              <a:avLst/>
              <a:gdLst/>
              <a:ahLst/>
              <a:cxnLst/>
              <a:rect l="l" t="t" r="r" b="b"/>
              <a:pathLst>
                <a:path w="1004097" h="781212">
                  <a:moveTo>
                    <a:pt x="692058" y="515979"/>
                  </a:moveTo>
                  <a:lnTo>
                    <a:pt x="850307" y="515979"/>
                  </a:lnTo>
                  <a:lnTo>
                    <a:pt x="815759" y="665312"/>
                  </a:lnTo>
                  <a:lnTo>
                    <a:pt x="903799" y="665312"/>
                  </a:lnTo>
                  <a:lnTo>
                    <a:pt x="953948" y="617391"/>
                  </a:lnTo>
                  <a:lnTo>
                    <a:pt x="931660" y="781212"/>
                  </a:lnTo>
                  <a:lnTo>
                    <a:pt x="628536" y="781212"/>
                  </a:lnTo>
                  <a:close/>
                  <a:moveTo>
                    <a:pt x="653053" y="148219"/>
                  </a:moveTo>
                  <a:lnTo>
                    <a:pt x="804615" y="148219"/>
                  </a:lnTo>
                  <a:lnTo>
                    <a:pt x="543840" y="781212"/>
                  </a:lnTo>
                  <a:lnTo>
                    <a:pt x="393392" y="781212"/>
                  </a:lnTo>
                  <a:close/>
                  <a:moveTo>
                    <a:pt x="123702" y="21174"/>
                  </a:moveTo>
                  <a:lnTo>
                    <a:pt x="453571" y="21174"/>
                  </a:lnTo>
                  <a:lnTo>
                    <a:pt x="421253" y="251860"/>
                  </a:lnTo>
                  <a:lnTo>
                    <a:pt x="307582" y="478088"/>
                  </a:lnTo>
                  <a:lnTo>
                    <a:pt x="391164" y="781212"/>
                  </a:lnTo>
                  <a:lnTo>
                    <a:pt x="235144" y="781212"/>
                  </a:lnTo>
                  <a:lnTo>
                    <a:pt x="207284" y="678685"/>
                  </a:lnTo>
                  <a:lnTo>
                    <a:pt x="156020" y="781212"/>
                  </a:lnTo>
                  <a:lnTo>
                    <a:pt x="0" y="781212"/>
                  </a:lnTo>
                  <a:lnTo>
                    <a:pt x="152677" y="479203"/>
                  </a:lnTo>
                  <a:lnTo>
                    <a:pt x="91383" y="254089"/>
                  </a:lnTo>
                  <a:lnTo>
                    <a:pt x="103642" y="169393"/>
                  </a:lnTo>
                  <a:lnTo>
                    <a:pt x="241831" y="169393"/>
                  </a:lnTo>
                  <a:lnTo>
                    <a:pt x="235144" y="213970"/>
                  </a:lnTo>
                  <a:lnTo>
                    <a:pt x="252975" y="279721"/>
                  </a:lnTo>
                  <a:lnTo>
                    <a:pt x="288637" y="209512"/>
                  </a:lnTo>
                  <a:lnTo>
                    <a:pt x="299781" y="127044"/>
                  </a:lnTo>
                  <a:lnTo>
                    <a:pt x="108100" y="127044"/>
                  </a:lnTo>
                  <a:close/>
                  <a:moveTo>
                    <a:pt x="489233" y="0"/>
                  </a:moveTo>
                  <a:lnTo>
                    <a:pt x="1004097" y="0"/>
                  </a:lnTo>
                  <a:lnTo>
                    <a:pt x="936118" y="487004"/>
                  </a:lnTo>
                  <a:lnTo>
                    <a:pt x="790128" y="487004"/>
                  </a:lnTo>
                  <a:lnTo>
                    <a:pt x="844734" y="100298"/>
                  </a:lnTo>
                  <a:lnTo>
                    <a:pt x="627422" y="100298"/>
                  </a:lnTo>
                  <a:lnTo>
                    <a:pt x="617392" y="168278"/>
                  </a:lnTo>
                  <a:lnTo>
                    <a:pt x="491462" y="487004"/>
                  </a:lnTo>
                  <a:lnTo>
                    <a:pt x="421253" y="48700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bg1"/>
                  </a:solidFill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90BC37D-39C9-BFD5-3D2E-5233D30BCE9B}"/>
                </a:ext>
              </a:extLst>
            </p:cNvPr>
            <p:cNvSpPr txBox="1"/>
            <p:nvPr/>
          </p:nvSpPr>
          <p:spPr>
            <a:xfrm>
              <a:off x="5729874" y="-2709783"/>
              <a:ext cx="985152" cy="802386"/>
            </a:xfrm>
            <a:custGeom>
              <a:avLst/>
              <a:gdLst/>
              <a:ahLst/>
              <a:cxnLst/>
              <a:rect l="l" t="t" r="r" b="b"/>
              <a:pathLst>
                <a:path w="985152" h="802386">
                  <a:moveTo>
                    <a:pt x="275263" y="680914"/>
                  </a:moveTo>
                  <a:lnTo>
                    <a:pt x="269691" y="719918"/>
                  </a:lnTo>
                  <a:lnTo>
                    <a:pt x="660854" y="719918"/>
                  </a:lnTo>
                  <a:lnTo>
                    <a:pt x="666426" y="680914"/>
                  </a:lnTo>
                  <a:close/>
                  <a:moveTo>
                    <a:pt x="290865" y="568357"/>
                  </a:moveTo>
                  <a:lnTo>
                    <a:pt x="285293" y="607362"/>
                  </a:lnTo>
                  <a:lnTo>
                    <a:pt x="676456" y="607362"/>
                  </a:lnTo>
                  <a:lnTo>
                    <a:pt x="682028" y="568357"/>
                  </a:lnTo>
                  <a:close/>
                  <a:moveTo>
                    <a:pt x="306467" y="455800"/>
                  </a:moveTo>
                  <a:lnTo>
                    <a:pt x="300895" y="493690"/>
                  </a:lnTo>
                  <a:lnTo>
                    <a:pt x="692058" y="493690"/>
                  </a:lnTo>
                  <a:lnTo>
                    <a:pt x="697630" y="455800"/>
                  </a:lnTo>
                  <a:close/>
                  <a:moveTo>
                    <a:pt x="985152" y="0"/>
                  </a:moveTo>
                  <a:lnTo>
                    <a:pt x="972893" y="84696"/>
                  </a:lnTo>
                  <a:lnTo>
                    <a:pt x="604019" y="93612"/>
                  </a:lnTo>
                  <a:lnTo>
                    <a:pt x="568357" y="138189"/>
                  </a:lnTo>
                  <a:lnTo>
                    <a:pt x="943918" y="138189"/>
                  </a:lnTo>
                  <a:lnTo>
                    <a:pt x="932774" y="222885"/>
                  </a:lnTo>
                  <a:lnTo>
                    <a:pt x="500377" y="222885"/>
                  </a:lnTo>
                  <a:lnTo>
                    <a:pt x="474745" y="254089"/>
                  </a:lnTo>
                  <a:lnTo>
                    <a:pt x="949491" y="254089"/>
                  </a:lnTo>
                  <a:lnTo>
                    <a:pt x="937232" y="338785"/>
                  </a:lnTo>
                  <a:lnTo>
                    <a:pt x="406765" y="338785"/>
                  </a:lnTo>
                  <a:lnTo>
                    <a:pt x="381134" y="371103"/>
                  </a:lnTo>
                  <a:lnTo>
                    <a:pt x="900456" y="371103"/>
                  </a:lnTo>
                  <a:lnTo>
                    <a:pt x="839162" y="802386"/>
                  </a:lnTo>
                  <a:lnTo>
                    <a:pt x="66866" y="802386"/>
                  </a:lnTo>
                  <a:lnTo>
                    <a:pt x="105871" y="529352"/>
                  </a:lnTo>
                  <a:lnTo>
                    <a:pt x="0" y="529352"/>
                  </a:lnTo>
                  <a:lnTo>
                    <a:pt x="152676" y="338785"/>
                  </a:lnTo>
                  <a:lnTo>
                    <a:pt x="47920" y="338785"/>
                  </a:lnTo>
                  <a:lnTo>
                    <a:pt x="60179" y="254089"/>
                  </a:lnTo>
                  <a:lnTo>
                    <a:pt x="220656" y="254089"/>
                  </a:lnTo>
                  <a:lnTo>
                    <a:pt x="246288" y="222885"/>
                  </a:lnTo>
                  <a:lnTo>
                    <a:pt x="85811" y="222885"/>
                  </a:lnTo>
                  <a:lnTo>
                    <a:pt x="96955" y="138189"/>
                  </a:lnTo>
                  <a:lnTo>
                    <a:pt x="314268" y="138189"/>
                  </a:lnTo>
                  <a:lnTo>
                    <a:pt x="345472" y="100298"/>
                  </a:lnTo>
                  <a:lnTo>
                    <a:pt x="80239" y="105870"/>
                  </a:lnTo>
                  <a:lnTo>
                    <a:pt x="92497" y="2117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342900" indent="-342900" algn="ctr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bg1"/>
                  </a:solidFill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30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3485294" y="1228327"/>
            <a:ext cx="52182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87E18B-E0B5-7438-7C6F-336A5C5997C2}"/>
              </a:ext>
            </a:extLst>
          </p:cNvPr>
          <p:cNvSpPr/>
          <p:nvPr/>
        </p:nvSpPr>
        <p:spPr>
          <a:xfrm flipH="1">
            <a:off x="0" y="37965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2722920 h 3061408"/>
              <a:gd name="connsiteX7" fmla="*/ 0 w 12192000"/>
              <a:gd name="connsiteY7" fmla="*/ 3061408 h 3061408"/>
              <a:gd name="connsiteX8" fmla="*/ 12192000 w 12192000"/>
              <a:gd name="connsiteY8" fmla="*/ 3061408 h 3061408"/>
              <a:gd name="connsiteX9" fmla="*/ 12192000 w 12192000"/>
              <a:gd name="connsiteY9" fmla="*/ 2728298 h 3061408"/>
              <a:gd name="connsiteX10" fmla="*/ 12192000 w 12192000"/>
              <a:gd name="connsiteY10" fmla="*/ 2582983 h 3061408"/>
              <a:gd name="connsiteX11" fmla="*/ 12032924 w 12192000"/>
              <a:gd name="connsiteY11" fmla="*/ 2487962 h 3061408"/>
              <a:gd name="connsiteX12" fmla="*/ 9319813 w 12192000"/>
              <a:gd name="connsiteY12" fmla="*/ 1024614 h 3061408"/>
              <a:gd name="connsiteX13" fmla="*/ 6171541 w 12192000"/>
              <a:gd name="connsiteY13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2B4ACE7-30AB-6CD6-F0A8-1AA17424B161}"/>
              </a:ext>
            </a:extLst>
          </p:cNvPr>
          <p:cNvSpPr/>
          <p:nvPr/>
        </p:nvSpPr>
        <p:spPr>
          <a:xfrm flipH="1">
            <a:off x="0" y="38981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3061408 h 3061408"/>
              <a:gd name="connsiteX7" fmla="*/ 12192000 w 12192000"/>
              <a:gd name="connsiteY7" fmla="*/ 3061408 h 3061408"/>
              <a:gd name="connsiteX8" fmla="*/ 12192000 w 12192000"/>
              <a:gd name="connsiteY8" fmla="*/ 2582983 h 3061408"/>
              <a:gd name="connsiteX9" fmla="*/ 12032924 w 12192000"/>
              <a:gd name="connsiteY9" fmla="*/ 2487962 h 3061408"/>
              <a:gd name="connsiteX10" fmla="*/ 9319813 w 12192000"/>
              <a:gd name="connsiteY10" fmla="*/ 1024614 h 3061408"/>
              <a:gd name="connsiteX11" fmla="*/ 6171541 w 12192000"/>
              <a:gd name="connsiteY11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5297EB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96FCEEA-C51C-D172-4DD8-36C75D940625}"/>
              </a:ext>
            </a:extLst>
          </p:cNvPr>
          <p:cNvSpPr/>
          <p:nvPr/>
        </p:nvSpPr>
        <p:spPr>
          <a:xfrm flipH="1">
            <a:off x="0" y="3651277"/>
            <a:ext cx="12192000" cy="2728298"/>
          </a:xfrm>
          <a:custGeom>
            <a:avLst/>
            <a:gdLst>
              <a:gd name="connsiteX0" fmla="*/ 6171541 w 12192000"/>
              <a:gd name="connsiteY0" fmla="*/ 0 h 2728298"/>
              <a:gd name="connsiteX1" fmla="*/ 6091498 w 12192000"/>
              <a:gd name="connsiteY1" fmla="*/ 2449 h 2728298"/>
              <a:gd name="connsiteX2" fmla="*/ 6011455 w 12192000"/>
              <a:gd name="connsiteY2" fmla="*/ 0 h 2728298"/>
              <a:gd name="connsiteX3" fmla="*/ 2863183 w 12192000"/>
              <a:gd name="connsiteY3" fmla="*/ 1024614 h 2728298"/>
              <a:gd name="connsiteX4" fmla="*/ 150072 w 12192000"/>
              <a:gd name="connsiteY4" fmla="*/ 2487962 h 2728298"/>
              <a:gd name="connsiteX5" fmla="*/ 0 w 12192000"/>
              <a:gd name="connsiteY5" fmla="*/ 2577605 h 2728298"/>
              <a:gd name="connsiteX6" fmla="*/ 0 w 12192000"/>
              <a:gd name="connsiteY6" fmla="*/ 2722920 h 2728298"/>
              <a:gd name="connsiteX7" fmla="*/ 150072 w 12192000"/>
              <a:gd name="connsiteY7" fmla="*/ 2633277 h 2728298"/>
              <a:gd name="connsiteX8" fmla="*/ 2863183 w 12192000"/>
              <a:gd name="connsiteY8" fmla="*/ 1169929 h 2728298"/>
              <a:gd name="connsiteX9" fmla="*/ 6011455 w 12192000"/>
              <a:gd name="connsiteY9" fmla="*/ 145315 h 2728298"/>
              <a:gd name="connsiteX10" fmla="*/ 6091498 w 12192000"/>
              <a:gd name="connsiteY10" fmla="*/ 147764 h 2728298"/>
              <a:gd name="connsiteX11" fmla="*/ 6171541 w 12192000"/>
              <a:gd name="connsiteY11" fmla="*/ 145315 h 2728298"/>
              <a:gd name="connsiteX12" fmla="*/ 9319813 w 12192000"/>
              <a:gd name="connsiteY12" fmla="*/ 1169929 h 2728298"/>
              <a:gd name="connsiteX13" fmla="*/ 12032924 w 12192000"/>
              <a:gd name="connsiteY13" fmla="*/ 2633277 h 2728298"/>
              <a:gd name="connsiteX14" fmla="*/ 12192000 w 12192000"/>
              <a:gd name="connsiteY14" fmla="*/ 2728298 h 2728298"/>
              <a:gd name="connsiteX15" fmla="*/ 12192000 w 12192000"/>
              <a:gd name="connsiteY15" fmla="*/ 2582983 h 2728298"/>
              <a:gd name="connsiteX16" fmla="*/ 12032924 w 12192000"/>
              <a:gd name="connsiteY16" fmla="*/ 2487962 h 2728298"/>
              <a:gd name="connsiteX17" fmla="*/ 9319813 w 12192000"/>
              <a:gd name="connsiteY17" fmla="*/ 1024614 h 2728298"/>
              <a:gd name="connsiteX18" fmla="*/ 6171541 w 12192000"/>
              <a:gd name="connsiteY18" fmla="*/ 0 h 272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272829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150072" y="2633277"/>
                </a:lnTo>
                <a:cubicBezTo>
                  <a:pt x="1237180" y="1983297"/>
                  <a:pt x="1912379" y="1574902"/>
                  <a:pt x="2863183" y="1169929"/>
                </a:cubicBezTo>
                <a:cubicBezTo>
                  <a:pt x="3881902" y="736031"/>
                  <a:pt x="5156087" y="158678"/>
                  <a:pt x="6011455" y="145315"/>
                </a:cubicBezTo>
                <a:lnTo>
                  <a:pt x="6091498" y="147764"/>
                </a:lnTo>
                <a:lnTo>
                  <a:pt x="6171541" y="145315"/>
                </a:lnTo>
                <a:cubicBezTo>
                  <a:pt x="7026909" y="158678"/>
                  <a:pt x="8301095" y="736031"/>
                  <a:pt x="9319813" y="1169929"/>
                </a:cubicBezTo>
                <a:cubicBezTo>
                  <a:pt x="10270617" y="1574902"/>
                  <a:pt x="10945816" y="1983297"/>
                  <a:pt x="12032924" y="2633277"/>
                </a:cubicBez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>
            <a:gsLst>
              <a:gs pos="100000">
                <a:srgbClr val="5297EB"/>
              </a:gs>
              <a:gs pos="0">
                <a:srgbClr val="F18C4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C1711E-563A-746E-9E4F-897A6D17DABB}"/>
              </a:ext>
            </a:extLst>
          </p:cNvPr>
          <p:cNvSpPr txBox="1"/>
          <p:nvPr/>
        </p:nvSpPr>
        <p:spPr>
          <a:xfrm>
            <a:off x="4834702" y="3995976"/>
            <a:ext cx="25389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PART</a:t>
            </a:r>
            <a:endParaRPr lang="zh-CN" altLang="en-US" sz="2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4958935" y="3997055"/>
            <a:ext cx="227095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13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3C8AC-DCEC-F9FC-7B11-6AF0D284D433}"/>
              </a:ext>
            </a:extLst>
          </p:cNvPr>
          <p:cNvSpPr txBox="1"/>
          <p:nvPr/>
        </p:nvSpPr>
        <p:spPr>
          <a:xfrm>
            <a:off x="1676400" y="1957427"/>
            <a:ext cx="8839200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6834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1E9A0BD4-A3E5-0807-C6D3-65B6D317FF08}"/>
              </a:ext>
            </a:extLst>
          </p:cNvPr>
          <p:cNvSpPr/>
          <p:nvPr/>
        </p:nvSpPr>
        <p:spPr>
          <a:xfrm>
            <a:off x="1127125" y="1975529"/>
            <a:ext cx="4579204" cy="7046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5CD86B5-0619-3B6C-1E5C-47B9BDA6F5FD}"/>
              </a:ext>
            </a:extLst>
          </p:cNvPr>
          <p:cNvGrpSpPr/>
          <p:nvPr/>
        </p:nvGrpSpPr>
        <p:grpSpPr>
          <a:xfrm>
            <a:off x="1425655" y="2049408"/>
            <a:ext cx="3798165" cy="584775"/>
            <a:chOff x="1671721" y="1844620"/>
            <a:chExt cx="3798165" cy="58477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521661B-8BC0-960A-AC0A-EE67E2743F6C}"/>
                </a:ext>
              </a:extLst>
            </p:cNvPr>
            <p:cNvGrpSpPr/>
            <p:nvPr/>
          </p:nvGrpSpPr>
          <p:grpSpPr>
            <a:xfrm>
              <a:off x="1671721" y="1944658"/>
              <a:ext cx="504001" cy="302664"/>
              <a:chOff x="4370388" y="1439863"/>
              <a:chExt cx="608012" cy="365125"/>
            </a:xfrm>
          </p:grpSpPr>
          <p:sp>
            <p:nvSpPr>
              <p:cNvPr id="10" name="Freeform 25">
                <a:extLst>
                  <a:ext uri="{FF2B5EF4-FFF2-40B4-BE49-F238E27FC236}">
                    <a16:creationId xmlns:a16="http://schemas.microsoft.com/office/drawing/2014/main" id="{3DCBFFD6-620F-90A3-6372-9BDA37F11F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05338" y="1439863"/>
                <a:ext cx="373062" cy="365125"/>
              </a:xfrm>
              <a:custGeom>
                <a:avLst/>
                <a:gdLst>
                  <a:gd name="T0" fmla="*/ 117 w 117"/>
                  <a:gd name="T1" fmla="*/ 58 h 116"/>
                  <a:gd name="T2" fmla="*/ 101 w 117"/>
                  <a:gd name="T3" fmla="*/ 51 h 116"/>
                  <a:gd name="T4" fmla="*/ 106 w 117"/>
                  <a:gd name="T5" fmla="*/ 39 h 116"/>
                  <a:gd name="T6" fmla="*/ 99 w 117"/>
                  <a:gd name="T7" fmla="*/ 26 h 116"/>
                  <a:gd name="T8" fmla="*/ 86 w 117"/>
                  <a:gd name="T9" fmla="*/ 24 h 116"/>
                  <a:gd name="T10" fmla="*/ 87 w 117"/>
                  <a:gd name="T11" fmla="*/ 7 h 116"/>
                  <a:gd name="T12" fmla="*/ 74 w 117"/>
                  <a:gd name="T13" fmla="*/ 17 h 116"/>
                  <a:gd name="T14" fmla="*/ 65 w 117"/>
                  <a:gd name="T15" fmla="*/ 7 h 116"/>
                  <a:gd name="T16" fmla="*/ 51 w 117"/>
                  <a:gd name="T17" fmla="*/ 7 h 116"/>
                  <a:gd name="T18" fmla="*/ 43 w 117"/>
                  <a:gd name="T19" fmla="*/ 17 h 116"/>
                  <a:gd name="T20" fmla="*/ 29 w 117"/>
                  <a:gd name="T21" fmla="*/ 7 h 116"/>
                  <a:gd name="T22" fmla="*/ 30 w 117"/>
                  <a:gd name="T23" fmla="*/ 24 h 116"/>
                  <a:gd name="T24" fmla="*/ 18 w 117"/>
                  <a:gd name="T25" fmla="*/ 26 h 116"/>
                  <a:gd name="T26" fmla="*/ 10 w 117"/>
                  <a:gd name="T27" fmla="*/ 39 h 116"/>
                  <a:gd name="T28" fmla="*/ 15 w 117"/>
                  <a:gd name="T29" fmla="*/ 51 h 116"/>
                  <a:gd name="T30" fmla="*/ 0 w 117"/>
                  <a:gd name="T31" fmla="*/ 58 h 116"/>
                  <a:gd name="T32" fmla="*/ 15 w 117"/>
                  <a:gd name="T33" fmla="*/ 65 h 116"/>
                  <a:gd name="T34" fmla="*/ 10 w 117"/>
                  <a:gd name="T35" fmla="*/ 77 h 116"/>
                  <a:gd name="T36" fmla="*/ 18 w 117"/>
                  <a:gd name="T37" fmla="*/ 90 h 116"/>
                  <a:gd name="T38" fmla="*/ 30 w 117"/>
                  <a:gd name="T39" fmla="*/ 92 h 116"/>
                  <a:gd name="T40" fmla="*/ 29 w 117"/>
                  <a:gd name="T41" fmla="*/ 108 h 116"/>
                  <a:gd name="T42" fmla="*/ 43 w 117"/>
                  <a:gd name="T43" fmla="*/ 99 h 116"/>
                  <a:gd name="T44" fmla="*/ 51 w 117"/>
                  <a:gd name="T45" fmla="*/ 109 h 116"/>
                  <a:gd name="T46" fmla="*/ 65 w 117"/>
                  <a:gd name="T47" fmla="*/ 109 h 116"/>
                  <a:gd name="T48" fmla="*/ 74 w 117"/>
                  <a:gd name="T49" fmla="*/ 99 h 116"/>
                  <a:gd name="T50" fmla="*/ 87 w 117"/>
                  <a:gd name="T51" fmla="*/ 108 h 116"/>
                  <a:gd name="T52" fmla="*/ 86 w 117"/>
                  <a:gd name="T53" fmla="*/ 92 h 116"/>
                  <a:gd name="T54" fmla="*/ 99 w 117"/>
                  <a:gd name="T55" fmla="*/ 90 h 116"/>
                  <a:gd name="T56" fmla="*/ 106 w 117"/>
                  <a:gd name="T57" fmla="*/ 77 h 116"/>
                  <a:gd name="T58" fmla="*/ 101 w 117"/>
                  <a:gd name="T59" fmla="*/ 65 h 116"/>
                  <a:gd name="T60" fmla="*/ 58 w 117"/>
                  <a:gd name="T61" fmla="*/ 94 h 116"/>
                  <a:gd name="T62" fmla="*/ 58 w 117"/>
                  <a:gd name="T63" fmla="*/ 21 h 116"/>
                  <a:gd name="T64" fmla="*/ 58 w 117"/>
                  <a:gd name="T65" fmla="*/ 9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7" h="116">
                    <a:moveTo>
                      <a:pt x="109" y="65"/>
                    </a:moveTo>
                    <a:cubicBezTo>
                      <a:pt x="113" y="65"/>
                      <a:pt x="117" y="62"/>
                      <a:pt x="117" y="58"/>
                    </a:cubicBezTo>
                    <a:cubicBezTo>
                      <a:pt x="117" y="54"/>
                      <a:pt x="113" y="51"/>
                      <a:pt x="109" y="51"/>
                    </a:cubicBezTo>
                    <a:cubicBezTo>
                      <a:pt x="101" y="51"/>
                      <a:pt x="101" y="51"/>
                      <a:pt x="101" y="51"/>
                    </a:cubicBezTo>
                    <a:cubicBezTo>
                      <a:pt x="101" y="48"/>
                      <a:pt x="100" y="45"/>
                      <a:pt x="99" y="43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10" y="37"/>
                      <a:pt x="111" y="32"/>
                      <a:pt x="109" y="29"/>
                    </a:cubicBezTo>
                    <a:cubicBezTo>
                      <a:pt x="107" y="25"/>
                      <a:pt x="102" y="24"/>
                      <a:pt x="99" y="2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90" y="28"/>
                      <a:pt x="88" y="26"/>
                      <a:pt x="86" y="24"/>
                    </a:cubicBezTo>
                    <a:cubicBezTo>
                      <a:pt x="90" y="17"/>
                      <a:pt x="90" y="17"/>
                      <a:pt x="90" y="17"/>
                    </a:cubicBezTo>
                    <a:cubicBezTo>
                      <a:pt x="92" y="14"/>
                      <a:pt x="91" y="9"/>
                      <a:pt x="87" y="7"/>
                    </a:cubicBezTo>
                    <a:cubicBezTo>
                      <a:pt x="84" y="5"/>
                      <a:pt x="80" y="7"/>
                      <a:pt x="78" y="10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1" y="16"/>
                      <a:pt x="68" y="15"/>
                      <a:pt x="65" y="15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3"/>
                      <a:pt x="62" y="0"/>
                      <a:pt x="58" y="0"/>
                    </a:cubicBezTo>
                    <a:cubicBezTo>
                      <a:pt x="54" y="0"/>
                      <a:pt x="51" y="3"/>
                      <a:pt x="51" y="7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8" y="15"/>
                      <a:pt x="46" y="16"/>
                      <a:pt x="43" y="1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37" y="7"/>
                      <a:pt x="33" y="5"/>
                      <a:pt x="29" y="7"/>
                    </a:cubicBezTo>
                    <a:cubicBezTo>
                      <a:pt x="26" y="9"/>
                      <a:pt x="24" y="14"/>
                      <a:pt x="26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28" y="26"/>
                      <a:pt x="26" y="28"/>
                      <a:pt x="25" y="30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4" y="24"/>
                      <a:pt x="10" y="25"/>
                      <a:pt x="8" y="29"/>
                    </a:cubicBezTo>
                    <a:cubicBezTo>
                      <a:pt x="6" y="32"/>
                      <a:pt x="7" y="37"/>
                      <a:pt x="10" y="39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6" y="45"/>
                      <a:pt x="16" y="48"/>
                      <a:pt x="15" y="51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" y="51"/>
                      <a:pt x="0" y="54"/>
                      <a:pt x="0" y="58"/>
                    </a:cubicBezTo>
                    <a:cubicBezTo>
                      <a:pt x="0" y="62"/>
                      <a:pt x="3" y="65"/>
                      <a:pt x="7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8"/>
                      <a:pt x="16" y="71"/>
                      <a:pt x="17" y="7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6" y="84"/>
                      <a:pt x="8" y="87"/>
                    </a:cubicBezTo>
                    <a:cubicBezTo>
                      <a:pt x="10" y="91"/>
                      <a:pt x="14" y="92"/>
                      <a:pt x="18" y="90"/>
                    </a:cubicBezTo>
                    <a:cubicBezTo>
                      <a:pt x="25" y="86"/>
                      <a:pt x="25" y="86"/>
                      <a:pt x="25" y="86"/>
                    </a:cubicBezTo>
                    <a:cubicBezTo>
                      <a:pt x="26" y="88"/>
                      <a:pt x="28" y="90"/>
                      <a:pt x="30" y="92"/>
                    </a:cubicBezTo>
                    <a:cubicBezTo>
                      <a:pt x="26" y="99"/>
                      <a:pt x="26" y="99"/>
                      <a:pt x="26" y="99"/>
                    </a:cubicBezTo>
                    <a:cubicBezTo>
                      <a:pt x="24" y="102"/>
                      <a:pt x="26" y="106"/>
                      <a:pt x="29" y="108"/>
                    </a:cubicBezTo>
                    <a:cubicBezTo>
                      <a:pt x="33" y="110"/>
                      <a:pt x="37" y="109"/>
                      <a:pt x="39" y="106"/>
                    </a:cubicBezTo>
                    <a:cubicBezTo>
                      <a:pt x="43" y="99"/>
                      <a:pt x="43" y="99"/>
                      <a:pt x="43" y="99"/>
                    </a:cubicBezTo>
                    <a:cubicBezTo>
                      <a:pt x="46" y="100"/>
                      <a:pt x="48" y="101"/>
                      <a:pt x="51" y="101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13"/>
                      <a:pt x="54" y="116"/>
                      <a:pt x="58" y="116"/>
                    </a:cubicBezTo>
                    <a:cubicBezTo>
                      <a:pt x="62" y="116"/>
                      <a:pt x="65" y="113"/>
                      <a:pt x="65" y="109"/>
                    </a:cubicBezTo>
                    <a:cubicBezTo>
                      <a:pt x="65" y="101"/>
                      <a:pt x="65" y="101"/>
                      <a:pt x="65" y="101"/>
                    </a:cubicBezTo>
                    <a:cubicBezTo>
                      <a:pt x="68" y="101"/>
                      <a:pt x="71" y="100"/>
                      <a:pt x="74" y="99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9"/>
                      <a:pt x="84" y="110"/>
                      <a:pt x="87" y="108"/>
                    </a:cubicBezTo>
                    <a:cubicBezTo>
                      <a:pt x="91" y="106"/>
                      <a:pt x="92" y="102"/>
                      <a:pt x="90" y="99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8" y="90"/>
                      <a:pt x="90" y="88"/>
                      <a:pt x="92" y="86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102" y="92"/>
                      <a:pt x="107" y="91"/>
                      <a:pt x="109" y="87"/>
                    </a:cubicBezTo>
                    <a:cubicBezTo>
                      <a:pt x="111" y="84"/>
                      <a:pt x="110" y="79"/>
                      <a:pt x="106" y="77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1"/>
                      <a:pt x="101" y="68"/>
                      <a:pt x="101" y="65"/>
                    </a:cubicBezTo>
                    <a:lnTo>
                      <a:pt x="109" y="65"/>
                    </a:lnTo>
                    <a:close/>
                    <a:moveTo>
                      <a:pt x="58" y="94"/>
                    </a:moveTo>
                    <a:cubicBezTo>
                      <a:pt x="38" y="94"/>
                      <a:pt x="22" y="78"/>
                      <a:pt x="22" y="58"/>
                    </a:cubicBezTo>
                    <a:cubicBezTo>
                      <a:pt x="22" y="38"/>
                      <a:pt x="38" y="21"/>
                      <a:pt x="58" y="21"/>
                    </a:cubicBezTo>
                    <a:cubicBezTo>
                      <a:pt x="78" y="21"/>
                      <a:pt x="95" y="38"/>
                      <a:pt x="95" y="58"/>
                    </a:cubicBezTo>
                    <a:cubicBezTo>
                      <a:pt x="95" y="78"/>
                      <a:pt x="78" y="94"/>
                      <a:pt x="58" y="9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26">
                <a:extLst>
                  <a:ext uri="{FF2B5EF4-FFF2-40B4-BE49-F238E27FC236}">
                    <a16:creationId xmlns:a16="http://schemas.microsoft.com/office/drawing/2014/main" id="{5B1D06DB-C7F9-1DCE-A336-11AD6DAFE4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0388" y="1552576"/>
                <a:ext cx="244475" cy="242888"/>
              </a:xfrm>
              <a:custGeom>
                <a:avLst/>
                <a:gdLst>
                  <a:gd name="T0" fmla="*/ 70 w 77"/>
                  <a:gd name="T1" fmla="*/ 31 h 77"/>
                  <a:gd name="T2" fmla="*/ 64 w 77"/>
                  <a:gd name="T3" fmla="*/ 31 h 77"/>
                  <a:gd name="T4" fmla="*/ 61 w 77"/>
                  <a:gd name="T5" fmla="*/ 26 h 77"/>
                  <a:gd name="T6" fmla="*/ 66 w 77"/>
                  <a:gd name="T7" fmla="*/ 21 h 77"/>
                  <a:gd name="T8" fmla="*/ 66 w 77"/>
                  <a:gd name="T9" fmla="*/ 11 h 77"/>
                  <a:gd name="T10" fmla="*/ 56 w 77"/>
                  <a:gd name="T11" fmla="*/ 11 h 77"/>
                  <a:gd name="T12" fmla="*/ 51 w 77"/>
                  <a:gd name="T13" fmla="*/ 16 h 77"/>
                  <a:gd name="T14" fmla="*/ 46 w 77"/>
                  <a:gd name="T15" fmla="*/ 14 h 77"/>
                  <a:gd name="T16" fmla="*/ 46 w 77"/>
                  <a:gd name="T17" fmla="*/ 7 h 77"/>
                  <a:gd name="T18" fmla="*/ 39 w 77"/>
                  <a:gd name="T19" fmla="*/ 0 h 77"/>
                  <a:gd name="T20" fmla="*/ 32 w 77"/>
                  <a:gd name="T21" fmla="*/ 7 h 77"/>
                  <a:gd name="T22" fmla="*/ 32 w 77"/>
                  <a:gd name="T23" fmla="*/ 14 h 77"/>
                  <a:gd name="T24" fmla="*/ 26 w 77"/>
                  <a:gd name="T25" fmla="*/ 16 h 77"/>
                  <a:gd name="T26" fmla="*/ 22 w 77"/>
                  <a:gd name="T27" fmla="*/ 11 h 77"/>
                  <a:gd name="T28" fmla="*/ 11 w 77"/>
                  <a:gd name="T29" fmla="*/ 11 h 77"/>
                  <a:gd name="T30" fmla="*/ 11 w 77"/>
                  <a:gd name="T31" fmla="*/ 21 h 77"/>
                  <a:gd name="T32" fmla="*/ 16 w 77"/>
                  <a:gd name="T33" fmla="*/ 26 h 77"/>
                  <a:gd name="T34" fmla="*/ 14 w 77"/>
                  <a:gd name="T35" fmla="*/ 31 h 77"/>
                  <a:gd name="T36" fmla="*/ 7 w 77"/>
                  <a:gd name="T37" fmla="*/ 31 h 77"/>
                  <a:gd name="T38" fmla="*/ 0 w 77"/>
                  <a:gd name="T39" fmla="*/ 38 h 77"/>
                  <a:gd name="T40" fmla="*/ 7 w 77"/>
                  <a:gd name="T41" fmla="*/ 46 h 77"/>
                  <a:gd name="T42" fmla="*/ 14 w 77"/>
                  <a:gd name="T43" fmla="*/ 46 h 77"/>
                  <a:gd name="T44" fmla="*/ 16 w 77"/>
                  <a:gd name="T45" fmla="*/ 51 h 77"/>
                  <a:gd name="T46" fmla="*/ 11 w 77"/>
                  <a:gd name="T47" fmla="*/ 56 h 77"/>
                  <a:gd name="T48" fmla="*/ 11 w 77"/>
                  <a:gd name="T49" fmla="*/ 66 h 77"/>
                  <a:gd name="T50" fmla="*/ 22 w 77"/>
                  <a:gd name="T51" fmla="*/ 66 h 77"/>
                  <a:gd name="T52" fmla="*/ 26 w 77"/>
                  <a:gd name="T53" fmla="*/ 61 h 77"/>
                  <a:gd name="T54" fmla="*/ 32 w 77"/>
                  <a:gd name="T55" fmla="*/ 63 h 77"/>
                  <a:gd name="T56" fmla="*/ 32 w 77"/>
                  <a:gd name="T57" fmla="*/ 70 h 77"/>
                  <a:gd name="T58" fmla="*/ 39 w 77"/>
                  <a:gd name="T59" fmla="*/ 77 h 77"/>
                  <a:gd name="T60" fmla="*/ 46 w 77"/>
                  <a:gd name="T61" fmla="*/ 70 h 77"/>
                  <a:gd name="T62" fmla="*/ 46 w 77"/>
                  <a:gd name="T63" fmla="*/ 63 h 77"/>
                  <a:gd name="T64" fmla="*/ 51 w 77"/>
                  <a:gd name="T65" fmla="*/ 61 h 77"/>
                  <a:gd name="T66" fmla="*/ 56 w 77"/>
                  <a:gd name="T67" fmla="*/ 66 h 77"/>
                  <a:gd name="T68" fmla="*/ 66 w 77"/>
                  <a:gd name="T69" fmla="*/ 66 h 77"/>
                  <a:gd name="T70" fmla="*/ 66 w 77"/>
                  <a:gd name="T71" fmla="*/ 56 h 77"/>
                  <a:gd name="T72" fmla="*/ 61 w 77"/>
                  <a:gd name="T73" fmla="*/ 51 h 77"/>
                  <a:gd name="T74" fmla="*/ 64 w 77"/>
                  <a:gd name="T75" fmla="*/ 46 h 77"/>
                  <a:gd name="T76" fmla="*/ 70 w 77"/>
                  <a:gd name="T77" fmla="*/ 46 h 77"/>
                  <a:gd name="T78" fmla="*/ 77 w 77"/>
                  <a:gd name="T79" fmla="*/ 38 h 77"/>
                  <a:gd name="T80" fmla="*/ 70 w 77"/>
                  <a:gd name="T81" fmla="*/ 31 h 77"/>
                  <a:gd name="T82" fmla="*/ 39 w 77"/>
                  <a:gd name="T83" fmla="*/ 57 h 77"/>
                  <a:gd name="T84" fmla="*/ 20 w 77"/>
                  <a:gd name="T85" fmla="*/ 38 h 77"/>
                  <a:gd name="T86" fmla="*/ 39 w 77"/>
                  <a:gd name="T87" fmla="*/ 20 h 77"/>
                  <a:gd name="T88" fmla="*/ 57 w 77"/>
                  <a:gd name="T89" fmla="*/ 38 h 77"/>
                  <a:gd name="T90" fmla="*/ 39 w 77"/>
                  <a:gd name="T91" fmla="*/ 5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7" h="77">
                    <a:moveTo>
                      <a:pt x="70" y="31"/>
                    </a:moveTo>
                    <a:cubicBezTo>
                      <a:pt x="64" y="31"/>
                      <a:pt x="64" y="31"/>
                      <a:pt x="64" y="31"/>
                    </a:cubicBezTo>
                    <a:cubicBezTo>
                      <a:pt x="63" y="29"/>
                      <a:pt x="62" y="28"/>
                      <a:pt x="61" y="26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9" y="18"/>
                      <a:pt x="69" y="14"/>
                      <a:pt x="66" y="11"/>
                    </a:cubicBezTo>
                    <a:cubicBezTo>
                      <a:pt x="63" y="8"/>
                      <a:pt x="59" y="8"/>
                      <a:pt x="56" y="11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0" y="15"/>
                      <a:pt x="48" y="14"/>
                      <a:pt x="46" y="14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  <a:cubicBezTo>
                      <a:pt x="35" y="0"/>
                      <a:pt x="32" y="3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0" y="14"/>
                      <a:pt x="28" y="15"/>
                      <a:pt x="26" y="1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14" y="8"/>
                      <a:pt x="11" y="11"/>
                    </a:cubicBezTo>
                    <a:cubicBezTo>
                      <a:pt x="9" y="14"/>
                      <a:pt x="9" y="18"/>
                      <a:pt x="11" y="2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8"/>
                      <a:pt x="15" y="29"/>
                      <a:pt x="14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3" y="31"/>
                      <a:pt x="0" y="34"/>
                      <a:pt x="0" y="38"/>
                    </a:cubicBezTo>
                    <a:cubicBezTo>
                      <a:pt x="0" y="42"/>
                      <a:pt x="3" y="46"/>
                      <a:pt x="7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5" y="47"/>
                      <a:pt x="15" y="49"/>
                      <a:pt x="16" y="51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9" y="58"/>
                      <a:pt x="9" y="63"/>
                      <a:pt x="11" y="66"/>
                    </a:cubicBezTo>
                    <a:cubicBezTo>
                      <a:pt x="14" y="69"/>
                      <a:pt x="19" y="69"/>
                      <a:pt x="22" y="66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8" y="62"/>
                      <a:pt x="30" y="63"/>
                      <a:pt x="32" y="63"/>
                    </a:cubicBezTo>
                    <a:cubicBezTo>
                      <a:pt x="32" y="70"/>
                      <a:pt x="32" y="70"/>
                      <a:pt x="32" y="70"/>
                    </a:cubicBezTo>
                    <a:cubicBezTo>
                      <a:pt x="32" y="74"/>
                      <a:pt x="35" y="77"/>
                      <a:pt x="39" y="77"/>
                    </a:cubicBezTo>
                    <a:cubicBezTo>
                      <a:pt x="43" y="77"/>
                      <a:pt x="46" y="74"/>
                      <a:pt x="46" y="7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8" y="63"/>
                      <a:pt x="50" y="62"/>
                      <a:pt x="51" y="61"/>
                    </a:cubicBezTo>
                    <a:cubicBezTo>
                      <a:pt x="56" y="66"/>
                      <a:pt x="56" y="66"/>
                      <a:pt x="56" y="66"/>
                    </a:cubicBezTo>
                    <a:cubicBezTo>
                      <a:pt x="59" y="69"/>
                      <a:pt x="63" y="69"/>
                      <a:pt x="66" y="66"/>
                    </a:cubicBezTo>
                    <a:cubicBezTo>
                      <a:pt x="69" y="63"/>
                      <a:pt x="69" y="58"/>
                      <a:pt x="66" y="56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49"/>
                      <a:pt x="63" y="47"/>
                      <a:pt x="64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74" y="46"/>
                      <a:pt x="77" y="42"/>
                      <a:pt x="77" y="38"/>
                    </a:cubicBezTo>
                    <a:cubicBezTo>
                      <a:pt x="77" y="34"/>
                      <a:pt x="74" y="31"/>
                      <a:pt x="70" y="31"/>
                    </a:cubicBezTo>
                    <a:moveTo>
                      <a:pt x="39" y="57"/>
                    </a:moveTo>
                    <a:cubicBezTo>
                      <a:pt x="29" y="57"/>
                      <a:pt x="20" y="49"/>
                      <a:pt x="20" y="38"/>
                    </a:cubicBezTo>
                    <a:cubicBezTo>
                      <a:pt x="20" y="28"/>
                      <a:pt x="29" y="20"/>
                      <a:pt x="39" y="20"/>
                    </a:cubicBezTo>
                    <a:cubicBezTo>
                      <a:pt x="49" y="20"/>
                      <a:pt x="57" y="28"/>
                      <a:pt x="57" y="38"/>
                    </a:cubicBezTo>
                    <a:cubicBezTo>
                      <a:pt x="57" y="49"/>
                      <a:pt x="49" y="57"/>
                      <a:pt x="39" y="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45">
              <a:extLst>
                <a:ext uri="{FF2B5EF4-FFF2-40B4-BE49-F238E27FC236}">
                  <a16:creationId xmlns:a16="http://schemas.microsoft.com/office/drawing/2014/main" id="{96B9812E-4830-508A-DBEC-F412075664B0}"/>
                </a:ext>
              </a:extLst>
            </p:cNvPr>
            <p:cNvSpPr txBox="1"/>
            <p:nvPr/>
          </p:nvSpPr>
          <p:spPr>
            <a:xfrm>
              <a:off x="2534401" y="1844620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  <a:cs typeface="+mn-ea"/>
                  <a:sym typeface="+mn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44">
              <a:extLst>
                <a:ext uri="{FF2B5EF4-FFF2-40B4-BE49-F238E27FC236}">
                  <a16:creationId xmlns:a16="http://schemas.microsoft.com/office/drawing/2014/main" id="{BD5861A5-651E-1B10-B5A4-D97C9EF1D393}"/>
                </a:ext>
              </a:extLst>
            </p:cNvPr>
            <p:cNvSpPr txBox="1"/>
            <p:nvPr/>
          </p:nvSpPr>
          <p:spPr>
            <a:xfrm>
              <a:off x="3475668" y="1922439"/>
              <a:ext cx="19942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15" name="Freeform 30">
            <a:extLst>
              <a:ext uri="{FF2B5EF4-FFF2-40B4-BE49-F238E27FC236}">
                <a16:creationId xmlns:a16="http://schemas.microsoft.com/office/drawing/2014/main" id="{27792947-AEC5-E57C-E9F9-C764A2E9FFA9}"/>
              </a:ext>
            </a:extLst>
          </p:cNvPr>
          <p:cNvSpPr>
            <a:spLocks noEditPoints="1"/>
          </p:cNvSpPr>
          <p:nvPr/>
        </p:nvSpPr>
        <p:spPr bwMode="auto">
          <a:xfrm>
            <a:off x="1468577" y="4181159"/>
            <a:ext cx="435573" cy="314508"/>
          </a:xfrm>
          <a:custGeom>
            <a:avLst/>
            <a:gdLst>
              <a:gd name="T0" fmla="*/ 47 w 165"/>
              <a:gd name="T1" fmla="*/ 57 h 121"/>
              <a:gd name="T2" fmla="*/ 60 w 165"/>
              <a:gd name="T3" fmla="*/ 82 h 121"/>
              <a:gd name="T4" fmla="*/ 98 w 165"/>
              <a:gd name="T5" fmla="*/ 78 h 121"/>
              <a:gd name="T6" fmla="*/ 104 w 165"/>
              <a:gd name="T7" fmla="*/ 68 h 121"/>
              <a:gd name="T8" fmla="*/ 77 w 165"/>
              <a:gd name="T9" fmla="*/ 28 h 121"/>
              <a:gd name="T10" fmla="*/ 141 w 165"/>
              <a:gd name="T11" fmla="*/ 121 h 121"/>
              <a:gd name="T12" fmla="*/ 117 w 165"/>
              <a:gd name="T13" fmla="*/ 91 h 121"/>
              <a:gd name="T14" fmla="*/ 77 w 165"/>
              <a:gd name="T15" fmla="*/ 94 h 121"/>
              <a:gd name="T16" fmla="*/ 30 w 165"/>
              <a:gd name="T17" fmla="*/ 115 h 121"/>
              <a:gd name="T18" fmla="*/ 30 w 165"/>
              <a:gd name="T19" fmla="*/ 55 h 121"/>
              <a:gd name="T20" fmla="*/ 43 w 165"/>
              <a:gd name="T21" fmla="*/ 45 h 121"/>
              <a:gd name="T22" fmla="*/ 34 w 165"/>
              <a:gd name="T23" fmla="*/ 39 h 121"/>
              <a:gd name="T24" fmla="*/ 5 w 165"/>
              <a:gd name="T25" fmla="*/ 24 h 121"/>
              <a:gd name="T26" fmla="*/ 42 w 165"/>
              <a:gd name="T27" fmla="*/ 24 h 121"/>
              <a:gd name="T28" fmla="*/ 50 w 165"/>
              <a:gd name="T29" fmla="*/ 32 h 121"/>
              <a:gd name="T30" fmla="*/ 104 w 165"/>
              <a:gd name="T31" fmla="*/ 33 h 121"/>
              <a:gd name="T32" fmla="*/ 110 w 165"/>
              <a:gd name="T33" fmla="*/ 24 h 121"/>
              <a:gd name="T34" fmla="*/ 159 w 165"/>
              <a:gd name="T35" fmla="*/ 24 h 121"/>
              <a:gd name="T36" fmla="*/ 118 w 165"/>
              <a:gd name="T37" fmla="*/ 42 h 121"/>
              <a:gd name="T38" fmla="*/ 113 w 165"/>
              <a:gd name="T39" fmla="*/ 57 h 121"/>
              <a:gd name="T40" fmla="*/ 125 w 165"/>
              <a:gd name="T41" fmla="*/ 79 h 121"/>
              <a:gd name="T42" fmla="*/ 165 w 165"/>
              <a:gd name="T43" fmla="*/ 97 h 121"/>
              <a:gd name="T44" fmla="*/ 41 w 165"/>
              <a:gd name="T45" fmla="*/ 64 h 121"/>
              <a:gd name="T46" fmla="*/ 7 w 165"/>
              <a:gd name="T47" fmla="*/ 85 h 121"/>
              <a:gd name="T48" fmla="*/ 53 w 165"/>
              <a:gd name="T49" fmla="*/ 85 h 121"/>
              <a:gd name="T50" fmla="*/ 116 w 165"/>
              <a:gd name="T51" fmla="*/ 27 h 121"/>
              <a:gd name="T52" fmla="*/ 123 w 165"/>
              <a:gd name="T53" fmla="*/ 39 h 121"/>
              <a:gd name="T54" fmla="*/ 153 w 165"/>
              <a:gd name="T55" fmla="*/ 24 h 121"/>
              <a:gd name="T56" fmla="*/ 116 w 165"/>
              <a:gd name="T57" fmla="*/ 24 h 121"/>
              <a:gd name="T58" fmla="*/ 23 w 165"/>
              <a:gd name="T59" fmla="*/ 12 h 121"/>
              <a:gd name="T60" fmla="*/ 23 w 165"/>
              <a:gd name="T61" fmla="*/ 37 h 121"/>
              <a:gd name="T62" fmla="*/ 28 w 165"/>
              <a:gd name="T63" fmla="*/ 27 h 121"/>
              <a:gd name="T64" fmla="*/ 158 w 165"/>
              <a:gd name="T65" fmla="*/ 97 h 121"/>
              <a:gd name="T66" fmla="*/ 123 w 165"/>
              <a:gd name="T67" fmla="*/ 97 h 121"/>
              <a:gd name="T68" fmla="*/ 158 w 165"/>
              <a:gd name="T69" fmla="*/ 9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" h="121">
                <a:moveTo>
                  <a:pt x="77" y="28"/>
                </a:moveTo>
                <a:cubicBezTo>
                  <a:pt x="61" y="28"/>
                  <a:pt x="47" y="41"/>
                  <a:pt x="47" y="57"/>
                </a:cubicBezTo>
                <a:cubicBezTo>
                  <a:pt x="47" y="58"/>
                  <a:pt x="47" y="59"/>
                  <a:pt x="48" y="60"/>
                </a:cubicBezTo>
                <a:cubicBezTo>
                  <a:pt x="55" y="65"/>
                  <a:pt x="59" y="73"/>
                  <a:pt x="60" y="82"/>
                </a:cubicBezTo>
                <a:cubicBezTo>
                  <a:pt x="65" y="85"/>
                  <a:pt x="71" y="87"/>
                  <a:pt x="77" y="87"/>
                </a:cubicBezTo>
                <a:cubicBezTo>
                  <a:pt x="85" y="87"/>
                  <a:pt x="92" y="83"/>
                  <a:pt x="98" y="78"/>
                </a:cubicBezTo>
                <a:cubicBezTo>
                  <a:pt x="97" y="76"/>
                  <a:pt x="97" y="73"/>
                  <a:pt x="98" y="71"/>
                </a:cubicBezTo>
                <a:cubicBezTo>
                  <a:pt x="100" y="69"/>
                  <a:pt x="102" y="68"/>
                  <a:pt x="104" y="68"/>
                </a:cubicBezTo>
                <a:cubicBezTo>
                  <a:pt x="105" y="65"/>
                  <a:pt x="106" y="61"/>
                  <a:pt x="106" y="57"/>
                </a:cubicBezTo>
                <a:cubicBezTo>
                  <a:pt x="106" y="41"/>
                  <a:pt x="93" y="28"/>
                  <a:pt x="77" y="28"/>
                </a:cubicBezTo>
                <a:moveTo>
                  <a:pt x="165" y="97"/>
                </a:moveTo>
                <a:cubicBezTo>
                  <a:pt x="165" y="111"/>
                  <a:pt x="154" y="121"/>
                  <a:pt x="141" y="121"/>
                </a:cubicBezTo>
                <a:cubicBezTo>
                  <a:pt x="127" y="121"/>
                  <a:pt x="116" y="111"/>
                  <a:pt x="116" y="97"/>
                </a:cubicBezTo>
                <a:cubicBezTo>
                  <a:pt x="116" y="95"/>
                  <a:pt x="117" y="93"/>
                  <a:pt x="117" y="91"/>
                </a:cubicBezTo>
                <a:cubicBezTo>
                  <a:pt x="115" y="90"/>
                  <a:pt x="106" y="84"/>
                  <a:pt x="103" y="83"/>
                </a:cubicBezTo>
                <a:cubicBezTo>
                  <a:pt x="96" y="90"/>
                  <a:pt x="87" y="94"/>
                  <a:pt x="77" y="94"/>
                </a:cubicBezTo>
                <a:cubicBezTo>
                  <a:pt x="71" y="94"/>
                  <a:pt x="65" y="92"/>
                  <a:pt x="60" y="90"/>
                </a:cubicBezTo>
                <a:cubicBezTo>
                  <a:pt x="58" y="104"/>
                  <a:pt x="45" y="115"/>
                  <a:pt x="30" y="115"/>
                </a:cubicBezTo>
                <a:cubicBezTo>
                  <a:pt x="13" y="115"/>
                  <a:pt x="0" y="102"/>
                  <a:pt x="0" y="85"/>
                </a:cubicBezTo>
                <a:cubicBezTo>
                  <a:pt x="0" y="68"/>
                  <a:pt x="13" y="55"/>
                  <a:pt x="30" y="55"/>
                </a:cubicBezTo>
                <a:cubicBezTo>
                  <a:pt x="34" y="55"/>
                  <a:pt x="37" y="55"/>
                  <a:pt x="40" y="56"/>
                </a:cubicBezTo>
                <a:cubicBezTo>
                  <a:pt x="40" y="52"/>
                  <a:pt x="41" y="48"/>
                  <a:pt x="43" y="45"/>
                </a:cubicBezTo>
                <a:cubicBezTo>
                  <a:pt x="42" y="45"/>
                  <a:pt x="42" y="45"/>
                  <a:pt x="42" y="45"/>
                </a:cubicBezTo>
                <a:cubicBezTo>
                  <a:pt x="34" y="39"/>
                  <a:pt x="34" y="39"/>
                  <a:pt x="34" y="39"/>
                </a:cubicBezTo>
                <a:cubicBezTo>
                  <a:pt x="31" y="41"/>
                  <a:pt x="27" y="43"/>
                  <a:pt x="23" y="43"/>
                </a:cubicBezTo>
                <a:cubicBezTo>
                  <a:pt x="13" y="43"/>
                  <a:pt x="5" y="34"/>
                  <a:pt x="5" y="24"/>
                </a:cubicBezTo>
                <a:cubicBezTo>
                  <a:pt x="5" y="14"/>
                  <a:pt x="13" y="6"/>
                  <a:pt x="23" y="6"/>
                </a:cubicBezTo>
                <a:cubicBezTo>
                  <a:pt x="34" y="6"/>
                  <a:pt x="42" y="14"/>
                  <a:pt x="42" y="24"/>
                </a:cubicBezTo>
                <a:cubicBezTo>
                  <a:pt x="42" y="25"/>
                  <a:pt x="42" y="26"/>
                  <a:pt x="42" y="27"/>
                </a:cubicBezTo>
                <a:cubicBezTo>
                  <a:pt x="50" y="32"/>
                  <a:pt x="50" y="32"/>
                  <a:pt x="50" y="32"/>
                </a:cubicBezTo>
                <a:cubicBezTo>
                  <a:pt x="57" y="25"/>
                  <a:pt x="66" y="21"/>
                  <a:pt x="77" y="21"/>
                </a:cubicBezTo>
                <a:cubicBezTo>
                  <a:pt x="88" y="21"/>
                  <a:pt x="98" y="26"/>
                  <a:pt x="104" y="33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10" y="28"/>
                  <a:pt x="110" y="26"/>
                  <a:pt x="110" y="24"/>
                </a:cubicBezTo>
                <a:cubicBezTo>
                  <a:pt x="110" y="11"/>
                  <a:pt x="121" y="0"/>
                  <a:pt x="135" y="0"/>
                </a:cubicBezTo>
                <a:cubicBezTo>
                  <a:pt x="148" y="0"/>
                  <a:pt x="159" y="11"/>
                  <a:pt x="159" y="24"/>
                </a:cubicBezTo>
                <a:cubicBezTo>
                  <a:pt x="159" y="38"/>
                  <a:pt x="148" y="49"/>
                  <a:pt x="135" y="49"/>
                </a:cubicBezTo>
                <a:cubicBezTo>
                  <a:pt x="128" y="49"/>
                  <a:pt x="122" y="46"/>
                  <a:pt x="118" y="42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3" y="49"/>
                  <a:pt x="113" y="53"/>
                  <a:pt x="113" y="57"/>
                </a:cubicBezTo>
                <a:cubicBezTo>
                  <a:pt x="113" y="62"/>
                  <a:pt x="112" y="66"/>
                  <a:pt x="111" y="70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9" y="75"/>
                  <a:pt x="135" y="73"/>
                  <a:pt x="141" y="73"/>
                </a:cubicBezTo>
                <a:cubicBezTo>
                  <a:pt x="154" y="73"/>
                  <a:pt x="165" y="84"/>
                  <a:pt x="165" y="97"/>
                </a:cubicBezTo>
                <a:moveTo>
                  <a:pt x="53" y="85"/>
                </a:moveTo>
                <a:cubicBezTo>
                  <a:pt x="53" y="76"/>
                  <a:pt x="48" y="68"/>
                  <a:pt x="41" y="64"/>
                </a:cubicBezTo>
                <a:cubicBezTo>
                  <a:pt x="38" y="63"/>
                  <a:pt x="34" y="62"/>
                  <a:pt x="30" y="62"/>
                </a:cubicBezTo>
                <a:cubicBezTo>
                  <a:pt x="17" y="62"/>
                  <a:pt x="7" y="72"/>
                  <a:pt x="7" y="85"/>
                </a:cubicBezTo>
                <a:cubicBezTo>
                  <a:pt x="7" y="98"/>
                  <a:pt x="17" y="108"/>
                  <a:pt x="30" y="108"/>
                </a:cubicBezTo>
                <a:cubicBezTo>
                  <a:pt x="43" y="108"/>
                  <a:pt x="53" y="98"/>
                  <a:pt x="53" y="85"/>
                </a:cubicBezTo>
                <a:close/>
                <a:moveTo>
                  <a:pt x="116" y="24"/>
                </a:moveTo>
                <a:cubicBezTo>
                  <a:pt x="116" y="25"/>
                  <a:pt x="116" y="26"/>
                  <a:pt x="116" y="27"/>
                </a:cubicBezTo>
                <a:cubicBezTo>
                  <a:pt x="119" y="26"/>
                  <a:pt x="123" y="27"/>
                  <a:pt x="125" y="30"/>
                </a:cubicBezTo>
                <a:cubicBezTo>
                  <a:pt x="126" y="33"/>
                  <a:pt x="126" y="37"/>
                  <a:pt x="123" y="39"/>
                </a:cubicBezTo>
                <a:cubicBezTo>
                  <a:pt x="126" y="41"/>
                  <a:pt x="130" y="43"/>
                  <a:pt x="135" y="43"/>
                </a:cubicBezTo>
                <a:cubicBezTo>
                  <a:pt x="145" y="43"/>
                  <a:pt x="153" y="35"/>
                  <a:pt x="153" y="24"/>
                </a:cubicBezTo>
                <a:cubicBezTo>
                  <a:pt x="153" y="14"/>
                  <a:pt x="145" y="6"/>
                  <a:pt x="135" y="6"/>
                </a:cubicBezTo>
                <a:cubicBezTo>
                  <a:pt x="124" y="6"/>
                  <a:pt x="116" y="14"/>
                  <a:pt x="116" y="24"/>
                </a:cubicBezTo>
                <a:moveTo>
                  <a:pt x="36" y="24"/>
                </a:moveTo>
                <a:cubicBezTo>
                  <a:pt x="36" y="17"/>
                  <a:pt x="30" y="12"/>
                  <a:pt x="23" y="12"/>
                </a:cubicBezTo>
                <a:cubicBezTo>
                  <a:pt x="17" y="12"/>
                  <a:pt x="11" y="17"/>
                  <a:pt x="11" y="24"/>
                </a:cubicBezTo>
                <a:cubicBezTo>
                  <a:pt x="11" y="31"/>
                  <a:pt x="17" y="37"/>
                  <a:pt x="23" y="37"/>
                </a:cubicBezTo>
                <a:cubicBezTo>
                  <a:pt x="25" y="37"/>
                  <a:pt x="27" y="36"/>
                  <a:pt x="29" y="36"/>
                </a:cubicBezTo>
                <a:cubicBezTo>
                  <a:pt x="27" y="33"/>
                  <a:pt x="27" y="30"/>
                  <a:pt x="28" y="27"/>
                </a:cubicBezTo>
                <a:cubicBezTo>
                  <a:pt x="30" y="25"/>
                  <a:pt x="33" y="24"/>
                  <a:pt x="36" y="24"/>
                </a:cubicBezTo>
                <a:moveTo>
                  <a:pt x="158" y="97"/>
                </a:moveTo>
                <a:cubicBezTo>
                  <a:pt x="158" y="87"/>
                  <a:pt x="150" y="79"/>
                  <a:pt x="141" y="79"/>
                </a:cubicBezTo>
                <a:cubicBezTo>
                  <a:pt x="131" y="79"/>
                  <a:pt x="123" y="87"/>
                  <a:pt x="123" y="97"/>
                </a:cubicBezTo>
                <a:cubicBezTo>
                  <a:pt x="123" y="107"/>
                  <a:pt x="131" y="115"/>
                  <a:pt x="141" y="115"/>
                </a:cubicBezTo>
                <a:cubicBezTo>
                  <a:pt x="150" y="115"/>
                  <a:pt x="158" y="107"/>
                  <a:pt x="158" y="97"/>
                </a:cubicBezTo>
              </a:path>
            </a:pathLst>
          </a:cu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3" name="组合 32" descr="D:\51PPT模板网\51pptmoban.com\图片.jpg">
            <a:extLst>
              <a:ext uri="{FF2B5EF4-FFF2-40B4-BE49-F238E27FC236}">
                <a16:creationId xmlns:a16="http://schemas.microsoft.com/office/drawing/2014/main" id="{CD8166F5-EF46-B79D-5988-DC725538D3B5}"/>
              </a:ext>
            </a:extLst>
          </p:cNvPr>
          <p:cNvGrpSpPr/>
          <p:nvPr/>
        </p:nvGrpSpPr>
        <p:grpSpPr>
          <a:xfrm>
            <a:off x="6856942" y="2218571"/>
            <a:ext cx="285557" cy="278977"/>
            <a:chOff x="4503738" y="9809163"/>
            <a:chExt cx="344487" cy="336550"/>
          </a:xfrm>
        </p:grpSpPr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CA150BB7-F591-B414-7541-3C1F27EC62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3738" y="9809163"/>
              <a:ext cx="344487" cy="336550"/>
            </a:xfrm>
            <a:custGeom>
              <a:avLst/>
              <a:gdLst>
                <a:gd name="T0" fmla="*/ 105 w 108"/>
                <a:gd name="T1" fmla="*/ 95 h 107"/>
                <a:gd name="T2" fmla="*/ 76 w 108"/>
                <a:gd name="T3" fmla="*/ 66 h 107"/>
                <a:gd name="T4" fmla="*/ 83 w 108"/>
                <a:gd name="T5" fmla="*/ 42 h 107"/>
                <a:gd name="T6" fmla="*/ 42 w 108"/>
                <a:gd name="T7" fmla="*/ 0 h 107"/>
                <a:gd name="T8" fmla="*/ 0 w 108"/>
                <a:gd name="T9" fmla="*/ 42 h 107"/>
                <a:gd name="T10" fmla="*/ 42 w 108"/>
                <a:gd name="T11" fmla="*/ 83 h 107"/>
                <a:gd name="T12" fmla="*/ 66 w 108"/>
                <a:gd name="T13" fmla="*/ 76 h 107"/>
                <a:gd name="T14" fmla="*/ 95 w 108"/>
                <a:gd name="T15" fmla="*/ 105 h 107"/>
                <a:gd name="T16" fmla="*/ 100 w 108"/>
                <a:gd name="T17" fmla="*/ 107 h 107"/>
                <a:gd name="T18" fmla="*/ 105 w 108"/>
                <a:gd name="T19" fmla="*/ 105 h 107"/>
                <a:gd name="T20" fmla="*/ 105 w 108"/>
                <a:gd name="T21" fmla="*/ 95 h 107"/>
                <a:gd name="T22" fmla="*/ 7 w 108"/>
                <a:gd name="T23" fmla="*/ 42 h 107"/>
                <a:gd name="T24" fmla="*/ 42 w 108"/>
                <a:gd name="T25" fmla="*/ 7 h 107"/>
                <a:gd name="T26" fmla="*/ 76 w 108"/>
                <a:gd name="T27" fmla="*/ 42 h 107"/>
                <a:gd name="T28" fmla="*/ 42 w 108"/>
                <a:gd name="T29" fmla="*/ 76 h 107"/>
                <a:gd name="T30" fmla="*/ 7 w 108"/>
                <a:gd name="T31" fmla="*/ 4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7">
                  <a:moveTo>
                    <a:pt x="105" y="95"/>
                  </a:moveTo>
                  <a:cubicBezTo>
                    <a:pt x="76" y="66"/>
                    <a:pt x="76" y="66"/>
                    <a:pt x="76" y="66"/>
                  </a:cubicBezTo>
                  <a:cubicBezTo>
                    <a:pt x="81" y="59"/>
                    <a:pt x="83" y="51"/>
                    <a:pt x="83" y="42"/>
                  </a:cubicBezTo>
                  <a:cubicBezTo>
                    <a:pt x="83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1" y="83"/>
                    <a:pt x="59" y="81"/>
                    <a:pt x="66" y="7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6" y="106"/>
                    <a:pt x="98" y="107"/>
                    <a:pt x="100" y="107"/>
                  </a:cubicBezTo>
                  <a:cubicBezTo>
                    <a:pt x="101" y="107"/>
                    <a:pt x="103" y="106"/>
                    <a:pt x="105" y="105"/>
                  </a:cubicBezTo>
                  <a:cubicBezTo>
                    <a:pt x="108" y="102"/>
                    <a:pt x="108" y="97"/>
                    <a:pt x="105" y="95"/>
                  </a:cubicBezTo>
                  <a:moveTo>
                    <a:pt x="7" y="42"/>
                  </a:moveTo>
                  <a:cubicBezTo>
                    <a:pt x="7" y="23"/>
                    <a:pt x="23" y="7"/>
                    <a:pt x="42" y="7"/>
                  </a:cubicBezTo>
                  <a:cubicBezTo>
                    <a:pt x="61" y="7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ubicBezTo>
                    <a:pt x="23" y="76"/>
                    <a:pt x="7" y="61"/>
                    <a:pt x="7" y="42"/>
                  </a:cubicBezTo>
                </a:path>
              </a:pathLst>
            </a:custGeom>
            <a:gradFill flip="none" rotWithShape="1">
              <a:gsLst>
                <a:gs pos="100000">
                  <a:srgbClr val="5297EB"/>
                </a:gs>
                <a:gs pos="0">
                  <a:srgbClr val="F18C4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202D93B7-6248-8B36-29DA-E8346ED45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7238" y="9869488"/>
              <a:ext cx="138112" cy="138113"/>
            </a:xfrm>
            <a:custGeom>
              <a:avLst/>
              <a:gdLst>
                <a:gd name="T0" fmla="*/ 39 w 43"/>
                <a:gd name="T1" fmla="*/ 18 h 44"/>
                <a:gd name="T2" fmla="*/ 25 w 43"/>
                <a:gd name="T3" fmla="*/ 18 h 44"/>
                <a:gd name="T4" fmla="*/ 25 w 43"/>
                <a:gd name="T5" fmla="*/ 4 h 44"/>
                <a:gd name="T6" fmla="*/ 21 w 43"/>
                <a:gd name="T7" fmla="*/ 0 h 44"/>
                <a:gd name="T8" fmla="*/ 18 w 43"/>
                <a:gd name="T9" fmla="*/ 4 h 44"/>
                <a:gd name="T10" fmla="*/ 18 w 43"/>
                <a:gd name="T11" fmla="*/ 18 h 44"/>
                <a:gd name="T12" fmla="*/ 3 w 43"/>
                <a:gd name="T13" fmla="*/ 18 h 44"/>
                <a:gd name="T14" fmla="*/ 0 w 43"/>
                <a:gd name="T15" fmla="*/ 22 h 44"/>
                <a:gd name="T16" fmla="*/ 3 w 43"/>
                <a:gd name="T17" fmla="*/ 26 h 44"/>
                <a:gd name="T18" fmla="*/ 18 w 43"/>
                <a:gd name="T19" fmla="*/ 26 h 44"/>
                <a:gd name="T20" fmla="*/ 18 w 43"/>
                <a:gd name="T21" fmla="*/ 40 h 44"/>
                <a:gd name="T22" fmla="*/ 21 w 43"/>
                <a:gd name="T23" fmla="*/ 44 h 44"/>
                <a:gd name="T24" fmla="*/ 25 w 43"/>
                <a:gd name="T25" fmla="*/ 40 h 44"/>
                <a:gd name="T26" fmla="*/ 25 w 43"/>
                <a:gd name="T27" fmla="*/ 26 h 44"/>
                <a:gd name="T28" fmla="*/ 39 w 43"/>
                <a:gd name="T29" fmla="*/ 26 h 44"/>
                <a:gd name="T30" fmla="*/ 43 w 43"/>
                <a:gd name="T31" fmla="*/ 22 h 44"/>
                <a:gd name="T32" fmla="*/ 39 w 43"/>
                <a:gd name="T33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4">
                  <a:moveTo>
                    <a:pt x="39" y="18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0"/>
                    <a:pt x="18" y="2"/>
                    <a:pt x="18" y="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20"/>
                    <a:pt x="0" y="22"/>
                  </a:cubicBezTo>
                  <a:cubicBezTo>
                    <a:pt x="0" y="24"/>
                    <a:pt x="1" y="26"/>
                    <a:pt x="3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2"/>
                    <a:pt x="19" y="44"/>
                    <a:pt x="21" y="44"/>
                  </a:cubicBezTo>
                  <a:cubicBezTo>
                    <a:pt x="23" y="44"/>
                    <a:pt x="25" y="42"/>
                    <a:pt x="25" y="40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6"/>
                    <a:pt x="43" y="24"/>
                    <a:pt x="43" y="22"/>
                  </a:cubicBezTo>
                  <a:cubicBezTo>
                    <a:pt x="43" y="20"/>
                    <a:pt x="41" y="18"/>
                    <a:pt x="39" y="18"/>
                  </a:cubicBezTo>
                </a:path>
              </a:pathLst>
            </a:custGeom>
            <a:gradFill flip="none" rotWithShape="1">
              <a:gsLst>
                <a:gs pos="100000">
                  <a:srgbClr val="5297EB"/>
                </a:gs>
                <a:gs pos="0">
                  <a:srgbClr val="F18C4A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94991D1D-1407-5F19-F1F2-E75081780C58}"/>
              </a:ext>
            </a:extLst>
          </p:cNvPr>
          <p:cNvSpPr txBox="1"/>
          <p:nvPr/>
        </p:nvSpPr>
        <p:spPr>
          <a:xfrm>
            <a:off x="1187151" y="2771367"/>
            <a:ext cx="451917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42F0371D-5E8C-F935-B4B2-3BA631F6B5D6}"/>
              </a:ext>
            </a:extLst>
          </p:cNvPr>
          <p:cNvSpPr/>
          <p:nvPr/>
        </p:nvSpPr>
        <p:spPr>
          <a:xfrm>
            <a:off x="6485671" y="1975529"/>
            <a:ext cx="4579204" cy="70464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5">
            <a:extLst>
              <a:ext uri="{FF2B5EF4-FFF2-40B4-BE49-F238E27FC236}">
                <a16:creationId xmlns:a16="http://schemas.microsoft.com/office/drawing/2014/main" id="{3C7D56E0-1E93-DA2D-3CA3-9BDD69F21C9B}"/>
              </a:ext>
            </a:extLst>
          </p:cNvPr>
          <p:cNvSpPr txBox="1"/>
          <p:nvPr/>
        </p:nvSpPr>
        <p:spPr>
          <a:xfrm>
            <a:off x="7646881" y="2063922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rPr>
              <a:t>02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51" name="文本框 44">
            <a:extLst>
              <a:ext uri="{FF2B5EF4-FFF2-40B4-BE49-F238E27FC236}">
                <a16:creationId xmlns:a16="http://schemas.microsoft.com/office/drawing/2014/main" id="{9CCCA685-BE53-B6C9-447B-410C1920D397}"/>
              </a:ext>
            </a:extLst>
          </p:cNvPr>
          <p:cNvSpPr txBox="1"/>
          <p:nvPr/>
        </p:nvSpPr>
        <p:spPr>
          <a:xfrm>
            <a:off x="8588148" y="2127227"/>
            <a:ext cx="1994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37F6C17-CAF1-A7C4-E6DD-6BAF504CC18A}"/>
              </a:ext>
            </a:extLst>
          </p:cNvPr>
          <p:cNvSpPr txBox="1"/>
          <p:nvPr/>
        </p:nvSpPr>
        <p:spPr>
          <a:xfrm>
            <a:off x="6545697" y="2771367"/>
            <a:ext cx="451917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51092298-0D93-FBBB-D9ED-3744AB2635D3}"/>
              </a:ext>
            </a:extLst>
          </p:cNvPr>
          <p:cNvSpPr/>
          <p:nvPr/>
        </p:nvSpPr>
        <p:spPr>
          <a:xfrm>
            <a:off x="1127125" y="3977904"/>
            <a:ext cx="4579204" cy="70464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45">
            <a:extLst>
              <a:ext uri="{FF2B5EF4-FFF2-40B4-BE49-F238E27FC236}">
                <a16:creationId xmlns:a16="http://schemas.microsoft.com/office/drawing/2014/main" id="{0754678A-1C4D-4238-D7F7-3A4C18CF9E62}"/>
              </a:ext>
            </a:extLst>
          </p:cNvPr>
          <p:cNvSpPr txBox="1"/>
          <p:nvPr/>
        </p:nvSpPr>
        <p:spPr>
          <a:xfrm>
            <a:off x="2288335" y="4066297"/>
            <a:ext cx="699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rPr>
              <a:t>03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59" name="文本框 44">
            <a:extLst>
              <a:ext uri="{FF2B5EF4-FFF2-40B4-BE49-F238E27FC236}">
                <a16:creationId xmlns:a16="http://schemas.microsoft.com/office/drawing/2014/main" id="{79069168-51CB-BC10-C24D-C6D01091AC27}"/>
              </a:ext>
            </a:extLst>
          </p:cNvPr>
          <p:cNvSpPr txBox="1"/>
          <p:nvPr/>
        </p:nvSpPr>
        <p:spPr>
          <a:xfrm>
            <a:off x="3229602" y="4129602"/>
            <a:ext cx="1994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C4EED2D-6509-6F40-A789-AABF0DC80BDB}"/>
              </a:ext>
            </a:extLst>
          </p:cNvPr>
          <p:cNvSpPr txBox="1"/>
          <p:nvPr/>
        </p:nvSpPr>
        <p:spPr>
          <a:xfrm>
            <a:off x="1187151" y="4773742"/>
            <a:ext cx="451917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7AACEEC2-DFD6-88A1-24F7-F997EA746D92}"/>
              </a:ext>
            </a:extLst>
          </p:cNvPr>
          <p:cNvSpPr/>
          <p:nvPr/>
        </p:nvSpPr>
        <p:spPr>
          <a:xfrm>
            <a:off x="6485671" y="3977904"/>
            <a:ext cx="4579204" cy="7046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文本框 45">
            <a:extLst>
              <a:ext uri="{FF2B5EF4-FFF2-40B4-BE49-F238E27FC236}">
                <a16:creationId xmlns:a16="http://schemas.microsoft.com/office/drawing/2014/main" id="{BEE725E8-9884-47B1-5FC8-20FBF69FDD43}"/>
              </a:ext>
            </a:extLst>
          </p:cNvPr>
          <p:cNvSpPr txBox="1"/>
          <p:nvPr/>
        </p:nvSpPr>
        <p:spPr>
          <a:xfrm>
            <a:off x="7646881" y="4066297"/>
            <a:ext cx="7024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+mn-ea"/>
                <a:sym typeface="+mn-lt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+mn-ea"/>
              <a:sym typeface="+mn-lt"/>
            </a:endParaRPr>
          </a:p>
        </p:txBody>
      </p:sp>
      <p:sp>
        <p:nvSpPr>
          <p:cNvPr id="67" name="文本框 44">
            <a:extLst>
              <a:ext uri="{FF2B5EF4-FFF2-40B4-BE49-F238E27FC236}">
                <a16:creationId xmlns:a16="http://schemas.microsoft.com/office/drawing/2014/main" id="{B122DCBA-64C5-8894-A50B-A4381BDB130B}"/>
              </a:ext>
            </a:extLst>
          </p:cNvPr>
          <p:cNvSpPr txBox="1"/>
          <p:nvPr/>
        </p:nvSpPr>
        <p:spPr>
          <a:xfrm>
            <a:off x="8588148" y="4129602"/>
            <a:ext cx="1994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1F12BB3A-1FEE-4845-2006-CDC0DEADA82E}"/>
              </a:ext>
            </a:extLst>
          </p:cNvPr>
          <p:cNvSpPr txBox="1"/>
          <p:nvPr/>
        </p:nvSpPr>
        <p:spPr>
          <a:xfrm>
            <a:off x="6545697" y="4773742"/>
            <a:ext cx="451917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7EA4C35-1FBF-872C-CC93-3EDFAD73FAF9}"/>
              </a:ext>
            </a:extLst>
          </p:cNvPr>
          <p:cNvGrpSpPr/>
          <p:nvPr/>
        </p:nvGrpSpPr>
        <p:grpSpPr>
          <a:xfrm>
            <a:off x="6841306" y="4170593"/>
            <a:ext cx="359249" cy="310560"/>
            <a:chOff x="4456113" y="6981826"/>
            <a:chExt cx="433387" cy="374650"/>
          </a:xfrm>
        </p:grpSpPr>
        <p:sp>
          <p:nvSpPr>
            <p:cNvPr id="72" name="Freeform 27">
              <a:extLst>
                <a:ext uri="{FF2B5EF4-FFF2-40B4-BE49-F238E27FC236}">
                  <a16:creationId xmlns:a16="http://schemas.microsoft.com/office/drawing/2014/main" id="{2D23C467-6491-A183-7338-D39960187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28">
              <a:extLst>
                <a:ext uri="{FF2B5EF4-FFF2-40B4-BE49-F238E27FC236}">
                  <a16:creationId xmlns:a16="http://schemas.microsoft.com/office/drawing/2014/main" id="{9998F3FD-F6F4-B3AA-C2A7-25713396F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Oval 29">
              <a:extLst>
                <a:ext uri="{FF2B5EF4-FFF2-40B4-BE49-F238E27FC236}">
                  <a16:creationId xmlns:a16="http://schemas.microsoft.com/office/drawing/2014/main" id="{09B00852-3C25-C759-1758-BBF53F6B1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640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6859EEC-1570-3922-3AF5-5710AA908C0B}"/>
              </a:ext>
            </a:extLst>
          </p:cNvPr>
          <p:cNvSpPr/>
          <p:nvPr/>
        </p:nvSpPr>
        <p:spPr>
          <a:xfrm>
            <a:off x="3067050" y="2073683"/>
            <a:ext cx="2639279" cy="1543050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 descr="D:\51PPT模板网\51pptmoban.com\图片.jpg">
            <a:extLst>
              <a:ext uri="{FF2B5EF4-FFF2-40B4-BE49-F238E27FC236}">
                <a16:creationId xmlns:a16="http://schemas.microsoft.com/office/drawing/2014/main" id="{08E2515F-92C1-8A49-BFAE-111D5DA6B33E}"/>
              </a:ext>
            </a:extLst>
          </p:cNvPr>
          <p:cNvSpPr/>
          <p:nvPr/>
        </p:nvSpPr>
        <p:spPr>
          <a:xfrm>
            <a:off x="6334125" y="3668482"/>
            <a:ext cx="2639279" cy="1543050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416FF0A7-C57F-471A-D0E9-BD053F58800D}"/>
              </a:ext>
            </a:extLst>
          </p:cNvPr>
          <p:cNvSpPr/>
          <p:nvPr/>
        </p:nvSpPr>
        <p:spPr bwMode="auto">
          <a:xfrm rot="16200000">
            <a:off x="6854897" y="127157"/>
            <a:ext cx="2106613" cy="4872539"/>
          </a:xfrm>
          <a:custGeom>
            <a:avLst/>
            <a:gdLst>
              <a:gd name="connsiteX0" fmla="*/ 2106613 w 2106613"/>
              <a:gd name="connsiteY0" fmla="*/ 304800 h 4872539"/>
              <a:gd name="connsiteX1" fmla="*/ 2106613 w 2106613"/>
              <a:gd name="connsiteY1" fmla="*/ 4872539 h 4872539"/>
              <a:gd name="connsiteX2" fmla="*/ 0 w 2106613"/>
              <a:gd name="connsiteY2" fmla="*/ 4872539 h 4872539"/>
              <a:gd name="connsiteX3" fmla="*/ 0 w 2106613"/>
              <a:gd name="connsiteY3" fmla="*/ 304800 h 4872539"/>
              <a:gd name="connsiteX4" fmla="*/ 256759 w 2106613"/>
              <a:gd name="connsiteY4" fmla="*/ 304800 h 4872539"/>
              <a:gd name="connsiteX5" fmla="*/ 433387 w 2106613"/>
              <a:gd name="connsiteY5" fmla="*/ 0 h 4872539"/>
              <a:gd name="connsiteX6" fmla="*/ 610014 w 2106613"/>
              <a:gd name="connsiteY6" fmla="*/ 304800 h 4872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6613" h="4872539">
                <a:moveTo>
                  <a:pt x="2106613" y="304800"/>
                </a:moveTo>
                <a:lnTo>
                  <a:pt x="2106613" y="4872539"/>
                </a:lnTo>
                <a:lnTo>
                  <a:pt x="0" y="4872539"/>
                </a:lnTo>
                <a:lnTo>
                  <a:pt x="0" y="304800"/>
                </a:lnTo>
                <a:lnTo>
                  <a:pt x="256759" y="304800"/>
                </a:lnTo>
                <a:lnTo>
                  <a:pt x="433387" y="0"/>
                </a:lnTo>
                <a:lnTo>
                  <a:pt x="610014" y="304800"/>
                </a:lnTo>
                <a:close/>
              </a:path>
            </a:pathLst>
          </a:cu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3F4BA9E-6BC8-8BF2-F05F-8E198398EC30}"/>
              </a:ext>
            </a:extLst>
          </p:cNvPr>
          <p:cNvSpPr/>
          <p:nvPr/>
        </p:nvSpPr>
        <p:spPr bwMode="auto">
          <a:xfrm rot="5400000">
            <a:off x="3055115" y="2316879"/>
            <a:ext cx="2182816" cy="4886024"/>
          </a:xfrm>
          <a:custGeom>
            <a:avLst/>
            <a:gdLst>
              <a:gd name="connsiteX0" fmla="*/ 2182813 w 2182813"/>
              <a:gd name="connsiteY0" fmla="*/ 4886024 h 4886024"/>
              <a:gd name="connsiteX1" fmla="*/ 2182813 w 2182813"/>
              <a:gd name="connsiteY1" fmla="*/ 303214 h 4886024"/>
              <a:gd name="connsiteX2" fmla="*/ 685281 w 2182813"/>
              <a:gd name="connsiteY2" fmla="*/ 303214 h 4886024"/>
              <a:gd name="connsiteX3" fmla="*/ 508795 w 2182813"/>
              <a:gd name="connsiteY3" fmla="*/ 0 h 4886024"/>
              <a:gd name="connsiteX4" fmla="*/ 332309 w 2182813"/>
              <a:gd name="connsiteY4" fmla="*/ 303214 h 4886024"/>
              <a:gd name="connsiteX5" fmla="*/ 0 w 2182813"/>
              <a:gd name="connsiteY5" fmla="*/ 303214 h 4886024"/>
              <a:gd name="connsiteX6" fmla="*/ 0 w 2182813"/>
              <a:gd name="connsiteY6" fmla="*/ 4886024 h 488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2813" h="4886024">
                <a:moveTo>
                  <a:pt x="2182813" y="4886024"/>
                </a:moveTo>
                <a:lnTo>
                  <a:pt x="2182813" y="303214"/>
                </a:lnTo>
                <a:lnTo>
                  <a:pt x="685281" y="303214"/>
                </a:lnTo>
                <a:lnTo>
                  <a:pt x="508795" y="0"/>
                </a:lnTo>
                <a:lnTo>
                  <a:pt x="332309" y="303214"/>
                </a:lnTo>
                <a:lnTo>
                  <a:pt x="0" y="303214"/>
                </a:lnTo>
                <a:lnTo>
                  <a:pt x="0" y="4886024"/>
                </a:lnTo>
                <a:close/>
              </a:path>
            </a:pathLst>
          </a:cu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6824442-2EF2-2C14-B25D-AE7AEDE632B6}"/>
              </a:ext>
            </a:extLst>
          </p:cNvPr>
          <p:cNvGrpSpPr/>
          <p:nvPr/>
        </p:nvGrpSpPr>
        <p:grpSpPr>
          <a:xfrm>
            <a:off x="6334125" y="2408373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93FF377-43B6-A10B-E531-ADE3763EC6F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21D3CAA-AE13-E98D-9BA3-E06FCA1A11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9DED40D-5F7C-B6FE-82F9-5B2EDCB1E22E}"/>
              </a:ext>
            </a:extLst>
          </p:cNvPr>
          <p:cNvGrpSpPr/>
          <p:nvPr/>
        </p:nvGrpSpPr>
        <p:grpSpPr>
          <a:xfrm>
            <a:off x="2721790" y="4053967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2F0C0DF-3487-4831-437A-345CB951BEE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784BA86-F042-12E6-EC15-DED01CBB280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995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7EFB2289-0EF9-A016-0EB6-9A8293F337A2}"/>
              </a:ext>
            </a:extLst>
          </p:cNvPr>
          <p:cNvSpPr/>
          <p:nvPr/>
        </p:nvSpPr>
        <p:spPr>
          <a:xfrm>
            <a:off x="1280160" y="1914525"/>
            <a:ext cx="1769745" cy="1769745"/>
          </a:xfrm>
          <a:prstGeom prst="ellipse">
            <a:avLst/>
          </a:pr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KSO_Shape">
            <a:extLst>
              <a:ext uri="{FF2B5EF4-FFF2-40B4-BE49-F238E27FC236}">
                <a16:creationId xmlns:a16="http://schemas.microsoft.com/office/drawing/2014/main" id="{E617F0FE-11CD-58D5-2D42-406C8CEB3848}"/>
              </a:ext>
            </a:extLst>
          </p:cNvPr>
          <p:cNvSpPr/>
          <p:nvPr/>
        </p:nvSpPr>
        <p:spPr bwMode="auto">
          <a:xfrm>
            <a:off x="1791970" y="2372360"/>
            <a:ext cx="746760" cy="854710"/>
          </a:xfrm>
          <a:custGeom>
            <a:avLst/>
            <a:gdLst>
              <a:gd name="T0" fmla="*/ 2809875 w 4627563"/>
              <a:gd name="T1" fmla="*/ 4811712 h 5299074"/>
              <a:gd name="T2" fmla="*/ 2745224 w 4627563"/>
              <a:gd name="T3" fmla="*/ 4870449 h 5299074"/>
              <a:gd name="T4" fmla="*/ 2693583 w 4627563"/>
              <a:gd name="T5" fmla="*/ 4799805 h 5299074"/>
              <a:gd name="T6" fmla="*/ 3054173 w 4627563"/>
              <a:gd name="T7" fmla="*/ 4245768 h 5299074"/>
              <a:gd name="T8" fmla="*/ 3143251 w 4627563"/>
              <a:gd name="T9" fmla="*/ 4339034 h 5299074"/>
              <a:gd name="T10" fmla="*/ 3063717 w 4627563"/>
              <a:gd name="T11" fmla="*/ 4441428 h 5299074"/>
              <a:gd name="T12" fmla="*/ 2956345 w 4627563"/>
              <a:gd name="T13" fmla="*/ 4391421 h 5299074"/>
              <a:gd name="T14" fmla="*/ 2973843 w 4627563"/>
              <a:gd name="T15" fmla="*/ 4273946 h 5299074"/>
              <a:gd name="T16" fmla="*/ 3313113 w 4627563"/>
              <a:gd name="T17" fmla="*/ 3781821 h 5299074"/>
              <a:gd name="T18" fmla="*/ 3390107 w 4627563"/>
              <a:gd name="T19" fmla="*/ 3842543 h 5299074"/>
              <a:gd name="T20" fmla="*/ 3397647 w 4627563"/>
              <a:gd name="T21" fmla="*/ 3943746 h 5299074"/>
              <a:gd name="T22" fmla="*/ 3329782 w 4627563"/>
              <a:gd name="T23" fmla="*/ 4014787 h 5299074"/>
              <a:gd name="T24" fmla="*/ 3228578 w 4627563"/>
              <a:gd name="T25" fmla="*/ 4012009 h 5299074"/>
              <a:gd name="T26" fmla="*/ 3164681 w 4627563"/>
              <a:gd name="T27" fmla="*/ 3937793 h 5299074"/>
              <a:gd name="T28" fmla="*/ 3176984 w 4627563"/>
              <a:gd name="T29" fmla="*/ 3837781 h 5299074"/>
              <a:gd name="T30" fmla="*/ 3257153 w 4627563"/>
              <a:gd name="T31" fmla="*/ 3780631 h 5299074"/>
              <a:gd name="T32" fmla="*/ 2749233 w 4627563"/>
              <a:gd name="T33" fmla="*/ 3662481 h 5299074"/>
              <a:gd name="T34" fmla="*/ 2837260 w 4627563"/>
              <a:gd name="T35" fmla="*/ 3818473 h 5299074"/>
              <a:gd name="T36" fmla="*/ 2780558 w 4627563"/>
              <a:gd name="T37" fmla="*/ 3991178 h 5299074"/>
              <a:gd name="T38" fmla="*/ 2616002 w 4627563"/>
              <a:gd name="T39" fmla="*/ 4064000 h 5299074"/>
              <a:gd name="T40" fmla="*/ 2451446 w 4627563"/>
              <a:gd name="T41" fmla="*/ 3991178 h 5299074"/>
              <a:gd name="T42" fmla="*/ 2395140 w 4627563"/>
              <a:gd name="T43" fmla="*/ 3818473 h 5299074"/>
              <a:gd name="T44" fmla="*/ 2483167 w 4627563"/>
              <a:gd name="T45" fmla="*/ 3662481 h 5299074"/>
              <a:gd name="T46" fmla="*/ 2204869 w 4627563"/>
              <a:gd name="T47" fmla="*/ 3415897 h 5299074"/>
              <a:gd name="T48" fmla="*/ 2282395 w 4627563"/>
              <a:gd name="T49" fmla="*/ 3464853 h 5299074"/>
              <a:gd name="T50" fmla="*/ 2298297 w 4627563"/>
              <a:gd name="T51" fmla="*/ 3556447 h 5299074"/>
              <a:gd name="T52" fmla="*/ 2241843 w 4627563"/>
              <a:gd name="T53" fmla="*/ 3627907 h 5299074"/>
              <a:gd name="T54" fmla="*/ 2148415 w 4627563"/>
              <a:gd name="T55" fmla="*/ 3634619 h 5299074"/>
              <a:gd name="T56" fmla="*/ 2082419 w 4627563"/>
              <a:gd name="T57" fmla="*/ 3572634 h 5299074"/>
              <a:gd name="T58" fmla="*/ 2084805 w 4627563"/>
              <a:gd name="T59" fmla="*/ 3479065 h 5299074"/>
              <a:gd name="T60" fmla="*/ 2153583 w 4627563"/>
              <a:gd name="T61" fmla="*/ 3419845 h 5299074"/>
              <a:gd name="T62" fmla="*/ 2956426 w 4627563"/>
              <a:gd name="T63" fmla="*/ 3238079 h 5299074"/>
              <a:gd name="T64" fmla="*/ 3038085 w 4627563"/>
              <a:gd name="T65" fmla="*/ 3342332 h 5299074"/>
              <a:gd name="T66" fmla="*/ 3015093 w 4627563"/>
              <a:gd name="T67" fmla="*/ 3476712 h 5299074"/>
              <a:gd name="T68" fmla="*/ 2902515 w 4627563"/>
              <a:gd name="T69" fmla="*/ 3548065 h 5299074"/>
              <a:gd name="T70" fmla="*/ 2771703 w 4627563"/>
              <a:gd name="T71" fmla="*/ 3511992 h 5299074"/>
              <a:gd name="T72" fmla="*/ 2711450 w 4627563"/>
              <a:gd name="T73" fmla="*/ 3392675 h 5299074"/>
              <a:gd name="T74" fmla="*/ 2760207 w 4627563"/>
              <a:gd name="T75" fmla="*/ 3266620 h 5299074"/>
              <a:gd name="T76" fmla="*/ 1341242 w 4627563"/>
              <a:gd name="T77" fmla="*/ 3000374 h 5299074"/>
              <a:gd name="T78" fmla="*/ 403620 w 4627563"/>
              <a:gd name="T79" fmla="*/ 4688870 h 5299074"/>
              <a:gd name="T80" fmla="*/ 498850 w 4627563"/>
              <a:gd name="T81" fmla="*/ 4903704 h 5299074"/>
              <a:gd name="T82" fmla="*/ 4005310 w 4627563"/>
              <a:gd name="T83" fmla="*/ 5016085 h 5299074"/>
              <a:gd name="T84" fmla="*/ 4184661 w 4627563"/>
              <a:gd name="T85" fmla="*/ 4815944 h 5299074"/>
              <a:gd name="T86" fmla="*/ 4235053 w 4627563"/>
              <a:gd name="T87" fmla="*/ 4552265 h 5299074"/>
              <a:gd name="T88" fmla="*/ 3271841 w 4627563"/>
              <a:gd name="T89" fmla="*/ 3015685 h 5299074"/>
              <a:gd name="T90" fmla="*/ 2892903 w 4627563"/>
              <a:gd name="T91" fmla="*/ 3076933 h 5299074"/>
              <a:gd name="T92" fmla="*/ 1694982 w 4627563"/>
              <a:gd name="T93" fmla="*/ 3074149 h 5299074"/>
              <a:gd name="T94" fmla="*/ 1349374 w 4627563"/>
              <a:gd name="T95" fmla="*/ 3013299 h 5299074"/>
              <a:gd name="T96" fmla="*/ 2995870 w 4627563"/>
              <a:gd name="T97" fmla="*/ 46427 h 5299074"/>
              <a:gd name="T98" fmla="*/ 3112958 w 4627563"/>
              <a:gd name="T99" fmla="*/ 207534 h 5299074"/>
              <a:gd name="T100" fmla="*/ 3105417 w 4627563"/>
              <a:gd name="T101" fmla="*/ 379356 h 5299074"/>
              <a:gd name="T102" fmla="*/ 4604543 w 4627563"/>
              <a:gd name="T103" fmla="*/ 4495920 h 5299074"/>
              <a:gd name="T104" fmla="*/ 4621213 w 4627563"/>
              <a:gd name="T105" fmla="*/ 4792341 h 5299074"/>
              <a:gd name="T106" fmla="*/ 4525161 w 4627563"/>
              <a:gd name="T107" fmla="*/ 5066144 h 5299074"/>
              <a:gd name="T108" fmla="*/ 4255659 w 4627563"/>
              <a:gd name="T109" fmla="*/ 5299074 h 5299074"/>
              <a:gd name="T110" fmla="*/ 113119 w 4627563"/>
              <a:gd name="T111" fmla="*/ 5082016 h 5299074"/>
              <a:gd name="T112" fmla="*/ 8335 w 4627563"/>
              <a:gd name="T113" fmla="*/ 4807817 h 5299074"/>
              <a:gd name="T114" fmla="*/ 20640 w 4627563"/>
              <a:gd name="T115" fmla="*/ 4504649 h 5299074"/>
              <a:gd name="T116" fmla="*/ 1525322 w 4627563"/>
              <a:gd name="T117" fmla="*/ 390466 h 5299074"/>
              <a:gd name="T118" fmla="*/ 1512224 w 4627563"/>
              <a:gd name="T119" fmla="*/ 217058 h 5299074"/>
              <a:gd name="T120" fmla="*/ 1623358 w 4627563"/>
              <a:gd name="T121" fmla="*/ 52776 h 5299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27563" h="5299074">
                <a:moveTo>
                  <a:pt x="2751137" y="4752974"/>
                </a:moveTo>
                <a:lnTo>
                  <a:pt x="2757445" y="4753371"/>
                </a:lnTo>
                <a:lnTo>
                  <a:pt x="2762964" y="4754165"/>
                </a:lnTo>
                <a:lnTo>
                  <a:pt x="2768483" y="4755355"/>
                </a:lnTo>
                <a:lnTo>
                  <a:pt x="2774002" y="4757340"/>
                </a:lnTo>
                <a:lnTo>
                  <a:pt x="2779127" y="4760118"/>
                </a:lnTo>
                <a:lnTo>
                  <a:pt x="2783857" y="4762896"/>
                </a:lnTo>
                <a:lnTo>
                  <a:pt x="2788193" y="4766071"/>
                </a:lnTo>
                <a:lnTo>
                  <a:pt x="2792530" y="4770040"/>
                </a:lnTo>
                <a:lnTo>
                  <a:pt x="2796472" y="4774009"/>
                </a:lnTo>
                <a:lnTo>
                  <a:pt x="2800020" y="4778771"/>
                </a:lnTo>
                <a:lnTo>
                  <a:pt x="2802779" y="4783534"/>
                </a:lnTo>
                <a:lnTo>
                  <a:pt x="2805144" y="4788693"/>
                </a:lnTo>
                <a:lnTo>
                  <a:pt x="2807116" y="4793852"/>
                </a:lnTo>
                <a:lnTo>
                  <a:pt x="2808298" y="4799805"/>
                </a:lnTo>
                <a:lnTo>
                  <a:pt x="2809481" y="4805759"/>
                </a:lnTo>
                <a:lnTo>
                  <a:pt x="2809875" y="4811712"/>
                </a:lnTo>
                <a:lnTo>
                  <a:pt x="2809481" y="4817665"/>
                </a:lnTo>
                <a:lnTo>
                  <a:pt x="2808298" y="4823618"/>
                </a:lnTo>
                <a:lnTo>
                  <a:pt x="2807116" y="4829174"/>
                </a:lnTo>
                <a:lnTo>
                  <a:pt x="2805144" y="4834730"/>
                </a:lnTo>
                <a:lnTo>
                  <a:pt x="2802779" y="4839890"/>
                </a:lnTo>
                <a:lnTo>
                  <a:pt x="2800020" y="4844652"/>
                </a:lnTo>
                <a:lnTo>
                  <a:pt x="2796472" y="4849415"/>
                </a:lnTo>
                <a:lnTo>
                  <a:pt x="2792530" y="4853384"/>
                </a:lnTo>
                <a:lnTo>
                  <a:pt x="2788193" y="4857352"/>
                </a:lnTo>
                <a:lnTo>
                  <a:pt x="2783857" y="4860527"/>
                </a:lnTo>
                <a:lnTo>
                  <a:pt x="2779127" y="4863305"/>
                </a:lnTo>
                <a:lnTo>
                  <a:pt x="2774002" y="4866084"/>
                </a:lnTo>
                <a:lnTo>
                  <a:pt x="2768483" y="4868068"/>
                </a:lnTo>
                <a:lnTo>
                  <a:pt x="2762964" y="4869655"/>
                </a:lnTo>
                <a:lnTo>
                  <a:pt x="2757445" y="4870449"/>
                </a:lnTo>
                <a:lnTo>
                  <a:pt x="2751137" y="4870449"/>
                </a:lnTo>
                <a:lnTo>
                  <a:pt x="2745224" y="4870449"/>
                </a:lnTo>
                <a:lnTo>
                  <a:pt x="2739705" y="4869655"/>
                </a:lnTo>
                <a:lnTo>
                  <a:pt x="2733792" y="4868068"/>
                </a:lnTo>
                <a:lnTo>
                  <a:pt x="2728273" y="4866084"/>
                </a:lnTo>
                <a:lnTo>
                  <a:pt x="2723543" y="4863305"/>
                </a:lnTo>
                <a:lnTo>
                  <a:pt x="2718418" y="4860527"/>
                </a:lnTo>
                <a:lnTo>
                  <a:pt x="2714082" y="4857352"/>
                </a:lnTo>
                <a:lnTo>
                  <a:pt x="2709745" y="4853384"/>
                </a:lnTo>
                <a:lnTo>
                  <a:pt x="2706197" y="4849415"/>
                </a:lnTo>
                <a:lnTo>
                  <a:pt x="2702649" y="4844652"/>
                </a:lnTo>
                <a:lnTo>
                  <a:pt x="2699890" y="4839890"/>
                </a:lnTo>
                <a:lnTo>
                  <a:pt x="2697525" y="4834730"/>
                </a:lnTo>
                <a:lnTo>
                  <a:pt x="2695554" y="4829174"/>
                </a:lnTo>
                <a:lnTo>
                  <a:pt x="2693583" y="4823618"/>
                </a:lnTo>
                <a:lnTo>
                  <a:pt x="2692794" y="4817665"/>
                </a:lnTo>
                <a:lnTo>
                  <a:pt x="2692400" y="4811712"/>
                </a:lnTo>
                <a:lnTo>
                  <a:pt x="2692794" y="4805759"/>
                </a:lnTo>
                <a:lnTo>
                  <a:pt x="2693583" y="4799805"/>
                </a:lnTo>
                <a:lnTo>
                  <a:pt x="2695554" y="4793852"/>
                </a:lnTo>
                <a:lnTo>
                  <a:pt x="2697525" y="4788693"/>
                </a:lnTo>
                <a:lnTo>
                  <a:pt x="2699890" y="4783534"/>
                </a:lnTo>
                <a:lnTo>
                  <a:pt x="2702649" y="4778771"/>
                </a:lnTo>
                <a:lnTo>
                  <a:pt x="2706197" y="4774009"/>
                </a:lnTo>
                <a:lnTo>
                  <a:pt x="2709745" y="4770040"/>
                </a:lnTo>
                <a:lnTo>
                  <a:pt x="2714082" y="4766071"/>
                </a:lnTo>
                <a:lnTo>
                  <a:pt x="2718418" y="4762896"/>
                </a:lnTo>
                <a:lnTo>
                  <a:pt x="2723543" y="4760118"/>
                </a:lnTo>
                <a:lnTo>
                  <a:pt x="2728273" y="4757340"/>
                </a:lnTo>
                <a:lnTo>
                  <a:pt x="2733792" y="4755355"/>
                </a:lnTo>
                <a:lnTo>
                  <a:pt x="2739705" y="4754165"/>
                </a:lnTo>
                <a:lnTo>
                  <a:pt x="2745224" y="4753371"/>
                </a:lnTo>
                <a:lnTo>
                  <a:pt x="2751137" y="4752974"/>
                </a:lnTo>
                <a:close/>
                <a:moveTo>
                  <a:pt x="3043833" y="4244974"/>
                </a:moveTo>
                <a:lnTo>
                  <a:pt x="3049401" y="4245371"/>
                </a:lnTo>
                <a:lnTo>
                  <a:pt x="3054173" y="4245768"/>
                </a:lnTo>
                <a:lnTo>
                  <a:pt x="3059342" y="4246165"/>
                </a:lnTo>
                <a:lnTo>
                  <a:pt x="3063717" y="4246959"/>
                </a:lnTo>
                <a:lnTo>
                  <a:pt x="3073261" y="4249340"/>
                </a:lnTo>
                <a:lnTo>
                  <a:pt x="3082407" y="4252912"/>
                </a:lnTo>
                <a:lnTo>
                  <a:pt x="3091156" y="4256881"/>
                </a:lnTo>
                <a:lnTo>
                  <a:pt x="3099507" y="4262040"/>
                </a:lnTo>
                <a:lnTo>
                  <a:pt x="3107063" y="4267596"/>
                </a:lnTo>
                <a:lnTo>
                  <a:pt x="3114221" y="4273946"/>
                </a:lnTo>
                <a:lnTo>
                  <a:pt x="3120584" y="4281090"/>
                </a:lnTo>
                <a:lnTo>
                  <a:pt x="3126151" y="4289027"/>
                </a:lnTo>
                <a:lnTo>
                  <a:pt x="3131321" y="4296568"/>
                </a:lnTo>
                <a:lnTo>
                  <a:pt x="3135298" y="4305299"/>
                </a:lnTo>
                <a:lnTo>
                  <a:pt x="3138877" y="4314824"/>
                </a:lnTo>
                <a:lnTo>
                  <a:pt x="3141263" y="4324349"/>
                </a:lnTo>
                <a:lnTo>
                  <a:pt x="3142058" y="4329112"/>
                </a:lnTo>
                <a:lnTo>
                  <a:pt x="3142853" y="4334271"/>
                </a:lnTo>
                <a:lnTo>
                  <a:pt x="3143251" y="4339034"/>
                </a:lnTo>
                <a:lnTo>
                  <a:pt x="3143251" y="4344193"/>
                </a:lnTo>
                <a:lnTo>
                  <a:pt x="3143251" y="4348956"/>
                </a:lnTo>
                <a:lnTo>
                  <a:pt x="3142853" y="4354115"/>
                </a:lnTo>
                <a:lnTo>
                  <a:pt x="3142058" y="4359275"/>
                </a:lnTo>
                <a:lnTo>
                  <a:pt x="3141263" y="4364037"/>
                </a:lnTo>
                <a:lnTo>
                  <a:pt x="3138877" y="4373562"/>
                </a:lnTo>
                <a:lnTo>
                  <a:pt x="3135298" y="4382690"/>
                </a:lnTo>
                <a:lnTo>
                  <a:pt x="3131321" y="4391421"/>
                </a:lnTo>
                <a:lnTo>
                  <a:pt x="3126151" y="4399359"/>
                </a:lnTo>
                <a:lnTo>
                  <a:pt x="3120584" y="4407297"/>
                </a:lnTo>
                <a:lnTo>
                  <a:pt x="3114221" y="4414440"/>
                </a:lnTo>
                <a:lnTo>
                  <a:pt x="3107063" y="4420393"/>
                </a:lnTo>
                <a:lnTo>
                  <a:pt x="3099507" y="4426347"/>
                </a:lnTo>
                <a:lnTo>
                  <a:pt x="3091156" y="4431506"/>
                </a:lnTo>
                <a:lnTo>
                  <a:pt x="3082407" y="4435475"/>
                </a:lnTo>
                <a:lnTo>
                  <a:pt x="3073261" y="4438650"/>
                </a:lnTo>
                <a:lnTo>
                  <a:pt x="3063717" y="4441428"/>
                </a:lnTo>
                <a:lnTo>
                  <a:pt x="3059342" y="4442222"/>
                </a:lnTo>
                <a:lnTo>
                  <a:pt x="3054173" y="4442618"/>
                </a:lnTo>
                <a:lnTo>
                  <a:pt x="3049401" y="4443015"/>
                </a:lnTo>
                <a:lnTo>
                  <a:pt x="3043833" y="4443412"/>
                </a:lnTo>
                <a:lnTo>
                  <a:pt x="3038663" y="4443015"/>
                </a:lnTo>
                <a:lnTo>
                  <a:pt x="3033891" y="4442618"/>
                </a:lnTo>
                <a:lnTo>
                  <a:pt x="3028722" y="4442222"/>
                </a:lnTo>
                <a:lnTo>
                  <a:pt x="3023950" y="4441428"/>
                </a:lnTo>
                <a:lnTo>
                  <a:pt x="3014405" y="4438650"/>
                </a:lnTo>
                <a:lnTo>
                  <a:pt x="3005259" y="4435475"/>
                </a:lnTo>
                <a:lnTo>
                  <a:pt x="2996908" y="4431506"/>
                </a:lnTo>
                <a:lnTo>
                  <a:pt x="2988557" y="4426347"/>
                </a:lnTo>
                <a:lnTo>
                  <a:pt x="2981001" y="4420393"/>
                </a:lnTo>
                <a:lnTo>
                  <a:pt x="2973843" y="4414440"/>
                </a:lnTo>
                <a:lnTo>
                  <a:pt x="2967083" y="4407297"/>
                </a:lnTo>
                <a:lnTo>
                  <a:pt x="2961515" y="4399359"/>
                </a:lnTo>
                <a:lnTo>
                  <a:pt x="2956345" y="4391421"/>
                </a:lnTo>
                <a:lnTo>
                  <a:pt x="2952369" y="4382690"/>
                </a:lnTo>
                <a:lnTo>
                  <a:pt x="2948790" y="4373562"/>
                </a:lnTo>
                <a:lnTo>
                  <a:pt x="2946801" y="4364037"/>
                </a:lnTo>
                <a:lnTo>
                  <a:pt x="2945608" y="4359275"/>
                </a:lnTo>
                <a:lnTo>
                  <a:pt x="2945211" y="4354115"/>
                </a:lnTo>
                <a:lnTo>
                  <a:pt x="2944813" y="4348956"/>
                </a:lnTo>
                <a:lnTo>
                  <a:pt x="2944813" y="4344193"/>
                </a:lnTo>
                <a:lnTo>
                  <a:pt x="2944813" y="4339034"/>
                </a:lnTo>
                <a:lnTo>
                  <a:pt x="2945211" y="4334271"/>
                </a:lnTo>
                <a:lnTo>
                  <a:pt x="2945608" y="4329112"/>
                </a:lnTo>
                <a:lnTo>
                  <a:pt x="2946801" y="4324349"/>
                </a:lnTo>
                <a:lnTo>
                  <a:pt x="2948790" y="4314824"/>
                </a:lnTo>
                <a:lnTo>
                  <a:pt x="2952369" y="4305299"/>
                </a:lnTo>
                <a:lnTo>
                  <a:pt x="2956345" y="4296568"/>
                </a:lnTo>
                <a:lnTo>
                  <a:pt x="2961515" y="4289027"/>
                </a:lnTo>
                <a:lnTo>
                  <a:pt x="2967083" y="4281090"/>
                </a:lnTo>
                <a:lnTo>
                  <a:pt x="2973843" y="4273946"/>
                </a:lnTo>
                <a:lnTo>
                  <a:pt x="2981001" y="4267596"/>
                </a:lnTo>
                <a:lnTo>
                  <a:pt x="2988557" y="4262040"/>
                </a:lnTo>
                <a:lnTo>
                  <a:pt x="2996908" y="4256881"/>
                </a:lnTo>
                <a:lnTo>
                  <a:pt x="3005259" y="4252912"/>
                </a:lnTo>
                <a:lnTo>
                  <a:pt x="3014405" y="4249340"/>
                </a:lnTo>
                <a:lnTo>
                  <a:pt x="3023950" y="4246959"/>
                </a:lnTo>
                <a:lnTo>
                  <a:pt x="3028722" y="4246165"/>
                </a:lnTo>
                <a:lnTo>
                  <a:pt x="3033891" y="4245768"/>
                </a:lnTo>
                <a:lnTo>
                  <a:pt x="3038663" y="4245371"/>
                </a:lnTo>
                <a:lnTo>
                  <a:pt x="3043833" y="4244974"/>
                </a:lnTo>
                <a:close/>
                <a:moveTo>
                  <a:pt x="3275806" y="3778249"/>
                </a:moveTo>
                <a:lnTo>
                  <a:pt x="3282157" y="3778249"/>
                </a:lnTo>
                <a:lnTo>
                  <a:pt x="3288507" y="3778249"/>
                </a:lnTo>
                <a:lnTo>
                  <a:pt x="3294460" y="3779043"/>
                </a:lnTo>
                <a:lnTo>
                  <a:pt x="3300810" y="3779440"/>
                </a:lnTo>
                <a:lnTo>
                  <a:pt x="3306763" y="3780631"/>
                </a:lnTo>
                <a:lnTo>
                  <a:pt x="3313113" y="3781821"/>
                </a:lnTo>
                <a:lnTo>
                  <a:pt x="3318669" y="3783806"/>
                </a:lnTo>
                <a:lnTo>
                  <a:pt x="3324622" y="3785790"/>
                </a:lnTo>
                <a:lnTo>
                  <a:pt x="3329782" y="3787774"/>
                </a:lnTo>
                <a:lnTo>
                  <a:pt x="3335338" y="3790156"/>
                </a:lnTo>
                <a:lnTo>
                  <a:pt x="3340894" y="3793331"/>
                </a:lnTo>
                <a:lnTo>
                  <a:pt x="3345657" y="3796109"/>
                </a:lnTo>
                <a:lnTo>
                  <a:pt x="3350816" y="3799284"/>
                </a:lnTo>
                <a:lnTo>
                  <a:pt x="3355579" y="3802856"/>
                </a:lnTo>
                <a:lnTo>
                  <a:pt x="3360341" y="3806427"/>
                </a:lnTo>
                <a:lnTo>
                  <a:pt x="3364707" y="3810396"/>
                </a:lnTo>
                <a:lnTo>
                  <a:pt x="3369072" y="3814365"/>
                </a:lnTo>
                <a:lnTo>
                  <a:pt x="3373041" y="3818731"/>
                </a:lnTo>
                <a:lnTo>
                  <a:pt x="3377010" y="3823096"/>
                </a:lnTo>
                <a:lnTo>
                  <a:pt x="3380582" y="3827859"/>
                </a:lnTo>
                <a:lnTo>
                  <a:pt x="3384154" y="3832621"/>
                </a:lnTo>
                <a:lnTo>
                  <a:pt x="3387329" y="3837781"/>
                </a:lnTo>
                <a:lnTo>
                  <a:pt x="3390107" y="3842543"/>
                </a:lnTo>
                <a:lnTo>
                  <a:pt x="3393282" y="3848099"/>
                </a:lnTo>
                <a:lnTo>
                  <a:pt x="3395663" y="3853656"/>
                </a:lnTo>
                <a:lnTo>
                  <a:pt x="3397647" y="3858815"/>
                </a:lnTo>
                <a:lnTo>
                  <a:pt x="3399235" y="3864768"/>
                </a:lnTo>
                <a:lnTo>
                  <a:pt x="3401219" y="3870324"/>
                </a:lnTo>
                <a:lnTo>
                  <a:pt x="3402807" y="3876278"/>
                </a:lnTo>
                <a:lnTo>
                  <a:pt x="3403601" y="3882628"/>
                </a:lnTo>
                <a:lnTo>
                  <a:pt x="3404394" y="3888978"/>
                </a:lnTo>
                <a:lnTo>
                  <a:pt x="3404791" y="3894931"/>
                </a:lnTo>
                <a:lnTo>
                  <a:pt x="3405188" y="3901281"/>
                </a:lnTo>
                <a:lnTo>
                  <a:pt x="3404791" y="3907631"/>
                </a:lnTo>
                <a:lnTo>
                  <a:pt x="3404394" y="3913584"/>
                </a:lnTo>
                <a:lnTo>
                  <a:pt x="3403601" y="3919934"/>
                </a:lnTo>
                <a:lnTo>
                  <a:pt x="3402807" y="3926284"/>
                </a:lnTo>
                <a:lnTo>
                  <a:pt x="3401219" y="3931840"/>
                </a:lnTo>
                <a:lnTo>
                  <a:pt x="3399235" y="3937793"/>
                </a:lnTo>
                <a:lnTo>
                  <a:pt x="3397647" y="3943746"/>
                </a:lnTo>
                <a:lnTo>
                  <a:pt x="3395663" y="3948906"/>
                </a:lnTo>
                <a:lnTo>
                  <a:pt x="3393282" y="3954462"/>
                </a:lnTo>
                <a:lnTo>
                  <a:pt x="3390107" y="3960018"/>
                </a:lnTo>
                <a:lnTo>
                  <a:pt x="3387329" y="3964781"/>
                </a:lnTo>
                <a:lnTo>
                  <a:pt x="3384154" y="3969940"/>
                </a:lnTo>
                <a:lnTo>
                  <a:pt x="3380582" y="3974703"/>
                </a:lnTo>
                <a:lnTo>
                  <a:pt x="3377010" y="3979465"/>
                </a:lnTo>
                <a:lnTo>
                  <a:pt x="3373041" y="3983831"/>
                </a:lnTo>
                <a:lnTo>
                  <a:pt x="3369072" y="3988197"/>
                </a:lnTo>
                <a:lnTo>
                  <a:pt x="3364707" y="3992165"/>
                </a:lnTo>
                <a:lnTo>
                  <a:pt x="3360341" y="3996134"/>
                </a:lnTo>
                <a:lnTo>
                  <a:pt x="3355579" y="3999706"/>
                </a:lnTo>
                <a:lnTo>
                  <a:pt x="3350816" y="4002881"/>
                </a:lnTo>
                <a:lnTo>
                  <a:pt x="3345657" y="4006453"/>
                </a:lnTo>
                <a:lnTo>
                  <a:pt x="3340894" y="4009231"/>
                </a:lnTo>
                <a:lnTo>
                  <a:pt x="3335338" y="4012009"/>
                </a:lnTo>
                <a:lnTo>
                  <a:pt x="3329782" y="4014787"/>
                </a:lnTo>
                <a:lnTo>
                  <a:pt x="3324622" y="4016772"/>
                </a:lnTo>
                <a:lnTo>
                  <a:pt x="3318669" y="4018756"/>
                </a:lnTo>
                <a:lnTo>
                  <a:pt x="3313113" y="4020343"/>
                </a:lnTo>
                <a:lnTo>
                  <a:pt x="3306763" y="4021534"/>
                </a:lnTo>
                <a:lnTo>
                  <a:pt x="3300810" y="4023122"/>
                </a:lnTo>
                <a:lnTo>
                  <a:pt x="3294460" y="4023518"/>
                </a:lnTo>
                <a:lnTo>
                  <a:pt x="3288507" y="4024312"/>
                </a:lnTo>
                <a:lnTo>
                  <a:pt x="3282157" y="4024312"/>
                </a:lnTo>
                <a:lnTo>
                  <a:pt x="3275806" y="4024312"/>
                </a:lnTo>
                <a:lnTo>
                  <a:pt x="3269853" y="4023518"/>
                </a:lnTo>
                <a:lnTo>
                  <a:pt x="3263503" y="4023122"/>
                </a:lnTo>
                <a:lnTo>
                  <a:pt x="3257153" y="4021534"/>
                </a:lnTo>
                <a:lnTo>
                  <a:pt x="3251597" y="4020343"/>
                </a:lnTo>
                <a:lnTo>
                  <a:pt x="3245644" y="4018756"/>
                </a:lnTo>
                <a:lnTo>
                  <a:pt x="3239691" y="4016772"/>
                </a:lnTo>
                <a:lnTo>
                  <a:pt x="3234531" y="4014787"/>
                </a:lnTo>
                <a:lnTo>
                  <a:pt x="3228578" y="4012009"/>
                </a:lnTo>
                <a:lnTo>
                  <a:pt x="3223419" y="4009231"/>
                </a:lnTo>
                <a:lnTo>
                  <a:pt x="3218259" y="4006453"/>
                </a:lnTo>
                <a:lnTo>
                  <a:pt x="3213100" y="4002881"/>
                </a:lnTo>
                <a:lnTo>
                  <a:pt x="3208734" y="3999706"/>
                </a:lnTo>
                <a:lnTo>
                  <a:pt x="3203972" y="3996134"/>
                </a:lnTo>
                <a:lnTo>
                  <a:pt x="3199606" y="3992165"/>
                </a:lnTo>
                <a:lnTo>
                  <a:pt x="3195241" y="3988197"/>
                </a:lnTo>
                <a:lnTo>
                  <a:pt x="3191272" y="3983831"/>
                </a:lnTo>
                <a:lnTo>
                  <a:pt x="3186906" y="3979465"/>
                </a:lnTo>
                <a:lnTo>
                  <a:pt x="3183731" y="3974703"/>
                </a:lnTo>
                <a:lnTo>
                  <a:pt x="3180159" y="3969940"/>
                </a:lnTo>
                <a:lnTo>
                  <a:pt x="3176984" y="3964781"/>
                </a:lnTo>
                <a:lnTo>
                  <a:pt x="3174206" y="3960018"/>
                </a:lnTo>
                <a:lnTo>
                  <a:pt x="3171428" y="3954462"/>
                </a:lnTo>
                <a:lnTo>
                  <a:pt x="3168650" y="3948906"/>
                </a:lnTo>
                <a:lnTo>
                  <a:pt x="3166666" y="3943746"/>
                </a:lnTo>
                <a:lnTo>
                  <a:pt x="3164681" y="3937793"/>
                </a:lnTo>
                <a:lnTo>
                  <a:pt x="3163094" y="3931840"/>
                </a:lnTo>
                <a:lnTo>
                  <a:pt x="3161506" y="3926284"/>
                </a:lnTo>
                <a:lnTo>
                  <a:pt x="3160316" y="3919934"/>
                </a:lnTo>
                <a:lnTo>
                  <a:pt x="3159522" y="3913584"/>
                </a:lnTo>
                <a:lnTo>
                  <a:pt x="3159125" y="3907631"/>
                </a:lnTo>
                <a:lnTo>
                  <a:pt x="3159125" y="3901281"/>
                </a:lnTo>
                <a:lnTo>
                  <a:pt x="3159125" y="3894931"/>
                </a:lnTo>
                <a:lnTo>
                  <a:pt x="3159522" y="3888978"/>
                </a:lnTo>
                <a:lnTo>
                  <a:pt x="3160316" y="3882628"/>
                </a:lnTo>
                <a:lnTo>
                  <a:pt x="3161506" y="3876278"/>
                </a:lnTo>
                <a:lnTo>
                  <a:pt x="3163094" y="3870324"/>
                </a:lnTo>
                <a:lnTo>
                  <a:pt x="3164681" y="3864768"/>
                </a:lnTo>
                <a:lnTo>
                  <a:pt x="3166666" y="3858815"/>
                </a:lnTo>
                <a:lnTo>
                  <a:pt x="3168650" y="3853656"/>
                </a:lnTo>
                <a:lnTo>
                  <a:pt x="3171428" y="3848099"/>
                </a:lnTo>
                <a:lnTo>
                  <a:pt x="3174206" y="3842543"/>
                </a:lnTo>
                <a:lnTo>
                  <a:pt x="3176984" y="3837781"/>
                </a:lnTo>
                <a:lnTo>
                  <a:pt x="3180159" y="3832621"/>
                </a:lnTo>
                <a:lnTo>
                  <a:pt x="3183731" y="3827859"/>
                </a:lnTo>
                <a:lnTo>
                  <a:pt x="3186906" y="3823096"/>
                </a:lnTo>
                <a:lnTo>
                  <a:pt x="3191272" y="3818731"/>
                </a:lnTo>
                <a:lnTo>
                  <a:pt x="3195241" y="3814365"/>
                </a:lnTo>
                <a:lnTo>
                  <a:pt x="3199606" y="3810396"/>
                </a:lnTo>
                <a:lnTo>
                  <a:pt x="3203972" y="3806427"/>
                </a:lnTo>
                <a:lnTo>
                  <a:pt x="3208734" y="3802856"/>
                </a:lnTo>
                <a:lnTo>
                  <a:pt x="3213100" y="3799284"/>
                </a:lnTo>
                <a:lnTo>
                  <a:pt x="3218259" y="3796109"/>
                </a:lnTo>
                <a:lnTo>
                  <a:pt x="3223419" y="3793331"/>
                </a:lnTo>
                <a:lnTo>
                  <a:pt x="3228578" y="3790156"/>
                </a:lnTo>
                <a:lnTo>
                  <a:pt x="3234531" y="3787774"/>
                </a:lnTo>
                <a:lnTo>
                  <a:pt x="3239691" y="3785790"/>
                </a:lnTo>
                <a:lnTo>
                  <a:pt x="3245644" y="3783806"/>
                </a:lnTo>
                <a:lnTo>
                  <a:pt x="3251597" y="3781821"/>
                </a:lnTo>
                <a:lnTo>
                  <a:pt x="3257153" y="3780631"/>
                </a:lnTo>
                <a:lnTo>
                  <a:pt x="3263503" y="3779440"/>
                </a:lnTo>
                <a:lnTo>
                  <a:pt x="3269853" y="3779043"/>
                </a:lnTo>
                <a:lnTo>
                  <a:pt x="3275806" y="3778249"/>
                </a:lnTo>
                <a:close/>
                <a:moveTo>
                  <a:pt x="2616002" y="3617912"/>
                </a:moveTo>
                <a:lnTo>
                  <a:pt x="2627501" y="3618310"/>
                </a:lnTo>
                <a:lnTo>
                  <a:pt x="2638603" y="3619106"/>
                </a:lnTo>
                <a:lnTo>
                  <a:pt x="2650103" y="3620300"/>
                </a:lnTo>
                <a:lnTo>
                  <a:pt x="2660809" y="3622688"/>
                </a:lnTo>
                <a:lnTo>
                  <a:pt x="2671515" y="3625075"/>
                </a:lnTo>
                <a:lnTo>
                  <a:pt x="2682221" y="3627861"/>
                </a:lnTo>
                <a:lnTo>
                  <a:pt x="2692134" y="3631840"/>
                </a:lnTo>
                <a:lnTo>
                  <a:pt x="2702840" y="3635422"/>
                </a:lnTo>
                <a:lnTo>
                  <a:pt x="2712356" y="3640197"/>
                </a:lnTo>
                <a:lnTo>
                  <a:pt x="2722269" y="3644972"/>
                </a:lnTo>
                <a:lnTo>
                  <a:pt x="2731389" y="3650543"/>
                </a:lnTo>
                <a:lnTo>
                  <a:pt x="2740509" y="3656114"/>
                </a:lnTo>
                <a:lnTo>
                  <a:pt x="2749233" y="3662481"/>
                </a:lnTo>
                <a:lnTo>
                  <a:pt x="2757560" y="3669246"/>
                </a:lnTo>
                <a:lnTo>
                  <a:pt x="2765490" y="3676011"/>
                </a:lnTo>
                <a:lnTo>
                  <a:pt x="2773421" y="3683174"/>
                </a:lnTo>
                <a:lnTo>
                  <a:pt x="2780558" y="3691133"/>
                </a:lnTo>
                <a:lnTo>
                  <a:pt x="2787299" y="3699092"/>
                </a:lnTo>
                <a:lnTo>
                  <a:pt x="2794040" y="3707448"/>
                </a:lnTo>
                <a:lnTo>
                  <a:pt x="2800384" y="3716203"/>
                </a:lnTo>
                <a:lnTo>
                  <a:pt x="2805935" y="3725355"/>
                </a:lnTo>
                <a:lnTo>
                  <a:pt x="2811487" y="3734906"/>
                </a:lnTo>
                <a:lnTo>
                  <a:pt x="2816245" y="3744456"/>
                </a:lnTo>
                <a:lnTo>
                  <a:pt x="2821003" y="3754007"/>
                </a:lnTo>
                <a:lnTo>
                  <a:pt x="2824572" y="3764751"/>
                </a:lnTo>
                <a:lnTo>
                  <a:pt x="2828537" y="3775098"/>
                </a:lnTo>
                <a:lnTo>
                  <a:pt x="2831313" y="3785444"/>
                </a:lnTo>
                <a:lnTo>
                  <a:pt x="2833692" y="3796188"/>
                </a:lnTo>
                <a:lnTo>
                  <a:pt x="2835674" y="3806933"/>
                </a:lnTo>
                <a:lnTo>
                  <a:pt x="2837260" y="3818473"/>
                </a:lnTo>
                <a:lnTo>
                  <a:pt x="2838053" y="3829615"/>
                </a:lnTo>
                <a:lnTo>
                  <a:pt x="2838450" y="3841155"/>
                </a:lnTo>
                <a:lnTo>
                  <a:pt x="2838053" y="3852297"/>
                </a:lnTo>
                <a:lnTo>
                  <a:pt x="2837260" y="3864236"/>
                </a:lnTo>
                <a:lnTo>
                  <a:pt x="2835674" y="3874980"/>
                </a:lnTo>
                <a:lnTo>
                  <a:pt x="2833692" y="3886122"/>
                </a:lnTo>
                <a:lnTo>
                  <a:pt x="2831313" y="3896866"/>
                </a:lnTo>
                <a:lnTo>
                  <a:pt x="2828537" y="3907611"/>
                </a:lnTo>
                <a:lnTo>
                  <a:pt x="2824572" y="3917957"/>
                </a:lnTo>
                <a:lnTo>
                  <a:pt x="2821003" y="3927906"/>
                </a:lnTo>
                <a:lnTo>
                  <a:pt x="2816245" y="3937854"/>
                </a:lnTo>
                <a:lnTo>
                  <a:pt x="2811487" y="3947405"/>
                </a:lnTo>
                <a:lnTo>
                  <a:pt x="2805935" y="3956557"/>
                </a:lnTo>
                <a:lnTo>
                  <a:pt x="2800384" y="3965710"/>
                </a:lnTo>
                <a:lnTo>
                  <a:pt x="2794040" y="3974464"/>
                </a:lnTo>
                <a:lnTo>
                  <a:pt x="2787299" y="3982821"/>
                </a:lnTo>
                <a:lnTo>
                  <a:pt x="2780558" y="3991178"/>
                </a:lnTo>
                <a:lnTo>
                  <a:pt x="2773421" y="3998738"/>
                </a:lnTo>
                <a:lnTo>
                  <a:pt x="2765490" y="4006299"/>
                </a:lnTo>
                <a:lnTo>
                  <a:pt x="2757560" y="4013064"/>
                </a:lnTo>
                <a:lnTo>
                  <a:pt x="2749233" y="4019829"/>
                </a:lnTo>
                <a:lnTo>
                  <a:pt x="2740509" y="4026196"/>
                </a:lnTo>
                <a:lnTo>
                  <a:pt x="2731389" y="4032165"/>
                </a:lnTo>
                <a:lnTo>
                  <a:pt x="2722269" y="4037338"/>
                </a:lnTo>
                <a:lnTo>
                  <a:pt x="2712356" y="4042114"/>
                </a:lnTo>
                <a:lnTo>
                  <a:pt x="2702840" y="4046491"/>
                </a:lnTo>
                <a:lnTo>
                  <a:pt x="2692134" y="4050868"/>
                </a:lnTo>
                <a:lnTo>
                  <a:pt x="2682221" y="4054052"/>
                </a:lnTo>
                <a:lnTo>
                  <a:pt x="2671515" y="4056837"/>
                </a:lnTo>
                <a:lnTo>
                  <a:pt x="2660809" y="4059623"/>
                </a:lnTo>
                <a:lnTo>
                  <a:pt x="2650103" y="4061613"/>
                </a:lnTo>
                <a:lnTo>
                  <a:pt x="2638603" y="4062806"/>
                </a:lnTo>
                <a:lnTo>
                  <a:pt x="2627501" y="4063602"/>
                </a:lnTo>
                <a:lnTo>
                  <a:pt x="2616002" y="4064000"/>
                </a:lnTo>
                <a:lnTo>
                  <a:pt x="2604503" y="4063602"/>
                </a:lnTo>
                <a:lnTo>
                  <a:pt x="2593400" y="4062806"/>
                </a:lnTo>
                <a:lnTo>
                  <a:pt x="2582297" y="4061613"/>
                </a:lnTo>
                <a:lnTo>
                  <a:pt x="2571195" y="4059623"/>
                </a:lnTo>
                <a:lnTo>
                  <a:pt x="2560489" y="4056837"/>
                </a:lnTo>
                <a:lnTo>
                  <a:pt x="2549783" y="4054052"/>
                </a:lnTo>
                <a:lnTo>
                  <a:pt x="2539473" y="4050868"/>
                </a:lnTo>
                <a:lnTo>
                  <a:pt x="2529560" y="4046491"/>
                </a:lnTo>
                <a:lnTo>
                  <a:pt x="2519647" y="4042114"/>
                </a:lnTo>
                <a:lnTo>
                  <a:pt x="2510131" y="4037338"/>
                </a:lnTo>
                <a:lnTo>
                  <a:pt x="2501011" y="4032165"/>
                </a:lnTo>
                <a:lnTo>
                  <a:pt x="2491891" y="4026196"/>
                </a:lnTo>
                <a:lnTo>
                  <a:pt x="2483167" y="4019829"/>
                </a:lnTo>
                <a:lnTo>
                  <a:pt x="2474841" y="4013064"/>
                </a:lnTo>
                <a:lnTo>
                  <a:pt x="2466514" y="4006299"/>
                </a:lnTo>
                <a:lnTo>
                  <a:pt x="2458980" y="3998738"/>
                </a:lnTo>
                <a:lnTo>
                  <a:pt x="2451446" y="3991178"/>
                </a:lnTo>
                <a:lnTo>
                  <a:pt x="2444308" y="3982821"/>
                </a:lnTo>
                <a:lnTo>
                  <a:pt x="2437964" y="3974464"/>
                </a:lnTo>
                <a:lnTo>
                  <a:pt x="2431620" y="3965710"/>
                </a:lnTo>
                <a:lnTo>
                  <a:pt x="2425672" y="3956557"/>
                </a:lnTo>
                <a:lnTo>
                  <a:pt x="2420914" y="3947405"/>
                </a:lnTo>
                <a:lnTo>
                  <a:pt x="2415759" y="3937854"/>
                </a:lnTo>
                <a:lnTo>
                  <a:pt x="2411397" y="3927906"/>
                </a:lnTo>
                <a:lnTo>
                  <a:pt x="2407035" y="3917957"/>
                </a:lnTo>
                <a:lnTo>
                  <a:pt x="2403863" y="3907611"/>
                </a:lnTo>
                <a:lnTo>
                  <a:pt x="2400691" y="3896866"/>
                </a:lnTo>
                <a:lnTo>
                  <a:pt x="2398312" y="3886122"/>
                </a:lnTo>
                <a:lnTo>
                  <a:pt x="2396329" y="3874980"/>
                </a:lnTo>
                <a:lnTo>
                  <a:pt x="2395140" y="3864236"/>
                </a:lnTo>
                <a:lnTo>
                  <a:pt x="2394347" y="3852297"/>
                </a:lnTo>
                <a:lnTo>
                  <a:pt x="2393950" y="3841155"/>
                </a:lnTo>
                <a:lnTo>
                  <a:pt x="2394347" y="3829615"/>
                </a:lnTo>
                <a:lnTo>
                  <a:pt x="2395140" y="3818473"/>
                </a:lnTo>
                <a:lnTo>
                  <a:pt x="2396329" y="3806933"/>
                </a:lnTo>
                <a:lnTo>
                  <a:pt x="2398312" y="3796188"/>
                </a:lnTo>
                <a:lnTo>
                  <a:pt x="2400691" y="3785444"/>
                </a:lnTo>
                <a:lnTo>
                  <a:pt x="2403863" y="3775098"/>
                </a:lnTo>
                <a:lnTo>
                  <a:pt x="2407035" y="3764751"/>
                </a:lnTo>
                <a:lnTo>
                  <a:pt x="2411397" y="3754007"/>
                </a:lnTo>
                <a:lnTo>
                  <a:pt x="2415759" y="3744456"/>
                </a:lnTo>
                <a:lnTo>
                  <a:pt x="2420914" y="3734906"/>
                </a:lnTo>
                <a:lnTo>
                  <a:pt x="2425672" y="3725355"/>
                </a:lnTo>
                <a:lnTo>
                  <a:pt x="2431620" y="3716203"/>
                </a:lnTo>
                <a:lnTo>
                  <a:pt x="2437964" y="3707448"/>
                </a:lnTo>
                <a:lnTo>
                  <a:pt x="2444308" y="3699092"/>
                </a:lnTo>
                <a:lnTo>
                  <a:pt x="2451446" y="3691133"/>
                </a:lnTo>
                <a:lnTo>
                  <a:pt x="2458980" y="3683174"/>
                </a:lnTo>
                <a:lnTo>
                  <a:pt x="2466514" y="3676011"/>
                </a:lnTo>
                <a:lnTo>
                  <a:pt x="2474841" y="3669246"/>
                </a:lnTo>
                <a:lnTo>
                  <a:pt x="2483167" y="3662481"/>
                </a:lnTo>
                <a:lnTo>
                  <a:pt x="2491891" y="3656114"/>
                </a:lnTo>
                <a:lnTo>
                  <a:pt x="2501011" y="3650543"/>
                </a:lnTo>
                <a:lnTo>
                  <a:pt x="2510131" y="3644972"/>
                </a:lnTo>
                <a:lnTo>
                  <a:pt x="2519647" y="3640197"/>
                </a:lnTo>
                <a:lnTo>
                  <a:pt x="2529560" y="3635422"/>
                </a:lnTo>
                <a:lnTo>
                  <a:pt x="2539473" y="3631840"/>
                </a:lnTo>
                <a:lnTo>
                  <a:pt x="2549783" y="3627861"/>
                </a:lnTo>
                <a:lnTo>
                  <a:pt x="2560489" y="3625075"/>
                </a:lnTo>
                <a:lnTo>
                  <a:pt x="2571195" y="3622688"/>
                </a:lnTo>
                <a:lnTo>
                  <a:pt x="2582297" y="3620300"/>
                </a:lnTo>
                <a:lnTo>
                  <a:pt x="2593400" y="3619106"/>
                </a:lnTo>
                <a:lnTo>
                  <a:pt x="2604503" y="3618310"/>
                </a:lnTo>
                <a:lnTo>
                  <a:pt x="2616002" y="3617912"/>
                </a:lnTo>
                <a:close/>
                <a:moveTo>
                  <a:pt x="2187774" y="3414712"/>
                </a:moveTo>
                <a:lnTo>
                  <a:pt x="2193738" y="3415107"/>
                </a:lnTo>
                <a:lnTo>
                  <a:pt x="2199303" y="3415502"/>
                </a:lnTo>
                <a:lnTo>
                  <a:pt x="2204869" y="3415897"/>
                </a:lnTo>
                <a:lnTo>
                  <a:pt x="2210833" y="3417081"/>
                </a:lnTo>
                <a:lnTo>
                  <a:pt x="2216001" y="3418265"/>
                </a:lnTo>
                <a:lnTo>
                  <a:pt x="2221567" y="3419845"/>
                </a:lnTo>
                <a:lnTo>
                  <a:pt x="2227133" y="3421819"/>
                </a:lnTo>
                <a:lnTo>
                  <a:pt x="2231904" y="3423793"/>
                </a:lnTo>
                <a:lnTo>
                  <a:pt x="2237470" y="3425767"/>
                </a:lnTo>
                <a:lnTo>
                  <a:pt x="2241843" y="3428530"/>
                </a:lnTo>
                <a:lnTo>
                  <a:pt x="2247011" y="3431294"/>
                </a:lnTo>
                <a:lnTo>
                  <a:pt x="2251384" y="3434058"/>
                </a:lnTo>
                <a:lnTo>
                  <a:pt x="2256155" y="3437611"/>
                </a:lnTo>
                <a:lnTo>
                  <a:pt x="2260131" y="3440769"/>
                </a:lnTo>
                <a:lnTo>
                  <a:pt x="2264504" y="3443928"/>
                </a:lnTo>
                <a:lnTo>
                  <a:pt x="2268480" y="3448271"/>
                </a:lnTo>
                <a:lnTo>
                  <a:pt x="2272455" y="3451824"/>
                </a:lnTo>
                <a:lnTo>
                  <a:pt x="2275636" y="3456167"/>
                </a:lnTo>
                <a:lnTo>
                  <a:pt x="2278816" y="3460115"/>
                </a:lnTo>
                <a:lnTo>
                  <a:pt x="2282395" y="3464853"/>
                </a:lnTo>
                <a:lnTo>
                  <a:pt x="2285178" y="3469195"/>
                </a:lnTo>
                <a:lnTo>
                  <a:pt x="2288358" y="3474328"/>
                </a:lnTo>
                <a:lnTo>
                  <a:pt x="2290743" y="3479065"/>
                </a:lnTo>
                <a:lnTo>
                  <a:pt x="2292731" y="3484198"/>
                </a:lnTo>
                <a:lnTo>
                  <a:pt x="2294719" y="3488936"/>
                </a:lnTo>
                <a:lnTo>
                  <a:pt x="2296707" y="3494463"/>
                </a:lnTo>
                <a:lnTo>
                  <a:pt x="2298297" y="3499990"/>
                </a:lnTo>
                <a:lnTo>
                  <a:pt x="2299490" y="3505123"/>
                </a:lnTo>
                <a:lnTo>
                  <a:pt x="2300683" y="3511045"/>
                </a:lnTo>
                <a:lnTo>
                  <a:pt x="2301478" y="3516967"/>
                </a:lnTo>
                <a:lnTo>
                  <a:pt x="2301875" y="3522494"/>
                </a:lnTo>
                <a:lnTo>
                  <a:pt x="2301875" y="3528416"/>
                </a:lnTo>
                <a:lnTo>
                  <a:pt x="2301875" y="3534338"/>
                </a:lnTo>
                <a:lnTo>
                  <a:pt x="2301478" y="3539866"/>
                </a:lnTo>
                <a:lnTo>
                  <a:pt x="2300683" y="3545393"/>
                </a:lnTo>
                <a:lnTo>
                  <a:pt x="2299490" y="3550920"/>
                </a:lnTo>
                <a:lnTo>
                  <a:pt x="2298297" y="3556447"/>
                </a:lnTo>
                <a:lnTo>
                  <a:pt x="2296707" y="3561975"/>
                </a:lnTo>
                <a:lnTo>
                  <a:pt x="2294719" y="3567107"/>
                </a:lnTo>
                <a:lnTo>
                  <a:pt x="2292731" y="3572634"/>
                </a:lnTo>
                <a:lnTo>
                  <a:pt x="2290743" y="3577372"/>
                </a:lnTo>
                <a:lnTo>
                  <a:pt x="2288358" y="3582504"/>
                </a:lnTo>
                <a:lnTo>
                  <a:pt x="2285178" y="3587242"/>
                </a:lnTo>
                <a:lnTo>
                  <a:pt x="2282395" y="3591585"/>
                </a:lnTo>
                <a:lnTo>
                  <a:pt x="2278816" y="3596323"/>
                </a:lnTo>
                <a:lnTo>
                  <a:pt x="2275636" y="3600271"/>
                </a:lnTo>
                <a:lnTo>
                  <a:pt x="2272455" y="3604614"/>
                </a:lnTo>
                <a:lnTo>
                  <a:pt x="2268480" y="3608562"/>
                </a:lnTo>
                <a:lnTo>
                  <a:pt x="2264504" y="3612115"/>
                </a:lnTo>
                <a:lnTo>
                  <a:pt x="2260131" y="3615668"/>
                </a:lnTo>
                <a:lnTo>
                  <a:pt x="2256155" y="3619221"/>
                </a:lnTo>
                <a:lnTo>
                  <a:pt x="2251384" y="3622380"/>
                </a:lnTo>
                <a:lnTo>
                  <a:pt x="2247011" y="3625143"/>
                </a:lnTo>
                <a:lnTo>
                  <a:pt x="2241843" y="3627907"/>
                </a:lnTo>
                <a:lnTo>
                  <a:pt x="2237470" y="3630276"/>
                </a:lnTo>
                <a:lnTo>
                  <a:pt x="2231904" y="3633040"/>
                </a:lnTo>
                <a:lnTo>
                  <a:pt x="2227133" y="3634619"/>
                </a:lnTo>
                <a:lnTo>
                  <a:pt x="2221567" y="3636593"/>
                </a:lnTo>
                <a:lnTo>
                  <a:pt x="2216001" y="3637777"/>
                </a:lnTo>
                <a:lnTo>
                  <a:pt x="2210833" y="3639751"/>
                </a:lnTo>
                <a:lnTo>
                  <a:pt x="2204869" y="3640541"/>
                </a:lnTo>
                <a:lnTo>
                  <a:pt x="2199303" y="3641330"/>
                </a:lnTo>
                <a:lnTo>
                  <a:pt x="2193738" y="3641725"/>
                </a:lnTo>
                <a:lnTo>
                  <a:pt x="2187774" y="3641725"/>
                </a:lnTo>
                <a:lnTo>
                  <a:pt x="2181413" y="3641725"/>
                </a:lnTo>
                <a:lnTo>
                  <a:pt x="2175847" y="3641330"/>
                </a:lnTo>
                <a:lnTo>
                  <a:pt x="2170281" y="3640541"/>
                </a:lnTo>
                <a:lnTo>
                  <a:pt x="2164715" y="3639751"/>
                </a:lnTo>
                <a:lnTo>
                  <a:pt x="2159149" y="3637777"/>
                </a:lnTo>
                <a:lnTo>
                  <a:pt x="2153583" y="3636593"/>
                </a:lnTo>
                <a:lnTo>
                  <a:pt x="2148415" y="3634619"/>
                </a:lnTo>
                <a:lnTo>
                  <a:pt x="2143247" y="3633040"/>
                </a:lnTo>
                <a:lnTo>
                  <a:pt x="2138476" y="3630276"/>
                </a:lnTo>
                <a:lnTo>
                  <a:pt x="2133308" y="3627907"/>
                </a:lnTo>
                <a:lnTo>
                  <a:pt x="2128139" y="3625143"/>
                </a:lnTo>
                <a:lnTo>
                  <a:pt x="2123766" y="3622380"/>
                </a:lnTo>
                <a:lnTo>
                  <a:pt x="2118995" y="3619221"/>
                </a:lnTo>
                <a:lnTo>
                  <a:pt x="2115020" y="3615668"/>
                </a:lnTo>
                <a:lnTo>
                  <a:pt x="2110646" y="3612115"/>
                </a:lnTo>
                <a:lnTo>
                  <a:pt x="2106671" y="3608562"/>
                </a:lnTo>
                <a:lnTo>
                  <a:pt x="2103093" y="3604614"/>
                </a:lnTo>
                <a:lnTo>
                  <a:pt x="2099515" y="3600271"/>
                </a:lnTo>
                <a:lnTo>
                  <a:pt x="2096334" y="3596323"/>
                </a:lnTo>
                <a:lnTo>
                  <a:pt x="2092756" y="3591585"/>
                </a:lnTo>
                <a:lnTo>
                  <a:pt x="2089973" y="3587242"/>
                </a:lnTo>
                <a:lnTo>
                  <a:pt x="2087190" y="3582504"/>
                </a:lnTo>
                <a:lnTo>
                  <a:pt x="2084805" y="3577372"/>
                </a:lnTo>
                <a:lnTo>
                  <a:pt x="2082419" y="3572634"/>
                </a:lnTo>
                <a:lnTo>
                  <a:pt x="2080431" y="3567107"/>
                </a:lnTo>
                <a:lnTo>
                  <a:pt x="2078444" y="3561975"/>
                </a:lnTo>
                <a:lnTo>
                  <a:pt x="2077251" y="3556447"/>
                </a:lnTo>
                <a:lnTo>
                  <a:pt x="2076058" y="3550920"/>
                </a:lnTo>
                <a:lnTo>
                  <a:pt x="2074468" y="3545393"/>
                </a:lnTo>
                <a:lnTo>
                  <a:pt x="2073673" y="3539866"/>
                </a:lnTo>
                <a:lnTo>
                  <a:pt x="2073275" y="3534338"/>
                </a:lnTo>
                <a:lnTo>
                  <a:pt x="2073275" y="3528416"/>
                </a:lnTo>
                <a:lnTo>
                  <a:pt x="2073275" y="3522494"/>
                </a:lnTo>
                <a:lnTo>
                  <a:pt x="2073673" y="3516967"/>
                </a:lnTo>
                <a:lnTo>
                  <a:pt x="2074468" y="3511045"/>
                </a:lnTo>
                <a:lnTo>
                  <a:pt x="2076058" y="3505123"/>
                </a:lnTo>
                <a:lnTo>
                  <a:pt x="2077251" y="3499990"/>
                </a:lnTo>
                <a:lnTo>
                  <a:pt x="2078444" y="3494463"/>
                </a:lnTo>
                <a:lnTo>
                  <a:pt x="2080431" y="3488936"/>
                </a:lnTo>
                <a:lnTo>
                  <a:pt x="2082419" y="3484198"/>
                </a:lnTo>
                <a:lnTo>
                  <a:pt x="2084805" y="3479065"/>
                </a:lnTo>
                <a:lnTo>
                  <a:pt x="2087190" y="3474328"/>
                </a:lnTo>
                <a:lnTo>
                  <a:pt x="2089973" y="3469195"/>
                </a:lnTo>
                <a:lnTo>
                  <a:pt x="2092756" y="3464853"/>
                </a:lnTo>
                <a:lnTo>
                  <a:pt x="2096334" y="3460115"/>
                </a:lnTo>
                <a:lnTo>
                  <a:pt x="2099515" y="3456167"/>
                </a:lnTo>
                <a:lnTo>
                  <a:pt x="2103093" y="3451824"/>
                </a:lnTo>
                <a:lnTo>
                  <a:pt x="2106671" y="3448271"/>
                </a:lnTo>
                <a:lnTo>
                  <a:pt x="2110646" y="3443928"/>
                </a:lnTo>
                <a:lnTo>
                  <a:pt x="2115020" y="3440769"/>
                </a:lnTo>
                <a:lnTo>
                  <a:pt x="2118995" y="3437611"/>
                </a:lnTo>
                <a:lnTo>
                  <a:pt x="2123766" y="3434058"/>
                </a:lnTo>
                <a:lnTo>
                  <a:pt x="2128139" y="3431294"/>
                </a:lnTo>
                <a:lnTo>
                  <a:pt x="2133308" y="3428530"/>
                </a:lnTo>
                <a:lnTo>
                  <a:pt x="2138476" y="3425767"/>
                </a:lnTo>
                <a:lnTo>
                  <a:pt x="2143247" y="3423793"/>
                </a:lnTo>
                <a:lnTo>
                  <a:pt x="2148415" y="3421819"/>
                </a:lnTo>
                <a:lnTo>
                  <a:pt x="2153583" y="3419845"/>
                </a:lnTo>
                <a:lnTo>
                  <a:pt x="2159149" y="3418265"/>
                </a:lnTo>
                <a:lnTo>
                  <a:pt x="2164715" y="3417081"/>
                </a:lnTo>
                <a:lnTo>
                  <a:pt x="2170281" y="3415897"/>
                </a:lnTo>
                <a:lnTo>
                  <a:pt x="2175847" y="3415502"/>
                </a:lnTo>
                <a:lnTo>
                  <a:pt x="2181413" y="3415107"/>
                </a:lnTo>
                <a:lnTo>
                  <a:pt x="2187774" y="3414712"/>
                </a:lnTo>
                <a:close/>
                <a:moveTo>
                  <a:pt x="2877146" y="3217862"/>
                </a:moveTo>
                <a:lnTo>
                  <a:pt x="2885867" y="3218259"/>
                </a:lnTo>
                <a:lnTo>
                  <a:pt x="2894191" y="3219051"/>
                </a:lnTo>
                <a:lnTo>
                  <a:pt x="2902515" y="3219844"/>
                </a:lnTo>
                <a:lnTo>
                  <a:pt x="2910840" y="3221430"/>
                </a:lnTo>
                <a:lnTo>
                  <a:pt x="2918768" y="3223412"/>
                </a:lnTo>
                <a:lnTo>
                  <a:pt x="2926696" y="3225394"/>
                </a:lnTo>
                <a:lnTo>
                  <a:pt x="2934624" y="3228169"/>
                </a:lnTo>
                <a:lnTo>
                  <a:pt x="2942156" y="3230943"/>
                </a:lnTo>
                <a:lnTo>
                  <a:pt x="2949291" y="3234511"/>
                </a:lnTo>
                <a:lnTo>
                  <a:pt x="2956426" y="3238079"/>
                </a:lnTo>
                <a:lnTo>
                  <a:pt x="2963561" y="3242043"/>
                </a:lnTo>
                <a:lnTo>
                  <a:pt x="2970300" y="3246403"/>
                </a:lnTo>
                <a:lnTo>
                  <a:pt x="2976643" y="3251160"/>
                </a:lnTo>
                <a:lnTo>
                  <a:pt x="2982985" y="3255917"/>
                </a:lnTo>
                <a:lnTo>
                  <a:pt x="2988931" y="3261070"/>
                </a:lnTo>
                <a:lnTo>
                  <a:pt x="2994481" y="3266620"/>
                </a:lnTo>
                <a:lnTo>
                  <a:pt x="3000030" y="3272169"/>
                </a:lnTo>
                <a:lnTo>
                  <a:pt x="3005580" y="3278512"/>
                </a:lnTo>
                <a:lnTo>
                  <a:pt x="3010337" y="3284458"/>
                </a:lnTo>
                <a:lnTo>
                  <a:pt x="3015093" y="3291196"/>
                </a:lnTo>
                <a:lnTo>
                  <a:pt x="3019057" y="3297935"/>
                </a:lnTo>
                <a:lnTo>
                  <a:pt x="3023418" y="3305070"/>
                </a:lnTo>
                <a:lnTo>
                  <a:pt x="3026986" y="3312206"/>
                </a:lnTo>
                <a:lnTo>
                  <a:pt x="3030553" y="3319341"/>
                </a:lnTo>
                <a:lnTo>
                  <a:pt x="3033328" y="3326873"/>
                </a:lnTo>
                <a:lnTo>
                  <a:pt x="3035706" y="3334404"/>
                </a:lnTo>
                <a:lnTo>
                  <a:pt x="3038085" y="3342332"/>
                </a:lnTo>
                <a:lnTo>
                  <a:pt x="3040067" y="3350657"/>
                </a:lnTo>
                <a:lnTo>
                  <a:pt x="3041652" y="3358585"/>
                </a:lnTo>
                <a:lnTo>
                  <a:pt x="3042445" y="3366909"/>
                </a:lnTo>
                <a:lnTo>
                  <a:pt x="3043238" y="3375630"/>
                </a:lnTo>
                <a:lnTo>
                  <a:pt x="3043238" y="3383954"/>
                </a:lnTo>
                <a:lnTo>
                  <a:pt x="3043238" y="3392675"/>
                </a:lnTo>
                <a:lnTo>
                  <a:pt x="3042445" y="3401000"/>
                </a:lnTo>
                <a:lnTo>
                  <a:pt x="3041652" y="3408928"/>
                </a:lnTo>
                <a:lnTo>
                  <a:pt x="3040067" y="3417252"/>
                </a:lnTo>
                <a:lnTo>
                  <a:pt x="3038085" y="3425180"/>
                </a:lnTo>
                <a:lnTo>
                  <a:pt x="3035706" y="3433108"/>
                </a:lnTo>
                <a:lnTo>
                  <a:pt x="3033328" y="3441036"/>
                </a:lnTo>
                <a:lnTo>
                  <a:pt x="3030553" y="3448568"/>
                </a:lnTo>
                <a:lnTo>
                  <a:pt x="3026986" y="3456100"/>
                </a:lnTo>
                <a:lnTo>
                  <a:pt x="3023418" y="3463235"/>
                </a:lnTo>
                <a:lnTo>
                  <a:pt x="3019057" y="3469974"/>
                </a:lnTo>
                <a:lnTo>
                  <a:pt x="3015093" y="3476712"/>
                </a:lnTo>
                <a:lnTo>
                  <a:pt x="3010337" y="3483451"/>
                </a:lnTo>
                <a:lnTo>
                  <a:pt x="3005580" y="3489794"/>
                </a:lnTo>
                <a:lnTo>
                  <a:pt x="3000030" y="3495343"/>
                </a:lnTo>
                <a:lnTo>
                  <a:pt x="2994481" y="3501289"/>
                </a:lnTo>
                <a:lnTo>
                  <a:pt x="2988931" y="3506442"/>
                </a:lnTo>
                <a:lnTo>
                  <a:pt x="2982985" y="3511992"/>
                </a:lnTo>
                <a:lnTo>
                  <a:pt x="2976643" y="3517145"/>
                </a:lnTo>
                <a:lnTo>
                  <a:pt x="2970300" y="3521506"/>
                </a:lnTo>
                <a:lnTo>
                  <a:pt x="2963561" y="3525866"/>
                </a:lnTo>
                <a:lnTo>
                  <a:pt x="2956426" y="3529830"/>
                </a:lnTo>
                <a:lnTo>
                  <a:pt x="2949291" y="3533794"/>
                </a:lnTo>
                <a:lnTo>
                  <a:pt x="2942156" y="3536965"/>
                </a:lnTo>
                <a:lnTo>
                  <a:pt x="2934624" y="3539740"/>
                </a:lnTo>
                <a:lnTo>
                  <a:pt x="2926696" y="3542515"/>
                </a:lnTo>
                <a:lnTo>
                  <a:pt x="2918768" y="3544893"/>
                </a:lnTo>
                <a:lnTo>
                  <a:pt x="2910840" y="3546479"/>
                </a:lnTo>
                <a:lnTo>
                  <a:pt x="2902515" y="3548065"/>
                </a:lnTo>
                <a:lnTo>
                  <a:pt x="2894191" y="3548857"/>
                </a:lnTo>
                <a:lnTo>
                  <a:pt x="2885867" y="3549650"/>
                </a:lnTo>
                <a:lnTo>
                  <a:pt x="2877146" y="3549650"/>
                </a:lnTo>
                <a:lnTo>
                  <a:pt x="2868821" y="3549650"/>
                </a:lnTo>
                <a:lnTo>
                  <a:pt x="2860101" y="3548857"/>
                </a:lnTo>
                <a:lnTo>
                  <a:pt x="2851776" y="3548065"/>
                </a:lnTo>
                <a:lnTo>
                  <a:pt x="2843848" y="3546479"/>
                </a:lnTo>
                <a:lnTo>
                  <a:pt x="2835524" y="3544893"/>
                </a:lnTo>
                <a:lnTo>
                  <a:pt x="2827992" y="3542515"/>
                </a:lnTo>
                <a:lnTo>
                  <a:pt x="2820460" y="3539740"/>
                </a:lnTo>
                <a:lnTo>
                  <a:pt x="2812929" y="3536965"/>
                </a:lnTo>
                <a:lnTo>
                  <a:pt x="2805397" y="3533794"/>
                </a:lnTo>
                <a:lnTo>
                  <a:pt x="2798262" y="3529830"/>
                </a:lnTo>
                <a:lnTo>
                  <a:pt x="2791127" y="3525866"/>
                </a:lnTo>
                <a:lnTo>
                  <a:pt x="2784784" y="3521506"/>
                </a:lnTo>
                <a:lnTo>
                  <a:pt x="2778045" y="3517145"/>
                </a:lnTo>
                <a:lnTo>
                  <a:pt x="2771703" y="3511992"/>
                </a:lnTo>
                <a:lnTo>
                  <a:pt x="2766153" y="3506442"/>
                </a:lnTo>
                <a:lnTo>
                  <a:pt x="2760207" y="3501289"/>
                </a:lnTo>
                <a:lnTo>
                  <a:pt x="2754261" y="3495343"/>
                </a:lnTo>
                <a:lnTo>
                  <a:pt x="2749505" y="3489794"/>
                </a:lnTo>
                <a:lnTo>
                  <a:pt x="2744351" y="3483451"/>
                </a:lnTo>
                <a:lnTo>
                  <a:pt x="2739991" y="3476712"/>
                </a:lnTo>
                <a:lnTo>
                  <a:pt x="2735234" y="3469974"/>
                </a:lnTo>
                <a:lnTo>
                  <a:pt x="2731666" y="3463235"/>
                </a:lnTo>
                <a:lnTo>
                  <a:pt x="2727702" y="3456100"/>
                </a:lnTo>
                <a:lnTo>
                  <a:pt x="2724531" y="3448568"/>
                </a:lnTo>
                <a:lnTo>
                  <a:pt x="2721756" y="3441036"/>
                </a:lnTo>
                <a:lnTo>
                  <a:pt x="2718982" y="3433108"/>
                </a:lnTo>
                <a:lnTo>
                  <a:pt x="2716603" y="3425180"/>
                </a:lnTo>
                <a:lnTo>
                  <a:pt x="2715018" y="3417252"/>
                </a:lnTo>
                <a:lnTo>
                  <a:pt x="2713432" y="3408928"/>
                </a:lnTo>
                <a:lnTo>
                  <a:pt x="2712639" y="3401000"/>
                </a:lnTo>
                <a:lnTo>
                  <a:pt x="2711450" y="3392675"/>
                </a:lnTo>
                <a:lnTo>
                  <a:pt x="2711450" y="3383954"/>
                </a:lnTo>
                <a:lnTo>
                  <a:pt x="2711450" y="3375630"/>
                </a:lnTo>
                <a:lnTo>
                  <a:pt x="2712639" y="3366909"/>
                </a:lnTo>
                <a:lnTo>
                  <a:pt x="2713432" y="3358585"/>
                </a:lnTo>
                <a:lnTo>
                  <a:pt x="2715018" y="3350657"/>
                </a:lnTo>
                <a:lnTo>
                  <a:pt x="2716603" y="3342332"/>
                </a:lnTo>
                <a:lnTo>
                  <a:pt x="2718982" y="3334404"/>
                </a:lnTo>
                <a:lnTo>
                  <a:pt x="2721756" y="3326873"/>
                </a:lnTo>
                <a:lnTo>
                  <a:pt x="2724531" y="3319341"/>
                </a:lnTo>
                <a:lnTo>
                  <a:pt x="2727702" y="3312206"/>
                </a:lnTo>
                <a:lnTo>
                  <a:pt x="2731666" y="3305070"/>
                </a:lnTo>
                <a:lnTo>
                  <a:pt x="2735234" y="3297935"/>
                </a:lnTo>
                <a:lnTo>
                  <a:pt x="2739991" y="3291196"/>
                </a:lnTo>
                <a:lnTo>
                  <a:pt x="2744351" y="3284458"/>
                </a:lnTo>
                <a:lnTo>
                  <a:pt x="2749505" y="3278512"/>
                </a:lnTo>
                <a:lnTo>
                  <a:pt x="2754261" y="3272169"/>
                </a:lnTo>
                <a:lnTo>
                  <a:pt x="2760207" y="3266620"/>
                </a:lnTo>
                <a:lnTo>
                  <a:pt x="2766153" y="3261070"/>
                </a:lnTo>
                <a:lnTo>
                  <a:pt x="2771703" y="3255917"/>
                </a:lnTo>
                <a:lnTo>
                  <a:pt x="2778045" y="3251160"/>
                </a:lnTo>
                <a:lnTo>
                  <a:pt x="2784784" y="3246403"/>
                </a:lnTo>
                <a:lnTo>
                  <a:pt x="2791127" y="3242043"/>
                </a:lnTo>
                <a:lnTo>
                  <a:pt x="2798262" y="3238079"/>
                </a:lnTo>
                <a:lnTo>
                  <a:pt x="2805397" y="3234511"/>
                </a:lnTo>
                <a:lnTo>
                  <a:pt x="2812929" y="3230943"/>
                </a:lnTo>
                <a:lnTo>
                  <a:pt x="2820460" y="3228169"/>
                </a:lnTo>
                <a:lnTo>
                  <a:pt x="2827992" y="3225394"/>
                </a:lnTo>
                <a:lnTo>
                  <a:pt x="2835524" y="3223412"/>
                </a:lnTo>
                <a:lnTo>
                  <a:pt x="2843848" y="3221430"/>
                </a:lnTo>
                <a:lnTo>
                  <a:pt x="2851776" y="3219844"/>
                </a:lnTo>
                <a:lnTo>
                  <a:pt x="2860101" y="3219051"/>
                </a:lnTo>
                <a:lnTo>
                  <a:pt x="2868821" y="3218259"/>
                </a:lnTo>
                <a:lnTo>
                  <a:pt x="2877146" y="3217862"/>
                </a:lnTo>
                <a:close/>
                <a:moveTo>
                  <a:pt x="1341242" y="3000374"/>
                </a:moveTo>
                <a:lnTo>
                  <a:pt x="410762" y="4429560"/>
                </a:lnTo>
                <a:lnTo>
                  <a:pt x="409572" y="4434325"/>
                </a:lnTo>
                <a:lnTo>
                  <a:pt x="406794" y="4447826"/>
                </a:lnTo>
                <a:lnTo>
                  <a:pt x="404414" y="4458151"/>
                </a:lnTo>
                <a:lnTo>
                  <a:pt x="402430" y="4469667"/>
                </a:lnTo>
                <a:lnTo>
                  <a:pt x="400446" y="4483169"/>
                </a:lnTo>
                <a:lnTo>
                  <a:pt x="398859" y="4498259"/>
                </a:lnTo>
                <a:lnTo>
                  <a:pt x="396875" y="4514937"/>
                </a:lnTo>
                <a:lnTo>
                  <a:pt x="395287" y="4533204"/>
                </a:lnTo>
                <a:lnTo>
                  <a:pt x="394097" y="4552265"/>
                </a:lnTo>
                <a:lnTo>
                  <a:pt x="393700" y="4572915"/>
                </a:lnTo>
                <a:lnTo>
                  <a:pt x="394097" y="4594359"/>
                </a:lnTo>
                <a:lnTo>
                  <a:pt x="394891" y="4616597"/>
                </a:lnTo>
                <a:lnTo>
                  <a:pt x="397271" y="4640026"/>
                </a:lnTo>
                <a:lnTo>
                  <a:pt x="400049" y="4664249"/>
                </a:lnTo>
                <a:lnTo>
                  <a:pt x="401636" y="4676162"/>
                </a:lnTo>
                <a:lnTo>
                  <a:pt x="403620" y="4688870"/>
                </a:lnTo>
                <a:lnTo>
                  <a:pt x="406398" y="4701180"/>
                </a:lnTo>
                <a:lnTo>
                  <a:pt x="409175" y="4713490"/>
                </a:lnTo>
                <a:lnTo>
                  <a:pt x="412350" y="4726198"/>
                </a:lnTo>
                <a:lnTo>
                  <a:pt x="415921" y="4738905"/>
                </a:lnTo>
                <a:lnTo>
                  <a:pt x="419492" y="4752010"/>
                </a:lnTo>
                <a:lnTo>
                  <a:pt x="423857" y="4764320"/>
                </a:lnTo>
                <a:lnTo>
                  <a:pt x="428221" y="4777425"/>
                </a:lnTo>
                <a:lnTo>
                  <a:pt x="433380" y="4790132"/>
                </a:lnTo>
                <a:lnTo>
                  <a:pt x="438538" y="4802839"/>
                </a:lnTo>
                <a:lnTo>
                  <a:pt x="444887" y="4815944"/>
                </a:lnTo>
                <a:lnTo>
                  <a:pt x="451235" y="4828254"/>
                </a:lnTo>
                <a:lnTo>
                  <a:pt x="457584" y="4841359"/>
                </a:lnTo>
                <a:lnTo>
                  <a:pt x="464726" y="4853669"/>
                </a:lnTo>
                <a:lnTo>
                  <a:pt x="472662" y="4866773"/>
                </a:lnTo>
                <a:lnTo>
                  <a:pt x="480995" y="4879084"/>
                </a:lnTo>
                <a:lnTo>
                  <a:pt x="489724" y="4891394"/>
                </a:lnTo>
                <a:lnTo>
                  <a:pt x="498850" y="4903704"/>
                </a:lnTo>
                <a:lnTo>
                  <a:pt x="508770" y="4915618"/>
                </a:lnTo>
                <a:lnTo>
                  <a:pt x="519087" y="4927531"/>
                </a:lnTo>
                <a:lnTo>
                  <a:pt x="530197" y="4939444"/>
                </a:lnTo>
                <a:lnTo>
                  <a:pt x="541704" y="4950960"/>
                </a:lnTo>
                <a:lnTo>
                  <a:pt x="553608" y="4962476"/>
                </a:lnTo>
                <a:lnTo>
                  <a:pt x="566702" y="4973992"/>
                </a:lnTo>
                <a:lnTo>
                  <a:pt x="579796" y="4984714"/>
                </a:lnTo>
                <a:lnTo>
                  <a:pt x="594081" y="4995436"/>
                </a:lnTo>
                <a:lnTo>
                  <a:pt x="609159" y="5005761"/>
                </a:lnTo>
                <a:lnTo>
                  <a:pt x="624237" y="5016085"/>
                </a:lnTo>
                <a:lnTo>
                  <a:pt x="640109" y="5026410"/>
                </a:lnTo>
                <a:lnTo>
                  <a:pt x="657171" y="5035941"/>
                </a:lnTo>
                <a:lnTo>
                  <a:pt x="674630" y="5045074"/>
                </a:lnTo>
                <a:lnTo>
                  <a:pt x="3954917" y="5045074"/>
                </a:lnTo>
                <a:lnTo>
                  <a:pt x="3972376" y="5035941"/>
                </a:lnTo>
                <a:lnTo>
                  <a:pt x="3989041" y="5026410"/>
                </a:lnTo>
                <a:lnTo>
                  <a:pt x="4005310" y="5016085"/>
                </a:lnTo>
                <a:lnTo>
                  <a:pt x="4020785" y="5005761"/>
                </a:lnTo>
                <a:lnTo>
                  <a:pt x="4035069" y="4995436"/>
                </a:lnTo>
                <a:lnTo>
                  <a:pt x="4049354" y="4984714"/>
                </a:lnTo>
                <a:lnTo>
                  <a:pt x="4062448" y="4973992"/>
                </a:lnTo>
                <a:lnTo>
                  <a:pt x="4075543" y="4962476"/>
                </a:lnTo>
                <a:lnTo>
                  <a:pt x="4087446" y="4950960"/>
                </a:lnTo>
                <a:lnTo>
                  <a:pt x="4098953" y="4939444"/>
                </a:lnTo>
                <a:lnTo>
                  <a:pt x="4110063" y="4927531"/>
                </a:lnTo>
                <a:lnTo>
                  <a:pt x="4120777" y="4915618"/>
                </a:lnTo>
                <a:lnTo>
                  <a:pt x="4130300" y="4903704"/>
                </a:lnTo>
                <a:lnTo>
                  <a:pt x="4139823" y="4891394"/>
                </a:lnTo>
                <a:lnTo>
                  <a:pt x="4148552" y="4879084"/>
                </a:lnTo>
                <a:lnTo>
                  <a:pt x="4156488" y="4866773"/>
                </a:lnTo>
                <a:lnTo>
                  <a:pt x="4164424" y="4853669"/>
                </a:lnTo>
                <a:lnTo>
                  <a:pt x="4171566" y="4841359"/>
                </a:lnTo>
                <a:lnTo>
                  <a:pt x="4178312" y="4828254"/>
                </a:lnTo>
                <a:lnTo>
                  <a:pt x="4184661" y="4815944"/>
                </a:lnTo>
                <a:lnTo>
                  <a:pt x="4190613" y="4802839"/>
                </a:lnTo>
                <a:lnTo>
                  <a:pt x="4195771" y="4790132"/>
                </a:lnTo>
                <a:lnTo>
                  <a:pt x="4200929" y="4777425"/>
                </a:lnTo>
                <a:lnTo>
                  <a:pt x="4205294" y="4764320"/>
                </a:lnTo>
                <a:lnTo>
                  <a:pt x="4209659" y="4752010"/>
                </a:lnTo>
                <a:lnTo>
                  <a:pt x="4213627" y="4738905"/>
                </a:lnTo>
                <a:lnTo>
                  <a:pt x="4217197" y="4726198"/>
                </a:lnTo>
                <a:lnTo>
                  <a:pt x="4219975" y="4713490"/>
                </a:lnTo>
                <a:lnTo>
                  <a:pt x="4222753" y="4701180"/>
                </a:lnTo>
                <a:lnTo>
                  <a:pt x="4225530" y="4688870"/>
                </a:lnTo>
                <a:lnTo>
                  <a:pt x="4227514" y="4676162"/>
                </a:lnTo>
                <a:lnTo>
                  <a:pt x="4229498" y="4664249"/>
                </a:lnTo>
                <a:lnTo>
                  <a:pt x="4232673" y="4640026"/>
                </a:lnTo>
                <a:lnTo>
                  <a:pt x="4234259" y="4616597"/>
                </a:lnTo>
                <a:lnTo>
                  <a:pt x="4235450" y="4594359"/>
                </a:lnTo>
                <a:lnTo>
                  <a:pt x="4235450" y="4572915"/>
                </a:lnTo>
                <a:lnTo>
                  <a:pt x="4235053" y="4552265"/>
                </a:lnTo>
                <a:lnTo>
                  <a:pt x="4234259" y="4533204"/>
                </a:lnTo>
                <a:lnTo>
                  <a:pt x="4232673" y="4514937"/>
                </a:lnTo>
                <a:lnTo>
                  <a:pt x="4230689" y="4498259"/>
                </a:lnTo>
                <a:lnTo>
                  <a:pt x="4228705" y="4483169"/>
                </a:lnTo>
                <a:lnTo>
                  <a:pt x="4226721" y="4469667"/>
                </a:lnTo>
                <a:lnTo>
                  <a:pt x="4224737" y="4458151"/>
                </a:lnTo>
                <a:lnTo>
                  <a:pt x="4222356" y="4447826"/>
                </a:lnTo>
                <a:lnTo>
                  <a:pt x="4219578" y="4434325"/>
                </a:lnTo>
                <a:lnTo>
                  <a:pt x="4218388" y="4429560"/>
                </a:lnTo>
                <a:lnTo>
                  <a:pt x="3282826" y="3000490"/>
                </a:lnTo>
                <a:lnTo>
                  <a:pt x="3282951" y="3001367"/>
                </a:lnTo>
                <a:lnTo>
                  <a:pt x="3282554" y="3003754"/>
                </a:lnTo>
                <a:lnTo>
                  <a:pt x="3281761" y="3006140"/>
                </a:lnTo>
                <a:lnTo>
                  <a:pt x="3280173" y="3008526"/>
                </a:lnTo>
                <a:lnTo>
                  <a:pt x="3278189" y="3010913"/>
                </a:lnTo>
                <a:lnTo>
                  <a:pt x="3275015" y="3013299"/>
                </a:lnTo>
                <a:lnTo>
                  <a:pt x="3271841" y="3015685"/>
                </a:lnTo>
                <a:lnTo>
                  <a:pt x="3267476" y="3017674"/>
                </a:lnTo>
                <a:lnTo>
                  <a:pt x="3263111" y="3020458"/>
                </a:lnTo>
                <a:lnTo>
                  <a:pt x="3252398" y="3024832"/>
                </a:lnTo>
                <a:lnTo>
                  <a:pt x="3239304" y="3029605"/>
                </a:lnTo>
                <a:lnTo>
                  <a:pt x="3223829" y="3033582"/>
                </a:lnTo>
                <a:lnTo>
                  <a:pt x="3206370" y="3037957"/>
                </a:lnTo>
                <a:lnTo>
                  <a:pt x="3186927" y="3041934"/>
                </a:lnTo>
                <a:lnTo>
                  <a:pt x="3165897" y="3046309"/>
                </a:lnTo>
                <a:lnTo>
                  <a:pt x="3142486" y="3050286"/>
                </a:lnTo>
                <a:lnTo>
                  <a:pt x="3117091" y="3054263"/>
                </a:lnTo>
                <a:lnTo>
                  <a:pt x="3090109" y="3057843"/>
                </a:lnTo>
                <a:lnTo>
                  <a:pt x="3061143" y="3061024"/>
                </a:lnTo>
                <a:lnTo>
                  <a:pt x="3030987" y="3065001"/>
                </a:lnTo>
                <a:lnTo>
                  <a:pt x="2998847" y="3068183"/>
                </a:lnTo>
                <a:lnTo>
                  <a:pt x="2964722" y="3070967"/>
                </a:lnTo>
                <a:lnTo>
                  <a:pt x="2929804" y="3074149"/>
                </a:lnTo>
                <a:lnTo>
                  <a:pt x="2892903" y="3076933"/>
                </a:lnTo>
                <a:lnTo>
                  <a:pt x="2855207" y="3079319"/>
                </a:lnTo>
                <a:lnTo>
                  <a:pt x="2815528" y="3082103"/>
                </a:lnTo>
                <a:lnTo>
                  <a:pt x="2775055" y="3084489"/>
                </a:lnTo>
                <a:lnTo>
                  <a:pt x="2690141" y="3088069"/>
                </a:lnTo>
                <a:lnTo>
                  <a:pt x="2600862" y="3091648"/>
                </a:lnTo>
                <a:lnTo>
                  <a:pt x="2507615" y="3093637"/>
                </a:lnTo>
                <a:lnTo>
                  <a:pt x="2411195" y="3095227"/>
                </a:lnTo>
                <a:lnTo>
                  <a:pt x="2312393" y="3095625"/>
                </a:lnTo>
                <a:lnTo>
                  <a:pt x="2213195" y="3095227"/>
                </a:lnTo>
                <a:lnTo>
                  <a:pt x="2116774" y="3093637"/>
                </a:lnTo>
                <a:lnTo>
                  <a:pt x="2023924" y="3091648"/>
                </a:lnTo>
                <a:lnTo>
                  <a:pt x="1934645" y="3088069"/>
                </a:lnTo>
                <a:lnTo>
                  <a:pt x="1849731" y="3084489"/>
                </a:lnTo>
                <a:lnTo>
                  <a:pt x="1808862" y="3082103"/>
                </a:lnTo>
                <a:lnTo>
                  <a:pt x="1769579" y="3079319"/>
                </a:lnTo>
                <a:lnTo>
                  <a:pt x="1731884" y="3076933"/>
                </a:lnTo>
                <a:lnTo>
                  <a:pt x="1694982" y="3074149"/>
                </a:lnTo>
                <a:lnTo>
                  <a:pt x="1659667" y="3070967"/>
                </a:lnTo>
                <a:lnTo>
                  <a:pt x="1626336" y="3068183"/>
                </a:lnTo>
                <a:lnTo>
                  <a:pt x="1593799" y="3065001"/>
                </a:lnTo>
                <a:lnTo>
                  <a:pt x="1563643" y="3061024"/>
                </a:lnTo>
                <a:lnTo>
                  <a:pt x="1534677" y="3057843"/>
                </a:lnTo>
                <a:lnTo>
                  <a:pt x="1507298" y="3054263"/>
                </a:lnTo>
                <a:lnTo>
                  <a:pt x="1482300" y="3050286"/>
                </a:lnTo>
                <a:lnTo>
                  <a:pt x="1458889" y="3046309"/>
                </a:lnTo>
                <a:lnTo>
                  <a:pt x="1437462" y="3041934"/>
                </a:lnTo>
                <a:lnTo>
                  <a:pt x="1418019" y="3037957"/>
                </a:lnTo>
                <a:lnTo>
                  <a:pt x="1400561" y="3033582"/>
                </a:lnTo>
                <a:lnTo>
                  <a:pt x="1385086" y="3029605"/>
                </a:lnTo>
                <a:lnTo>
                  <a:pt x="1372388" y="3024832"/>
                </a:lnTo>
                <a:lnTo>
                  <a:pt x="1361675" y="3020458"/>
                </a:lnTo>
                <a:lnTo>
                  <a:pt x="1356913" y="3017674"/>
                </a:lnTo>
                <a:lnTo>
                  <a:pt x="1352945" y="3015685"/>
                </a:lnTo>
                <a:lnTo>
                  <a:pt x="1349374" y="3013299"/>
                </a:lnTo>
                <a:lnTo>
                  <a:pt x="1346597" y="3010913"/>
                </a:lnTo>
                <a:lnTo>
                  <a:pt x="1344613" y="3008526"/>
                </a:lnTo>
                <a:lnTo>
                  <a:pt x="1343025" y="3006140"/>
                </a:lnTo>
                <a:lnTo>
                  <a:pt x="1341835" y="3003754"/>
                </a:lnTo>
                <a:lnTo>
                  <a:pt x="1341438" y="3001367"/>
                </a:lnTo>
                <a:lnTo>
                  <a:pt x="1341580" y="3000374"/>
                </a:lnTo>
                <a:lnTo>
                  <a:pt x="1341242" y="3000374"/>
                </a:lnTo>
                <a:close/>
                <a:moveTo>
                  <a:pt x="1717823" y="0"/>
                </a:moveTo>
                <a:lnTo>
                  <a:pt x="2909343" y="0"/>
                </a:lnTo>
                <a:lnTo>
                  <a:pt x="2919266" y="3571"/>
                </a:lnTo>
                <a:lnTo>
                  <a:pt x="2927601" y="6745"/>
                </a:lnTo>
                <a:lnTo>
                  <a:pt x="2935937" y="11110"/>
                </a:lnTo>
                <a:lnTo>
                  <a:pt x="2946653" y="15872"/>
                </a:lnTo>
                <a:lnTo>
                  <a:pt x="2959354" y="22618"/>
                </a:lnTo>
                <a:lnTo>
                  <a:pt x="2972849" y="30951"/>
                </a:lnTo>
                <a:lnTo>
                  <a:pt x="2987931" y="40871"/>
                </a:lnTo>
                <a:lnTo>
                  <a:pt x="2995870" y="46427"/>
                </a:lnTo>
                <a:lnTo>
                  <a:pt x="3003808" y="52776"/>
                </a:lnTo>
                <a:lnTo>
                  <a:pt x="3011349" y="58728"/>
                </a:lnTo>
                <a:lnTo>
                  <a:pt x="3019684" y="65474"/>
                </a:lnTo>
                <a:lnTo>
                  <a:pt x="3027623" y="72616"/>
                </a:lnTo>
                <a:lnTo>
                  <a:pt x="3035957" y="80553"/>
                </a:lnTo>
                <a:lnTo>
                  <a:pt x="3043896" y="88489"/>
                </a:lnTo>
                <a:lnTo>
                  <a:pt x="3051834" y="97219"/>
                </a:lnTo>
                <a:lnTo>
                  <a:pt x="3059375" y="105949"/>
                </a:lnTo>
                <a:lnTo>
                  <a:pt x="3066917" y="115472"/>
                </a:lnTo>
                <a:lnTo>
                  <a:pt x="3074458" y="125393"/>
                </a:lnTo>
                <a:lnTo>
                  <a:pt x="3080808" y="135313"/>
                </a:lnTo>
                <a:lnTo>
                  <a:pt x="3087556" y="146027"/>
                </a:lnTo>
                <a:lnTo>
                  <a:pt x="3093509" y="157536"/>
                </a:lnTo>
                <a:lnTo>
                  <a:pt x="3099066" y="169439"/>
                </a:lnTo>
                <a:lnTo>
                  <a:pt x="3104226" y="181344"/>
                </a:lnTo>
                <a:lnTo>
                  <a:pt x="3108592" y="194439"/>
                </a:lnTo>
                <a:lnTo>
                  <a:pt x="3112958" y="207534"/>
                </a:lnTo>
                <a:lnTo>
                  <a:pt x="3115339" y="217058"/>
                </a:lnTo>
                <a:lnTo>
                  <a:pt x="3117324" y="226581"/>
                </a:lnTo>
                <a:lnTo>
                  <a:pt x="3119309" y="236502"/>
                </a:lnTo>
                <a:lnTo>
                  <a:pt x="3120499" y="246025"/>
                </a:lnTo>
                <a:lnTo>
                  <a:pt x="3121690" y="256342"/>
                </a:lnTo>
                <a:lnTo>
                  <a:pt x="3122087" y="266263"/>
                </a:lnTo>
                <a:lnTo>
                  <a:pt x="3122484" y="276184"/>
                </a:lnTo>
                <a:lnTo>
                  <a:pt x="3122484" y="286103"/>
                </a:lnTo>
                <a:lnTo>
                  <a:pt x="3121690" y="296024"/>
                </a:lnTo>
                <a:lnTo>
                  <a:pt x="3121293" y="306341"/>
                </a:lnTo>
                <a:lnTo>
                  <a:pt x="3120102" y="316659"/>
                </a:lnTo>
                <a:lnTo>
                  <a:pt x="3118515" y="326976"/>
                </a:lnTo>
                <a:lnTo>
                  <a:pt x="3116530" y="337690"/>
                </a:lnTo>
                <a:lnTo>
                  <a:pt x="3114149" y="348007"/>
                </a:lnTo>
                <a:lnTo>
                  <a:pt x="3111767" y="358325"/>
                </a:lnTo>
                <a:lnTo>
                  <a:pt x="3108592" y="369039"/>
                </a:lnTo>
                <a:lnTo>
                  <a:pt x="3105417" y="379356"/>
                </a:lnTo>
                <a:lnTo>
                  <a:pt x="3101845" y="390466"/>
                </a:lnTo>
                <a:lnTo>
                  <a:pt x="3097479" y="401180"/>
                </a:lnTo>
                <a:lnTo>
                  <a:pt x="3093509" y="411894"/>
                </a:lnTo>
                <a:lnTo>
                  <a:pt x="3088747" y="422609"/>
                </a:lnTo>
                <a:lnTo>
                  <a:pt x="3083587" y="434116"/>
                </a:lnTo>
                <a:lnTo>
                  <a:pt x="3078030" y="444830"/>
                </a:lnTo>
                <a:lnTo>
                  <a:pt x="3072076" y="455940"/>
                </a:lnTo>
                <a:lnTo>
                  <a:pt x="3066123" y="466655"/>
                </a:lnTo>
                <a:lnTo>
                  <a:pt x="3059772" y="477766"/>
                </a:lnTo>
                <a:lnTo>
                  <a:pt x="3052628" y="489274"/>
                </a:lnTo>
                <a:lnTo>
                  <a:pt x="3045483" y="500781"/>
                </a:lnTo>
                <a:lnTo>
                  <a:pt x="3037942" y="511891"/>
                </a:lnTo>
                <a:lnTo>
                  <a:pt x="3030401" y="523400"/>
                </a:lnTo>
                <a:lnTo>
                  <a:pt x="3022066" y="534908"/>
                </a:lnTo>
                <a:lnTo>
                  <a:pt x="3013334" y="546415"/>
                </a:lnTo>
                <a:lnTo>
                  <a:pt x="3013334" y="2104709"/>
                </a:lnTo>
                <a:lnTo>
                  <a:pt x="4604543" y="4495920"/>
                </a:lnTo>
                <a:lnTo>
                  <a:pt x="4606527" y="4504649"/>
                </a:lnTo>
                <a:lnTo>
                  <a:pt x="4608511" y="4511792"/>
                </a:lnTo>
                <a:lnTo>
                  <a:pt x="4612481" y="4530046"/>
                </a:lnTo>
                <a:lnTo>
                  <a:pt x="4614862" y="4542744"/>
                </a:lnTo>
                <a:lnTo>
                  <a:pt x="4617243" y="4558220"/>
                </a:lnTo>
                <a:lnTo>
                  <a:pt x="4619625" y="4575679"/>
                </a:lnTo>
                <a:lnTo>
                  <a:pt x="4622403" y="4595123"/>
                </a:lnTo>
                <a:lnTo>
                  <a:pt x="4624387" y="4616948"/>
                </a:lnTo>
                <a:lnTo>
                  <a:pt x="4625975" y="4639964"/>
                </a:lnTo>
                <a:lnTo>
                  <a:pt x="4627166" y="4664963"/>
                </a:lnTo>
                <a:lnTo>
                  <a:pt x="4627563" y="4691153"/>
                </a:lnTo>
                <a:lnTo>
                  <a:pt x="4627166" y="4718533"/>
                </a:lnTo>
                <a:lnTo>
                  <a:pt x="4626373" y="4733215"/>
                </a:lnTo>
                <a:lnTo>
                  <a:pt x="4625579" y="4747501"/>
                </a:lnTo>
                <a:lnTo>
                  <a:pt x="4624387" y="4762183"/>
                </a:lnTo>
                <a:lnTo>
                  <a:pt x="4623197" y="4777262"/>
                </a:lnTo>
                <a:lnTo>
                  <a:pt x="4621213" y="4792341"/>
                </a:lnTo>
                <a:lnTo>
                  <a:pt x="4618831" y="4807817"/>
                </a:lnTo>
                <a:lnTo>
                  <a:pt x="4616449" y="4823689"/>
                </a:lnTo>
                <a:lnTo>
                  <a:pt x="4614068" y="4839562"/>
                </a:lnTo>
                <a:lnTo>
                  <a:pt x="4610496" y="4855038"/>
                </a:lnTo>
                <a:lnTo>
                  <a:pt x="4606923" y="4870910"/>
                </a:lnTo>
                <a:lnTo>
                  <a:pt x="4602557" y="4887180"/>
                </a:lnTo>
                <a:lnTo>
                  <a:pt x="4598191" y="4903449"/>
                </a:lnTo>
                <a:lnTo>
                  <a:pt x="4593032" y="4919719"/>
                </a:lnTo>
                <a:lnTo>
                  <a:pt x="4587872" y="4935988"/>
                </a:lnTo>
                <a:lnTo>
                  <a:pt x="4581919" y="4952257"/>
                </a:lnTo>
                <a:lnTo>
                  <a:pt x="4575171" y="4968527"/>
                </a:lnTo>
                <a:lnTo>
                  <a:pt x="4568821" y="4985193"/>
                </a:lnTo>
                <a:lnTo>
                  <a:pt x="4560883" y="5001463"/>
                </a:lnTo>
                <a:lnTo>
                  <a:pt x="4552944" y="5017732"/>
                </a:lnTo>
                <a:lnTo>
                  <a:pt x="4544212" y="5033605"/>
                </a:lnTo>
                <a:lnTo>
                  <a:pt x="4535083" y="5049874"/>
                </a:lnTo>
                <a:lnTo>
                  <a:pt x="4525161" y="5066144"/>
                </a:lnTo>
                <a:lnTo>
                  <a:pt x="4514047" y="5082016"/>
                </a:lnTo>
                <a:lnTo>
                  <a:pt x="4503331" y="5097889"/>
                </a:lnTo>
                <a:lnTo>
                  <a:pt x="4491423" y="5112968"/>
                </a:lnTo>
                <a:lnTo>
                  <a:pt x="4478722" y="5128444"/>
                </a:lnTo>
                <a:lnTo>
                  <a:pt x="4465624" y="5143919"/>
                </a:lnTo>
                <a:lnTo>
                  <a:pt x="4451335" y="5158998"/>
                </a:lnTo>
                <a:lnTo>
                  <a:pt x="4437047" y="5173681"/>
                </a:lnTo>
                <a:lnTo>
                  <a:pt x="4421171" y="5188363"/>
                </a:lnTo>
                <a:lnTo>
                  <a:pt x="4404897" y="5202251"/>
                </a:lnTo>
                <a:lnTo>
                  <a:pt x="4387830" y="5216537"/>
                </a:lnTo>
                <a:lnTo>
                  <a:pt x="4369969" y="5230028"/>
                </a:lnTo>
                <a:lnTo>
                  <a:pt x="4351315" y="5243520"/>
                </a:lnTo>
                <a:lnTo>
                  <a:pt x="4331865" y="5256615"/>
                </a:lnTo>
                <a:lnTo>
                  <a:pt x="4311227" y="5268916"/>
                </a:lnTo>
                <a:lnTo>
                  <a:pt x="4290191" y="5281218"/>
                </a:lnTo>
                <a:lnTo>
                  <a:pt x="4267963" y="5293122"/>
                </a:lnTo>
                <a:lnTo>
                  <a:pt x="4255659" y="5299074"/>
                </a:lnTo>
                <a:lnTo>
                  <a:pt x="371507" y="5299074"/>
                </a:lnTo>
                <a:lnTo>
                  <a:pt x="359600" y="5293122"/>
                </a:lnTo>
                <a:lnTo>
                  <a:pt x="337373" y="5281218"/>
                </a:lnTo>
                <a:lnTo>
                  <a:pt x="315940" y="5268916"/>
                </a:lnTo>
                <a:lnTo>
                  <a:pt x="295301" y="5256615"/>
                </a:lnTo>
                <a:lnTo>
                  <a:pt x="275852" y="5243520"/>
                </a:lnTo>
                <a:lnTo>
                  <a:pt x="257197" y="5230028"/>
                </a:lnTo>
                <a:lnTo>
                  <a:pt x="239336" y="5216537"/>
                </a:lnTo>
                <a:lnTo>
                  <a:pt x="222269" y="5202251"/>
                </a:lnTo>
                <a:lnTo>
                  <a:pt x="205996" y="5188363"/>
                </a:lnTo>
                <a:lnTo>
                  <a:pt x="190517" y="5173681"/>
                </a:lnTo>
                <a:lnTo>
                  <a:pt x="175831" y="5158998"/>
                </a:lnTo>
                <a:lnTo>
                  <a:pt x="161939" y="5143919"/>
                </a:lnTo>
                <a:lnTo>
                  <a:pt x="148841" y="5128444"/>
                </a:lnTo>
                <a:lnTo>
                  <a:pt x="135743" y="5112968"/>
                </a:lnTo>
                <a:lnTo>
                  <a:pt x="124233" y="5097889"/>
                </a:lnTo>
                <a:lnTo>
                  <a:pt x="113119" y="5082016"/>
                </a:lnTo>
                <a:lnTo>
                  <a:pt x="102403" y="5066144"/>
                </a:lnTo>
                <a:lnTo>
                  <a:pt x="92480" y="5049874"/>
                </a:lnTo>
                <a:lnTo>
                  <a:pt x="82954" y="5033605"/>
                </a:lnTo>
                <a:lnTo>
                  <a:pt x="74222" y="5017732"/>
                </a:lnTo>
                <a:lnTo>
                  <a:pt x="66284" y="5001463"/>
                </a:lnTo>
                <a:lnTo>
                  <a:pt x="59140" y="4985193"/>
                </a:lnTo>
                <a:lnTo>
                  <a:pt x="51995" y="4968527"/>
                </a:lnTo>
                <a:lnTo>
                  <a:pt x="45248" y="4952257"/>
                </a:lnTo>
                <a:lnTo>
                  <a:pt x="39294" y="4935988"/>
                </a:lnTo>
                <a:lnTo>
                  <a:pt x="34134" y="4919719"/>
                </a:lnTo>
                <a:lnTo>
                  <a:pt x="28975" y="4903449"/>
                </a:lnTo>
                <a:lnTo>
                  <a:pt x="24609" y="4887180"/>
                </a:lnTo>
                <a:lnTo>
                  <a:pt x="20243" y="4870910"/>
                </a:lnTo>
                <a:lnTo>
                  <a:pt x="17067" y="4855038"/>
                </a:lnTo>
                <a:lnTo>
                  <a:pt x="13495" y="4839562"/>
                </a:lnTo>
                <a:lnTo>
                  <a:pt x="10717" y="4823689"/>
                </a:lnTo>
                <a:lnTo>
                  <a:pt x="8335" y="4807817"/>
                </a:lnTo>
                <a:lnTo>
                  <a:pt x="6351" y="4792341"/>
                </a:lnTo>
                <a:lnTo>
                  <a:pt x="4366" y="4777262"/>
                </a:lnTo>
                <a:lnTo>
                  <a:pt x="2779" y="4762183"/>
                </a:lnTo>
                <a:lnTo>
                  <a:pt x="1588" y="4747501"/>
                </a:lnTo>
                <a:lnTo>
                  <a:pt x="794" y="4733215"/>
                </a:lnTo>
                <a:lnTo>
                  <a:pt x="397" y="4718533"/>
                </a:lnTo>
                <a:lnTo>
                  <a:pt x="0" y="4691153"/>
                </a:lnTo>
                <a:lnTo>
                  <a:pt x="397" y="4664963"/>
                </a:lnTo>
                <a:lnTo>
                  <a:pt x="1191" y="4639964"/>
                </a:lnTo>
                <a:lnTo>
                  <a:pt x="2779" y="4616948"/>
                </a:lnTo>
                <a:lnTo>
                  <a:pt x="4763" y="4595123"/>
                </a:lnTo>
                <a:lnTo>
                  <a:pt x="7542" y="4575679"/>
                </a:lnTo>
                <a:lnTo>
                  <a:pt x="9923" y="4558220"/>
                </a:lnTo>
                <a:lnTo>
                  <a:pt x="12304" y="4542744"/>
                </a:lnTo>
                <a:lnTo>
                  <a:pt x="15083" y="4530046"/>
                </a:lnTo>
                <a:lnTo>
                  <a:pt x="19052" y="4511792"/>
                </a:lnTo>
                <a:lnTo>
                  <a:pt x="20640" y="4504649"/>
                </a:lnTo>
                <a:lnTo>
                  <a:pt x="23418" y="4495920"/>
                </a:lnTo>
                <a:lnTo>
                  <a:pt x="1614229" y="2104709"/>
                </a:lnTo>
                <a:lnTo>
                  <a:pt x="1614229" y="546415"/>
                </a:lnTo>
                <a:lnTo>
                  <a:pt x="1605497" y="534908"/>
                </a:lnTo>
                <a:lnTo>
                  <a:pt x="1597559" y="523400"/>
                </a:lnTo>
                <a:lnTo>
                  <a:pt x="1589621" y="511891"/>
                </a:lnTo>
                <a:lnTo>
                  <a:pt x="1582080" y="500781"/>
                </a:lnTo>
                <a:lnTo>
                  <a:pt x="1574539" y="489274"/>
                </a:lnTo>
                <a:lnTo>
                  <a:pt x="1567791" y="477766"/>
                </a:lnTo>
                <a:lnTo>
                  <a:pt x="1561044" y="466655"/>
                </a:lnTo>
                <a:lnTo>
                  <a:pt x="1555090" y="455940"/>
                </a:lnTo>
                <a:lnTo>
                  <a:pt x="1549136" y="444830"/>
                </a:lnTo>
                <a:lnTo>
                  <a:pt x="1543580" y="434116"/>
                </a:lnTo>
                <a:lnTo>
                  <a:pt x="1538817" y="422609"/>
                </a:lnTo>
                <a:lnTo>
                  <a:pt x="1534054" y="411894"/>
                </a:lnTo>
                <a:lnTo>
                  <a:pt x="1529688" y="401180"/>
                </a:lnTo>
                <a:lnTo>
                  <a:pt x="1525322" y="390466"/>
                </a:lnTo>
                <a:lnTo>
                  <a:pt x="1522147" y="379356"/>
                </a:lnTo>
                <a:lnTo>
                  <a:pt x="1518971" y="369039"/>
                </a:lnTo>
                <a:lnTo>
                  <a:pt x="1515796" y="358325"/>
                </a:lnTo>
                <a:lnTo>
                  <a:pt x="1513018" y="348007"/>
                </a:lnTo>
                <a:lnTo>
                  <a:pt x="1511033" y="337690"/>
                </a:lnTo>
                <a:lnTo>
                  <a:pt x="1509049" y="326976"/>
                </a:lnTo>
                <a:lnTo>
                  <a:pt x="1507461" y="316659"/>
                </a:lnTo>
                <a:lnTo>
                  <a:pt x="1506270" y="306341"/>
                </a:lnTo>
                <a:lnTo>
                  <a:pt x="1505476" y="296024"/>
                </a:lnTo>
                <a:lnTo>
                  <a:pt x="1505079" y="286103"/>
                </a:lnTo>
                <a:lnTo>
                  <a:pt x="1505079" y="276184"/>
                </a:lnTo>
                <a:lnTo>
                  <a:pt x="1505079" y="266263"/>
                </a:lnTo>
                <a:lnTo>
                  <a:pt x="1505873" y="256342"/>
                </a:lnTo>
                <a:lnTo>
                  <a:pt x="1506667" y="246025"/>
                </a:lnTo>
                <a:lnTo>
                  <a:pt x="1508255" y="236502"/>
                </a:lnTo>
                <a:lnTo>
                  <a:pt x="1510239" y="226581"/>
                </a:lnTo>
                <a:lnTo>
                  <a:pt x="1512224" y="217058"/>
                </a:lnTo>
                <a:lnTo>
                  <a:pt x="1514208" y="207534"/>
                </a:lnTo>
                <a:lnTo>
                  <a:pt x="1518574" y="194439"/>
                </a:lnTo>
                <a:lnTo>
                  <a:pt x="1522940" y="181344"/>
                </a:lnTo>
                <a:lnTo>
                  <a:pt x="1528497" y="169439"/>
                </a:lnTo>
                <a:lnTo>
                  <a:pt x="1533657" y="157536"/>
                </a:lnTo>
                <a:lnTo>
                  <a:pt x="1540007" y="146027"/>
                </a:lnTo>
                <a:lnTo>
                  <a:pt x="1546358" y="135313"/>
                </a:lnTo>
                <a:lnTo>
                  <a:pt x="1553502" y="125393"/>
                </a:lnTo>
                <a:lnTo>
                  <a:pt x="1560250" y="115472"/>
                </a:lnTo>
                <a:lnTo>
                  <a:pt x="1567791" y="105949"/>
                </a:lnTo>
                <a:lnTo>
                  <a:pt x="1575729" y="97219"/>
                </a:lnTo>
                <a:lnTo>
                  <a:pt x="1583271" y="88489"/>
                </a:lnTo>
                <a:lnTo>
                  <a:pt x="1591606" y="80553"/>
                </a:lnTo>
                <a:lnTo>
                  <a:pt x="1599544" y="72616"/>
                </a:lnTo>
                <a:lnTo>
                  <a:pt x="1607879" y="65474"/>
                </a:lnTo>
                <a:lnTo>
                  <a:pt x="1615817" y="58728"/>
                </a:lnTo>
                <a:lnTo>
                  <a:pt x="1623358" y="52776"/>
                </a:lnTo>
                <a:lnTo>
                  <a:pt x="1631693" y="46427"/>
                </a:lnTo>
                <a:lnTo>
                  <a:pt x="1639235" y="40871"/>
                </a:lnTo>
                <a:lnTo>
                  <a:pt x="1654317" y="30951"/>
                </a:lnTo>
                <a:lnTo>
                  <a:pt x="1668606" y="22618"/>
                </a:lnTo>
                <a:lnTo>
                  <a:pt x="1680910" y="15872"/>
                </a:lnTo>
                <a:lnTo>
                  <a:pt x="1691230" y="11110"/>
                </a:lnTo>
                <a:lnTo>
                  <a:pt x="1699565" y="6745"/>
                </a:lnTo>
                <a:lnTo>
                  <a:pt x="1708297" y="3571"/>
                </a:lnTo>
                <a:lnTo>
                  <a:pt x="17178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30E99DC-9A80-5069-88F4-BE9E94A5E366}"/>
              </a:ext>
            </a:extLst>
          </p:cNvPr>
          <p:cNvSpPr/>
          <p:nvPr/>
        </p:nvSpPr>
        <p:spPr>
          <a:xfrm>
            <a:off x="3905885" y="1914525"/>
            <a:ext cx="1769745" cy="1769745"/>
          </a:xfrm>
          <a:prstGeom prst="ellipse">
            <a:avLst/>
          </a:prstGeom>
          <a:noFill/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 descr="D:\51PPT模板网\51pptmoban.com\图片.jpg">
            <a:extLst>
              <a:ext uri="{FF2B5EF4-FFF2-40B4-BE49-F238E27FC236}">
                <a16:creationId xmlns:a16="http://schemas.microsoft.com/office/drawing/2014/main" id="{4AB12758-9D90-DC9A-4E0A-C868C6C7EE27}"/>
              </a:ext>
            </a:extLst>
          </p:cNvPr>
          <p:cNvSpPr/>
          <p:nvPr/>
        </p:nvSpPr>
        <p:spPr bwMode="auto">
          <a:xfrm>
            <a:off x="4447540" y="2372360"/>
            <a:ext cx="687070" cy="854710"/>
          </a:xfrm>
          <a:custGeom>
            <a:avLst/>
            <a:gdLst>
              <a:gd name="T0" fmla="*/ 1652585 w 5505447"/>
              <a:gd name="T1" fmla="*/ 4997450 h 6858000"/>
              <a:gd name="T2" fmla="*/ 1652586 w 5505447"/>
              <a:gd name="T3" fmla="*/ 4335463 h 6858000"/>
              <a:gd name="T4" fmla="*/ 4694235 w 5505447"/>
              <a:gd name="T5" fmla="*/ 4089400 h 6858000"/>
              <a:gd name="T6" fmla="*/ 3722685 w 5505447"/>
              <a:gd name="T7" fmla="*/ 3795713 h 6858000"/>
              <a:gd name="T8" fmla="*/ 2624135 w 5505447"/>
              <a:gd name="T9" fmla="*/ 3611563 h 6858000"/>
              <a:gd name="T10" fmla="*/ 2881310 w 5505447"/>
              <a:gd name="T11" fmla="*/ 4089401 h 6858000"/>
              <a:gd name="T12" fmla="*/ 3722685 w 5505447"/>
              <a:gd name="T13" fmla="*/ 3071816 h 6858000"/>
              <a:gd name="T14" fmla="*/ 2624135 w 5505447"/>
              <a:gd name="T15" fmla="*/ 2995616 h 6858000"/>
              <a:gd name="T16" fmla="*/ 3722685 w 5505447"/>
              <a:gd name="T17" fmla="*/ 2703514 h 6858000"/>
              <a:gd name="T18" fmla="*/ 3544885 w 5505447"/>
              <a:gd name="T19" fmla="*/ 2517776 h 6858000"/>
              <a:gd name="T20" fmla="*/ 811212 w 5505447"/>
              <a:gd name="T21" fmla="*/ 3181354 h 6858000"/>
              <a:gd name="T22" fmla="*/ 1652588 w 5505447"/>
              <a:gd name="T23" fmla="*/ 1979617 h 6858000"/>
              <a:gd name="T24" fmla="*/ 2624135 w 5505447"/>
              <a:gd name="T25" fmla="*/ 1903417 h 6858000"/>
              <a:gd name="T26" fmla="*/ 1652588 w 5505447"/>
              <a:gd name="T27" fmla="*/ 1609729 h 6858000"/>
              <a:gd name="T28" fmla="*/ 3544885 w 5505447"/>
              <a:gd name="T29" fmla="*/ 1609728 h 6858000"/>
              <a:gd name="T30" fmla="*/ 4728059 w 5505447"/>
              <a:gd name="T31" fmla="*/ 5365062 h 6858000"/>
              <a:gd name="T32" fmla="*/ 550863 w 5505447"/>
              <a:gd name="T33" fmla="*/ 830266 h 6858000"/>
              <a:gd name="T34" fmla="*/ 3519813 w 5505447"/>
              <a:gd name="T35" fmla="*/ 482329 h 6858000"/>
              <a:gd name="T36" fmla="*/ 3474335 w 5505447"/>
              <a:gd name="T37" fmla="*/ 533264 h 6858000"/>
              <a:gd name="T38" fmla="*/ 3463913 w 5505447"/>
              <a:gd name="T39" fmla="*/ 603618 h 6858000"/>
              <a:gd name="T40" fmla="*/ 3493284 w 5505447"/>
              <a:gd name="T41" fmla="*/ 665695 h 6858000"/>
              <a:gd name="T42" fmla="*/ 3551394 w 5505447"/>
              <a:gd name="T43" fmla="*/ 701349 h 6858000"/>
              <a:gd name="T44" fmla="*/ 3622453 w 5505447"/>
              <a:gd name="T45" fmla="*/ 697848 h 6858000"/>
              <a:gd name="T46" fmla="*/ 3676773 w 5505447"/>
              <a:gd name="T47" fmla="*/ 656781 h 6858000"/>
              <a:gd name="T48" fmla="*/ 3700143 w 5505447"/>
              <a:gd name="T49" fmla="*/ 591521 h 6858000"/>
              <a:gd name="T50" fmla="*/ 3683405 w 5505447"/>
              <a:gd name="T51" fmla="*/ 523077 h 6858000"/>
              <a:gd name="T52" fmla="*/ 3632875 w 5505447"/>
              <a:gd name="T53" fmla="*/ 477235 h 6858000"/>
              <a:gd name="T54" fmla="*/ 1963242 w 5505447"/>
              <a:gd name="T55" fmla="*/ 465775 h 6858000"/>
              <a:gd name="T56" fmla="*/ 1899340 w 5505447"/>
              <a:gd name="T57" fmla="*/ 492516 h 6858000"/>
              <a:gd name="T58" fmla="*/ 1861189 w 5505447"/>
              <a:gd name="T59" fmla="*/ 549499 h 6858000"/>
              <a:gd name="T60" fmla="*/ 1861189 w 5505447"/>
              <a:gd name="T61" fmla="*/ 620808 h 6858000"/>
              <a:gd name="T62" fmla="*/ 1899340 w 5505447"/>
              <a:gd name="T63" fmla="*/ 677792 h 6858000"/>
              <a:gd name="T64" fmla="*/ 1963242 w 5505447"/>
              <a:gd name="T65" fmla="*/ 704533 h 6858000"/>
              <a:gd name="T66" fmla="*/ 2032549 w 5505447"/>
              <a:gd name="T67" fmla="*/ 690526 h 6858000"/>
              <a:gd name="T68" fmla="*/ 2080873 w 5505447"/>
              <a:gd name="T69" fmla="*/ 642456 h 6858000"/>
              <a:gd name="T70" fmla="*/ 2094861 w 5505447"/>
              <a:gd name="T71" fmla="*/ 572739 h 6858000"/>
              <a:gd name="T72" fmla="*/ 2067838 w 5505447"/>
              <a:gd name="T73" fmla="*/ 509070 h 6858000"/>
              <a:gd name="T74" fmla="*/ 2010930 w 5505447"/>
              <a:gd name="T75" fmla="*/ 470550 h 6858000"/>
              <a:gd name="T76" fmla="*/ 4885370 w 5505447"/>
              <a:gd name="T77" fmla="*/ 295278 h 6858000"/>
              <a:gd name="T78" fmla="*/ 5069837 w 5505447"/>
              <a:gd name="T79" fmla="*/ 323534 h 6858000"/>
              <a:gd name="T80" fmla="*/ 5232080 w 5505447"/>
              <a:gd name="T81" fmla="*/ 401318 h 6858000"/>
              <a:gd name="T82" fmla="*/ 5363842 w 5505447"/>
              <a:gd name="T83" fmla="*/ 521327 h 6858000"/>
              <a:gd name="T84" fmla="*/ 5456552 w 5505447"/>
              <a:gd name="T85" fmla="*/ 674037 h 6858000"/>
              <a:gd name="T86" fmla="*/ 5502272 w 5505447"/>
              <a:gd name="T87" fmla="*/ 852146 h 6858000"/>
              <a:gd name="T88" fmla="*/ 5495605 w 5505447"/>
              <a:gd name="T89" fmla="*/ 6347485 h 6858000"/>
              <a:gd name="T90" fmla="*/ 5437502 w 5505447"/>
              <a:gd name="T91" fmla="*/ 6520197 h 6858000"/>
              <a:gd name="T92" fmla="*/ 5333997 w 5505447"/>
              <a:gd name="T93" fmla="*/ 6665922 h 6858000"/>
              <a:gd name="T94" fmla="*/ 5193980 w 5505447"/>
              <a:gd name="T95" fmla="*/ 6775772 h 6858000"/>
              <a:gd name="T96" fmla="*/ 5025387 w 5505447"/>
              <a:gd name="T97" fmla="*/ 6842126 h 6858000"/>
              <a:gd name="T98" fmla="*/ 588010 w 5505447"/>
              <a:gd name="T99" fmla="*/ 6857048 h 6858000"/>
              <a:gd name="T100" fmla="*/ 406718 w 5505447"/>
              <a:gd name="T101" fmla="*/ 6820220 h 6858000"/>
              <a:gd name="T102" fmla="*/ 248920 w 5505447"/>
              <a:gd name="T103" fmla="*/ 6734499 h 6858000"/>
              <a:gd name="T104" fmla="*/ 123190 w 5505447"/>
              <a:gd name="T105" fmla="*/ 6609092 h 6858000"/>
              <a:gd name="T106" fmla="*/ 37465 w 5505447"/>
              <a:gd name="T107" fmla="*/ 6450985 h 6858000"/>
              <a:gd name="T108" fmla="*/ 953 w 5505447"/>
              <a:gd name="T109" fmla="*/ 6270019 h 6858000"/>
              <a:gd name="T110" fmla="*/ 15875 w 5505447"/>
              <a:gd name="T111" fmla="*/ 775315 h 6858000"/>
              <a:gd name="T112" fmla="*/ 82233 w 5505447"/>
              <a:gd name="T113" fmla="*/ 606731 h 6858000"/>
              <a:gd name="T114" fmla="*/ 192088 w 5505447"/>
              <a:gd name="T115" fmla="*/ 466720 h 6858000"/>
              <a:gd name="T116" fmla="*/ 337820 w 5505447"/>
              <a:gd name="T117" fmla="*/ 363220 h 6858000"/>
              <a:gd name="T118" fmla="*/ 510223 w 5505447"/>
              <a:gd name="T119" fmla="*/ 305120 h 685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05447" h="6858000">
                <a:moveTo>
                  <a:pt x="4951951" y="5119688"/>
                </a:moveTo>
                <a:lnTo>
                  <a:pt x="4954585" y="5119688"/>
                </a:lnTo>
                <a:lnTo>
                  <a:pt x="4953367" y="5121008"/>
                </a:lnTo>
                <a:lnTo>
                  <a:pt x="4951951" y="5119688"/>
                </a:lnTo>
                <a:close/>
                <a:moveTo>
                  <a:pt x="3981447" y="5119688"/>
                </a:moveTo>
                <a:lnTo>
                  <a:pt x="4951950" y="5119688"/>
                </a:lnTo>
                <a:lnTo>
                  <a:pt x="3981447" y="6160425"/>
                </a:lnTo>
                <a:lnTo>
                  <a:pt x="3981447" y="5119688"/>
                </a:lnTo>
                <a:close/>
                <a:moveTo>
                  <a:pt x="1652585" y="4889500"/>
                </a:moveTo>
                <a:lnTo>
                  <a:pt x="2624135" y="4889500"/>
                </a:lnTo>
                <a:lnTo>
                  <a:pt x="2624135" y="4997450"/>
                </a:lnTo>
                <a:lnTo>
                  <a:pt x="1652585" y="4997450"/>
                </a:lnTo>
                <a:lnTo>
                  <a:pt x="1652585" y="4889500"/>
                </a:lnTo>
                <a:close/>
                <a:moveTo>
                  <a:pt x="1652585" y="4705350"/>
                </a:moveTo>
                <a:lnTo>
                  <a:pt x="2624135" y="4705350"/>
                </a:lnTo>
                <a:lnTo>
                  <a:pt x="2624135" y="4813300"/>
                </a:lnTo>
                <a:lnTo>
                  <a:pt x="1652585" y="4813300"/>
                </a:lnTo>
                <a:lnTo>
                  <a:pt x="1652585" y="4705350"/>
                </a:lnTo>
                <a:close/>
                <a:moveTo>
                  <a:pt x="1652585" y="4519613"/>
                </a:moveTo>
                <a:lnTo>
                  <a:pt x="2624135" y="4519613"/>
                </a:lnTo>
                <a:lnTo>
                  <a:pt x="2624135" y="4629151"/>
                </a:lnTo>
                <a:lnTo>
                  <a:pt x="1652585" y="4629151"/>
                </a:lnTo>
                <a:lnTo>
                  <a:pt x="1652585" y="4519613"/>
                </a:lnTo>
                <a:close/>
                <a:moveTo>
                  <a:pt x="1652586" y="4335463"/>
                </a:moveTo>
                <a:lnTo>
                  <a:pt x="2624135" y="4335463"/>
                </a:lnTo>
                <a:lnTo>
                  <a:pt x="2624135" y="4443413"/>
                </a:lnTo>
                <a:lnTo>
                  <a:pt x="1652586" y="4443413"/>
                </a:lnTo>
                <a:lnTo>
                  <a:pt x="1652586" y="4335463"/>
                </a:lnTo>
                <a:close/>
                <a:moveTo>
                  <a:pt x="811210" y="4335463"/>
                </a:moveTo>
                <a:lnTo>
                  <a:pt x="1474786" y="4335463"/>
                </a:lnTo>
                <a:lnTo>
                  <a:pt x="1474786" y="4997451"/>
                </a:lnTo>
                <a:lnTo>
                  <a:pt x="811210" y="4997451"/>
                </a:lnTo>
                <a:lnTo>
                  <a:pt x="811210" y="4335463"/>
                </a:lnTo>
                <a:close/>
                <a:moveTo>
                  <a:pt x="3722685" y="3981450"/>
                </a:moveTo>
                <a:lnTo>
                  <a:pt x="4694235" y="3981450"/>
                </a:lnTo>
                <a:lnTo>
                  <a:pt x="4694235" y="4089400"/>
                </a:lnTo>
                <a:lnTo>
                  <a:pt x="3722685" y="4089400"/>
                </a:lnTo>
                <a:lnTo>
                  <a:pt x="3722685" y="3981450"/>
                </a:lnTo>
                <a:close/>
                <a:moveTo>
                  <a:pt x="1652586" y="3981450"/>
                </a:moveTo>
                <a:lnTo>
                  <a:pt x="2624135" y="3981450"/>
                </a:lnTo>
                <a:lnTo>
                  <a:pt x="2624135" y="4089400"/>
                </a:lnTo>
                <a:lnTo>
                  <a:pt x="1652586" y="4089400"/>
                </a:lnTo>
                <a:lnTo>
                  <a:pt x="1652586" y="3981450"/>
                </a:lnTo>
                <a:close/>
                <a:moveTo>
                  <a:pt x="3722685" y="3795713"/>
                </a:moveTo>
                <a:lnTo>
                  <a:pt x="4694235" y="3795713"/>
                </a:lnTo>
                <a:lnTo>
                  <a:pt x="4694235" y="3905251"/>
                </a:lnTo>
                <a:lnTo>
                  <a:pt x="3722685" y="3905251"/>
                </a:lnTo>
                <a:lnTo>
                  <a:pt x="3722685" y="3795713"/>
                </a:lnTo>
                <a:close/>
                <a:moveTo>
                  <a:pt x="1652586" y="3795713"/>
                </a:moveTo>
                <a:lnTo>
                  <a:pt x="2624135" y="3795713"/>
                </a:lnTo>
                <a:lnTo>
                  <a:pt x="2624135" y="3905251"/>
                </a:lnTo>
                <a:lnTo>
                  <a:pt x="1652586" y="3905251"/>
                </a:lnTo>
                <a:lnTo>
                  <a:pt x="1652586" y="3795713"/>
                </a:lnTo>
                <a:close/>
                <a:moveTo>
                  <a:pt x="3722685" y="3611563"/>
                </a:moveTo>
                <a:lnTo>
                  <a:pt x="4694235" y="3611563"/>
                </a:lnTo>
                <a:lnTo>
                  <a:pt x="4694235" y="3719513"/>
                </a:lnTo>
                <a:lnTo>
                  <a:pt x="3722685" y="3719513"/>
                </a:lnTo>
                <a:lnTo>
                  <a:pt x="3722685" y="3611563"/>
                </a:lnTo>
                <a:close/>
                <a:moveTo>
                  <a:pt x="1652586" y="3611563"/>
                </a:moveTo>
                <a:lnTo>
                  <a:pt x="2624135" y="3611563"/>
                </a:lnTo>
                <a:lnTo>
                  <a:pt x="2624135" y="3719513"/>
                </a:lnTo>
                <a:lnTo>
                  <a:pt x="1652586" y="3719513"/>
                </a:lnTo>
                <a:lnTo>
                  <a:pt x="1652586" y="3611563"/>
                </a:lnTo>
                <a:close/>
                <a:moveTo>
                  <a:pt x="3722685" y="3427415"/>
                </a:moveTo>
                <a:lnTo>
                  <a:pt x="4694235" y="3427415"/>
                </a:lnTo>
                <a:lnTo>
                  <a:pt x="4694235" y="3535363"/>
                </a:lnTo>
                <a:lnTo>
                  <a:pt x="3722685" y="3535363"/>
                </a:lnTo>
                <a:lnTo>
                  <a:pt x="3722685" y="3427415"/>
                </a:lnTo>
                <a:close/>
                <a:moveTo>
                  <a:pt x="2881310" y="3427415"/>
                </a:moveTo>
                <a:lnTo>
                  <a:pt x="3544885" y="3427415"/>
                </a:lnTo>
                <a:lnTo>
                  <a:pt x="3544885" y="4089401"/>
                </a:lnTo>
                <a:lnTo>
                  <a:pt x="2881310" y="4089401"/>
                </a:lnTo>
                <a:lnTo>
                  <a:pt x="2881310" y="3427415"/>
                </a:lnTo>
                <a:close/>
                <a:moveTo>
                  <a:pt x="1652586" y="3427415"/>
                </a:moveTo>
                <a:lnTo>
                  <a:pt x="2624135" y="3427415"/>
                </a:lnTo>
                <a:lnTo>
                  <a:pt x="2624135" y="3535365"/>
                </a:lnTo>
                <a:lnTo>
                  <a:pt x="1652586" y="3535365"/>
                </a:lnTo>
                <a:lnTo>
                  <a:pt x="1652586" y="3427415"/>
                </a:lnTo>
                <a:close/>
                <a:moveTo>
                  <a:pt x="811211" y="3427415"/>
                </a:moveTo>
                <a:lnTo>
                  <a:pt x="1474786" y="3427415"/>
                </a:lnTo>
                <a:lnTo>
                  <a:pt x="1474786" y="4089401"/>
                </a:lnTo>
                <a:lnTo>
                  <a:pt x="811211" y="4089401"/>
                </a:lnTo>
                <a:lnTo>
                  <a:pt x="811211" y="3427415"/>
                </a:lnTo>
                <a:close/>
                <a:moveTo>
                  <a:pt x="3722685" y="3071816"/>
                </a:moveTo>
                <a:lnTo>
                  <a:pt x="4694235" y="3071816"/>
                </a:lnTo>
                <a:lnTo>
                  <a:pt x="4694235" y="3181354"/>
                </a:lnTo>
                <a:lnTo>
                  <a:pt x="3722685" y="3181354"/>
                </a:lnTo>
                <a:lnTo>
                  <a:pt x="3722685" y="3071816"/>
                </a:lnTo>
                <a:close/>
                <a:moveTo>
                  <a:pt x="1652587" y="3071816"/>
                </a:moveTo>
                <a:lnTo>
                  <a:pt x="2624135" y="3071816"/>
                </a:lnTo>
                <a:lnTo>
                  <a:pt x="2624135" y="3181354"/>
                </a:lnTo>
                <a:lnTo>
                  <a:pt x="1652587" y="3181354"/>
                </a:lnTo>
                <a:lnTo>
                  <a:pt x="1652587" y="3071816"/>
                </a:lnTo>
                <a:close/>
                <a:moveTo>
                  <a:pt x="1652587" y="2887666"/>
                </a:moveTo>
                <a:lnTo>
                  <a:pt x="2624135" y="2887666"/>
                </a:lnTo>
                <a:lnTo>
                  <a:pt x="2624135" y="2995616"/>
                </a:lnTo>
                <a:lnTo>
                  <a:pt x="1652587" y="2995616"/>
                </a:lnTo>
                <a:lnTo>
                  <a:pt x="1652587" y="2887666"/>
                </a:lnTo>
                <a:close/>
                <a:moveTo>
                  <a:pt x="3722685" y="2887665"/>
                </a:moveTo>
                <a:lnTo>
                  <a:pt x="4694235" y="2887665"/>
                </a:lnTo>
                <a:lnTo>
                  <a:pt x="4694235" y="2995615"/>
                </a:lnTo>
                <a:lnTo>
                  <a:pt x="3722685" y="2995615"/>
                </a:lnTo>
                <a:lnTo>
                  <a:pt x="3722685" y="2887665"/>
                </a:lnTo>
                <a:close/>
                <a:moveTo>
                  <a:pt x="3722685" y="2703514"/>
                </a:moveTo>
                <a:lnTo>
                  <a:pt x="4694235" y="2703514"/>
                </a:lnTo>
                <a:lnTo>
                  <a:pt x="4694235" y="2811465"/>
                </a:lnTo>
                <a:lnTo>
                  <a:pt x="3722685" y="2811465"/>
                </a:lnTo>
                <a:lnTo>
                  <a:pt x="3722685" y="2703514"/>
                </a:lnTo>
                <a:close/>
                <a:moveTo>
                  <a:pt x="1652587" y="2703514"/>
                </a:moveTo>
                <a:lnTo>
                  <a:pt x="2624135" y="2703514"/>
                </a:lnTo>
                <a:lnTo>
                  <a:pt x="2624135" y="2811465"/>
                </a:lnTo>
                <a:lnTo>
                  <a:pt x="1652587" y="2811465"/>
                </a:lnTo>
                <a:lnTo>
                  <a:pt x="1652587" y="2703514"/>
                </a:lnTo>
                <a:close/>
                <a:moveTo>
                  <a:pt x="3722685" y="2517776"/>
                </a:moveTo>
                <a:lnTo>
                  <a:pt x="4694235" y="2517776"/>
                </a:lnTo>
                <a:lnTo>
                  <a:pt x="4694235" y="2627315"/>
                </a:lnTo>
                <a:lnTo>
                  <a:pt x="3722685" y="2627315"/>
                </a:lnTo>
                <a:lnTo>
                  <a:pt x="3722685" y="2517776"/>
                </a:lnTo>
                <a:close/>
                <a:moveTo>
                  <a:pt x="2881310" y="2517776"/>
                </a:moveTo>
                <a:lnTo>
                  <a:pt x="3544885" y="2517776"/>
                </a:lnTo>
                <a:lnTo>
                  <a:pt x="3544885" y="3181354"/>
                </a:lnTo>
                <a:lnTo>
                  <a:pt x="2881310" y="3181354"/>
                </a:lnTo>
                <a:lnTo>
                  <a:pt x="2881310" y="2517776"/>
                </a:lnTo>
                <a:close/>
                <a:moveTo>
                  <a:pt x="1652587" y="2517776"/>
                </a:moveTo>
                <a:lnTo>
                  <a:pt x="2624135" y="2517776"/>
                </a:lnTo>
                <a:lnTo>
                  <a:pt x="2624135" y="2627315"/>
                </a:lnTo>
                <a:lnTo>
                  <a:pt x="1652587" y="2627315"/>
                </a:lnTo>
                <a:lnTo>
                  <a:pt x="1652587" y="2517776"/>
                </a:lnTo>
                <a:close/>
                <a:moveTo>
                  <a:pt x="811212" y="2517776"/>
                </a:moveTo>
                <a:lnTo>
                  <a:pt x="1474787" y="2517776"/>
                </a:lnTo>
                <a:lnTo>
                  <a:pt x="1474787" y="3181354"/>
                </a:lnTo>
                <a:lnTo>
                  <a:pt x="811212" y="3181354"/>
                </a:lnTo>
                <a:lnTo>
                  <a:pt x="811212" y="2517776"/>
                </a:lnTo>
                <a:close/>
                <a:moveTo>
                  <a:pt x="3722685" y="2163766"/>
                </a:moveTo>
                <a:lnTo>
                  <a:pt x="4694235" y="2163766"/>
                </a:lnTo>
                <a:lnTo>
                  <a:pt x="4694235" y="2273303"/>
                </a:lnTo>
                <a:lnTo>
                  <a:pt x="3722685" y="2273303"/>
                </a:lnTo>
                <a:lnTo>
                  <a:pt x="3722685" y="2163766"/>
                </a:lnTo>
                <a:close/>
                <a:moveTo>
                  <a:pt x="1652588" y="2163766"/>
                </a:moveTo>
                <a:lnTo>
                  <a:pt x="2624135" y="2163766"/>
                </a:lnTo>
                <a:lnTo>
                  <a:pt x="2624135" y="2273304"/>
                </a:lnTo>
                <a:lnTo>
                  <a:pt x="1652588" y="2273304"/>
                </a:lnTo>
                <a:lnTo>
                  <a:pt x="1652588" y="2163766"/>
                </a:lnTo>
                <a:close/>
                <a:moveTo>
                  <a:pt x="1652588" y="1979617"/>
                </a:moveTo>
                <a:lnTo>
                  <a:pt x="2624135" y="1979617"/>
                </a:lnTo>
                <a:lnTo>
                  <a:pt x="2624135" y="2087566"/>
                </a:lnTo>
                <a:lnTo>
                  <a:pt x="1652588" y="2087566"/>
                </a:lnTo>
                <a:lnTo>
                  <a:pt x="1652588" y="1979617"/>
                </a:lnTo>
                <a:close/>
                <a:moveTo>
                  <a:pt x="3722685" y="1979616"/>
                </a:moveTo>
                <a:lnTo>
                  <a:pt x="4694235" y="1979616"/>
                </a:lnTo>
                <a:lnTo>
                  <a:pt x="4694235" y="2087566"/>
                </a:lnTo>
                <a:lnTo>
                  <a:pt x="3722685" y="2087566"/>
                </a:lnTo>
                <a:lnTo>
                  <a:pt x="3722685" y="1979616"/>
                </a:lnTo>
                <a:close/>
                <a:moveTo>
                  <a:pt x="1652588" y="1793879"/>
                </a:moveTo>
                <a:lnTo>
                  <a:pt x="2624135" y="1793879"/>
                </a:lnTo>
                <a:lnTo>
                  <a:pt x="2624135" y="1903417"/>
                </a:lnTo>
                <a:lnTo>
                  <a:pt x="1652588" y="1903417"/>
                </a:lnTo>
                <a:lnTo>
                  <a:pt x="1652588" y="1793879"/>
                </a:lnTo>
                <a:close/>
                <a:moveTo>
                  <a:pt x="3722685" y="1793878"/>
                </a:moveTo>
                <a:lnTo>
                  <a:pt x="4694235" y="1793878"/>
                </a:lnTo>
                <a:lnTo>
                  <a:pt x="4694235" y="1903416"/>
                </a:lnTo>
                <a:lnTo>
                  <a:pt x="3722685" y="1903416"/>
                </a:lnTo>
                <a:lnTo>
                  <a:pt x="3722685" y="1793878"/>
                </a:lnTo>
                <a:close/>
                <a:moveTo>
                  <a:pt x="1652588" y="1609729"/>
                </a:moveTo>
                <a:lnTo>
                  <a:pt x="2624135" y="1609729"/>
                </a:lnTo>
                <a:lnTo>
                  <a:pt x="2624135" y="1719267"/>
                </a:lnTo>
                <a:lnTo>
                  <a:pt x="1652588" y="1719267"/>
                </a:lnTo>
                <a:lnTo>
                  <a:pt x="1652588" y="1609729"/>
                </a:lnTo>
                <a:close/>
                <a:moveTo>
                  <a:pt x="811213" y="1609729"/>
                </a:moveTo>
                <a:lnTo>
                  <a:pt x="1474788" y="1609729"/>
                </a:lnTo>
                <a:lnTo>
                  <a:pt x="1474788" y="2273303"/>
                </a:lnTo>
                <a:lnTo>
                  <a:pt x="811213" y="2273303"/>
                </a:lnTo>
                <a:lnTo>
                  <a:pt x="811213" y="1609729"/>
                </a:lnTo>
                <a:close/>
                <a:moveTo>
                  <a:pt x="3722685" y="1609728"/>
                </a:moveTo>
                <a:lnTo>
                  <a:pt x="4694235" y="1609728"/>
                </a:lnTo>
                <a:lnTo>
                  <a:pt x="4694235" y="1719266"/>
                </a:lnTo>
                <a:lnTo>
                  <a:pt x="3722685" y="1719266"/>
                </a:lnTo>
                <a:lnTo>
                  <a:pt x="3722685" y="1609728"/>
                </a:lnTo>
                <a:close/>
                <a:moveTo>
                  <a:pt x="2881310" y="1609728"/>
                </a:moveTo>
                <a:lnTo>
                  <a:pt x="3544885" y="1609728"/>
                </a:lnTo>
                <a:lnTo>
                  <a:pt x="3544885" y="2273303"/>
                </a:lnTo>
                <a:lnTo>
                  <a:pt x="2881310" y="2273303"/>
                </a:lnTo>
                <a:lnTo>
                  <a:pt x="2881310" y="1609728"/>
                </a:lnTo>
                <a:close/>
                <a:moveTo>
                  <a:pt x="550863" y="830266"/>
                </a:moveTo>
                <a:lnTo>
                  <a:pt x="550863" y="6173788"/>
                </a:lnTo>
                <a:lnTo>
                  <a:pt x="3970893" y="6173788"/>
                </a:lnTo>
                <a:lnTo>
                  <a:pt x="3972506" y="6175293"/>
                </a:lnTo>
                <a:lnTo>
                  <a:pt x="3973909" y="6173788"/>
                </a:lnTo>
                <a:lnTo>
                  <a:pt x="3981237" y="6173788"/>
                </a:lnTo>
                <a:lnTo>
                  <a:pt x="3981447" y="6173561"/>
                </a:lnTo>
                <a:lnTo>
                  <a:pt x="3981447" y="6165704"/>
                </a:lnTo>
                <a:lnTo>
                  <a:pt x="4728059" y="5365062"/>
                </a:lnTo>
                <a:lnTo>
                  <a:pt x="4609280" y="5493722"/>
                </a:lnTo>
                <a:lnTo>
                  <a:pt x="4732169" y="5360654"/>
                </a:lnTo>
                <a:lnTo>
                  <a:pt x="4954584" y="5122143"/>
                </a:lnTo>
                <a:lnTo>
                  <a:pt x="4953428" y="5121066"/>
                </a:lnTo>
                <a:lnTo>
                  <a:pt x="4954585" y="5119813"/>
                </a:lnTo>
                <a:lnTo>
                  <a:pt x="4954585" y="5119688"/>
                </a:lnTo>
                <a:lnTo>
                  <a:pt x="4954585" y="830266"/>
                </a:lnTo>
                <a:lnTo>
                  <a:pt x="3916359" y="830266"/>
                </a:lnTo>
                <a:lnTo>
                  <a:pt x="3916359" y="990601"/>
                </a:lnTo>
                <a:lnTo>
                  <a:pt x="1639884" y="990601"/>
                </a:lnTo>
                <a:lnTo>
                  <a:pt x="1639884" y="830266"/>
                </a:lnTo>
                <a:lnTo>
                  <a:pt x="550863" y="830266"/>
                </a:lnTo>
                <a:close/>
                <a:moveTo>
                  <a:pt x="3581397" y="465138"/>
                </a:moveTo>
                <a:lnTo>
                  <a:pt x="3575396" y="465456"/>
                </a:lnTo>
                <a:lnTo>
                  <a:pt x="3569396" y="465775"/>
                </a:lnTo>
                <a:lnTo>
                  <a:pt x="3563079" y="466730"/>
                </a:lnTo>
                <a:lnTo>
                  <a:pt x="3557395" y="467685"/>
                </a:lnTo>
                <a:lnTo>
                  <a:pt x="3551394" y="468958"/>
                </a:lnTo>
                <a:lnTo>
                  <a:pt x="3546025" y="470550"/>
                </a:lnTo>
                <a:lnTo>
                  <a:pt x="3540656" y="472460"/>
                </a:lnTo>
                <a:lnTo>
                  <a:pt x="3534972" y="474688"/>
                </a:lnTo>
                <a:lnTo>
                  <a:pt x="3529919" y="477235"/>
                </a:lnTo>
                <a:lnTo>
                  <a:pt x="3524550" y="479782"/>
                </a:lnTo>
                <a:lnTo>
                  <a:pt x="3519813" y="482329"/>
                </a:lnTo>
                <a:lnTo>
                  <a:pt x="3514760" y="485831"/>
                </a:lnTo>
                <a:lnTo>
                  <a:pt x="3510338" y="489014"/>
                </a:lnTo>
                <a:lnTo>
                  <a:pt x="3505917" y="492516"/>
                </a:lnTo>
                <a:lnTo>
                  <a:pt x="3501495" y="496654"/>
                </a:lnTo>
                <a:lnTo>
                  <a:pt x="3497390" y="500474"/>
                </a:lnTo>
                <a:lnTo>
                  <a:pt x="3493284" y="504294"/>
                </a:lnTo>
                <a:lnTo>
                  <a:pt x="3489494" y="509070"/>
                </a:lnTo>
                <a:lnTo>
                  <a:pt x="3486020" y="513526"/>
                </a:lnTo>
                <a:lnTo>
                  <a:pt x="3482862" y="517983"/>
                </a:lnTo>
                <a:lnTo>
                  <a:pt x="3479388" y="523077"/>
                </a:lnTo>
                <a:lnTo>
                  <a:pt x="3476862" y="527852"/>
                </a:lnTo>
                <a:lnTo>
                  <a:pt x="3474335" y="533264"/>
                </a:lnTo>
                <a:lnTo>
                  <a:pt x="3471809" y="538357"/>
                </a:lnTo>
                <a:lnTo>
                  <a:pt x="3469598" y="544087"/>
                </a:lnTo>
                <a:lnTo>
                  <a:pt x="3467703" y="549499"/>
                </a:lnTo>
                <a:lnTo>
                  <a:pt x="3466124" y="555229"/>
                </a:lnTo>
                <a:lnTo>
                  <a:pt x="3464861" y="560960"/>
                </a:lnTo>
                <a:lnTo>
                  <a:pt x="3463913" y="567008"/>
                </a:lnTo>
                <a:lnTo>
                  <a:pt x="3462966" y="572738"/>
                </a:lnTo>
                <a:lnTo>
                  <a:pt x="3462650" y="579105"/>
                </a:lnTo>
                <a:lnTo>
                  <a:pt x="3462334" y="585154"/>
                </a:lnTo>
                <a:lnTo>
                  <a:pt x="3462650" y="591521"/>
                </a:lnTo>
                <a:lnTo>
                  <a:pt x="3462966" y="597251"/>
                </a:lnTo>
                <a:lnTo>
                  <a:pt x="3463913" y="603618"/>
                </a:lnTo>
                <a:lnTo>
                  <a:pt x="3464861" y="609348"/>
                </a:lnTo>
                <a:lnTo>
                  <a:pt x="3466124" y="615397"/>
                </a:lnTo>
                <a:lnTo>
                  <a:pt x="3467703" y="620808"/>
                </a:lnTo>
                <a:lnTo>
                  <a:pt x="3469598" y="626539"/>
                </a:lnTo>
                <a:lnTo>
                  <a:pt x="3471809" y="631950"/>
                </a:lnTo>
                <a:lnTo>
                  <a:pt x="3474335" y="637362"/>
                </a:lnTo>
                <a:lnTo>
                  <a:pt x="3476862" y="642456"/>
                </a:lnTo>
                <a:lnTo>
                  <a:pt x="3479388" y="647231"/>
                </a:lnTo>
                <a:lnTo>
                  <a:pt x="3482862" y="652324"/>
                </a:lnTo>
                <a:lnTo>
                  <a:pt x="3486020" y="656781"/>
                </a:lnTo>
                <a:lnTo>
                  <a:pt x="3489494" y="661556"/>
                </a:lnTo>
                <a:lnTo>
                  <a:pt x="3493284" y="665695"/>
                </a:lnTo>
                <a:lnTo>
                  <a:pt x="3497390" y="669833"/>
                </a:lnTo>
                <a:lnTo>
                  <a:pt x="3501495" y="673972"/>
                </a:lnTo>
                <a:lnTo>
                  <a:pt x="3505917" y="677792"/>
                </a:lnTo>
                <a:lnTo>
                  <a:pt x="3510338" y="681294"/>
                </a:lnTo>
                <a:lnTo>
                  <a:pt x="3514760" y="684795"/>
                </a:lnTo>
                <a:lnTo>
                  <a:pt x="3519813" y="687661"/>
                </a:lnTo>
                <a:lnTo>
                  <a:pt x="3524550" y="690526"/>
                </a:lnTo>
                <a:lnTo>
                  <a:pt x="3529919" y="693072"/>
                </a:lnTo>
                <a:lnTo>
                  <a:pt x="3534972" y="695938"/>
                </a:lnTo>
                <a:lnTo>
                  <a:pt x="3540656" y="697848"/>
                </a:lnTo>
                <a:lnTo>
                  <a:pt x="3546025" y="699758"/>
                </a:lnTo>
                <a:lnTo>
                  <a:pt x="3551394" y="701349"/>
                </a:lnTo>
                <a:lnTo>
                  <a:pt x="3557395" y="702623"/>
                </a:lnTo>
                <a:lnTo>
                  <a:pt x="3563079" y="703578"/>
                </a:lnTo>
                <a:lnTo>
                  <a:pt x="3569396" y="704533"/>
                </a:lnTo>
                <a:lnTo>
                  <a:pt x="3575396" y="704851"/>
                </a:lnTo>
                <a:lnTo>
                  <a:pt x="3581397" y="704851"/>
                </a:lnTo>
                <a:lnTo>
                  <a:pt x="3587713" y="704851"/>
                </a:lnTo>
                <a:lnTo>
                  <a:pt x="3593713" y="704533"/>
                </a:lnTo>
                <a:lnTo>
                  <a:pt x="3599714" y="703578"/>
                </a:lnTo>
                <a:lnTo>
                  <a:pt x="3605399" y="702623"/>
                </a:lnTo>
                <a:lnTo>
                  <a:pt x="3611399" y="701349"/>
                </a:lnTo>
                <a:lnTo>
                  <a:pt x="3616768" y="699758"/>
                </a:lnTo>
                <a:lnTo>
                  <a:pt x="3622453" y="697848"/>
                </a:lnTo>
                <a:lnTo>
                  <a:pt x="3627822" y="695938"/>
                </a:lnTo>
                <a:lnTo>
                  <a:pt x="3632875" y="693072"/>
                </a:lnTo>
                <a:lnTo>
                  <a:pt x="3638243" y="690526"/>
                </a:lnTo>
                <a:lnTo>
                  <a:pt x="3642981" y="687661"/>
                </a:lnTo>
                <a:lnTo>
                  <a:pt x="3648034" y="684795"/>
                </a:lnTo>
                <a:lnTo>
                  <a:pt x="3652455" y="681294"/>
                </a:lnTo>
                <a:lnTo>
                  <a:pt x="3657192" y="677792"/>
                </a:lnTo>
                <a:lnTo>
                  <a:pt x="3661614" y="673972"/>
                </a:lnTo>
                <a:lnTo>
                  <a:pt x="3665404" y="669833"/>
                </a:lnTo>
                <a:lnTo>
                  <a:pt x="3669509" y="665695"/>
                </a:lnTo>
                <a:lnTo>
                  <a:pt x="3673299" y="661556"/>
                </a:lnTo>
                <a:lnTo>
                  <a:pt x="3676773" y="656781"/>
                </a:lnTo>
                <a:lnTo>
                  <a:pt x="3680247" y="652324"/>
                </a:lnTo>
                <a:lnTo>
                  <a:pt x="3683405" y="647231"/>
                </a:lnTo>
                <a:lnTo>
                  <a:pt x="3685932" y="642456"/>
                </a:lnTo>
                <a:lnTo>
                  <a:pt x="3688458" y="637362"/>
                </a:lnTo>
                <a:lnTo>
                  <a:pt x="3691300" y="631950"/>
                </a:lnTo>
                <a:lnTo>
                  <a:pt x="3693195" y="626539"/>
                </a:lnTo>
                <a:lnTo>
                  <a:pt x="3695090" y="620808"/>
                </a:lnTo>
                <a:lnTo>
                  <a:pt x="3696669" y="615397"/>
                </a:lnTo>
                <a:lnTo>
                  <a:pt x="3697933" y="609348"/>
                </a:lnTo>
                <a:lnTo>
                  <a:pt x="3698880" y="603618"/>
                </a:lnTo>
                <a:lnTo>
                  <a:pt x="3699828" y="597251"/>
                </a:lnTo>
                <a:lnTo>
                  <a:pt x="3700143" y="591521"/>
                </a:lnTo>
                <a:lnTo>
                  <a:pt x="3700459" y="585154"/>
                </a:lnTo>
                <a:lnTo>
                  <a:pt x="3700143" y="579105"/>
                </a:lnTo>
                <a:lnTo>
                  <a:pt x="3699828" y="572738"/>
                </a:lnTo>
                <a:lnTo>
                  <a:pt x="3698880" y="567008"/>
                </a:lnTo>
                <a:lnTo>
                  <a:pt x="3697933" y="560960"/>
                </a:lnTo>
                <a:lnTo>
                  <a:pt x="3696669" y="555229"/>
                </a:lnTo>
                <a:lnTo>
                  <a:pt x="3695090" y="549499"/>
                </a:lnTo>
                <a:lnTo>
                  <a:pt x="3693195" y="544087"/>
                </a:lnTo>
                <a:lnTo>
                  <a:pt x="3691300" y="538357"/>
                </a:lnTo>
                <a:lnTo>
                  <a:pt x="3688458" y="533264"/>
                </a:lnTo>
                <a:lnTo>
                  <a:pt x="3685932" y="527852"/>
                </a:lnTo>
                <a:lnTo>
                  <a:pt x="3683405" y="523077"/>
                </a:lnTo>
                <a:lnTo>
                  <a:pt x="3680247" y="517983"/>
                </a:lnTo>
                <a:lnTo>
                  <a:pt x="3676773" y="513526"/>
                </a:lnTo>
                <a:lnTo>
                  <a:pt x="3673299" y="509070"/>
                </a:lnTo>
                <a:lnTo>
                  <a:pt x="3669509" y="504294"/>
                </a:lnTo>
                <a:lnTo>
                  <a:pt x="3665404" y="500474"/>
                </a:lnTo>
                <a:lnTo>
                  <a:pt x="3661614" y="496654"/>
                </a:lnTo>
                <a:lnTo>
                  <a:pt x="3657192" y="492516"/>
                </a:lnTo>
                <a:lnTo>
                  <a:pt x="3652455" y="489014"/>
                </a:lnTo>
                <a:lnTo>
                  <a:pt x="3648034" y="485831"/>
                </a:lnTo>
                <a:lnTo>
                  <a:pt x="3642981" y="482329"/>
                </a:lnTo>
                <a:lnTo>
                  <a:pt x="3638243" y="479782"/>
                </a:lnTo>
                <a:lnTo>
                  <a:pt x="3632875" y="477235"/>
                </a:lnTo>
                <a:lnTo>
                  <a:pt x="3627822" y="474688"/>
                </a:lnTo>
                <a:lnTo>
                  <a:pt x="3622453" y="472460"/>
                </a:lnTo>
                <a:lnTo>
                  <a:pt x="3616768" y="470550"/>
                </a:lnTo>
                <a:lnTo>
                  <a:pt x="3611399" y="468958"/>
                </a:lnTo>
                <a:lnTo>
                  <a:pt x="3605399" y="467685"/>
                </a:lnTo>
                <a:lnTo>
                  <a:pt x="3599714" y="466730"/>
                </a:lnTo>
                <a:lnTo>
                  <a:pt x="3593713" y="465775"/>
                </a:lnTo>
                <a:lnTo>
                  <a:pt x="3587713" y="465456"/>
                </a:lnTo>
                <a:lnTo>
                  <a:pt x="3581397" y="465138"/>
                </a:lnTo>
                <a:close/>
                <a:moveTo>
                  <a:pt x="1975323" y="465138"/>
                </a:moveTo>
                <a:lnTo>
                  <a:pt x="1969282" y="465457"/>
                </a:lnTo>
                <a:lnTo>
                  <a:pt x="1963242" y="465775"/>
                </a:lnTo>
                <a:lnTo>
                  <a:pt x="1957201" y="466730"/>
                </a:lnTo>
                <a:lnTo>
                  <a:pt x="1951161" y="467685"/>
                </a:lnTo>
                <a:lnTo>
                  <a:pt x="1945756" y="468958"/>
                </a:lnTo>
                <a:lnTo>
                  <a:pt x="1939716" y="470550"/>
                </a:lnTo>
                <a:lnTo>
                  <a:pt x="1934311" y="472460"/>
                </a:lnTo>
                <a:lnTo>
                  <a:pt x="1928588" y="474689"/>
                </a:lnTo>
                <a:lnTo>
                  <a:pt x="1923502" y="477235"/>
                </a:lnTo>
                <a:lnTo>
                  <a:pt x="1918415" y="479782"/>
                </a:lnTo>
                <a:lnTo>
                  <a:pt x="1913328" y="482329"/>
                </a:lnTo>
                <a:lnTo>
                  <a:pt x="1908559" y="485831"/>
                </a:lnTo>
                <a:lnTo>
                  <a:pt x="1903790" y="489014"/>
                </a:lnTo>
                <a:lnTo>
                  <a:pt x="1899340" y="492516"/>
                </a:lnTo>
                <a:lnTo>
                  <a:pt x="1895206" y="496654"/>
                </a:lnTo>
                <a:lnTo>
                  <a:pt x="1890756" y="500474"/>
                </a:lnTo>
                <a:lnTo>
                  <a:pt x="1886941" y="504294"/>
                </a:lnTo>
                <a:lnTo>
                  <a:pt x="1882808" y="509070"/>
                </a:lnTo>
                <a:lnTo>
                  <a:pt x="1879310" y="513527"/>
                </a:lnTo>
                <a:lnTo>
                  <a:pt x="1876131" y="517983"/>
                </a:lnTo>
                <a:lnTo>
                  <a:pt x="1873270" y="523077"/>
                </a:lnTo>
                <a:lnTo>
                  <a:pt x="1870091" y="527852"/>
                </a:lnTo>
                <a:lnTo>
                  <a:pt x="1867547" y="533264"/>
                </a:lnTo>
                <a:lnTo>
                  <a:pt x="1865004" y="538357"/>
                </a:lnTo>
                <a:lnTo>
                  <a:pt x="1863097" y="544088"/>
                </a:lnTo>
                <a:lnTo>
                  <a:pt x="1861189" y="549499"/>
                </a:lnTo>
                <a:lnTo>
                  <a:pt x="1859281" y="555230"/>
                </a:lnTo>
                <a:lnTo>
                  <a:pt x="1858010" y="560960"/>
                </a:lnTo>
                <a:lnTo>
                  <a:pt x="1857056" y="567008"/>
                </a:lnTo>
                <a:lnTo>
                  <a:pt x="1856102" y="572739"/>
                </a:lnTo>
                <a:lnTo>
                  <a:pt x="1855784" y="579105"/>
                </a:lnTo>
                <a:lnTo>
                  <a:pt x="1855784" y="585154"/>
                </a:lnTo>
                <a:lnTo>
                  <a:pt x="1855784" y="591521"/>
                </a:lnTo>
                <a:lnTo>
                  <a:pt x="1856102" y="597251"/>
                </a:lnTo>
                <a:lnTo>
                  <a:pt x="1857056" y="603618"/>
                </a:lnTo>
                <a:lnTo>
                  <a:pt x="1858010" y="609348"/>
                </a:lnTo>
                <a:lnTo>
                  <a:pt x="1859281" y="615397"/>
                </a:lnTo>
                <a:lnTo>
                  <a:pt x="1861189" y="620808"/>
                </a:lnTo>
                <a:lnTo>
                  <a:pt x="1863097" y="626539"/>
                </a:lnTo>
                <a:lnTo>
                  <a:pt x="1865004" y="631951"/>
                </a:lnTo>
                <a:lnTo>
                  <a:pt x="1867547" y="637362"/>
                </a:lnTo>
                <a:lnTo>
                  <a:pt x="1870091" y="642456"/>
                </a:lnTo>
                <a:lnTo>
                  <a:pt x="1873270" y="647231"/>
                </a:lnTo>
                <a:lnTo>
                  <a:pt x="1876131" y="652324"/>
                </a:lnTo>
                <a:lnTo>
                  <a:pt x="1879310" y="656781"/>
                </a:lnTo>
                <a:lnTo>
                  <a:pt x="1882808" y="661556"/>
                </a:lnTo>
                <a:lnTo>
                  <a:pt x="1886941" y="665695"/>
                </a:lnTo>
                <a:lnTo>
                  <a:pt x="1890756" y="669833"/>
                </a:lnTo>
                <a:lnTo>
                  <a:pt x="1895206" y="673972"/>
                </a:lnTo>
                <a:lnTo>
                  <a:pt x="1899340" y="677792"/>
                </a:lnTo>
                <a:lnTo>
                  <a:pt x="1903790" y="681294"/>
                </a:lnTo>
                <a:lnTo>
                  <a:pt x="1908559" y="684796"/>
                </a:lnTo>
                <a:lnTo>
                  <a:pt x="1913328" y="687661"/>
                </a:lnTo>
                <a:lnTo>
                  <a:pt x="1918415" y="690526"/>
                </a:lnTo>
                <a:lnTo>
                  <a:pt x="1923502" y="693073"/>
                </a:lnTo>
                <a:lnTo>
                  <a:pt x="1928588" y="695938"/>
                </a:lnTo>
                <a:lnTo>
                  <a:pt x="1934311" y="697848"/>
                </a:lnTo>
                <a:lnTo>
                  <a:pt x="1939716" y="699758"/>
                </a:lnTo>
                <a:lnTo>
                  <a:pt x="1945756" y="701349"/>
                </a:lnTo>
                <a:lnTo>
                  <a:pt x="1951161" y="702623"/>
                </a:lnTo>
                <a:lnTo>
                  <a:pt x="1957201" y="703578"/>
                </a:lnTo>
                <a:lnTo>
                  <a:pt x="1963242" y="704533"/>
                </a:lnTo>
                <a:lnTo>
                  <a:pt x="1969282" y="704851"/>
                </a:lnTo>
                <a:lnTo>
                  <a:pt x="1975323" y="704851"/>
                </a:lnTo>
                <a:lnTo>
                  <a:pt x="1981681" y="704851"/>
                </a:lnTo>
                <a:lnTo>
                  <a:pt x="1987722" y="704533"/>
                </a:lnTo>
                <a:lnTo>
                  <a:pt x="1993762" y="703578"/>
                </a:lnTo>
                <a:lnTo>
                  <a:pt x="1999485" y="702623"/>
                </a:lnTo>
                <a:lnTo>
                  <a:pt x="2005525" y="701349"/>
                </a:lnTo>
                <a:lnTo>
                  <a:pt x="2010930" y="699758"/>
                </a:lnTo>
                <a:lnTo>
                  <a:pt x="2016653" y="697848"/>
                </a:lnTo>
                <a:lnTo>
                  <a:pt x="2022057" y="695938"/>
                </a:lnTo>
                <a:lnTo>
                  <a:pt x="2027462" y="693073"/>
                </a:lnTo>
                <a:lnTo>
                  <a:pt x="2032549" y="690526"/>
                </a:lnTo>
                <a:lnTo>
                  <a:pt x="2037635" y="687661"/>
                </a:lnTo>
                <a:lnTo>
                  <a:pt x="2042404" y="684796"/>
                </a:lnTo>
                <a:lnTo>
                  <a:pt x="2047491" y="681294"/>
                </a:lnTo>
                <a:lnTo>
                  <a:pt x="2051624" y="677792"/>
                </a:lnTo>
                <a:lnTo>
                  <a:pt x="2056075" y="673972"/>
                </a:lnTo>
                <a:lnTo>
                  <a:pt x="2060208" y="669833"/>
                </a:lnTo>
                <a:lnTo>
                  <a:pt x="2064341" y="665695"/>
                </a:lnTo>
                <a:lnTo>
                  <a:pt x="2067838" y="661556"/>
                </a:lnTo>
                <a:lnTo>
                  <a:pt x="2071653" y="656781"/>
                </a:lnTo>
                <a:lnTo>
                  <a:pt x="2074832" y="652324"/>
                </a:lnTo>
                <a:lnTo>
                  <a:pt x="2078012" y="647231"/>
                </a:lnTo>
                <a:lnTo>
                  <a:pt x="2080873" y="642456"/>
                </a:lnTo>
                <a:lnTo>
                  <a:pt x="2083734" y="637362"/>
                </a:lnTo>
                <a:lnTo>
                  <a:pt x="2085960" y="631951"/>
                </a:lnTo>
                <a:lnTo>
                  <a:pt x="2088185" y="626539"/>
                </a:lnTo>
                <a:lnTo>
                  <a:pt x="2089775" y="620808"/>
                </a:lnTo>
                <a:lnTo>
                  <a:pt x="2091364" y="615397"/>
                </a:lnTo>
                <a:lnTo>
                  <a:pt x="2092636" y="609348"/>
                </a:lnTo>
                <a:lnTo>
                  <a:pt x="2094225" y="603618"/>
                </a:lnTo>
                <a:lnTo>
                  <a:pt x="2094861" y="597251"/>
                </a:lnTo>
                <a:lnTo>
                  <a:pt x="2095179" y="591521"/>
                </a:lnTo>
                <a:lnTo>
                  <a:pt x="2095497" y="585154"/>
                </a:lnTo>
                <a:lnTo>
                  <a:pt x="2095179" y="579105"/>
                </a:lnTo>
                <a:lnTo>
                  <a:pt x="2094861" y="572739"/>
                </a:lnTo>
                <a:lnTo>
                  <a:pt x="2094225" y="567008"/>
                </a:lnTo>
                <a:lnTo>
                  <a:pt x="2092636" y="560960"/>
                </a:lnTo>
                <a:lnTo>
                  <a:pt x="2091364" y="555230"/>
                </a:lnTo>
                <a:lnTo>
                  <a:pt x="2089775" y="549499"/>
                </a:lnTo>
                <a:lnTo>
                  <a:pt x="2088185" y="544088"/>
                </a:lnTo>
                <a:lnTo>
                  <a:pt x="2085960" y="538357"/>
                </a:lnTo>
                <a:lnTo>
                  <a:pt x="2083734" y="533264"/>
                </a:lnTo>
                <a:lnTo>
                  <a:pt x="2080873" y="527852"/>
                </a:lnTo>
                <a:lnTo>
                  <a:pt x="2078012" y="523077"/>
                </a:lnTo>
                <a:lnTo>
                  <a:pt x="2074832" y="517983"/>
                </a:lnTo>
                <a:lnTo>
                  <a:pt x="2071653" y="513527"/>
                </a:lnTo>
                <a:lnTo>
                  <a:pt x="2067838" y="509070"/>
                </a:lnTo>
                <a:lnTo>
                  <a:pt x="2064341" y="504294"/>
                </a:lnTo>
                <a:lnTo>
                  <a:pt x="2060208" y="500474"/>
                </a:lnTo>
                <a:lnTo>
                  <a:pt x="2056075" y="496654"/>
                </a:lnTo>
                <a:lnTo>
                  <a:pt x="2051624" y="492516"/>
                </a:lnTo>
                <a:lnTo>
                  <a:pt x="2047491" y="489014"/>
                </a:lnTo>
                <a:lnTo>
                  <a:pt x="2042404" y="485831"/>
                </a:lnTo>
                <a:lnTo>
                  <a:pt x="2037635" y="482329"/>
                </a:lnTo>
                <a:lnTo>
                  <a:pt x="2032549" y="479782"/>
                </a:lnTo>
                <a:lnTo>
                  <a:pt x="2027462" y="477235"/>
                </a:lnTo>
                <a:lnTo>
                  <a:pt x="2022057" y="474689"/>
                </a:lnTo>
                <a:lnTo>
                  <a:pt x="2016653" y="472460"/>
                </a:lnTo>
                <a:lnTo>
                  <a:pt x="2010930" y="470550"/>
                </a:lnTo>
                <a:lnTo>
                  <a:pt x="2005525" y="468958"/>
                </a:lnTo>
                <a:lnTo>
                  <a:pt x="1999485" y="467685"/>
                </a:lnTo>
                <a:lnTo>
                  <a:pt x="1993762" y="466730"/>
                </a:lnTo>
                <a:lnTo>
                  <a:pt x="1987722" y="465775"/>
                </a:lnTo>
                <a:lnTo>
                  <a:pt x="1981681" y="465457"/>
                </a:lnTo>
                <a:lnTo>
                  <a:pt x="1975323" y="465138"/>
                </a:lnTo>
                <a:close/>
                <a:moveTo>
                  <a:pt x="2038346" y="0"/>
                </a:moveTo>
                <a:lnTo>
                  <a:pt x="3519484" y="0"/>
                </a:lnTo>
                <a:lnTo>
                  <a:pt x="3431641" y="179388"/>
                </a:lnTo>
                <a:lnTo>
                  <a:pt x="3916359" y="179388"/>
                </a:lnTo>
                <a:lnTo>
                  <a:pt x="3916359" y="295278"/>
                </a:lnTo>
                <a:lnTo>
                  <a:pt x="4885370" y="295278"/>
                </a:lnTo>
                <a:lnTo>
                  <a:pt x="4901245" y="295596"/>
                </a:lnTo>
                <a:lnTo>
                  <a:pt x="4917437" y="296231"/>
                </a:lnTo>
                <a:lnTo>
                  <a:pt x="4932995" y="297183"/>
                </a:lnTo>
                <a:lnTo>
                  <a:pt x="4948552" y="298771"/>
                </a:lnTo>
                <a:lnTo>
                  <a:pt x="4964427" y="300676"/>
                </a:lnTo>
                <a:lnTo>
                  <a:pt x="4979667" y="302581"/>
                </a:lnTo>
                <a:lnTo>
                  <a:pt x="4994907" y="305120"/>
                </a:lnTo>
                <a:lnTo>
                  <a:pt x="5010465" y="307977"/>
                </a:lnTo>
                <a:lnTo>
                  <a:pt x="5025387" y="311471"/>
                </a:lnTo>
                <a:lnTo>
                  <a:pt x="5040310" y="314962"/>
                </a:lnTo>
                <a:lnTo>
                  <a:pt x="5054915" y="318772"/>
                </a:lnTo>
                <a:lnTo>
                  <a:pt x="5069837" y="323534"/>
                </a:lnTo>
                <a:lnTo>
                  <a:pt x="5084125" y="327979"/>
                </a:lnTo>
                <a:lnTo>
                  <a:pt x="5098412" y="333059"/>
                </a:lnTo>
                <a:lnTo>
                  <a:pt x="5112700" y="338456"/>
                </a:lnTo>
                <a:lnTo>
                  <a:pt x="5126987" y="344171"/>
                </a:lnTo>
                <a:lnTo>
                  <a:pt x="5140640" y="350203"/>
                </a:lnTo>
                <a:lnTo>
                  <a:pt x="5154292" y="356870"/>
                </a:lnTo>
                <a:lnTo>
                  <a:pt x="5167627" y="363220"/>
                </a:lnTo>
                <a:lnTo>
                  <a:pt x="5180962" y="370522"/>
                </a:lnTo>
                <a:lnTo>
                  <a:pt x="5193980" y="377507"/>
                </a:lnTo>
                <a:lnTo>
                  <a:pt x="5206680" y="385126"/>
                </a:lnTo>
                <a:lnTo>
                  <a:pt x="5219380" y="393381"/>
                </a:lnTo>
                <a:lnTo>
                  <a:pt x="5232080" y="401318"/>
                </a:lnTo>
                <a:lnTo>
                  <a:pt x="5244462" y="409890"/>
                </a:lnTo>
                <a:lnTo>
                  <a:pt x="5256527" y="418780"/>
                </a:lnTo>
                <a:lnTo>
                  <a:pt x="5268275" y="427669"/>
                </a:lnTo>
                <a:lnTo>
                  <a:pt x="5279705" y="436876"/>
                </a:lnTo>
                <a:lnTo>
                  <a:pt x="5291135" y="446718"/>
                </a:lnTo>
                <a:lnTo>
                  <a:pt x="5302247" y="456560"/>
                </a:lnTo>
                <a:lnTo>
                  <a:pt x="5313360" y="466720"/>
                </a:lnTo>
                <a:lnTo>
                  <a:pt x="5323520" y="477197"/>
                </a:lnTo>
                <a:lnTo>
                  <a:pt x="5333997" y="487674"/>
                </a:lnTo>
                <a:lnTo>
                  <a:pt x="5344157" y="498786"/>
                </a:lnTo>
                <a:lnTo>
                  <a:pt x="5354000" y="509898"/>
                </a:lnTo>
                <a:lnTo>
                  <a:pt x="5363842" y="521327"/>
                </a:lnTo>
                <a:lnTo>
                  <a:pt x="5373367" y="532757"/>
                </a:lnTo>
                <a:lnTo>
                  <a:pt x="5381940" y="544504"/>
                </a:lnTo>
                <a:lnTo>
                  <a:pt x="5390830" y="556568"/>
                </a:lnTo>
                <a:lnTo>
                  <a:pt x="5399402" y="568950"/>
                </a:lnTo>
                <a:lnTo>
                  <a:pt x="5407657" y="581332"/>
                </a:lnTo>
                <a:lnTo>
                  <a:pt x="5415595" y="594031"/>
                </a:lnTo>
                <a:lnTo>
                  <a:pt x="5423215" y="606731"/>
                </a:lnTo>
                <a:lnTo>
                  <a:pt x="5430517" y="619747"/>
                </a:lnTo>
                <a:lnTo>
                  <a:pt x="5437502" y="633082"/>
                </a:lnTo>
                <a:lnTo>
                  <a:pt x="5444170" y="646416"/>
                </a:lnTo>
                <a:lnTo>
                  <a:pt x="5450520" y="660068"/>
                </a:lnTo>
                <a:lnTo>
                  <a:pt x="5456552" y="674037"/>
                </a:lnTo>
                <a:lnTo>
                  <a:pt x="5462267" y="688007"/>
                </a:lnTo>
                <a:lnTo>
                  <a:pt x="5467665" y="702293"/>
                </a:lnTo>
                <a:lnTo>
                  <a:pt x="5472745" y="716580"/>
                </a:lnTo>
                <a:lnTo>
                  <a:pt x="5477507" y="731184"/>
                </a:lnTo>
                <a:lnTo>
                  <a:pt x="5481952" y="745789"/>
                </a:lnTo>
                <a:lnTo>
                  <a:pt x="5485762" y="760393"/>
                </a:lnTo>
                <a:lnTo>
                  <a:pt x="5489572" y="775315"/>
                </a:lnTo>
                <a:lnTo>
                  <a:pt x="5492747" y="790554"/>
                </a:lnTo>
                <a:lnTo>
                  <a:pt x="5495605" y="805793"/>
                </a:lnTo>
                <a:lnTo>
                  <a:pt x="5498145" y="821033"/>
                </a:lnTo>
                <a:lnTo>
                  <a:pt x="5500367" y="836589"/>
                </a:lnTo>
                <a:lnTo>
                  <a:pt x="5502272" y="852146"/>
                </a:lnTo>
                <a:lnTo>
                  <a:pt x="5503542" y="867703"/>
                </a:lnTo>
                <a:lnTo>
                  <a:pt x="5504495" y="883577"/>
                </a:lnTo>
                <a:lnTo>
                  <a:pt x="5505130" y="899451"/>
                </a:lnTo>
                <a:lnTo>
                  <a:pt x="5505447" y="915326"/>
                </a:lnTo>
                <a:lnTo>
                  <a:pt x="5505447" y="6237953"/>
                </a:lnTo>
                <a:lnTo>
                  <a:pt x="5505130" y="6253827"/>
                </a:lnTo>
                <a:lnTo>
                  <a:pt x="5504495" y="6270019"/>
                </a:lnTo>
                <a:lnTo>
                  <a:pt x="5503542" y="6285575"/>
                </a:lnTo>
                <a:lnTo>
                  <a:pt x="5502272" y="6301132"/>
                </a:lnTo>
                <a:lnTo>
                  <a:pt x="5500367" y="6317006"/>
                </a:lnTo>
                <a:lnTo>
                  <a:pt x="5498145" y="6332246"/>
                </a:lnTo>
                <a:lnTo>
                  <a:pt x="5495605" y="6347485"/>
                </a:lnTo>
                <a:lnTo>
                  <a:pt x="5492747" y="6363042"/>
                </a:lnTo>
                <a:lnTo>
                  <a:pt x="5489572" y="6377963"/>
                </a:lnTo>
                <a:lnTo>
                  <a:pt x="5485762" y="6392885"/>
                </a:lnTo>
                <a:lnTo>
                  <a:pt x="5481952" y="6407490"/>
                </a:lnTo>
                <a:lnTo>
                  <a:pt x="5477507" y="6422411"/>
                </a:lnTo>
                <a:lnTo>
                  <a:pt x="5472745" y="6436698"/>
                </a:lnTo>
                <a:lnTo>
                  <a:pt x="5467665" y="6450985"/>
                </a:lnTo>
                <a:lnTo>
                  <a:pt x="5462267" y="6465272"/>
                </a:lnTo>
                <a:lnTo>
                  <a:pt x="5456552" y="6479241"/>
                </a:lnTo>
                <a:lnTo>
                  <a:pt x="5450520" y="6493210"/>
                </a:lnTo>
                <a:lnTo>
                  <a:pt x="5444170" y="6506862"/>
                </a:lnTo>
                <a:lnTo>
                  <a:pt x="5437502" y="6520197"/>
                </a:lnTo>
                <a:lnTo>
                  <a:pt x="5430517" y="6533531"/>
                </a:lnTo>
                <a:lnTo>
                  <a:pt x="5423215" y="6546548"/>
                </a:lnTo>
                <a:lnTo>
                  <a:pt x="5415595" y="6559247"/>
                </a:lnTo>
                <a:lnTo>
                  <a:pt x="5407657" y="6572264"/>
                </a:lnTo>
                <a:lnTo>
                  <a:pt x="5399402" y="6584646"/>
                </a:lnTo>
                <a:lnTo>
                  <a:pt x="5390830" y="6597028"/>
                </a:lnTo>
                <a:lnTo>
                  <a:pt x="5381940" y="6609092"/>
                </a:lnTo>
                <a:lnTo>
                  <a:pt x="5373367" y="6620839"/>
                </a:lnTo>
                <a:lnTo>
                  <a:pt x="5363842" y="6632269"/>
                </a:lnTo>
                <a:lnTo>
                  <a:pt x="5354000" y="6643698"/>
                </a:lnTo>
                <a:lnTo>
                  <a:pt x="5344157" y="6654810"/>
                </a:lnTo>
                <a:lnTo>
                  <a:pt x="5333997" y="6665922"/>
                </a:lnTo>
                <a:lnTo>
                  <a:pt x="5323520" y="6676082"/>
                </a:lnTo>
                <a:lnTo>
                  <a:pt x="5313360" y="6686559"/>
                </a:lnTo>
                <a:lnTo>
                  <a:pt x="5302247" y="6696718"/>
                </a:lnTo>
                <a:lnTo>
                  <a:pt x="5291135" y="6706560"/>
                </a:lnTo>
                <a:lnTo>
                  <a:pt x="5279705" y="6716402"/>
                </a:lnTo>
                <a:lnTo>
                  <a:pt x="5268275" y="6725609"/>
                </a:lnTo>
                <a:lnTo>
                  <a:pt x="5256527" y="6734499"/>
                </a:lnTo>
                <a:lnTo>
                  <a:pt x="5244462" y="6743388"/>
                </a:lnTo>
                <a:lnTo>
                  <a:pt x="5232080" y="6751960"/>
                </a:lnTo>
                <a:lnTo>
                  <a:pt x="5219380" y="6760215"/>
                </a:lnTo>
                <a:lnTo>
                  <a:pt x="5206680" y="6768152"/>
                </a:lnTo>
                <a:lnTo>
                  <a:pt x="5193980" y="6775772"/>
                </a:lnTo>
                <a:lnTo>
                  <a:pt x="5180962" y="6783074"/>
                </a:lnTo>
                <a:lnTo>
                  <a:pt x="5167627" y="6790059"/>
                </a:lnTo>
                <a:lnTo>
                  <a:pt x="5154292" y="6796726"/>
                </a:lnTo>
                <a:lnTo>
                  <a:pt x="5140640" y="6803075"/>
                </a:lnTo>
                <a:lnTo>
                  <a:pt x="5126987" y="6809108"/>
                </a:lnTo>
                <a:lnTo>
                  <a:pt x="5112700" y="6814822"/>
                </a:lnTo>
                <a:lnTo>
                  <a:pt x="5098412" y="6820220"/>
                </a:lnTo>
                <a:lnTo>
                  <a:pt x="5084125" y="6825299"/>
                </a:lnTo>
                <a:lnTo>
                  <a:pt x="5069837" y="6830062"/>
                </a:lnTo>
                <a:lnTo>
                  <a:pt x="5054915" y="6834506"/>
                </a:lnTo>
                <a:lnTo>
                  <a:pt x="5040310" y="6838316"/>
                </a:lnTo>
                <a:lnTo>
                  <a:pt x="5025387" y="6842126"/>
                </a:lnTo>
                <a:lnTo>
                  <a:pt x="5010465" y="6845301"/>
                </a:lnTo>
                <a:lnTo>
                  <a:pt x="4994907" y="6848158"/>
                </a:lnTo>
                <a:lnTo>
                  <a:pt x="4979667" y="6850698"/>
                </a:lnTo>
                <a:lnTo>
                  <a:pt x="4964427" y="6852920"/>
                </a:lnTo>
                <a:lnTo>
                  <a:pt x="4948552" y="6854825"/>
                </a:lnTo>
                <a:lnTo>
                  <a:pt x="4932995" y="6856095"/>
                </a:lnTo>
                <a:lnTo>
                  <a:pt x="4917437" y="6857048"/>
                </a:lnTo>
                <a:lnTo>
                  <a:pt x="4901245" y="6857683"/>
                </a:lnTo>
                <a:lnTo>
                  <a:pt x="4885370" y="6858000"/>
                </a:lnTo>
                <a:lnTo>
                  <a:pt x="619760" y="6858000"/>
                </a:lnTo>
                <a:lnTo>
                  <a:pt x="603885" y="6857683"/>
                </a:lnTo>
                <a:lnTo>
                  <a:pt x="588010" y="6857048"/>
                </a:lnTo>
                <a:lnTo>
                  <a:pt x="572135" y="6856095"/>
                </a:lnTo>
                <a:lnTo>
                  <a:pt x="556578" y="6854825"/>
                </a:lnTo>
                <a:lnTo>
                  <a:pt x="541020" y="6852920"/>
                </a:lnTo>
                <a:lnTo>
                  <a:pt x="525463" y="6850698"/>
                </a:lnTo>
                <a:lnTo>
                  <a:pt x="510223" y="6848158"/>
                </a:lnTo>
                <a:lnTo>
                  <a:pt x="494983" y="6845301"/>
                </a:lnTo>
                <a:lnTo>
                  <a:pt x="479743" y="6842126"/>
                </a:lnTo>
                <a:lnTo>
                  <a:pt x="465138" y="6838316"/>
                </a:lnTo>
                <a:lnTo>
                  <a:pt x="450215" y="6834506"/>
                </a:lnTo>
                <a:lnTo>
                  <a:pt x="435610" y="6830062"/>
                </a:lnTo>
                <a:lnTo>
                  <a:pt x="421005" y="6825299"/>
                </a:lnTo>
                <a:lnTo>
                  <a:pt x="406718" y="6820220"/>
                </a:lnTo>
                <a:lnTo>
                  <a:pt x="392748" y="6814822"/>
                </a:lnTo>
                <a:lnTo>
                  <a:pt x="378460" y="6809108"/>
                </a:lnTo>
                <a:lnTo>
                  <a:pt x="364808" y="6803075"/>
                </a:lnTo>
                <a:lnTo>
                  <a:pt x="351155" y="6796726"/>
                </a:lnTo>
                <a:lnTo>
                  <a:pt x="337820" y="6790059"/>
                </a:lnTo>
                <a:lnTo>
                  <a:pt x="324485" y="6783074"/>
                </a:lnTo>
                <a:lnTo>
                  <a:pt x="311468" y="6775772"/>
                </a:lnTo>
                <a:lnTo>
                  <a:pt x="298768" y="6768152"/>
                </a:lnTo>
                <a:lnTo>
                  <a:pt x="286068" y="6760215"/>
                </a:lnTo>
                <a:lnTo>
                  <a:pt x="273050" y="6751960"/>
                </a:lnTo>
                <a:lnTo>
                  <a:pt x="260985" y="6743388"/>
                </a:lnTo>
                <a:lnTo>
                  <a:pt x="248920" y="6734499"/>
                </a:lnTo>
                <a:lnTo>
                  <a:pt x="237173" y="6725609"/>
                </a:lnTo>
                <a:lnTo>
                  <a:pt x="225425" y="6716402"/>
                </a:lnTo>
                <a:lnTo>
                  <a:pt x="213995" y="6706560"/>
                </a:lnTo>
                <a:lnTo>
                  <a:pt x="202883" y="6696718"/>
                </a:lnTo>
                <a:lnTo>
                  <a:pt x="192088" y="6686559"/>
                </a:lnTo>
                <a:lnTo>
                  <a:pt x="181610" y="6676082"/>
                </a:lnTo>
                <a:lnTo>
                  <a:pt x="171450" y="6665922"/>
                </a:lnTo>
                <a:lnTo>
                  <a:pt x="160973" y="6654810"/>
                </a:lnTo>
                <a:lnTo>
                  <a:pt x="151130" y="6643698"/>
                </a:lnTo>
                <a:lnTo>
                  <a:pt x="141605" y="6632269"/>
                </a:lnTo>
                <a:lnTo>
                  <a:pt x="132080" y="6620839"/>
                </a:lnTo>
                <a:lnTo>
                  <a:pt x="123190" y="6609092"/>
                </a:lnTo>
                <a:lnTo>
                  <a:pt x="114300" y="6597028"/>
                </a:lnTo>
                <a:lnTo>
                  <a:pt x="105728" y="6584646"/>
                </a:lnTo>
                <a:lnTo>
                  <a:pt x="97473" y="6572264"/>
                </a:lnTo>
                <a:lnTo>
                  <a:pt x="89853" y="6559247"/>
                </a:lnTo>
                <a:lnTo>
                  <a:pt x="82233" y="6546548"/>
                </a:lnTo>
                <a:lnTo>
                  <a:pt x="74613" y="6533531"/>
                </a:lnTo>
                <a:lnTo>
                  <a:pt x="67945" y="6520197"/>
                </a:lnTo>
                <a:lnTo>
                  <a:pt x="60960" y="6506862"/>
                </a:lnTo>
                <a:lnTo>
                  <a:pt x="54928" y="6493210"/>
                </a:lnTo>
                <a:lnTo>
                  <a:pt x="48578" y="6479241"/>
                </a:lnTo>
                <a:lnTo>
                  <a:pt x="43180" y="6465272"/>
                </a:lnTo>
                <a:lnTo>
                  <a:pt x="37465" y="6450985"/>
                </a:lnTo>
                <a:lnTo>
                  <a:pt x="32703" y="6436698"/>
                </a:lnTo>
                <a:lnTo>
                  <a:pt x="27623" y="6422411"/>
                </a:lnTo>
                <a:lnTo>
                  <a:pt x="23495" y="6407490"/>
                </a:lnTo>
                <a:lnTo>
                  <a:pt x="19685" y="6392885"/>
                </a:lnTo>
                <a:lnTo>
                  <a:pt x="15875" y="6377963"/>
                </a:lnTo>
                <a:lnTo>
                  <a:pt x="12700" y="6363042"/>
                </a:lnTo>
                <a:lnTo>
                  <a:pt x="9843" y="6347485"/>
                </a:lnTo>
                <a:lnTo>
                  <a:pt x="7303" y="6332246"/>
                </a:lnTo>
                <a:lnTo>
                  <a:pt x="4763" y="6317006"/>
                </a:lnTo>
                <a:lnTo>
                  <a:pt x="3175" y="6301132"/>
                </a:lnTo>
                <a:lnTo>
                  <a:pt x="1905" y="6285575"/>
                </a:lnTo>
                <a:lnTo>
                  <a:pt x="953" y="6270019"/>
                </a:lnTo>
                <a:lnTo>
                  <a:pt x="318" y="6253827"/>
                </a:lnTo>
                <a:lnTo>
                  <a:pt x="0" y="6237953"/>
                </a:lnTo>
                <a:lnTo>
                  <a:pt x="0" y="915326"/>
                </a:lnTo>
                <a:lnTo>
                  <a:pt x="318" y="899451"/>
                </a:lnTo>
                <a:lnTo>
                  <a:pt x="953" y="883577"/>
                </a:lnTo>
                <a:lnTo>
                  <a:pt x="1905" y="867703"/>
                </a:lnTo>
                <a:lnTo>
                  <a:pt x="3175" y="852146"/>
                </a:lnTo>
                <a:lnTo>
                  <a:pt x="4763" y="836589"/>
                </a:lnTo>
                <a:lnTo>
                  <a:pt x="7303" y="821033"/>
                </a:lnTo>
                <a:lnTo>
                  <a:pt x="9843" y="805793"/>
                </a:lnTo>
                <a:lnTo>
                  <a:pt x="12700" y="790554"/>
                </a:lnTo>
                <a:lnTo>
                  <a:pt x="15875" y="775315"/>
                </a:lnTo>
                <a:lnTo>
                  <a:pt x="19685" y="760393"/>
                </a:lnTo>
                <a:lnTo>
                  <a:pt x="23495" y="745789"/>
                </a:lnTo>
                <a:lnTo>
                  <a:pt x="27623" y="731184"/>
                </a:lnTo>
                <a:lnTo>
                  <a:pt x="32703" y="716580"/>
                </a:lnTo>
                <a:lnTo>
                  <a:pt x="37465" y="702293"/>
                </a:lnTo>
                <a:lnTo>
                  <a:pt x="43180" y="688007"/>
                </a:lnTo>
                <a:lnTo>
                  <a:pt x="48578" y="674037"/>
                </a:lnTo>
                <a:lnTo>
                  <a:pt x="54928" y="660068"/>
                </a:lnTo>
                <a:lnTo>
                  <a:pt x="60960" y="646416"/>
                </a:lnTo>
                <a:lnTo>
                  <a:pt x="67945" y="633082"/>
                </a:lnTo>
                <a:lnTo>
                  <a:pt x="74613" y="619747"/>
                </a:lnTo>
                <a:lnTo>
                  <a:pt x="82233" y="606731"/>
                </a:lnTo>
                <a:lnTo>
                  <a:pt x="89853" y="594031"/>
                </a:lnTo>
                <a:lnTo>
                  <a:pt x="97473" y="581332"/>
                </a:lnTo>
                <a:lnTo>
                  <a:pt x="105728" y="568950"/>
                </a:lnTo>
                <a:lnTo>
                  <a:pt x="114300" y="556568"/>
                </a:lnTo>
                <a:lnTo>
                  <a:pt x="123190" y="544504"/>
                </a:lnTo>
                <a:lnTo>
                  <a:pt x="132080" y="532757"/>
                </a:lnTo>
                <a:lnTo>
                  <a:pt x="141605" y="521327"/>
                </a:lnTo>
                <a:lnTo>
                  <a:pt x="151130" y="509898"/>
                </a:lnTo>
                <a:lnTo>
                  <a:pt x="160973" y="498786"/>
                </a:lnTo>
                <a:lnTo>
                  <a:pt x="171450" y="487674"/>
                </a:lnTo>
                <a:lnTo>
                  <a:pt x="181610" y="477197"/>
                </a:lnTo>
                <a:lnTo>
                  <a:pt x="192088" y="466720"/>
                </a:lnTo>
                <a:lnTo>
                  <a:pt x="202883" y="456560"/>
                </a:lnTo>
                <a:lnTo>
                  <a:pt x="213995" y="446718"/>
                </a:lnTo>
                <a:lnTo>
                  <a:pt x="225425" y="436876"/>
                </a:lnTo>
                <a:lnTo>
                  <a:pt x="237173" y="427669"/>
                </a:lnTo>
                <a:lnTo>
                  <a:pt x="248920" y="418780"/>
                </a:lnTo>
                <a:lnTo>
                  <a:pt x="260985" y="409890"/>
                </a:lnTo>
                <a:lnTo>
                  <a:pt x="273050" y="401318"/>
                </a:lnTo>
                <a:lnTo>
                  <a:pt x="286068" y="393381"/>
                </a:lnTo>
                <a:lnTo>
                  <a:pt x="298768" y="385126"/>
                </a:lnTo>
                <a:lnTo>
                  <a:pt x="311468" y="377507"/>
                </a:lnTo>
                <a:lnTo>
                  <a:pt x="324485" y="370522"/>
                </a:lnTo>
                <a:lnTo>
                  <a:pt x="337820" y="363220"/>
                </a:lnTo>
                <a:lnTo>
                  <a:pt x="351155" y="356870"/>
                </a:lnTo>
                <a:lnTo>
                  <a:pt x="364808" y="350203"/>
                </a:lnTo>
                <a:lnTo>
                  <a:pt x="378460" y="344171"/>
                </a:lnTo>
                <a:lnTo>
                  <a:pt x="392748" y="338456"/>
                </a:lnTo>
                <a:lnTo>
                  <a:pt x="406718" y="333059"/>
                </a:lnTo>
                <a:lnTo>
                  <a:pt x="421005" y="327979"/>
                </a:lnTo>
                <a:lnTo>
                  <a:pt x="435610" y="323534"/>
                </a:lnTo>
                <a:lnTo>
                  <a:pt x="450215" y="318772"/>
                </a:lnTo>
                <a:lnTo>
                  <a:pt x="465138" y="314962"/>
                </a:lnTo>
                <a:lnTo>
                  <a:pt x="479743" y="311471"/>
                </a:lnTo>
                <a:lnTo>
                  <a:pt x="494983" y="307977"/>
                </a:lnTo>
                <a:lnTo>
                  <a:pt x="510223" y="305120"/>
                </a:lnTo>
                <a:lnTo>
                  <a:pt x="525463" y="302581"/>
                </a:lnTo>
                <a:lnTo>
                  <a:pt x="541020" y="300676"/>
                </a:lnTo>
                <a:lnTo>
                  <a:pt x="556578" y="298771"/>
                </a:lnTo>
                <a:lnTo>
                  <a:pt x="572135" y="297183"/>
                </a:lnTo>
                <a:lnTo>
                  <a:pt x="588010" y="296231"/>
                </a:lnTo>
                <a:lnTo>
                  <a:pt x="603885" y="295596"/>
                </a:lnTo>
                <a:lnTo>
                  <a:pt x="619760" y="295278"/>
                </a:lnTo>
                <a:lnTo>
                  <a:pt x="1639884" y="295278"/>
                </a:lnTo>
                <a:lnTo>
                  <a:pt x="1639884" y="179388"/>
                </a:lnTo>
                <a:lnTo>
                  <a:pt x="2125900" y="179388"/>
                </a:lnTo>
                <a:lnTo>
                  <a:pt x="2038346" y="0"/>
                </a:lnTo>
                <a:close/>
              </a:path>
            </a:pathLst>
          </a:cu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2DFCA6D-C46A-1F04-BC1F-8C59572F04F3}"/>
              </a:ext>
            </a:extLst>
          </p:cNvPr>
          <p:cNvSpPr/>
          <p:nvPr/>
        </p:nvSpPr>
        <p:spPr>
          <a:xfrm>
            <a:off x="6531610" y="1915160"/>
            <a:ext cx="1769745" cy="1769745"/>
          </a:xfrm>
          <a:prstGeom prst="ellipse">
            <a:avLst/>
          </a:pr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Shape" descr="D:\51PPT模板网\51pptmoban.com\图片.jpg">
            <a:extLst>
              <a:ext uri="{FF2B5EF4-FFF2-40B4-BE49-F238E27FC236}">
                <a16:creationId xmlns:a16="http://schemas.microsoft.com/office/drawing/2014/main" id="{34FBBF45-C69E-8A92-6C94-AB7860327E84}"/>
              </a:ext>
            </a:extLst>
          </p:cNvPr>
          <p:cNvSpPr/>
          <p:nvPr/>
        </p:nvSpPr>
        <p:spPr bwMode="auto">
          <a:xfrm>
            <a:off x="7025640" y="2401570"/>
            <a:ext cx="781050" cy="795655"/>
          </a:xfrm>
          <a:custGeom>
            <a:avLst/>
            <a:gdLst>
              <a:gd name="T0" fmla="*/ 1088909 w 1944688"/>
              <a:gd name="T1" fmla="*/ 1478020 h 1979613"/>
              <a:gd name="T2" fmla="*/ 1105805 w 1944688"/>
              <a:gd name="T3" fmla="*/ 1615987 h 1979613"/>
              <a:gd name="T4" fmla="*/ 979564 w 1944688"/>
              <a:gd name="T5" fmla="*/ 1431925 h 1979613"/>
              <a:gd name="T6" fmla="*/ 811133 w 1944688"/>
              <a:gd name="T7" fmla="*/ 1321868 h 1979613"/>
              <a:gd name="T8" fmla="*/ 770571 w 1944688"/>
              <a:gd name="T9" fmla="*/ 1208449 h 1979613"/>
              <a:gd name="T10" fmla="*/ 827928 w 1944688"/>
              <a:gd name="T11" fmla="*/ 1109921 h 1979613"/>
              <a:gd name="T12" fmla="*/ 1112606 w 1944688"/>
              <a:gd name="T13" fmla="*/ 674053 h 1979613"/>
              <a:gd name="T14" fmla="*/ 1149350 w 1944688"/>
              <a:gd name="T15" fmla="*/ 766128 h 1979613"/>
              <a:gd name="T16" fmla="*/ 1085682 w 1944688"/>
              <a:gd name="T17" fmla="*/ 922338 h 1979613"/>
              <a:gd name="T18" fmla="*/ 916605 w 1944688"/>
              <a:gd name="T19" fmla="*/ 541568 h 1979613"/>
              <a:gd name="T20" fmla="*/ 864200 w 1944688"/>
              <a:gd name="T21" fmla="*/ 1004409 h 1979613"/>
              <a:gd name="T22" fmla="*/ 743510 w 1944688"/>
              <a:gd name="T23" fmla="*/ 1114247 h 1979613"/>
              <a:gd name="T24" fmla="*/ 749545 w 1944688"/>
              <a:gd name="T25" fmla="*/ 1320271 h 1979613"/>
              <a:gd name="T26" fmla="*/ 863882 w 1944688"/>
              <a:gd name="T27" fmla="*/ 1423442 h 1979613"/>
              <a:gd name="T28" fmla="*/ 1035388 w 1944688"/>
              <a:gd name="T29" fmla="*/ 1692004 h 1979613"/>
              <a:gd name="T30" fmla="*/ 1135434 w 1944688"/>
              <a:gd name="T31" fmla="*/ 1598357 h 1979613"/>
              <a:gd name="T32" fmla="*/ 1087158 w 1944688"/>
              <a:gd name="T33" fmla="*/ 1425029 h 1979613"/>
              <a:gd name="T34" fmla="*/ 1029672 w 1944688"/>
              <a:gd name="T35" fmla="*/ 1070121 h 1979613"/>
              <a:gd name="T36" fmla="*/ 1170370 w 1944688"/>
              <a:gd name="T37" fmla="*/ 968220 h 1979613"/>
              <a:gd name="T38" fmla="*/ 1219598 w 1944688"/>
              <a:gd name="T39" fmla="*/ 767275 h 1979613"/>
              <a:gd name="T40" fmla="*/ 1157348 w 1944688"/>
              <a:gd name="T41" fmla="*/ 597122 h 1979613"/>
              <a:gd name="T42" fmla="*/ 995370 w 1944688"/>
              <a:gd name="T43" fmla="*/ 529823 h 1979613"/>
              <a:gd name="T44" fmla="*/ 888020 w 1944688"/>
              <a:gd name="T45" fmla="*/ 312370 h 1979613"/>
              <a:gd name="T46" fmla="*/ 871505 w 1944688"/>
              <a:gd name="T47" fmla="*/ 408875 h 1979613"/>
              <a:gd name="T48" fmla="*/ 969327 w 1944688"/>
              <a:gd name="T49" fmla="*/ 472999 h 1979613"/>
              <a:gd name="T50" fmla="*/ 1059209 w 1944688"/>
              <a:gd name="T51" fmla="*/ 399351 h 1979613"/>
              <a:gd name="T52" fmla="*/ 1026813 w 1944688"/>
              <a:gd name="T53" fmla="*/ 299037 h 1979613"/>
              <a:gd name="T54" fmla="*/ 1190379 w 1944688"/>
              <a:gd name="T55" fmla="*/ 1270 h 1979613"/>
              <a:gd name="T56" fmla="*/ 1266286 w 1944688"/>
              <a:gd name="T57" fmla="*/ 52379 h 1979613"/>
              <a:gd name="T58" fmla="*/ 1285978 w 1944688"/>
              <a:gd name="T59" fmla="*/ 375543 h 1979613"/>
              <a:gd name="T60" fmla="*/ 1339335 w 1944688"/>
              <a:gd name="T61" fmla="*/ 412367 h 1979613"/>
              <a:gd name="T62" fmla="*/ 1627402 w 1944688"/>
              <a:gd name="T63" fmla="*/ 266975 h 1979613"/>
              <a:gd name="T64" fmla="*/ 1713155 w 1944688"/>
              <a:gd name="T65" fmla="*/ 299037 h 1979613"/>
              <a:gd name="T66" fmla="*/ 1944688 w 1944688"/>
              <a:gd name="T67" fmla="*/ 730768 h 1979613"/>
              <a:gd name="T68" fmla="*/ 1900224 w 1944688"/>
              <a:gd name="T69" fmla="*/ 811083 h 1979613"/>
              <a:gd name="T70" fmla="*/ 1646458 w 1944688"/>
              <a:gd name="T71" fmla="*/ 985997 h 1979613"/>
              <a:gd name="T72" fmla="*/ 1891013 w 1944688"/>
              <a:gd name="T73" fmla="*/ 1162499 h 1979613"/>
              <a:gd name="T74" fmla="*/ 1943735 w 1944688"/>
              <a:gd name="T75" fmla="*/ 1238369 h 1979613"/>
              <a:gd name="T76" fmla="*/ 1720142 w 1944688"/>
              <a:gd name="T77" fmla="*/ 1672640 h 1979613"/>
              <a:gd name="T78" fmla="*/ 1637883 w 1944688"/>
              <a:gd name="T79" fmla="*/ 1712956 h 1979613"/>
              <a:gd name="T80" fmla="*/ 1347910 w 1944688"/>
              <a:gd name="T81" fmla="*/ 1568199 h 1979613"/>
              <a:gd name="T82" fmla="*/ 1289471 w 1944688"/>
              <a:gd name="T83" fmla="*/ 1595817 h 1979613"/>
              <a:gd name="T84" fmla="*/ 1271050 w 1944688"/>
              <a:gd name="T85" fmla="*/ 1918028 h 1979613"/>
              <a:gd name="T86" fmla="*/ 1200542 w 1944688"/>
              <a:gd name="T87" fmla="*/ 1976121 h 1979613"/>
              <a:gd name="T88" fmla="*/ 710797 w 1944688"/>
              <a:gd name="T89" fmla="*/ 1960884 h 1979613"/>
              <a:gd name="T90" fmla="*/ 663474 w 1944688"/>
              <a:gd name="T91" fmla="*/ 1882156 h 1979613"/>
              <a:gd name="T92" fmla="*/ 638384 w 1944688"/>
              <a:gd name="T93" fmla="*/ 1574866 h 1979613"/>
              <a:gd name="T94" fmla="*/ 363339 w 1944688"/>
              <a:gd name="T95" fmla="*/ 1698353 h 1979613"/>
              <a:gd name="T96" fmla="*/ 271551 w 1944688"/>
              <a:gd name="T97" fmla="*/ 1705655 h 1979613"/>
              <a:gd name="T98" fmla="*/ 6987 w 1944688"/>
              <a:gd name="T99" fmla="*/ 1295510 h 1979613"/>
              <a:gd name="T100" fmla="*/ 13339 w 1944688"/>
              <a:gd name="T101" fmla="*/ 1204402 h 1979613"/>
              <a:gd name="T102" fmla="*/ 283303 w 1944688"/>
              <a:gd name="T103" fmla="*/ 1025361 h 1979613"/>
              <a:gd name="T104" fmla="*/ 288702 w 1944688"/>
              <a:gd name="T105" fmla="*/ 960601 h 1979613"/>
              <a:gd name="T106" fmla="*/ 18739 w 1944688"/>
              <a:gd name="T107" fmla="*/ 784100 h 1979613"/>
              <a:gd name="T108" fmla="*/ 3811 w 1944688"/>
              <a:gd name="T109" fmla="*/ 693944 h 1979613"/>
              <a:gd name="T110" fmla="*/ 261706 w 1944688"/>
              <a:gd name="T111" fmla="*/ 277768 h 1979613"/>
              <a:gd name="T112" fmla="*/ 353493 w 1944688"/>
              <a:gd name="T113" fmla="*/ 276181 h 1979613"/>
              <a:gd name="T114" fmla="*/ 632032 w 1944688"/>
              <a:gd name="T115" fmla="*/ 407922 h 1979613"/>
              <a:gd name="T116" fmla="*/ 663157 w 1944688"/>
              <a:gd name="T117" fmla="*/ 108250 h 1979613"/>
              <a:gd name="T118" fmla="*/ 702540 w 1944688"/>
              <a:gd name="T119" fmla="*/ 24761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44688" h="1979613">
                <a:moveTo>
                  <a:pt x="979564" y="1431925"/>
                </a:moveTo>
                <a:lnTo>
                  <a:pt x="987534" y="1431925"/>
                </a:lnTo>
                <a:lnTo>
                  <a:pt x="995504" y="1432561"/>
                </a:lnTo>
                <a:lnTo>
                  <a:pt x="1003474" y="1433515"/>
                </a:lnTo>
                <a:lnTo>
                  <a:pt x="1011443" y="1435104"/>
                </a:lnTo>
                <a:lnTo>
                  <a:pt x="1023238" y="1437647"/>
                </a:lnTo>
                <a:lnTo>
                  <a:pt x="1029614" y="1439237"/>
                </a:lnTo>
                <a:lnTo>
                  <a:pt x="1035352" y="1441144"/>
                </a:lnTo>
                <a:lnTo>
                  <a:pt x="1041091" y="1443687"/>
                </a:lnTo>
                <a:lnTo>
                  <a:pt x="1046829" y="1445913"/>
                </a:lnTo>
                <a:lnTo>
                  <a:pt x="1052886" y="1449092"/>
                </a:lnTo>
                <a:lnTo>
                  <a:pt x="1058305" y="1452271"/>
                </a:lnTo>
                <a:lnTo>
                  <a:pt x="1063725" y="1455450"/>
                </a:lnTo>
                <a:lnTo>
                  <a:pt x="1069463" y="1459264"/>
                </a:lnTo>
                <a:lnTo>
                  <a:pt x="1074563" y="1463397"/>
                </a:lnTo>
                <a:lnTo>
                  <a:pt x="1079664" y="1467847"/>
                </a:lnTo>
                <a:lnTo>
                  <a:pt x="1084127" y="1472616"/>
                </a:lnTo>
                <a:lnTo>
                  <a:pt x="1088909" y="1478020"/>
                </a:lnTo>
                <a:lnTo>
                  <a:pt x="1093372" y="1484060"/>
                </a:lnTo>
                <a:lnTo>
                  <a:pt x="1097198" y="1489782"/>
                </a:lnTo>
                <a:lnTo>
                  <a:pt x="1101023" y="1496458"/>
                </a:lnTo>
                <a:lnTo>
                  <a:pt x="1104848" y="1503770"/>
                </a:lnTo>
                <a:lnTo>
                  <a:pt x="1107399" y="1511081"/>
                </a:lnTo>
                <a:lnTo>
                  <a:pt x="1110268" y="1519029"/>
                </a:lnTo>
                <a:lnTo>
                  <a:pt x="1112499" y="1526658"/>
                </a:lnTo>
                <a:lnTo>
                  <a:pt x="1114093" y="1535559"/>
                </a:lnTo>
                <a:lnTo>
                  <a:pt x="1115687" y="1544142"/>
                </a:lnTo>
                <a:lnTo>
                  <a:pt x="1116962" y="1553043"/>
                </a:lnTo>
                <a:lnTo>
                  <a:pt x="1117600" y="1561627"/>
                </a:lnTo>
                <a:lnTo>
                  <a:pt x="1117600" y="1570210"/>
                </a:lnTo>
                <a:lnTo>
                  <a:pt x="1117281" y="1578475"/>
                </a:lnTo>
                <a:lnTo>
                  <a:pt x="1116006" y="1586740"/>
                </a:lnTo>
                <a:lnTo>
                  <a:pt x="1114412" y="1594688"/>
                </a:lnTo>
                <a:lnTo>
                  <a:pt x="1112181" y="1601999"/>
                </a:lnTo>
                <a:lnTo>
                  <a:pt x="1109311" y="1609311"/>
                </a:lnTo>
                <a:lnTo>
                  <a:pt x="1105805" y="1615987"/>
                </a:lnTo>
                <a:lnTo>
                  <a:pt x="1102298" y="1622027"/>
                </a:lnTo>
                <a:lnTo>
                  <a:pt x="1098154" y="1628385"/>
                </a:lnTo>
                <a:lnTo>
                  <a:pt x="1093372" y="1633789"/>
                </a:lnTo>
                <a:lnTo>
                  <a:pt x="1088590" y="1638875"/>
                </a:lnTo>
                <a:lnTo>
                  <a:pt x="1083490" y="1643644"/>
                </a:lnTo>
                <a:lnTo>
                  <a:pt x="1078389" y="1648094"/>
                </a:lnTo>
                <a:lnTo>
                  <a:pt x="1072970" y="1651909"/>
                </a:lnTo>
                <a:lnTo>
                  <a:pt x="1067231" y="1655406"/>
                </a:lnTo>
                <a:lnTo>
                  <a:pt x="1061812" y="1658903"/>
                </a:lnTo>
                <a:lnTo>
                  <a:pt x="1056074" y="1662082"/>
                </a:lnTo>
                <a:lnTo>
                  <a:pt x="1044279" y="1667486"/>
                </a:lnTo>
                <a:lnTo>
                  <a:pt x="1032483" y="1672254"/>
                </a:lnTo>
                <a:lnTo>
                  <a:pt x="1020051" y="1676705"/>
                </a:lnTo>
                <a:lnTo>
                  <a:pt x="1005067" y="1680520"/>
                </a:lnTo>
                <a:lnTo>
                  <a:pt x="990084" y="1683698"/>
                </a:lnTo>
                <a:lnTo>
                  <a:pt x="975420" y="1685924"/>
                </a:lnTo>
                <a:lnTo>
                  <a:pt x="960437" y="1687513"/>
                </a:lnTo>
                <a:lnTo>
                  <a:pt x="979564" y="1431925"/>
                </a:lnTo>
                <a:close/>
                <a:moveTo>
                  <a:pt x="913172" y="1082675"/>
                </a:moveTo>
                <a:lnTo>
                  <a:pt x="935037" y="1374775"/>
                </a:lnTo>
                <a:lnTo>
                  <a:pt x="923312" y="1373508"/>
                </a:lnTo>
                <a:lnTo>
                  <a:pt x="911587" y="1371924"/>
                </a:lnTo>
                <a:lnTo>
                  <a:pt x="899545" y="1369706"/>
                </a:lnTo>
                <a:lnTo>
                  <a:pt x="887820" y="1366538"/>
                </a:lnTo>
                <a:lnTo>
                  <a:pt x="875778" y="1363053"/>
                </a:lnTo>
                <a:lnTo>
                  <a:pt x="864370" y="1358301"/>
                </a:lnTo>
                <a:lnTo>
                  <a:pt x="858349" y="1355767"/>
                </a:lnTo>
                <a:lnTo>
                  <a:pt x="852962" y="1353232"/>
                </a:lnTo>
                <a:lnTo>
                  <a:pt x="847258" y="1350064"/>
                </a:lnTo>
                <a:lnTo>
                  <a:pt x="841554" y="1346896"/>
                </a:lnTo>
                <a:lnTo>
                  <a:pt x="836484" y="1343411"/>
                </a:lnTo>
                <a:lnTo>
                  <a:pt x="831097" y="1339609"/>
                </a:lnTo>
                <a:lnTo>
                  <a:pt x="826027" y="1335491"/>
                </a:lnTo>
                <a:lnTo>
                  <a:pt x="820956" y="1331372"/>
                </a:lnTo>
                <a:lnTo>
                  <a:pt x="816203" y="1326620"/>
                </a:lnTo>
                <a:lnTo>
                  <a:pt x="811133" y="1321868"/>
                </a:lnTo>
                <a:lnTo>
                  <a:pt x="806696" y="1316482"/>
                </a:lnTo>
                <a:lnTo>
                  <a:pt x="802577" y="1311413"/>
                </a:lnTo>
                <a:lnTo>
                  <a:pt x="798140" y="1305394"/>
                </a:lnTo>
                <a:lnTo>
                  <a:pt x="794338" y="1299691"/>
                </a:lnTo>
                <a:lnTo>
                  <a:pt x="790535" y="1293355"/>
                </a:lnTo>
                <a:lnTo>
                  <a:pt x="787366" y="1287019"/>
                </a:lnTo>
                <a:lnTo>
                  <a:pt x="784197" y="1280365"/>
                </a:lnTo>
                <a:lnTo>
                  <a:pt x="781028" y="1273396"/>
                </a:lnTo>
                <a:lnTo>
                  <a:pt x="778176" y="1266426"/>
                </a:lnTo>
                <a:lnTo>
                  <a:pt x="775958" y="1259456"/>
                </a:lnTo>
                <a:lnTo>
                  <a:pt x="774057" y="1251852"/>
                </a:lnTo>
                <a:lnTo>
                  <a:pt x="772472" y="1244566"/>
                </a:lnTo>
                <a:lnTo>
                  <a:pt x="771205" y="1236962"/>
                </a:lnTo>
                <a:lnTo>
                  <a:pt x="770571" y="1230943"/>
                </a:lnTo>
                <a:lnTo>
                  <a:pt x="770571" y="1228408"/>
                </a:lnTo>
                <a:lnTo>
                  <a:pt x="769937" y="1224290"/>
                </a:lnTo>
                <a:lnTo>
                  <a:pt x="769937" y="1216370"/>
                </a:lnTo>
                <a:lnTo>
                  <a:pt x="770571" y="1208449"/>
                </a:lnTo>
                <a:lnTo>
                  <a:pt x="771205" y="1201163"/>
                </a:lnTo>
                <a:lnTo>
                  <a:pt x="772472" y="1193559"/>
                </a:lnTo>
                <a:lnTo>
                  <a:pt x="773740" y="1186589"/>
                </a:lnTo>
                <a:lnTo>
                  <a:pt x="775641" y="1179936"/>
                </a:lnTo>
                <a:lnTo>
                  <a:pt x="777542" y="1173283"/>
                </a:lnTo>
                <a:lnTo>
                  <a:pt x="779761" y="1166947"/>
                </a:lnTo>
                <a:lnTo>
                  <a:pt x="782296" y="1160928"/>
                </a:lnTo>
                <a:lnTo>
                  <a:pt x="785465" y="1154908"/>
                </a:lnTo>
                <a:lnTo>
                  <a:pt x="788317" y="1149522"/>
                </a:lnTo>
                <a:lnTo>
                  <a:pt x="792119" y="1144137"/>
                </a:lnTo>
                <a:lnTo>
                  <a:pt x="795922" y="1139068"/>
                </a:lnTo>
                <a:lnTo>
                  <a:pt x="799725" y="1134315"/>
                </a:lnTo>
                <a:lnTo>
                  <a:pt x="804161" y="1129563"/>
                </a:lnTo>
                <a:lnTo>
                  <a:pt x="808281" y="1124811"/>
                </a:lnTo>
                <a:lnTo>
                  <a:pt x="813034" y="1121009"/>
                </a:lnTo>
                <a:lnTo>
                  <a:pt x="818104" y="1116891"/>
                </a:lnTo>
                <a:lnTo>
                  <a:pt x="822858" y="1113406"/>
                </a:lnTo>
                <a:lnTo>
                  <a:pt x="827928" y="1109921"/>
                </a:lnTo>
                <a:lnTo>
                  <a:pt x="833315" y="1106753"/>
                </a:lnTo>
                <a:lnTo>
                  <a:pt x="844089" y="1101367"/>
                </a:lnTo>
                <a:lnTo>
                  <a:pt x="854864" y="1096298"/>
                </a:lnTo>
                <a:lnTo>
                  <a:pt x="866272" y="1092496"/>
                </a:lnTo>
                <a:lnTo>
                  <a:pt x="877680" y="1089011"/>
                </a:lnTo>
                <a:lnTo>
                  <a:pt x="889405" y="1086160"/>
                </a:lnTo>
                <a:lnTo>
                  <a:pt x="901130" y="1084259"/>
                </a:lnTo>
                <a:lnTo>
                  <a:pt x="913172" y="1082675"/>
                </a:lnTo>
                <a:close/>
                <a:moveTo>
                  <a:pt x="1039752" y="628650"/>
                </a:moveTo>
                <a:lnTo>
                  <a:pt x="1050839" y="632778"/>
                </a:lnTo>
                <a:lnTo>
                  <a:pt x="1061292" y="637858"/>
                </a:lnTo>
                <a:lnTo>
                  <a:pt x="1072695" y="643890"/>
                </a:lnTo>
                <a:lnTo>
                  <a:pt x="1083148" y="650240"/>
                </a:lnTo>
                <a:lnTo>
                  <a:pt x="1093601" y="657225"/>
                </a:lnTo>
                <a:lnTo>
                  <a:pt x="1098986" y="661035"/>
                </a:lnTo>
                <a:lnTo>
                  <a:pt x="1103420" y="665163"/>
                </a:lnTo>
                <a:lnTo>
                  <a:pt x="1108172" y="669290"/>
                </a:lnTo>
                <a:lnTo>
                  <a:pt x="1112606" y="674053"/>
                </a:lnTo>
                <a:lnTo>
                  <a:pt x="1116724" y="678498"/>
                </a:lnTo>
                <a:lnTo>
                  <a:pt x="1121159" y="682943"/>
                </a:lnTo>
                <a:lnTo>
                  <a:pt x="1124960" y="687705"/>
                </a:lnTo>
                <a:lnTo>
                  <a:pt x="1128444" y="692785"/>
                </a:lnTo>
                <a:lnTo>
                  <a:pt x="1131612" y="697865"/>
                </a:lnTo>
                <a:lnTo>
                  <a:pt x="1134779" y="703580"/>
                </a:lnTo>
                <a:lnTo>
                  <a:pt x="1137630" y="708660"/>
                </a:lnTo>
                <a:lnTo>
                  <a:pt x="1139847" y="714058"/>
                </a:lnTo>
                <a:lnTo>
                  <a:pt x="1141748" y="719455"/>
                </a:lnTo>
                <a:lnTo>
                  <a:pt x="1143332" y="724853"/>
                </a:lnTo>
                <a:lnTo>
                  <a:pt x="1144915" y="730885"/>
                </a:lnTo>
                <a:lnTo>
                  <a:pt x="1146499" y="736600"/>
                </a:lnTo>
                <a:lnTo>
                  <a:pt x="1147449" y="742950"/>
                </a:lnTo>
                <a:lnTo>
                  <a:pt x="1148083" y="749300"/>
                </a:lnTo>
                <a:lnTo>
                  <a:pt x="1148716" y="755968"/>
                </a:lnTo>
                <a:lnTo>
                  <a:pt x="1148716" y="759143"/>
                </a:lnTo>
                <a:lnTo>
                  <a:pt x="1149350" y="763270"/>
                </a:lnTo>
                <a:lnTo>
                  <a:pt x="1149350" y="766128"/>
                </a:lnTo>
                <a:lnTo>
                  <a:pt x="1149350" y="767715"/>
                </a:lnTo>
                <a:lnTo>
                  <a:pt x="1149350" y="770890"/>
                </a:lnTo>
                <a:lnTo>
                  <a:pt x="1149350" y="778193"/>
                </a:lnTo>
                <a:lnTo>
                  <a:pt x="1148400" y="793115"/>
                </a:lnTo>
                <a:lnTo>
                  <a:pt x="1146816" y="807721"/>
                </a:lnTo>
                <a:lnTo>
                  <a:pt x="1145866" y="814706"/>
                </a:lnTo>
                <a:lnTo>
                  <a:pt x="1144282" y="821691"/>
                </a:lnTo>
                <a:lnTo>
                  <a:pt x="1142698" y="828358"/>
                </a:lnTo>
                <a:lnTo>
                  <a:pt x="1140798" y="835026"/>
                </a:lnTo>
                <a:lnTo>
                  <a:pt x="1136363" y="848043"/>
                </a:lnTo>
                <a:lnTo>
                  <a:pt x="1131295" y="860426"/>
                </a:lnTo>
                <a:lnTo>
                  <a:pt x="1128444" y="866458"/>
                </a:lnTo>
                <a:lnTo>
                  <a:pt x="1125277" y="872173"/>
                </a:lnTo>
                <a:lnTo>
                  <a:pt x="1118625" y="883603"/>
                </a:lnTo>
                <a:lnTo>
                  <a:pt x="1111339" y="894081"/>
                </a:lnTo>
                <a:lnTo>
                  <a:pt x="1103420" y="904558"/>
                </a:lnTo>
                <a:lnTo>
                  <a:pt x="1094868" y="913766"/>
                </a:lnTo>
                <a:lnTo>
                  <a:pt x="1085682" y="922338"/>
                </a:lnTo>
                <a:lnTo>
                  <a:pt x="1076179" y="930593"/>
                </a:lnTo>
                <a:lnTo>
                  <a:pt x="1066360" y="938213"/>
                </a:lnTo>
                <a:lnTo>
                  <a:pt x="1060025" y="942341"/>
                </a:lnTo>
                <a:lnTo>
                  <a:pt x="1054006" y="946786"/>
                </a:lnTo>
                <a:lnTo>
                  <a:pt x="1047671" y="950596"/>
                </a:lnTo>
                <a:lnTo>
                  <a:pt x="1041019" y="954088"/>
                </a:lnTo>
                <a:lnTo>
                  <a:pt x="1027716" y="960756"/>
                </a:lnTo>
                <a:lnTo>
                  <a:pt x="1014412" y="966788"/>
                </a:lnTo>
                <a:lnTo>
                  <a:pt x="1039752" y="628650"/>
                </a:lnTo>
                <a:close/>
                <a:moveTo>
                  <a:pt x="953447" y="529505"/>
                </a:moveTo>
                <a:lnTo>
                  <a:pt x="947094" y="530140"/>
                </a:lnTo>
                <a:lnTo>
                  <a:pt x="941060" y="531410"/>
                </a:lnTo>
                <a:lnTo>
                  <a:pt x="935026" y="532997"/>
                </a:lnTo>
                <a:lnTo>
                  <a:pt x="929309" y="535220"/>
                </a:lnTo>
                <a:lnTo>
                  <a:pt x="928038" y="535220"/>
                </a:lnTo>
                <a:lnTo>
                  <a:pt x="928038" y="535537"/>
                </a:lnTo>
                <a:lnTo>
                  <a:pt x="922004" y="538394"/>
                </a:lnTo>
                <a:lnTo>
                  <a:pt x="916605" y="541568"/>
                </a:lnTo>
                <a:lnTo>
                  <a:pt x="911523" y="545060"/>
                </a:lnTo>
                <a:lnTo>
                  <a:pt x="906441" y="548870"/>
                </a:lnTo>
                <a:lnTo>
                  <a:pt x="901677" y="553314"/>
                </a:lnTo>
                <a:lnTo>
                  <a:pt x="897866" y="557441"/>
                </a:lnTo>
                <a:lnTo>
                  <a:pt x="894055" y="562520"/>
                </a:lnTo>
                <a:lnTo>
                  <a:pt x="890561" y="567917"/>
                </a:lnTo>
                <a:lnTo>
                  <a:pt x="887385" y="573313"/>
                </a:lnTo>
                <a:lnTo>
                  <a:pt x="884527" y="579027"/>
                </a:lnTo>
                <a:lnTo>
                  <a:pt x="882303" y="585059"/>
                </a:lnTo>
                <a:lnTo>
                  <a:pt x="880715" y="590773"/>
                </a:lnTo>
                <a:lnTo>
                  <a:pt x="879127" y="597122"/>
                </a:lnTo>
                <a:lnTo>
                  <a:pt x="878174" y="603789"/>
                </a:lnTo>
                <a:lnTo>
                  <a:pt x="877857" y="610455"/>
                </a:lnTo>
                <a:lnTo>
                  <a:pt x="878174" y="617121"/>
                </a:lnTo>
                <a:lnTo>
                  <a:pt x="906124" y="992029"/>
                </a:lnTo>
                <a:lnTo>
                  <a:pt x="891831" y="995521"/>
                </a:lnTo>
                <a:lnTo>
                  <a:pt x="877539" y="999965"/>
                </a:lnTo>
                <a:lnTo>
                  <a:pt x="864200" y="1004409"/>
                </a:lnTo>
                <a:lnTo>
                  <a:pt x="851178" y="1010123"/>
                </a:lnTo>
                <a:lnTo>
                  <a:pt x="838156" y="1015838"/>
                </a:lnTo>
                <a:lnTo>
                  <a:pt x="831487" y="1019329"/>
                </a:lnTo>
                <a:lnTo>
                  <a:pt x="825452" y="1022821"/>
                </a:lnTo>
                <a:lnTo>
                  <a:pt x="818783" y="1026948"/>
                </a:lnTo>
                <a:lnTo>
                  <a:pt x="812430" y="1031075"/>
                </a:lnTo>
                <a:lnTo>
                  <a:pt x="806078" y="1035519"/>
                </a:lnTo>
                <a:lnTo>
                  <a:pt x="799726" y="1040599"/>
                </a:lnTo>
                <a:lnTo>
                  <a:pt x="793692" y="1045678"/>
                </a:lnTo>
                <a:lnTo>
                  <a:pt x="787340" y="1051074"/>
                </a:lnTo>
                <a:lnTo>
                  <a:pt x="780988" y="1057106"/>
                </a:lnTo>
                <a:lnTo>
                  <a:pt x="775271" y="1063772"/>
                </a:lnTo>
                <a:lnTo>
                  <a:pt x="769236" y="1070756"/>
                </a:lnTo>
                <a:lnTo>
                  <a:pt x="763837" y="1078058"/>
                </a:lnTo>
                <a:lnTo>
                  <a:pt x="757803" y="1086311"/>
                </a:lnTo>
                <a:lnTo>
                  <a:pt x="752721" y="1095200"/>
                </a:lnTo>
                <a:lnTo>
                  <a:pt x="747639" y="1104406"/>
                </a:lnTo>
                <a:lnTo>
                  <a:pt x="743510" y="1114247"/>
                </a:lnTo>
                <a:lnTo>
                  <a:pt x="739064" y="1124723"/>
                </a:lnTo>
                <a:lnTo>
                  <a:pt x="735253" y="1136151"/>
                </a:lnTo>
                <a:lnTo>
                  <a:pt x="732077" y="1147896"/>
                </a:lnTo>
                <a:lnTo>
                  <a:pt x="729218" y="1159959"/>
                </a:lnTo>
                <a:lnTo>
                  <a:pt x="727313" y="1172340"/>
                </a:lnTo>
                <a:lnTo>
                  <a:pt x="726042" y="1185038"/>
                </a:lnTo>
                <a:lnTo>
                  <a:pt x="725407" y="1197736"/>
                </a:lnTo>
                <a:lnTo>
                  <a:pt x="725089" y="1210751"/>
                </a:lnTo>
                <a:lnTo>
                  <a:pt x="725089" y="1223132"/>
                </a:lnTo>
                <a:lnTo>
                  <a:pt x="725407" y="1229481"/>
                </a:lnTo>
                <a:lnTo>
                  <a:pt x="725725" y="1236782"/>
                </a:lnTo>
                <a:lnTo>
                  <a:pt x="727630" y="1251385"/>
                </a:lnTo>
                <a:lnTo>
                  <a:pt x="730171" y="1263765"/>
                </a:lnTo>
                <a:lnTo>
                  <a:pt x="733347" y="1276146"/>
                </a:lnTo>
                <a:lnTo>
                  <a:pt x="736841" y="1287891"/>
                </a:lnTo>
                <a:lnTo>
                  <a:pt x="740652" y="1299002"/>
                </a:lnTo>
                <a:lnTo>
                  <a:pt x="745098" y="1310113"/>
                </a:lnTo>
                <a:lnTo>
                  <a:pt x="749545" y="1320271"/>
                </a:lnTo>
                <a:lnTo>
                  <a:pt x="754309" y="1330112"/>
                </a:lnTo>
                <a:lnTo>
                  <a:pt x="760026" y="1339636"/>
                </a:lnTo>
                <a:lnTo>
                  <a:pt x="765425" y="1348524"/>
                </a:lnTo>
                <a:lnTo>
                  <a:pt x="771142" y="1356778"/>
                </a:lnTo>
                <a:lnTo>
                  <a:pt x="777176" y="1364079"/>
                </a:lnTo>
                <a:lnTo>
                  <a:pt x="783529" y="1371698"/>
                </a:lnTo>
                <a:lnTo>
                  <a:pt x="789563" y="1378364"/>
                </a:lnTo>
                <a:lnTo>
                  <a:pt x="796233" y="1384396"/>
                </a:lnTo>
                <a:lnTo>
                  <a:pt x="802902" y="1390110"/>
                </a:lnTo>
                <a:lnTo>
                  <a:pt x="809572" y="1395189"/>
                </a:lnTo>
                <a:lnTo>
                  <a:pt x="816242" y="1400268"/>
                </a:lnTo>
                <a:lnTo>
                  <a:pt x="822911" y="1404395"/>
                </a:lnTo>
                <a:lnTo>
                  <a:pt x="829581" y="1408522"/>
                </a:lnTo>
                <a:lnTo>
                  <a:pt x="836251" y="1412014"/>
                </a:lnTo>
                <a:lnTo>
                  <a:pt x="843238" y="1415506"/>
                </a:lnTo>
                <a:lnTo>
                  <a:pt x="849908" y="1418363"/>
                </a:lnTo>
                <a:lnTo>
                  <a:pt x="856577" y="1420903"/>
                </a:lnTo>
                <a:lnTo>
                  <a:pt x="863882" y="1423442"/>
                </a:lnTo>
                <a:lnTo>
                  <a:pt x="870552" y="1425347"/>
                </a:lnTo>
                <a:lnTo>
                  <a:pt x="877222" y="1427252"/>
                </a:lnTo>
                <a:lnTo>
                  <a:pt x="884209" y="1428839"/>
                </a:lnTo>
                <a:lnTo>
                  <a:pt x="897548" y="1431061"/>
                </a:lnTo>
                <a:lnTo>
                  <a:pt x="910888" y="1432648"/>
                </a:lnTo>
                <a:lnTo>
                  <a:pt x="925180" y="1433601"/>
                </a:lnTo>
                <a:lnTo>
                  <a:pt x="939472" y="1433601"/>
                </a:lnTo>
                <a:lnTo>
                  <a:pt x="958528" y="1687877"/>
                </a:lnTo>
                <a:lnTo>
                  <a:pt x="956305" y="1687877"/>
                </a:lnTo>
                <a:lnTo>
                  <a:pt x="956623" y="1698353"/>
                </a:lnTo>
                <a:lnTo>
                  <a:pt x="959481" y="1698671"/>
                </a:lnTo>
                <a:lnTo>
                  <a:pt x="959799" y="1703115"/>
                </a:lnTo>
                <a:lnTo>
                  <a:pt x="960116" y="1698671"/>
                </a:lnTo>
                <a:lnTo>
                  <a:pt x="975996" y="1698671"/>
                </a:lnTo>
                <a:lnTo>
                  <a:pt x="991559" y="1698353"/>
                </a:lnTo>
                <a:lnTo>
                  <a:pt x="1007122" y="1697083"/>
                </a:lnTo>
                <a:lnTo>
                  <a:pt x="1023002" y="1694861"/>
                </a:lnTo>
                <a:lnTo>
                  <a:pt x="1035388" y="1692004"/>
                </a:lnTo>
                <a:lnTo>
                  <a:pt x="1048410" y="1688830"/>
                </a:lnTo>
                <a:lnTo>
                  <a:pt x="1054762" y="1686608"/>
                </a:lnTo>
                <a:lnTo>
                  <a:pt x="1060797" y="1684385"/>
                </a:lnTo>
                <a:lnTo>
                  <a:pt x="1067149" y="1681528"/>
                </a:lnTo>
                <a:lnTo>
                  <a:pt x="1073501" y="1678671"/>
                </a:lnTo>
                <a:lnTo>
                  <a:pt x="1079853" y="1675179"/>
                </a:lnTo>
                <a:lnTo>
                  <a:pt x="1085570" y="1671370"/>
                </a:lnTo>
                <a:lnTo>
                  <a:pt x="1091922" y="1667243"/>
                </a:lnTo>
                <a:lnTo>
                  <a:pt x="1097639" y="1662799"/>
                </a:lnTo>
                <a:lnTo>
                  <a:pt x="1103673" y="1657085"/>
                </a:lnTo>
                <a:lnTo>
                  <a:pt x="1109072" y="1651371"/>
                </a:lnTo>
                <a:lnTo>
                  <a:pt x="1114472" y="1644704"/>
                </a:lnTo>
                <a:lnTo>
                  <a:pt x="1120189" y="1637086"/>
                </a:lnTo>
                <a:lnTo>
                  <a:pt x="1124953" y="1628514"/>
                </a:lnTo>
                <a:lnTo>
                  <a:pt x="1129082" y="1619308"/>
                </a:lnTo>
                <a:lnTo>
                  <a:pt x="1132575" y="1609467"/>
                </a:lnTo>
                <a:lnTo>
                  <a:pt x="1134163" y="1604071"/>
                </a:lnTo>
                <a:lnTo>
                  <a:pt x="1135434" y="1598357"/>
                </a:lnTo>
                <a:lnTo>
                  <a:pt x="1136704" y="1592643"/>
                </a:lnTo>
                <a:lnTo>
                  <a:pt x="1137657" y="1586611"/>
                </a:lnTo>
                <a:lnTo>
                  <a:pt x="1138927" y="1574866"/>
                </a:lnTo>
                <a:lnTo>
                  <a:pt x="1139245" y="1562802"/>
                </a:lnTo>
                <a:lnTo>
                  <a:pt x="1138927" y="1551057"/>
                </a:lnTo>
                <a:lnTo>
                  <a:pt x="1137974" y="1539311"/>
                </a:lnTo>
                <a:lnTo>
                  <a:pt x="1136704" y="1527566"/>
                </a:lnTo>
                <a:lnTo>
                  <a:pt x="1134481" y="1516137"/>
                </a:lnTo>
                <a:lnTo>
                  <a:pt x="1131940" y="1504709"/>
                </a:lnTo>
                <a:lnTo>
                  <a:pt x="1128764" y="1493916"/>
                </a:lnTo>
                <a:lnTo>
                  <a:pt x="1125270" y="1482805"/>
                </a:lnTo>
                <a:lnTo>
                  <a:pt x="1120824" y="1472647"/>
                </a:lnTo>
                <a:lnTo>
                  <a:pt x="1115742" y="1463441"/>
                </a:lnTo>
                <a:lnTo>
                  <a:pt x="1110660" y="1454235"/>
                </a:lnTo>
                <a:lnTo>
                  <a:pt x="1105261" y="1445981"/>
                </a:lnTo>
                <a:lnTo>
                  <a:pt x="1099227" y="1438362"/>
                </a:lnTo>
                <a:lnTo>
                  <a:pt x="1093510" y="1431061"/>
                </a:lnTo>
                <a:lnTo>
                  <a:pt x="1087158" y="1425029"/>
                </a:lnTo>
                <a:lnTo>
                  <a:pt x="1080806" y="1418998"/>
                </a:lnTo>
                <a:lnTo>
                  <a:pt x="1074771" y="1413919"/>
                </a:lnTo>
                <a:lnTo>
                  <a:pt x="1068102" y="1409157"/>
                </a:lnTo>
                <a:lnTo>
                  <a:pt x="1061750" y="1404395"/>
                </a:lnTo>
                <a:lnTo>
                  <a:pt x="1055080" y="1400586"/>
                </a:lnTo>
                <a:lnTo>
                  <a:pt x="1048410" y="1397094"/>
                </a:lnTo>
                <a:lnTo>
                  <a:pt x="1041740" y="1393602"/>
                </a:lnTo>
                <a:lnTo>
                  <a:pt x="1035071" y="1390745"/>
                </a:lnTo>
                <a:lnTo>
                  <a:pt x="1028401" y="1388205"/>
                </a:lnTo>
                <a:lnTo>
                  <a:pt x="1021731" y="1385666"/>
                </a:lnTo>
                <a:lnTo>
                  <a:pt x="1015062" y="1383761"/>
                </a:lnTo>
                <a:lnTo>
                  <a:pt x="1007122" y="1381539"/>
                </a:lnTo>
                <a:lnTo>
                  <a:pt x="999499" y="1379952"/>
                </a:lnTo>
                <a:lnTo>
                  <a:pt x="991877" y="1378364"/>
                </a:lnTo>
                <a:lnTo>
                  <a:pt x="983937" y="1377095"/>
                </a:lnTo>
                <a:lnTo>
                  <a:pt x="1006804" y="1075201"/>
                </a:lnTo>
                <a:lnTo>
                  <a:pt x="1018238" y="1072661"/>
                </a:lnTo>
                <a:lnTo>
                  <a:pt x="1029672" y="1070121"/>
                </a:lnTo>
                <a:lnTo>
                  <a:pt x="1040788" y="1066947"/>
                </a:lnTo>
                <a:lnTo>
                  <a:pt x="1051904" y="1062820"/>
                </a:lnTo>
                <a:lnTo>
                  <a:pt x="1063338" y="1058376"/>
                </a:lnTo>
                <a:lnTo>
                  <a:pt x="1074771" y="1053297"/>
                </a:lnTo>
                <a:lnTo>
                  <a:pt x="1085570" y="1047265"/>
                </a:lnTo>
                <a:lnTo>
                  <a:pt x="1096686" y="1040916"/>
                </a:lnTo>
                <a:lnTo>
                  <a:pt x="1103356" y="1036789"/>
                </a:lnTo>
                <a:lnTo>
                  <a:pt x="1109390" y="1032027"/>
                </a:lnTo>
                <a:lnTo>
                  <a:pt x="1116060" y="1027266"/>
                </a:lnTo>
                <a:lnTo>
                  <a:pt x="1122412" y="1022187"/>
                </a:lnTo>
                <a:lnTo>
                  <a:pt x="1128764" y="1016790"/>
                </a:lnTo>
                <a:lnTo>
                  <a:pt x="1135116" y="1010758"/>
                </a:lnTo>
                <a:lnTo>
                  <a:pt x="1141150" y="1005044"/>
                </a:lnTo>
                <a:lnTo>
                  <a:pt x="1147185" y="998378"/>
                </a:lnTo>
                <a:lnTo>
                  <a:pt x="1152902" y="991394"/>
                </a:lnTo>
                <a:lnTo>
                  <a:pt x="1158936" y="984093"/>
                </a:lnTo>
                <a:lnTo>
                  <a:pt x="1164336" y="976474"/>
                </a:lnTo>
                <a:lnTo>
                  <a:pt x="1170370" y="968220"/>
                </a:lnTo>
                <a:lnTo>
                  <a:pt x="1175452" y="959966"/>
                </a:lnTo>
                <a:lnTo>
                  <a:pt x="1180533" y="950760"/>
                </a:lnTo>
                <a:lnTo>
                  <a:pt x="1185615" y="941554"/>
                </a:lnTo>
                <a:lnTo>
                  <a:pt x="1190379" y="931714"/>
                </a:lnTo>
                <a:lnTo>
                  <a:pt x="1194508" y="921555"/>
                </a:lnTo>
                <a:lnTo>
                  <a:pt x="1198954" y="910444"/>
                </a:lnTo>
                <a:lnTo>
                  <a:pt x="1202766" y="899651"/>
                </a:lnTo>
                <a:lnTo>
                  <a:pt x="1206259" y="887906"/>
                </a:lnTo>
                <a:lnTo>
                  <a:pt x="1209435" y="876160"/>
                </a:lnTo>
                <a:lnTo>
                  <a:pt x="1212294" y="863779"/>
                </a:lnTo>
                <a:lnTo>
                  <a:pt x="1214517" y="851399"/>
                </a:lnTo>
                <a:lnTo>
                  <a:pt x="1216422" y="838701"/>
                </a:lnTo>
                <a:lnTo>
                  <a:pt x="1217693" y="826003"/>
                </a:lnTo>
                <a:lnTo>
                  <a:pt x="1218963" y="812988"/>
                </a:lnTo>
                <a:lnTo>
                  <a:pt x="1219598" y="799972"/>
                </a:lnTo>
                <a:lnTo>
                  <a:pt x="1219916" y="787274"/>
                </a:lnTo>
                <a:lnTo>
                  <a:pt x="1219916" y="774259"/>
                </a:lnTo>
                <a:lnTo>
                  <a:pt x="1219598" y="767275"/>
                </a:lnTo>
                <a:lnTo>
                  <a:pt x="1219598" y="763783"/>
                </a:lnTo>
                <a:lnTo>
                  <a:pt x="1219281" y="760926"/>
                </a:lnTo>
                <a:lnTo>
                  <a:pt x="1219281" y="754894"/>
                </a:lnTo>
                <a:lnTo>
                  <a:pt x="1218328" y="747910"/>
                </a:lnTo>
                <a:lnTo>
                  <a:pt x="1218010" y="740927"/>
                </a:lnTo>
                <a:lnTo>
                  <a:pt x="1217058" y="734260"/>
                </a:lnTo>
                <a:lnTo>
                  <a:pt x="1214834" y="720292"/>
                </a:lnTo>
                <a:lnTo>
                  <a:pt x="1212294" y="706325"/>
                </a:lnTo>
                <a:lnTo>
                  <a:pt x="1208800" y="692674"/>
                </a:lnTo>
                <a:lnTo>
                  <a:pt x="1204671" y="679341"/>
                </a:lnTo>
                <a:lnTo>
                  <a:pt x="1199907" y="666643"/>
                </a:lnTo>
                <a:lnTo>
                  <a:pt x="1194826" y="654263"/>
                </a:lnTo>
                <a:lnTo>
                  <a:pt x="1189426" y="642835"/>
                </a:lnTo>
                <a:lnTo>
                  <a:pt x="1183709" y="632359"/>
                </a:lnTo>
                <a:lnTo>
                  <a:pt x="1177357" y="622201"/>
                </a:lnTo>
                <a:lnTo>
                  <a:pt x="1170688" y="613312"/>
                </a:lnTo>
                <a:lnTo>
                  <a:pt x="1164018" y="605058"/>
                </a:lnTo>
                <a:lnTo>
                  <a:pt x="1157348" y="597122"/>
                </a:lnTo>
                <a:lnTo>
                  <a:pt x="1150361" y="590138"/>
                </a:lnTo>
                <a:lnTo>
                  <a:pt x="1143691" y="583789"/>
                </a:lnTo>
                <a:lnTo>
                  <a:pt x="1136704" y="578075"/>
                </a:lnTo>
                <a:lnTo>
                  <a:pt x="1129399" y="572996"/>
                </a:lnTo>
                <a:lnTo>
                  <a:pt x="1122412" y="567917"/>
                </a:lnTo>
                <a:lnTo>
                  <a:pt x="1115742" y="563472"/>
                </a:lnTo>
                <a:lnTo>
                  <a:pt x="1108755" y="559663"/>
                </a:lnTo>
                <a:lnTo>
                  <a:pt x="1101768" y="555536"/>
                </a:lnTo>
                <a:lnTo>
                  <a:pt x="1094463" y="552044"/>
                </a:lnTo>
                <a:lnTo>
                  <a:pt x="1088111" y="549505"/>
                </a:lnTo>
                <a:lnTo>
                  <a:pt x="1080806" y="546330"/>
                </a:lnTo>
                <a:lnTo>
                  <a:pt x="1073818" y="543791"/>
                </a:lnTo>
                <a:lnTo>
                  <a:pt x="1060162" y="539664"/>
                </a:lnTo>
                <a:lnTo>
                  <a:pt x="1046504" y="536172"/>
                </a:lnTo>
                <a:lnTo>
                  <a:pt x="1033165" y="533315"/>
                </a:lnTo>
                <a:lnTo>
                  <a:pt x="1019508" y="531093"/>
                </a:lnTo>
                <a:lnTo>
                  <a:pt x="1007122" y="530140"/>
                </a:lnTo>
                <a:lnTo>
                  <a:pt x="995370" y="529823"/>
                </a:lnTo>
                <a:lnTo>
                  <a:pt x="983301" y="529823"/>
                </a:lnTo>
                <a:lnTo>
                  <a:pt x="971550" y="530140"/>
                </a:lnTo>
                <a:lnTo>
                  <a:pt x="967104" y="529823"/>
                </a:lnTo>
                <a:lnTo>
                  <a:pt x="962657" y="529505"/>
                </a:lnTo>
                <a:lnTo>
                  <a:pt x="953447" y="529505"/>
                </a:lnTo>
                <a:close/>
                <a:moveTo>
                  <a:pt x="958846" y="276181"/>
                </a:moveTo>
                <a:lnTo>
                  <a:pt x="953764" y="276816"/>
                </a:lnTo>
                <a:lnTo>
                  <a:pt x="949318" y="277451"/>
                </a:lnTo>
                <a:lnTo>
                  <a:pt x="944236" y="278403"/>
                </a:lnTo>
                <a:lnTo>
                  <a:pt x="939472" y="279356"/>
                </a:lnTo>
                <a:lnTo>
                  <a:pt x="934708" y="280625"/>
                </a:lnTo>
                <a:lnTo>
                  <a:pt x="930262" y="282213"/>
                </a:lnTo>
                <a:lnTo>
                  <a:pt x="925815" y="284117"/>
                </a:lnTo>
                <a:lnTo>
                  <a:pt x="916922" y="288562"/>
                </a:lnTo>
                <a:lnTo>
                  <a:pt x="908982" y="293006"/>
                </a:lnTo>
                <a:lnTo>
                  <a:pt x="901360" y="299037"/>
                </a:lnTo>
                <a:lnTo>
                  <a:pt x="894372" y="305386"/>
                </a:lnTo>
                <a:lnTo>
                  <a:pt x="888020" y="312370"/>
                </a:lnTo>
                <a:lnTo>
                  <a:pt x="882621" y="319672"/>
                </a:lnTo>
                <a:lnTo>
                  <a:pt x="877539" y="327925"/>
                </a:lnTo>
                <a:lnTo>
                  <a:pt x="873093" y="336496"/>
                </a:lnTo>
                <a:lnTo>
                  <a:pt x="871505" y="340941"/>
                </a:lnTo>
                <a:lnTo>
                  <a:pt x="869917" y="345702"/>
                </a:lnTo>
                <a:lnTo>
                  <a:pt x="868964" y="350464"/>
                </a:lnTo>
                <a:lnTo>
                  <a:pt x="867694" y="354908"/>
                </a:lnTo>
                <a:lnTo>
                  <a:pt x="866741" y="359670"/>
                </a:lnTo>
                <a:lnTo>
                  <a:pt x="866106" y="364749"/>
                </a:lnTo>
                <a:lnTo>
                  <a:pt x="865788" y="369511"/>
                </a:lnTo>
                <a:lnTo>
                  <a:pt x="865788" y="374590"/>
                </a:lnTo>
                <a:lnTo>
                  <a:pt x="865788" y="379669"/>
                </a:lnTo>
                <a:lnTo>
                  <a:pt x="866106" y="384749"/>
                </a:lnTo>
                <a:lnTo>
                  <a:pt x="866741" y="389828"/>
                </a:lnTo>
                <a:lnTo>
                  <a:pt x="867694" y="394590"/>
                </a:lnTo>
                <a:lnTo>
                  <a:pt x="868964" y="399351"/>
                </a:lnTo>
                <a:lnTo>
                  <a:pt x="869917" y="404113"/>
                </a:lnTo>
                <a:lnTo>
                  <a:pt x="871505" y="408875"/>
                </a:lnTo>
                <a:lnTo>
                  <a:pt x="873093" y="413002"/>
                </a:lnTo>
                <a:lnTo>
                  <a:pt x="877539" y="421573"/>
                </a:lnTo>
                <a:lnTo>
                  <a:pt x="882621" y="429826"/>
                </a:lnTo>
                <a:lnTo>
                  <a:pt x="888020" y="437445"/>
                </a:lnTo>
                <a:lnTo>
                  <a:pt x="894372" y="444429"/>
                </a:lnTo>
                <a:lnTo>
                  <a:pt x="901360" y="450778"/>
                </a:lnTo>
                <a:lnTo>
                  <a:pt x="908982" y="456492"/>
                </a:lnTo>
                <a:lnTo>
                  <a:pt x="916922" y="461254"/>
                </a:lnTo>
                <a:lnTo>
                  <a:pt x="925815" y="465381"/>
                </a:lnTo>
                <a:lnTo>
                  <a:pt x="930262" y="466968"/>
                </a:lnTo>
                <a:lnTo>
                  <a:pt x="934708" y="468555"/>
                </a:lnTo>
                <a:lnTo>
                  <a:pt x="939472" y="470142"/>
                </a:lnTo>
                <a:lnTo>
                  <a:pt x="944236" y="471095"/>
                </a:lnTo>
                <a:lnTo>
                  <a:pt x="949318" y="472047"/>
                </a:lnTo>
                <a:lnTo>
                  <a:pt x="953764" y="472682"/>
                </a:lnTo>
                <a:lnTo>
                  <a:pt x="958846" y="472999"/>
                </a:lnTo>
                <a:lnTo>
                  <a:pt x="964245" y="473317"/>
                </a:lnTo>
                <a:lnTo>
                  <a:pt x="969327" y="472999"/>
                </a:lnTo>
                <a:lnTo>
                  <a:pt x="974408" y="472682"/>
                </a:lnTo>
                <a:lnTo>
                  <a:pt x="978855" y="472047"/>
                </a:lnTo>
                <a:lnTo>
                  <a:pt x="983937" y="471095"/>
                </a:lnTo>
                <a:lnTo>
                  <a:pt x="988701" y="470142"/>
                </a:lnTo>
                <a:lnTo>
                  <a:pt x="993465" y="468555"/>
                </a:lnTo>
                <a:lnTo>
                  <a:pt x="997911" y="466968"/>
                </a:lnTo>
                <a:lnTo>
                  <a:pt x="1002358" y="465381"/>
                </a:lnTo>
                <a:lnTo>
                  <a:pt x="1011250" y="461254"/>
                </a:lnTo>
                <a:lnTo>
                  <a:pt x="1018873" y="456492"/>
                </a:lnTo>
                <a:lnTo>
                  <a:pt x="1026813" y="450778"/>
                </a:lnTo>
                <a:lnTo>
                  <a:pt x="1033800" y="444429"/>
                </a:lnTo>
                <a:lnTo>
                  <a:pt x="1040152" y="437445"/>
                </a:lnTo>
                <a:lnTo>
                  <a:pt x="1045552" y="429826"/>
                </a:lnTo>
                <a:lnTo>
                  <a:pt x="1050633" y="421573"/>
                </a:lnTo>
                <a:lnTo>
                  <a:pt x="1055080" y="413002"/>
                </a:lnTo>
                <a:lnTo>
                  <a:pt x="1056668" y="408875"/>
                </a:lnTo>
                <a:lnTo>
                  <a:pt x="1058256" y="404113"/>
                </a:lnTo>
                <a:lnTo>
                  <a:pt x="1059209" y="399351"/>
                </a:lnTo>
                <a:lnTo>
                  <a:pt x="1060479" y="394590"/>
                </a:lnTo>
                <a:lnTo>
                  <a:pt x="1061432" y="389828"/>
                </a:lnTo>
                <a:lnTo>
                  <a:pt x="1062067" y="384749"/>
                </a:lnTo>
                <a:lnTo>
                  <a:pt x="1062385" y="379669"/>
                </a:lnTo>
                <a:lnTo>
                  <a:pt x="1062385" y="374590"/>
                </a:lnTo>
                <a:lnTo>
                  <a:pt x="1062385" y="369511"/>
                </a:lnTo>
                <a:lnTo>
                  <a:pt x="1062067" y="364749"/>
                </a:lnTo>
                <a:lnTo>
                  <a:pt x="1061432" y="359670"/>
                </a:lnTo>
                <a:lnTo>
                  <a:pt x="1060479" y="354908"/>
                </a:lnTo>
                <a:lnTo>
                  <a:pt x="1059209" y="350464"/>
                </a:lnTo>
                <a:lnTo>
                  <a:pt x="1058256" y="345702"/>
                </a:lnTo>
                <a:lnTo>
                  <a:pt x="1056668" y="340941"/>
                </a:lnTo>
                <a:lnTo>
                  <a:pt x="1055080" y="336496"/>
                </a:lnTo>
                <a:lnTo>
                  <a:pt x="1050633" y="327925"/>
                </a:lnTo>
                <a:lnTo>
                  <a:pt x="1045552" y="319672"/>
                </a:lnTo>
                <a:lnTo>
                  <a:pt x="1040152" y="312370"/>
                </a:lnTo>
                <a:lnTo>
                  <a:pt x="1033800" y="305386"/>
                </a:lnTo>
                <a:lnTo>
                  <a:pt x="1026813" y="299037"/>
                </a:lnTo>
                <a:lnTo>
                  <a:pt x="1018873" y="293006"/>
                </a:lnTo>
                <a:lnTo>
                  <a:pt x="1011250" y="288562"/>
                </a:lnTo>
                <a:lnTo>
                  <a:pt x="1002358" y="284117"/>
                </a:lnTo>
                <a:lnTo>
                  <a:pt x="997911" y="282213"/>
                </a:lnTo>
                <a:lnTo>
                  <a:pt x="993465" y="280625"/>
                </a:lnTo>
                <a:lnTo>
                  <a:pt x="988701" y="279356"/>
                </a:lnTo>
                <a:lnTo>
                  <a:pt x="983937" y="278403"/>
                </a:lnTo>
                <a:lnTo>
                  <a:pt x="978855" y="277451"/>
                </a:lnTo>
                <a:lnTo>
                  <a:pt x="974408" y="276816"/>
                </a:lnTo>
                <a:lnTo>
                  <a:pt x="969327" y="276181"/>
                </a:lnTo>
                <a:lnTo>
                  <a:pt x="964245" y="276181"/>
                </a:lnTo>
                <a:lnTo>
                  <a:pt x="958846" y="276181"/>
                </a:lnTo>
                <a:close/>
                <a:moveTo>
                  <a:pt x="765743" y="0"/>
                </a:moveTo>
                <a:lnTo>
                  <a:pt x="771142" y="0"/>
                </a:lnTo>
                <a:lnTo>
                  <a:pt x="1173864" y="0"/>
                </a:lnTo>
                <a:lnTo>
                  <a:pt x="1179263" y="0"/>
                </a:lnTo>
                <a:lnTo>
                  <a:pt x="1184662" y="635"/>
                </a:lnTo>
                <a:lnTo>
                  <a:pt x="1190379" y="1270"/>
                </a:lnTo>
                <a:lnTo>
                  <a:pt x="1195461" y="2222"/>
                </a:lnTo>
                <a:lnTo>
                  <a:pt x="1200542" y="3810"/>
                </a:lnTo>
                <a:lnTo>
                  <a:pt x="1205624" y="4762"/>
                </a:lnTo>
                <a:lnTo>
                  <a:pt x="1210706" y="6667"/>
                </a:lnTo>
                <a:lnTo>
                  <a:pt x="1215787" y="8889"/>
                </a:lnTo>
                <a:lnTo>
                  <a:pt x="1220551" y="10794"/>
                </a:lnTo>
                <a:lnTo>
                  <a:pt x="1224998" y="13016"/>
                </a:lnTo>
                <a:lnTo>
                  <a:pt x="1229444" y="15873"/>
                </a:lnTo>
                <a:lnTo>
                  <a:pt x="1234208" y="18412"/>
                </a:lnTo>
                <a:lnTo>
                  <a:pt x="1238337" y="21587"/>
                </a:lnTo>
                <a:lnTo>
                  <a:pt x="1242466" y="24761"/>
                </a:lnTo>
                <a:lnTo>
                  <a:pt x="1246277" y="28253"/>
                </a:lnTo>
                <a:lnTo>
                  <a:pt x="1250088" y="31745"/>
                </a:lnTo>
                <a:lnTo>
                  <a:pt x="1253900" y="35872"/>
                </a:lnTo>
                <a:lnTo>
                  <a:pt x="1256758" y="39681"/>
                </a:lnTo>
                <a:lnTo>
                  <a:pt x="1260570" y="43491"/>
                </a:lnTo>
                <a:lnTo>
                  <a:pt x="1263110" y="47935"/>
                </a:lnTo>
                <a:lnTo>
                  <a:pt x="1266286" y="52379"/>
                </a:lnTo>
                <a:lnTo>
                  <a:pt x="1268510" y="56824"/>
                </a:lnTo>
                <a:lnTo>
                  <a:pt x="1271050" y="61585"/>
                </a:lnTo>
                <a:lnTo>
                  <a:pt x="1273274" y="66347"/>
                </a:lnTo>
                <a:lnTo>
                  <a:pt x="1275179" y="71109"/>
                </a:lnTo>
                <a:lnTo>
                  <a:pt x="1276767" y="76188"/>
                </a:lnTo>
                <a:lnTo>
                  <a:pt x="1278355" y="81267"/>
                </a:lnTo>
                <a:lnTo>
                  <a:pt x="1279626" y="86664"/>
                </a:lnTo>
                <a:lnTo>
                  <a:pt x="1280261" y="91743"/>
                </a:lnTo>
                <a:lnTo>
                  <a:pt x="1281214" y="97140"/>
                </a:lnTo>
                <a:lnTo>
                  <a:pt x="1281531" y="102854"/>
                </a:lnTo>
                <a:lnTo>
                  <a:pt x="1281849" y="108250"/>
                </a:lnTo>
                <a:lnTo>
                  <a:pt x="1281849" y="345702"/>
                </a:lnTo>
                <a:lnTo>
                  <a:pt x="1281849" y="351099"/>
                </a:lnTo>
                <a:lnTo>
                  <a:pt x="1282484" y="356496"/>
                </a:lnTo>
                <a:lnTo>
                  <a:pt x="1282802" y="361575"/>
                </a:lnTo>
                <a:lnTo>
                  <a:pt x="1284072" y="366337"/>
                </a:lnTo>
                <a:lnTo>
                  <a:pt x="1284707" y="371098"/>
                </a:lnTo>
                <a:lnTo>
                  <a:pt x="1285978" y="375543"/>
                </a:lnTo>
                <a:lnTo>
                  <a:pt x="1287566" y="379669"/>
                </a:lnTo>
                <a:lnTo>
                  <a:pt x="1289471" y="383796"/>
                </a:lnTo>
                <a:lnTo>
                  <a:pt x="1291059" y="387288"/>
                </a:lnTo>
                <a:lnTo>
                  <a:pt x="1293283" y="390780"/>
                </a:lnTo>
                <a:lnTo>
                  <a:pt x="1295188" y="393955"/>
                </a:lnTo>
                <a:lnTo>
                  <a:pt x="1298047" y="396812"/>
                </a:lnTo>
                <a:lnTo>
                  <a:pt x="1300270" y="399669"/>
                </a:lnTo>
                <a:lnTo>
                  <a:pt x="1303446" y="402208"/>
                </a:lnTo>
                <a:lnTo>
                  <a:pt x="1306304" y="404430"/>
                </a:lnTo>
                <a:lnTo>
                  <a:pt x="1309480" y="406335"/>
                </a:lnTo>
                <a:lnTo>
                  <a:pt x="1312656" y="407922"/>
                </a:lnTo>
                <a:lnTo>
                  <a:pt x="1316150" y="409510"/>
                </a:lnTo>
                <a:lnTo>
                  <a:pt x="1319644" y="410779"/>
                </a:lnTo>
                <a:lnTo>
                  <a:pt x="1323137" y="411414"/>
                </a:lnTo>
                <a:lnTo>
                  <a:pt x="1326949" y="412367"/>
                </a:lnTo>
                <a:lnTo>
                  <a:pt x="1331078" y="412684"/>
                </a:lnTo>
                <a:lnTo>
                  <a:pt x="1335206" y="412684"/>
                </a:lnTo>
                <a:lnTo>
                  <a:pt x="1339335" y="412367"/>
                </a:lnTo>
                <a:lnTo>
                  <a:pt x="1343464" y="411732"/>
                </a:lnTo>
                <a:lnTo>
                  <a:pt x="1347910" y="411097"/>
                </a:lnTo>
                <a:lnTo>
                  <a:pt x="1352039" y="409827"/>
                </a:lnTo>
                <a:lnTo>
                  <a:pt x="1356803" y="408875"/>
                </a:lnTo>
                <a:lnTo>
                  <a:pt x="1361568" y="406653"/>
                </a:lnTo>
                <a:lnTo>
                  <a:pt x="1366332" y="404748"/>
                </a:lnTo>
                <a:lnTo>
                  <a:pt x="1371096" y="402526"/>
                </a:lnTo>
                <a:lnTo>
                  <a:pt x="1375542" y="399986"/>
                </a:lnTo>
                <a:lnTo>
                  <a:pt x="1581349" y="281260"/>
                </a:lnTo>
                <a:lnTo>
                  <a:pt x="1586113" y="278721"/>
                </a:lnTo>
                <a:lnTo>
                  <a:pt x="1591195" y="276181"/>
                </a:lnTo>
                <a:lnTo>
                  <a:pt x="1596277" y="273959"/>
                </a:lnTo>
                <a:lnTo>
                  <a:pt x="1601358" y="272372"/>
                </a:lnTo>
                <a:lnTo>
                  <a:pt x="1606440" y="270784"/>
                </a:lnTo>
                <a:lnTo>
                  <a:pt x="1611522" y="269197"/>
                </a:lnTo>
                <a:lnTo>
                  <a:pt x="1617238" y="268562"/>
                </a:lnTo>
                <a:lnTo>
                  <a:pt x="1622320" y="267610"/>
                </a:lnTo>
                <a:lnTo>
                  <a:pt x="1627402" y="266975"/>
                </a:lnTo>
                <a:lnTo>
                  <a:pt x="1632801" y="266975"/>
                </a:lnTo>
                <a:lnTo>
                  <a:pt x="1637883" y="266975"/>
                </a:lnTo>
                <a:lnTo>
                  <a:pt x="1642964" y="266975"/>
                </a:lnTo>
                <a:lnTo>
                  <a:pt x="1648364" y="267610"/>
                </a:lnTo>
                <a:lnTo>
                  <a:pt x="1653445" y="268562"/>
                </a:lnTo>
                <a:lnTo>
                  <a:pt x="1658527" y="269197"/>
                </a:lnTo>
                <a:lnTo>
                  <a:pt x="1663609" y="270467"/>
                </a:lnTo>
                <a:lnTo>
                  <a:pt x="1668373" y="272054"/>
                </a:lnTo>
                <a:lnTo>
                  <a:pt x="1673454" y="273641"/>
                </a:lnTo>
                <a:lnTo>
                  <a:pt x="1678218" y="275546"/>
                </a:lnTo>
                <a:lnTo>
                  <a:pt x="1682982" y="277768"/>
                </a:lnTo>
                <a:lnTo>
                  <a:pt x="1687746" y="280308"/>
                </a:lnTo>
                <a:lnTo>
                  <a:pt x="1692193" y="282530"/>
                </a:lnTo>
                <a:lnTo>
                  <a:pt x="1696640" y="285704"/>
                </a:lnTo>
                <a:lnTo>
                  <a:pt x="1701086" y="288562"/>
                </a:lnTo>
                <a:lnTo>
                  <a:pt x="1705215" y="292053"/>
                </a:lnTo>
                <a:lnTo>
                  <a:pt x="1709344" y="295545"/>
                </a:lnTo>
                <a:lnTo>
                  <a:pt x="1713155" y="299037"/>
                </a:lnTo>
                <a:lnTo>
                  <a:pt x="1716648" y="302847"/>
                </a:lnTo>
                <a:lnTo>
                  <a:pt x="1720142" y="307291"/>
                </a:lnTo>
                <a:lnTo>
                  <a:pt x="1723318" y="311418"/>
                </a:lnTo>
                <a:lnTo>
                  <a:pt x="1726494" y="315862"/>
                </a:lnTo>
                <a:lnTo>
                  <a:pt x="1729670" y="320624"/>
                </a:lnTo>
                <a:lnTo>
                  <a:pt x="1930713" y="668866"/>
                </a:lnTo>
                <a:lnTo>
                  <a:pt x="1933254" y="673945"/>
                </a:lnTo>
                <a:lnTo>
                  <a:pt x="1935795" y="678707"/>
                </a:lnTo>
                <a:lnTo>
                  <a:pt x="1937701" y="683786"/>
                </a:lnTo>
                <a:lnTo>
                  <a:pt x="1939606" y="688865"/>
                </a:lnTo>
                <a:lnTo>
                  <a:pt x="1941194" y="693944"/>
                </a:lnTo>
                <a:lnTo>
                  <a:pt x="1942465" y="699341"/>
                </a:lnTo>
                <a:lnTo>
                  <a:pt x="1943735" y="704420"/>
                </a:lnTo>
                <a:lnTo>
                  <a:pt x="1944370" y="709499"/>
                </a:lnTo>
                <a:lnTo>
                  <a:pt x="1944688" y="715213"/>
                </a:lnTo>
                <a:lnTo>
                  <a:pt x="1944688" y="720292"/>
                </a:lnTo>
                <a:lnTo>
                  <a:pt x="1944688" y="725372"/>
                </a:lnTo>
                <a:lnTo>
                  <a:pt x="1944688" y="730768"/>
                </a:lnTo>
                <a:lnTo>
                  <a:pt x="1944370" y="735847"/>
                </a:lnTo>
                <a:lnTo>
                  <a:pt x="1943735" y="740927"/>
                </a:lnTo>
                <a:lnTo>
                  <a:pt x="1942465" y="746006"/>
                </a:lnTo>
                <a:lnTo>
                  <a:pt x="1941194" y="751085"/>
                </a:lnTo>
                <a:lnTo>
                  <a:pt x="1939606" y="756164"/>
                </a:lnTo>
                <a:lnTo>
                  <a:pt x="1938018" y="760926"/>
                </a:lnTo>
                <a:lnTo>
                  <a:pt x="1936113" y="766005"/>
                </a:lnTo>
                <a:lnTo>
                  <a:pt x="1933890" y="770767"/>
                </a:lnTo>
                <a:lnTo>
                  <a:pt x="1931349" y="775529"/>
                </a:lnTo>
                <a:lnTo>
                  <a:pt x="1929125" y="779655"/>
                </a:lnTo>
                <a:lnTo>
                  <a:pt x="1925949" y="784100"/>
                </a:lnTo>
                <a:lnTo>
                  <a:pt x="1923091" y="788226"/>
                </a:lnTo>
                <a:lnTo>
                  <a:pt x="1919597" y="792671"/>
                </a:lnTo>
                <a:lnTo>
                  <a:pt x="1916104" y="796480"/>
                </a:lnTo>
                <a:lnTo>
                  <a:pt x="1912610" y="800607"/>
                </a:lnTo>
                <a:lnTo>
                  <a:pt x="1908799" y="804099"/>
                </a:lnTo>
                <a:lnTo>
                  <a:pt x="1904352" y="807591"/>
                </a:lnTo>
                <a:lnTo>
                  <a:pt x="1900224" y="811083"/>
                </a:lnTo>
                <a:lnTo>
                  <a:pt x="1895777" y="813940"/>
                </a:lnTo>
                <a:lnTo>
                  <a:pt x="1891013" y="816797"/>
                </a:lnTo>
                <a:lnTo>
                  <a:pt x="1684888" y="935523"/>
                </a:lnTo>
                <a:lnTo>
                  <a:pt x="1680124" y="938380"/>
                </a:lnTo>
                <a:lnTo>
                  <a:pt x="1675995" y="941554"/>
                </a:lnTo>
                <a:lnTo>
                  <a:pt x="1671866" y="944094"/>
                </a:lnTo>
                <a:lnTo>
                  <a:pt x="1668055" y="947269"/>
                </a:lnTo>
                <a:lnTo>
                  <a:pt x="1664562" y="950760"/>
                </a:lnTo>
                <a:lnTo>
                  <a:pt x="1661385" y="953935"/>
                </a:lnTo>
                <a:lnTo>
                  <a:pt x="1658527" y="957427"/>
                </a:lnTo>
                <a:lnTo>
                  <a:pt x="1655986" y="960601"/>
                </a:lnTo>
                <a:lnTo>
                  <a:pt x="1654080" y="964093"/>
                </a:lnTo>
                <a:lnTo>
                  <a:pt x="1651857" y="967585"/>
                </a:lnTo>
                <a:lnTo>
                  <a:pt x="1649952" y="971395"/>
                </a:lnTo>
                <a:lnTo>
                  <a:pt x="1648681" y="975204"/>
                </a:lnTo>
                <a:lnTo>
                  <a:pt x="1647728" y="978696"/>
                </a:lnTo>
                <a:lnTo>
                  <a:pt x="1646776" y="982188"/>
                </a:lnTo>
                <a:lnTo>
                  <a:pt x="1646458" y="985997"/>
                </a:lnTo>
                <a:lnTo>
                  <a:pt x="1646458" y="989807"/>
                </a:lnTo>
                <a:lnTo>
                  <a:pt x="1646458" y="993616"/>
                </a:lnTo>
                <a:lnTo>
                  <a:pt x="1646776" y="997108"/>
                </a:lnTo>
                <a:lnTo>
                  <a:pt x="1647728" y="1000600"/>
                </a:lnTo>
                <a:lnTo>
                  <a:pt x="1648681" y="1004409"/>
                </a:lnTo>
                <a:lnTo>
                  <a:pt x="1649952" y="1008219"/>
                </a:lnTo>
                <a:lnTo>
                  <a:pt x="1651857" y="1011711"/>
                </a:lnTo>
                <a:lnTo>
                  <a:pt x="1654080" y="1015203"/>
                </a:lnTo>
                <a:lnTo>
                  <a:pt x="1656304" y="1018695"/>
                </a:lnTo>
                <a:lnTo>
                  <a:pt x="1658527" y="1022187"/>
                </a:lnTo>
                <a:lnTo>
                  <a:pt x="1661385" y="1025361"/>
                </a:lnTo>
                <a:lnTo>
                  <a:pt x="1664562" y="1028853"/>
                </a:lnTo>
                <a:lnTo>
                  <a:pt x="1668055" y="1032027"/>
                </a:lnTo>
                <a:lnTo>
                  <a:pt x="1671866" y="1035202"/>
                </a:lnTo>
                <a:lnTo>
                  <a:pt x="1675995" y="1038376"/>
                </a:lnTo>
                <a:lnTo>
                  <a:pt x="1680442" y="1040916"/>
                </a:lnTo>
                <a:lnTo>
                  <a:pt x="1684888" y="1043773"/>
                </a:lnTo>
                <a:lnTo>
                  <a:pt x="1891013" y="1162499"/>
                </a:lnTo>
                <a:lnTo>
                  <a:pt x="1895777" y="1165674"/>
                </a:lnTo>
                <a:lnTo>
                  <a:pt x="1900224" y="1168848"/>
                </a:lnTo>
                <a:lnTo>
                  <a:pt x="1904352" y="1171705"/>
                </a:lnTo>
                <a:lnTo>
                  <a:pt x="1908799" y="1175514"/>
                </a:lnTo>
                <a:lnTo>
                  <a:pt x="1912610" y="1179006"/>
                </a:lnTo>
                <a:lnTo>
                  <a:pt x="1916104" y="1182816"/>
                </a:lnTo>
                <a:lnTo>
                  <a:pt x="1919597" y="1186625"/>
                </a:lnTo>
                <a:lnTo>
                  <a:pt x="1923091" y="1191069"/>
                </a:lnTo>
                <a:lnTo>
                  <a:pt x="1925949" y="1195196"/>
                </a:lnTo>
                <a:lnTo>
                  <a:pt x="1929125" y="1199641"/>
                </a:lnTo>
                <a:lnTo>
                  <a:pt x="1931349" y="1204402"/>
                </a:lnTo>
                <a:lnTo>
                  <a:pt x="1933890" y="1209164"/>
                </a:lnTo>
                <a:lnTo>
                  <a:pt x="1936113" y="1213608"/>
                </a:lnTo>
                <a:lnTo>
                  <a:pt x="1938018" y="1218370"/>
                </a:lnTo>
                <a:lnTo>
                  <a:pt x="1939606" y="1223449"/>
                </a:lnTo>
                <a:lnTo>
                  <a:pt x="1941194" y="1228211"/>
                </a:lnTo>
                <a:lnTo>
                  <a:pt x="1942465" y="1233290"/>
                </a:lnTo>
                <a:lnTo>
                  <a:pt x="1943735" y="1238369"/>
                </a:lnTo>
                <a:lnTo>
                  <a:pt x="1944370" y="1243449"/>
                </a:lnTo>
                <a:lnTo>
                  <a:pt x="1944688" y="1249163"/>
                </a:lnTo>
                <a:lnTo>
                  <a:pt x="1944688" y="1254242"/>
                </a:lnTo>
                <a:lnTo>
                  <a:pt x="1944688" y="1259321"/>
                </a:lnTo>
                <a:lnTo>
                  <a:pt x="1944688" y="1264718"/>
                </a:lnTo>
                <a:lnTo>
                  <a:pt x="1944370" y="1269797"/>
                </a:lnTo>
                <a:lnTo>
                  <a:pt x="1943735" y="1274876"/>
                </a:lnTo>
                <a:lnTo>
                  <a:pt x="1942465" y="1280273"/>
                </a:lnTo>
                <a:lnTo>
                  <a:pt x="1941194" y="1285352"/>
                </a:lnTo>
                <a:lnTo>
                  <a:pt x="1939606" y="1290431"/>
                </a:lnTo>
                <a:lnTo>
                  <a:pt x="1937701" y="1295510"/>
                </a:lnTo>
                <a:lnTo>
                  <a:pt x="1935795" y="1300589"/>
                </a:lnTo>
                <a:lnTo>
                  <a:pt x="1933254" y="1305351"/>
                </a:lnTo>
                <a:lnTo>
                  <a:pt x="1930713" y="1310430"/>
                </a:lnTo>
                <a:lnTo>
                  <a:pt x="1729670" y="1658672"/>
                </a:lnTo>
                <a:lnTo>
                  <a:pt x="1726494" y="1663434"/>
                </a:lnTo>
                <a:lnTo>
                  <a:pt x="1723318" y="1668196"/>
                </a:lnTo>
                <a:lnTo>
                  <a:pt x="1720142" y="1672640"/>
                </a:lnTo>
                <a:lnTo>
                  <a:pt x="1716648" y="1676449"/>
                </a:lnTo>
                <a:lnTo>
                  <a:pt x="1713155" y="1680259"/>
                </a:lnTo>
                <a:lnTo>
                  <a:pt x="1709344" y="1684385"/>
                </a:lnTo>
                <a:lnTo>
                  <a:pt x="1705215" y="1687243"/>
                </a:lnTo>
                <a:lnTo>
                  <a:pt x="1701086" y="1691052"/>
                </a:lnTo>
                <a:lnTo>
                  <a:pt x="1696640" y="1693909"/>
                </a:lnTo>
                <a:lnTo>
                  <a:pt x="1692193" y="1696766"/>
                </a:lnTo>
                <a:lnTo>
                  <a:pt x="1687746" y="1699623"/>
                </a:lnTo>
                <a:lnTo>
                  <a:pt x="1682982" y="1701845"/>
                </a:lnTo>
                <a:lnTo>
                  <a:pt x="1678218" y="1703750"/>
                </a:lnTo>
                <a:lnTo>
                  <a:pt x="1673454" y="1705655"/>
                </a:lnTo>
                <a:lnTo>
                  <a:pt x="1668373" y="1707242"/>
                </a:lnTo>
                <a:lnTo>
                  <a:pt x="1663609" y="1708829"/>
                </a:lnTo>
                <a:lnTo>
                  <a:pt x="1658527" y="1710099"/>
                </a:lnTo>
                <a:lnTo>
                  <a:pt x="1653445" y="1711369"/>
                </a:lnTo>
                <a:lnTo>
                  <a:pt x="1648364" y="1712004"/>
                </a:lnTo>
                <a:lnTo>
                  <a:pt x="1642964" y="1712321"/>
                </a:lnTo>
                <a:lnTo>
                  <a:pt x="1637883" y="1712956"/>
                </a:lnTo>
                <a:lnTo>
                  <a:pt x="1632801" y="1712956"/>
                </a:lnTo>
                <a:lnTo>
                  <a:pt x="1627402" y="1712321"/>
                </a:lnTo>
                <a:lnTo>
                  <a:pt x="1622320" y="1712004"/>
                </a:lnTo>
                <a:lnTo>
                  <a:pt x="1617238" y="1711369"/>
                </a:lnTo>
                <a:lnTo>
                  <a:pt x="1611522" y="1710099"/>
                </a:lnTo>
                <a:lnTo>
                  <a:pt x="1606440" y="1708829"/>
                </a:lnTo>
                <a:lnTo>
                  <a:pt x="1601358" y="1707242"/>
                </a:lnTo>
                <a:lnTo>
                  <a:pt x="1596277" y="1705337"/>
                </a:lnTo>
                <a:lnTo>
                  <a:pt x="1591195" y="1703432"/>
                </a:lnTo>
                <a:lnTo>
                  <a:pt x="1586113" y="1701210"/>
                </a:lnTo>
                <a:lnTo>
                  <a:pt x="1581349" y="1698353"/>
                </a:lnTo>
                <a:lnTo>
                  <a:pt x="1375542" y="1579627"/>
                </a:lnTo>
                <a:lnTo>
                  <a:pt x="1371096" y="1576770"/>
                </a:lnTo>
                <a:lnTo>
                  <a:pt x="1366332" y="1574548"/>
                </a:lnTo>
                <a:lnTo>
                  <a:pt x="1361568" y="1572643"/>
                </a:lnTo>
                <a:lnTo>
                  <a:pt x="1356803" y="1571056"/>
                </a:lnTo>
                <a:lnTo>
                  <a:pt x="1352039" y="1569469"/>
                </a:lnTo>
                <a:lnTo>
                  <a:pt x="1347910" y="1568199"/>
                </a:lnTo>
                <a:lnTo>
                  <a:pt x="1343464" y="1567564"/>
                </a:lnTo>
                <a:lnTo>
                  <a:pt x="1339335" y="1567247"/>
                </a:lnTo>
                <a:lnTo>
                  <a:pt x="1335206" y="1566612"/>
                </a:lnTo>
                <a:lnTo>
                  <a:pt x="1331078" y="1566612"/>
                </a:lnTo>
                <a:lnTo>
                  <a:pt x="1326949" y="1567247"/>
                </a:lnTo>
                <a:lnTo>
                  <a:pt x="1323137" y="1567882"/>
                </a:lnTo>
                <a:lnTo>
                  <a:pt x="1319644" y="1568517"/>
                </a:lnTo>
                <a:lnTo>
                  <a:pt x="1316150" y="1569786"/>
                </a:lnTo>
                <a:lnTo>
                  <a:pt x="1312656" y="1571374"/>
                </a:lnTo>
                <a:lnTo>
                  <a:pt x="1309480" y="1572961"/>
                </a:lnTo>
                <a:lnTo>
                  <a:pt x="1306304" y="1574866"/>
                </a:lnTo>
                <a:lnTo>
                  <a:pt x="1303446" y="1577405"/>
                </a:lnTo>
                <a:lnTo>
                  <a:pt x="1300270" y="1579627"/>
                </a:lnTo>
                <a:lnTo>
                  <a:pt x="1298047" y="1582484"/>
                </a:lnTo>
                <a:lnTo>
                  <a:pt x="1295188" y="1585659"/>
                </a:lnTo>
                <a:lnTo>
                  <a:pt x="1293283" y="1588516"/>
                </a:lnTo>
                <a:lnTo>
                  <a:pt x="1291059" y="1592325"/>
                </a:lnTo>
                <a:lnTo>
                  <a:pt x="1289471" y="1595817"/>
                </a:lnTo>
                <a:lnTo>
                  <a:pt x="1287566" y="1599944"/>
                </a:lnTo>
                <a:lnTo>
                  <a:pt x="1285978" y="1604071"/>
                </a:lnTo>
                <a:lnTo>
                  <a:pt x="1284707" y="1608198"/>
                </a:lnTo>
                <a:lnTo>
                  <a:pt x="1284072" y="1612959"/>
                </a:lnTo>
                <a:lnTo>
                  <a:pt x="1282802" y="1618039"/>
                </a:lnTo>
                <a:lnTo>
                  <a:pt x="1282484" y="1622800"/>
                </a:lnTo>
                <a:lnTo>
                  <a:pt x="1281849" y="1628197"/>
                </a:lnTo>
                <a:lnTo>
                  <a:pt x="1281849" y="1633594"/>
                </a:lnTo>
                <a:lnTo>
                  <a:pt x="1281849" y="1871046"/>
                </a:lnTo>
                <a:lnTo>
                  <a:pt x="1281531" y="1877077"/>
                </a:lnTo>
                <a:lnTo>
                  <a:pt x="1281214" y="1882156"/>
                </a:lnTo>
                <a:lnTo>
                  <a:pt x="1280261" y="1887553"/>
                </a:lnTo>
                <a:lnTo>
                  <a:pt x="1279626" y="1892950"/>
                </a:lnTo>
                <a:lnTo>
                  <a:pt x="1278355" y="1898029"/>
                </a:lnTo>
                <a:lnTo>
                  <a:pt x="1276767" y="1903108"/>
                </a:lnTo>
                <a:lnTo>
                  <a:pt x="1275179" y="1908187"/>
                </a:lnTo>
                <a:lnTo>
                  <a:pt x="1273274" y="1913266"/>
                </a:lnTo>
                <a:lnTo>
                  <a:pt x="1271050" y="1918028"/>
                </a:lnTo>
                <a:lnTo>
                  <a:pt x="1268510" y="1922790"/>
                </a:lnTo>
                <a:lnTo>
                  <a:pt x="1266286" y="1927234"/>
                </a:lnTo>
                <a:lnTo>
                  <a:pt x="1263110" y="1931361"/>
                </a:lnTo>
                <a:lnTo>
                  <a:pt x="1260570" y="1935805"/>
                </a:lnTo>
                <a:lnTo>
                  <a:pt x="1256758" y="1939932"/>
                </a:lnTo>
                <a:lnTo>
                  <a:pt x="1253900" y="1944059"/>
                </a:lnTo>
                <a:lnTo>
                  <a:pt x="1250088" y="1947551"/>
                </a:lnTo>
                <a:lnTo>
                  <a:pt x="1246277" y="1951360"/>
                </a:lnTo>
                <a:lnTo>
                  <a:pt x="1242466" y="1954535"/>
                </a:lnTo>
                <a:lnTo>
                  <a:pt x="1238337" y="1958027"/>
                </a:lnTo>
                <a:lnTo>
                  <a:pt x="1234208" y="1960884"/>
                </a:lnTo>
                <a:lnTo>
                  <a:pt x="1229444" y="1963423"/>
                </a:lnTo>
                <a:lnTo>
                  <a:pt x="1224998" y="1966280"/>
                </a:lnTo>
                <a:lnTo>
                  <a:pt x="1220551" y="1968502"/>
                </a:lnTo>
                <a:lnTo>
                  <a:pt x="1215787" y="1971042"/>
                </a:lnTo>
                <a:lnTo>
                  <a:pt x="1210706" y="1972947"/>
                </a:lnTo>
                <a:lnTo>
                  <a:pt x="1205624" y="1974534"/>
                </a:lnTo>
                <a:lnTo>
                  <a:pt x="1200542" y="1976121"/>
                </a:lnTo>
                <a:lnTo>
                  <a:pt x="1195461" y="1977391"/>
                </a:lnTo>
                <a:lnTo>
                  <a:pt x="1190379" y="1978026"/>
                </a:lnTo>
                <a:lnTo>
                  <a:pt x="1184662" y="1978978"/>
                </a:lnTo>
                <a:lnTo>
                  <a:pt x="1179263" y="1979296"/>
                </a:lnTo>
                <a:lnTo>
                  <a:pt x="1173864" y="1979613"/>
                </a:lnTo>
                <a:lnTo>
                  <a:pt x="771142" y="1979613"/>
                </a:lnTo>
                <a:lnTo>
                  <a:pt x="765743" y="1979296"/>
                </a:lnTo>
                <a:lnTo>
                  <a:pt x="760344" y="1978978"/>
                </a:lnTo>
                <a:lnTo>
                  <a:pt x="754944" y="1978026"/>
                </a:lnTo>
                <a:lnTo>
                  <a:pt x="749545" y="1977391"/>
                </a:lnTo>
                <a:lnTo>
                  <a:pt x="744146" y="1976121"/>
                </a:lnTo>
                <a:lnTo>
                  <a:pt x="739064" y="1974534"/>
                </a:lnTo>
                <a:lnTo>
                  <a:pt x="733982" y="1972947"/>
                </a:lnTo>
                <a:lnTo>
                  <a:pt x="729218" y="1971042"/>
                </a:lnTo>
                <a:lnTo>
                  <a:pt x="724772" y="1968502"/>
                </a:lnTo>
                <a:lnTo>
                  <a:pt x="720008" y="1966280"/>
                </a:lnTo>
                <a:lnTo>
                  <a:pt x="715244" y="1963423"/>
                </a:lnTo>
                <a:lnTo>
                  <a:pt x="710797" y="1960884"/>
                </a:lnTo>
                <a:lnTo>
                  <a:pt x="706668" y="1958027"/>
                </a:lnTo>
                <a:lnTo>
                  <a:pt x="702540" y="1954535"/>
                </a:lnTo>
                <a:lnTo>
                  <a:pt x="698728" y="1951360"/>
                </a:lnTo>
                <a:lnTo>
                  <a:pt x="694917" y="1947551"/>
                </a:lnTo>
                <a:lnTo>
                  <a:pt x="691423" y="1944059"/>
                </a:lnTo>
                <a:lnTo>
                  <a:pt x="687930" y="1939932"/>
                </a:lnTo>
                <a:lnTo>
                  <a:pt x="684754" y="1935805"/>
                </a:lnTo>
                <a:lnTo>
                  <a:pt x="681578" y="1931361"/>
                </a:lnTo>
                <a:lnTo>
                  <a:pt x="678719" y="1927234"/>
                </a:lnTo>
                <a:lnTo>
                  <a:pt x="675861" y="1922790"/>
                </a:lnTo>
                <a:lnTo>
                  <a:pt x="673638" y="1918028"/>
                </a:lnTo>
                <a:lnTo>
                  <a:pt x="671732" y="1913266"/>
                </a:lnTo>
                <a:lnTo>
                  <a:pt x="669826" y="1908187"/>
                </a:lnTo>
                <a:lnTo>
                  <a:pt x="667921" y="1903108"/>
                </a:lnTo>
                <a:lnTo>
                  <a:pt x="666650" y="1898029"/>
                </a:lnTo>
                <a:lnTo>
                  <a:pt x="665380" y="1892950"/>
                </a:lnTo>
                <a:lnTo>
                  <a:pt x="664110" y="1887553"/>
                </a:lnTo>
                <a:lnTo>
                  <a:pt x="663474" y="1882156"/>
                </a:lnTo>
                <a:lnTo>
                  <a:pt x="663157" y="1877077"/>
                </a:lnTo>
                <a:lnTo>
                  <a:pt x="663157" y="1871046"/>
                </a:lnTo>
                <a:lnTo>
                  <a:pt x="663157" y="1633594"/>
                </a:lnTo>
                <a:lnTo>
                  <a:pt x="663157" y="1628197"/>
                </a:lnTo>
                <a:lnTo>
                  <a:pt x="662839" y="1623118"/>
                </a:lnTo>
                <a:lnTo>
                  <a:pt x="661886" y="1618039"/>
                </a:lnTo>
                <a:lnTo>
                  <a:pt x="661251" y="1612959"/>
                </a:lnTo>
                <a:lnTo>
                  <a:pt x="659981" y="1608515"/>
                </a:lnTo>
                <a:lnTo>
                  <a:pt x="658710" y="1604071"/>
                </a:lnTo>
                <a:lnTo>
                  <a:pt x="657122" y="1599944"/>
                </a:lnTo>
                <a:lnTo>
                  <a:pt x="655534" y="1596135"/>
                </a:lnTo>
                <a:lnTo>
                  <a:pt x="653629" y="1592325"/>
                </a:lnTo>
                <a:lnTo>
                  <a:pt x="651723" y="1588516"/>
                </a:lnTo>
                <a:lnTo>
                  <a:pt x="649500" y="1585659"/>
                </a:lnTo>
                <a:lnTo>
                  <a:pt x="646959" y="1582484"/>
                </a:lnTo>
                <a:lnTo>
                  <a:pt x="644418" y="1579627"/>
                </a:lnTo>
                <a:lnTo>
                  <a:pt x="641560" y="1577405"/>
                </a:lnTo>
                <a:lnTo>
                  <a:pt x="638384" y="1574866"/>
                </a:lnTo>
                <a:lnTo>
                  <a:pt x="635525" y="1572961"/>
                </a:lnTo>
                <a:lnTo>
                  <a:pt x="632032" y="1571374"/>
                </a:lnTo>
                <a:lnTo>
                  <a:pt x="628538" y="1569786"/>
                </a:lnTo>
                <a:lnTo>
                  <a:pt x="625044" y="1568517"/>
                </a:lnTo>
                <a:lnTo>
                  <a:pt x="621551" y="1567882"/>
                </a:lnTo>
                <a:lnTo>
                  <a:pt x="617739" y="1567247"/>
                </a:lnTo>
                <a:lnTo>
                  <a:pt x="613610" y="1566612"/>
                </a:lnTo>
                <a:lnTo>
                  <a:pt x="609799" y="1566612"/>
                </a:lnTo>
                <a:lnTo>
                  <a:pt x="605353" y="1567247"/>
                </a:lnTo>
                <a:lnTo>
                  <a:pt x="601224" y="1567564"/>
                </a:lnTo>
                <a:lnTo>
                  <a:pt x="596778" y="1568199"/>
                </a:lnTo>
                <a:lnTo>
                  <a:pt x="592649" y="1569469"/>
                </a:lnTo>
                <a:lnTo>
                  <a:pt x="587885" y="1571056"/>
                </a:lnTo>
                <a:lnTo>
                  <a:pt x="583438" y="1572643"/>
                </a:lnTo>
                <a:lnTo>
                  <a:pt x="578674" y="1574548"/>
                </a:lnTo>
                <a:lnTo>
                  <a:pt x="574228" y="1576770"/>
                </a:lnTo>
                <a:lnTo>
                  <a:pt x="569146" y="1579627"/>
                </a:lnTo>
                <a:lnTo>
                  <a:pt x="363339" y="1698353"/>
                </a:lnTo>
                <a:lnTo>
                  <a:pt x="358575" y="1701210"/>
                </a:lnTo>
                <a:lnTo>
                  <a:pt x="353493" y="1703432"/>
                </a:lnTo>
                <a:lnTo>
                  <a:pt x="348411" y="1705337"/>
                </a:lnTo>
                <a:lnTo>
                  <a:pt x="343330" y="1707242"/>
                </a:lnTo>
                <a:lnTo>
                  <a:pt x="338248" y="1708829"/>
                </a:lnTo>
                <a:lnTo>
                  <a:pt x="333166" y="1710099"/>
                </a:lnTo>
                <a:lnTo>
                  <a:pt x="328085" y="1711369"/>
                </a:lnTo>
                <a:lnTo>
                  <a:pt x="323003" y="1712004"/>
                </a:lnTo>
                <a:lnTo>
                  <a:pt x="317286" y="1712321"/>
                </a:lnTo>
                <a:lnTo>
                  <a:pt x="312205" y="1712956"/>
                </a:lnTo>
                <a:lnTo>
                  <a:pt x="306805" y="1712956"/>
                </a:lnTo>
                <a:lnTo>
                  <a:pt x="301724" y="1712321"/>
                </a:lnTo>
                <a:lnTo>
                  <a:pt x="296642" y="1712004"/>
                </a:lnTo>
                <a:lnTo>
                  <a:pt x="291560" y="1711369"/>
                </a:lnTo>
                <a:lnTo>
                  <a:pt x="286479" y="1710099"/>
                </a:lnTo>
                <a:lnTo>
                  <a:pt x="281397" y="1708829"/>
                </a:lnTo>
                <a:lnTo>
                  <a:pt x="276315" y="1707242"/>
                </a:lnTo>
                <a:lnTo>
                  <a:pt x="271551" y="1705655"/>
                </a:lnTo>
                <a:lnTo>
                  <a:pt x="266470" y="1703750"/>
                </a:lnTo>
                <a:lnTo>
                  <a:pt x="261706" y="1701845"/>
                </a:lnTo>
                <a:lnTo>
                  <a:pt x="256941" y="1699623"/>
                </a:lnTo>
                <a:lnTo>
                  <a:pt x="252813" y="1696766"/>
                </a:lnTo>
                <a:lnTo>
                  <a:pt x="248049" y="1693909"/>
                </a:lnTo>
                <a:lnTo>
                  <a:pt x="243602" y="1691052"/>
                </a:lnTo>
                <a:lnTo>
                  <a:pt x="239791" y="1687243"/>
                </a:lnTo>
                <a:lnTo>
                  <a:pt x="235980" y="1684385"/>
                </a:lnTo>
                <a:lnTo>
                  <a:pt x="231851" y="1680259"/>
                </a:lnTo>
                <a:lnTo>
                  <a:pt x="228040" y="1676449"/>
                </a:lnTo>
                <a:lnTo>
                  <a:pt x="224863" y="1672640"/>
                </a:lnTo>
                <a:lnTo>
                  <a:pt x="221370" y="1668196"/>
                </a:lnTo>
                <a:lnTo>
                  <a:pt x="218194" y="1663434"/>
                </a:lnTo>
                <a:lnTo>
                  <a:pt x="215335" y="1658672"/>
                </a:lnTo>
                <a:lnTo>
                  <a:pt x="14292" y="1310430"/>
                </a:lnTo>
                <a:lnTo>
                  <a:pt x="11751" y="1305351"/>
                </a:lnTo>
                <a:lnTo>
                  <a:pt x="9211" y="1300589"/>
                </a:lnTo>
                <a:lnTo>
                  <a:pt x="6987" y="1295510"/>
                </a:lnTo>
                <a:lnTo>
                  <a:pt x="5399" y="1290431"/>
                </a:lnTo>
                <a:lnTo>
                  <a:pt x="3811" y="1285352"/>
                </a:lnTo>
                <a:lnTo>
                  <a:pt x="2541" y="1280273"/>
                </a:lnTo>
                <a:lnTo>
                  <a:pt x="1588" y="1274876"/>
                </a:lnTo>
                <a:lnTo>
                  <a:pt x="635" y="1269797"/>
                </a:lnTo>
                <a:lnTo>
                  <a:pt x="318" y="1264718"/>
                </a:lnTo>
                <a:lnTo>
                  <a:pt x="0" y="1259321"/>
                </a:lnTo>
                <a:lnTo>
                  <a:pt x="0" y="1254242"/>
                </a:lnTo>
                <a:lnTo>
                  <a:pt x="318" y="1249163"/>
                </a:lnTo>
                <a:lnTo>
                  <a:pt x="635" y="1243449"/>
                </a:lnTo>
                <a:lnTo>
                  <a:pt x="1588" y="1238369"/>
                </a:lnTo>
                <a:lnTo>
                  <a:pt x="2223" y="1233290"/>
                </a:lnTo>
                <a:lnTo>
                  <a:pt x="3494" y="1228211"/>
                </a:lnTo>
                <a:lnTo>
                  <a:pt x="5082" y="1223449"/>
                </a:lnTo>
                <a:lnTo>
                  <a:pt x="6987" y="1218370"/>
                </a:lnTo>
                <a:lnTo>
                  <a:pt x="8893" y="1213608"/>
                </a:lnTo>
                <a:lnTo>
                  <a:pt x="10799" y="1209164"/>
                </a:lnTo>
                <a:lnTo>
                  <a:pt x="13339" y="1204402"/>
                </a:lnTo>
                <a:lnTo>
                  <a:pt x="15880" y="1199641"/>
                </a:lnTo>
                <a:lnTo>
                  <a:pt x="18739" y="1195196"/>
                </a:lnTo>
                <a:lnTo>
                  <a:pt x="21915" y="1191069"/>
                </a:lnTo>
                <a:lnTo>
                  <a:pt x="25091" y="1186625"/>
                </a:lnTo>
                <a:lnTo>
                  <a:pt x="28584" y="1182816"/>
                </a:lnTo>
                <a:lnTo>
                  <a:pt x="32396" y="1179006"/>
                </a:lnTo>
                <a:lnTo>
                  <a:pt x="36207" y="1175514"/>
                </a:lnTo>
                <a:lnTo>
                  <a:pt x="40336" y="1171705"/>
                </a:lnTo>
                <a:lnTo>
                  <a:pt x="44465" y="1168848"/>
                </a:lnTo>
                <a:lnTo>
                  <a:pt x="49229" y="1165674"/>
                </a:lnTo>
                <a:lnTo>
                  <a:pt x="53993" y="1162499"/>
                </a:lnTo>
                <a:lnTo>
                  <a:pt x="259800" y="1043773"/>
                </a:lnTo>
                <a:lnTo>
                  <a:pt x="264564" y="1040916"/>
                </a:lnTo>
                <a:lnTo>
                  <a:pt x="268693" y="1038376"/>
                </a:lnTo>
                <a:lnTo>
                  <a:pt x="272822" y="1035202"/>
                </a:lnTo>
                <a:lnTo>
                  <a:pt x="276633" y="1032027"/>
                </a:lnTo>
                <a:lnTo>
                  <a:pt x="280127" y="1028853"/>
                </a:lnTo>
                <a:lnTo>
                  <a:pt x="283303" y="1025361"/>
                </a:lnTo>
                <a:lnTo>
                  <a:pt x="286161" y="1022187"/>
                </a:lnTo>
                <a:lnTo>
                  <a:pt x="288702" y="1018695"/>
                </a:lnTo>
                <a:lnTo>
                  <a:pt x="291243" y="1015203"/>
                </a:lnTo>
                <a:lnTo>
                  <a:pt x="293148" y="1011711"/>
                </a:lnTo>
                <a:lnTo>
                  <a:pt x="294736" y="1008219"/>
                </a:lnTo>
                <a:lnTo>
                  <a:pt x="295689" y="1004409"/>
                </a:lnTo>
                <a:lnTo>
                  <a:pt x="296960" y="1000600"/>
                </a:lnTo>
                <a:lnTo>
                  <a:pt x="297912" y="997108"/>
                </a:lnTo>
                <a:lnTo>
                  <a:pt x="298230" y="993616"/>
                </a:lnTo>
                <a:lnTo>
                  <a:pt x="298230" y="989807"/>
                </a:lnTo>
                <a:lnTo>
                  <a:pt x="298230" y="985997"/>
                </a:lnTo>
                <a:lnTo>
                  <a:pt x="297912" y="982188"/>
                </a:lnTo>
                <a:lnTo>
                  <a:pt x="296960" y="978696"/>
                </a:lnTo>
                <a:lnTo>
                  <a:pt x="295689" y="975204"/>
                </a:lnTo>
                <a:lnTo>
                  <a:pt x="294736" y="971395"/>
                </a:lnTo>
                <a:lnTo>
                  <a:pt x="293148" y="967585"/>
                </a:lnTo>
                <a:lnTo>
                  <a:pt x="291243" y="964093"/>
                </a:lnTo>
                <a:lnTo>
                  <a:pt x="288702" y="960601"/>
                </a:lnTo>
                <a:lnTo>
                  <a:pt x="286161" y="957427"/>
                </a:lnTo>
                <a:lnTo>
                  <a:pt x="283303" y="953935"/>
                </a:lnTo>
                <a:lnTo>
                  <a:pt x="280127" y="950760"/>
                </a:lnTo>
                <a:lnTo>
                  <a:pt x="276633" y="947269"/>
                </a:lnTo>
                <a:lnTo>
                  <a:pt x="272822" y="944094"/>
                </a:lnTo>
                <a:lnTo>
                  <a:pt x="268693" y="941554"/>
                </a:lnTo>
                <a:lnTo>
                  <a:pt x="264564" y="938380"/>
                </a:lnTo>
                <a:lnTo>
                  <a:pt x="259800" y="935523"/>
                </a:lnTo>
                <a:lnTo>
                  <a:pt x="53993" y="816797"/>
                </a:lnTo>
                <a:lnTo>
                  <a:pt x="49229" y="813940"/>
                </a:lnTo>
                <a:lnTo>
                  <a:pt x="44465" y="811083"/>
                </a:lnTo>
                <a:lnTo>
                  <a:pt x="40336" y="807591"/>
                </a:lnTo>
                <a:lnTo>
                  <a:pt x="36207" y="804099"/>
                </a:lnTo>
                <a:lnTo>
                  <a:pt x="32396" y="800607"/>
                </a:lnTo>
                <a:lnTo>
                  <a:pt x="28584" y="796480"/>
                </a:lnTo>
                <a:lnTo>
                  <a:pt x="25091" y="792671"/>
                </a:lnTo>
                <a:lnTo>
                  <a:pt x="21915" y="788226"/>
                </a:lnTo>
                <a:lnTo>
                  <a:pt x="18739" y="784100"/>
                </a:lnTo>
                <a:lnTo>
                  <a:pt x="15880" y="779655"/>
                </a:lnTo>
                <a:lnTo>
                  <a:pt x="13339" y="775529"/>
                </a:lnTo>
                <a:lnTo>
                  <a:pt x="10799" y="770767"/>
                </a:lnTo>
                <a:lnTo>
                  <a:pt x="8893" y="766005"/>
                </a:lnTo>
                <a:lnTo>
                  <a:pt x="6987" y="760926"/>
                </a:lnTo>
                <a:lnTo>
                  <a:pt x="5082" y="756164"/>
                </a:lnTo>
                <a:lnTo>
                  <a:pt x="3494" y="751085"/>
                </a:lnTo>
                <a:lnTo>
                  <a:pt x="2223" y="746006"/>
                </a:lnTo>
                <a:lnTo>
                  <a:pt x="1588" y="740927"/>
                </a:lnTo>
                <a:lnTo>
                  <a:pt x="635" y="735847"/>
                </a:lnTo>
                <a:lnTo>
                  <a:pt x="318" y="730768"/>
                </a:lnTo>
                <a:lnTo>
                  <a:pt x="0" y="725372"/>
                </a:lnTo>
                <a:lnTo>
                  <a:pt x="0" y="720292"/>
                </a:lnTo>
                <a:lnTo>
                  <a:pt x="318" y="715213"/>
                </a:lnTo>
                <a:lnTo>
                  <a:pt x="635" y="709499"/>
                </a:lnTo>
                <a:lnTo>
                  <a:pt x="1588" y="704420"/>
                </a:lnTo>
                <a:lnTo>
                  <a:pt x="2541" y="699341"/>
                </a:lnTo>
                <a:lnTo>
                  <a:pt x="3811" y="693944"/>
                </a:lnTo>
                <a:lnTo>
                  <a:pt x="5399" y="688865"/>
                </a:lnTo>
                <a:lnTo>
                  <a:pt x="6987" y="683786"/>
                </a:lnTo>
                <a:lnTo>
                  <a:pt x="9211" y="678707"/>
                </a:lnTo>
                <a:lnTo>
                  <a:pt x="11751" y="673945"/>
                </a:lnTo>
                <a:lnTo>
                  <a:pt x="14292" y="668866"/>
                </a:lnTo>
                <a:lnTo>
                  <a:pt x="215335" y="320624"/>
                </a:lnTo>
                <a:lnTo>
                  <a:pt x="218194" y="315862"/>
                </a:lnTo>
                <a:lnTo>
                  <a:pt x="221370" y="311418"/>
                </a:lnTo>
                <a:lnTo>
                  <a:pt x="224863" y="307291"/>
                </a:lnTo>
                <a:lnTo>
                  <a:pt x="228040" y="302847"/>
                </a:lnTo>
                <a:lnTo>
                  <a:pt x="231851" y="299037"/>
                </a:lnTo>
                <a:lnTo>
                  <a:pt x="235980" y="295545"/>
                </a:lnTo>
                <a:lnTo>
                  <a:pt x="239791" y="292053"/>
                </a:lnTo>
                <a:lnTo>
                  <a:pt x="243602" y="288562"/>
                </a:lnTo>
                <a:lnTo>
                  <a:pt x="248049" y="285704"/>
                </a:lnTo>
                <a:lnTo>
                  <a:pt x="252813" y="282530"/>
                </a:lnTo>
                <a:lnTo>
                  <a:pt x="256941" y="280308"/>
                </a:lnTo>
                <a:lnTo>
                  <a:pt x="261706" y="277768"/>
                </a:lnTo>
                <a:lnTo>
                  <a:pt x="266470" y="275546"/>
                </a:lnTo>
                <a:lnTo>
                  <a:pt x="271551" y="273641"/>
                </a:lnTo>
                <a:lnTo>
                  <a:pt x="276315" y="272054"/>
                </a:lnTo>
                <a:lnTo>
                  <a:pt x="281397" y="270467"/>
                </a:lnTo>
                <a:lnTo>
                  <a:pt x="286479" y="269197"/>
                </a:lnTo>
                <a:lnTo>
                  <a:pt x="291560" y="268562"/>
                </a:lnTo>
                <a:lnTo>
                  <a:pt x="296642" y="267610"/>
                </a:lnTo>
                <a:lnTo>
                  <a:pt x="301724" y="266975"/>
                </a:lnTo>
                <a:lnTo>
                  <a:pt x="306805" y="266975"/>
                </a:lnTo>
                <a:lnTo>
                  <a:pt x="312205" y="266975"/>
                </a:lnTo>
                <a:lnTo>
                  <a:pt x="317286" y="266975"/>
                </a:lnTo>
                <a:lnTo>
                  <a:pt x="323003" y="267610"/>
                </a:lnTo>
                <a:lnTo>
                  <a:pt x="328085" y="268562"/>
                </a:lnTo>
                <a:lnTo>
                  <a:pt x="333166" y="269197"/>
                </a:lnTo>
                <a:lnTo>
                  <a:pt x="338248" y="270784"/>
                </a:lnTo>
                <a:lnTo>
                  <a:pt x="343330" y="272372"/>
                </a:lnTo>
                <a:lnTo>
                  <a:pt x="348411" y="273959"/>
                </a:lnTo>
                <a:lnTo>
                  <a:pt x="353493" y="276181"/>
                </a:lnTo>
                <a:lnTo>
                  <a:pt x="358575" y="278721"/>
                </a:lnTo>
                <a:lnTo>
                  <a:pt x="363339" y="281260"/>
                </a:lnTo>
                <a:lnTo>
                  <a:pt x="569146" y="399986"/>
                </a:lnTo>
                <a:lnTo>
                  <a:pt x="574228" y="402526"/>
                </a:lnTo>
                <a:lnTo>
                  <a:pt x="578674" y="404748"/>
                </a:lnTo>
                <a:lnTo>
                  <a:pt x="583438" y="406653"/>
                </a:lnTo>
                <a:lnTo>
                  <a:pt x="587885" y="408875"/>
                </a:lnTo>
                <a:lnTo>
                  <a:pt x="592649" y="409827"/>
                </a:lnTo>
                <a:lnTo>
                  <a:pt x="596778" y="411097"/>
                </a:lnTo>
                <a:lnTo>
                  <a:pt x="601224" y="411732"/>
                </a:lnTo>
                <a:lnTo>
                  <a:pt x="605353" y="412367"/>
                </a:lnTo>
                <a:lnTo>
                  <a:pt x="609799" y="412684"/>
                </a:lnTo>
                <a:lnTo>
                  <a:pt x="613610" y="412684"/>
                </a:lnTo>
                <a:lnTo>
                  <a:pt x="617739" y="412367"/>
                </a:lnTo>
                <a:lnTo>
                  <a:pt x="621551" y="411414"/>
                </a:lnTo>
                <a:lnTo>
                  <a:pt x="625044" y="410779"/>
                </a:lnTo>
                <a:lnTo>
                  <a:pt x="628538" y="409510"/>
                </a:lnTo>
                <a:lnTo>
                  <a:pt x="632032" y="407922"/>
                </a:lnTo>
                <a:lnTo>
                  <a:pt x="635525" y="406335"/>
                </a:lnTo>
                <a:lnTo>
                  <a:pt x="638384" y="404430"/>
                </a:lnTo>
                <a:lnTo>
                  <a:pt x="641560" y="402208"/>
                </a:lnTo>
                <a:lnTo>
                  <a:pt x="644418" y="399669"/>
                </a:lnTo>
                <a:lnTo>
                  <a:pt x="646959" y="396812"/>
                </a:lnTo>
                <a:lnTo>
                  <a:pt x="649500" y="393955"/>
                </a:lnTo>
                <a:lnTo>
                  <a:pt x="651723" y="390780"/>
                </a:lnTo>
                <a:lnTo>
                  <a:pt x="653629" y="387288"/>
                </a:lnTo>
                <a:lnTo>
                  <a:pt x="655534" y="383796"/>
                </a:lnTo>
                <a:lnTo>
                  <a:pt x="657122" y="379669"/>
                </a:lnTo>
                <a:lnTo>
                  <a:pt x="658710" y="375543"/>
                </a:lnTo>
                <a:lnTo>
                  <a:pt x="659981" y="371098"/>
                </a:lnTo>
                <a:lnTo>
                  <a:pt x="661251" y="366337"/>
                </a:lnTo>
                <a:lnTo>
                  <a:pt x="661886" y="361575"/>
                </a:lnTo>
                <a:lnTo>
                  <a:pt x="662839" y="356496"/>
                </a:lnTo>
                <a:lnTo>
                  <a:pt x="663157" y="351099"/>
                </a:lnTo>
                <a:lnTo>
                  <a:pt x="663157" y="345702"/>
                </a:lnTo>
                <a:lnTo>
                  <a:pt x="663157" y="108250"/>
                </a:lnTo>
                <a:lnTo>
                  <a:pt x="663157" y="102854"/>
                </a:lnTo>
                <a:lnTo>
                  <a:pt x="663474" y="97140"/>
                </a:lnTo>
                <a:lnTo>
                  <a:pt x="664110" y="91743"/>
                </a:lnTo>
                <a:lnTo>
                  <a:pt x="665380" y="86664"/>
                </a:lnTo>
                <a:lnTo>
                  <a:pt x="666650" y="81267"/>
                </a:lnTo>
                <a:lnTo>
                  <a:pt x="667921" y="76188"/>
                </a:lnTo>
                <a:lnTo>
                  <a:pt x="669826" y="71109"/>
                </a:lnTo>
                <a:lnTo>
                  <a:pt x="671732" y="66347"/>
                </a:lnTo>
                <a:lnTo>
                  <a:pt x="673638" y="61585"/>
                </a:lnTo>
                <a:lnTo>
                  <a:pt x="675861" y="56824"/>
                </a:lnTo>
                <a:lnTo>
                  <a:pt x="678719" y="52379"/>
                </a:lnTo>
                <a:lnTo>
                  <a:pt x="681578" y="47935"/>
                </a:lnTo>
                <a:lnTo>
                  <a:pt x="684754" y="43491"/>
                </a:lnTo>
                <a:lnTo>
                  <a:pt x="687930" y="39681"/>
                </a:lnTo>
                <a:lnTo>
                  <a:pt x="691423" y="35872"/>
                </a:lnTo>
                <a:lnTo>
                  <a:pt x="694917" y="31745"/>
                </a:lnTo>
                <a:lnTo>
                  <a:pt x="698728" y="28253"/>
                </a:lnTo>
                <a:lnTo>
                  <a:pt x="702540" y="24761"/>
                </a:lnTo>
                <a:lnTo>
                  <a:pt x="706668" y="21587"/>
                </a:lnTo>
                <a:lnTo>
                  <a:pt x="710797" y="18412"/>
                </a:lnTo>
                <a:lnTo>
                  <a:pt x="715244" y="15873"/>
                </a:lnTo>
                <a:lnTo>
                  <a:pt x="720008" y="13016"/>
                </a:lnTo>
                <a:lnTo>
                  <a:pt x="724772" y="10794"/>
                </a:lnTo>
                <a:lnTo>
                  <a:pt x="729218" y="8889"/>
                </a:lnTo>
                <a:lnTo>
                  <a:pt x="733982" y="6667"/>
                </a:lnTo>
                <a:lnTo>
                  <a:pt x="739064" y="4762"/>
                </a:lnTo>
                <a:lnTo>
                  <a:pt x="744146" y="3810"/>
                </a:lnTo>
                <a:lnTo>
                  <a:pt x="749545" y="2222"/>
                </a:lnTo>
                <a:lnTo>
                  <a:pt x="754944" y="1270"/>
                </a:lnTo>
                <a:lnTo>
                  <a:pt x="760344" y="635"/>
                </a:lnTo>
                <a:lnTo>
                  <a:pt x="76574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F96810B-DE76-D114-2D47-D6F2521878DD}"/>
              </a:ext>
            </a:extLst>
          </p:cNvPr>
          <p:cNvSpPr/>
          <p:nvPr/>
        </p:nvSpPr>
        <p:spPr>
          <a:xfrm>
            <a:off x="9157335" y="1914525"/>
            <a:ext cx="1769745" cy="1769745"/>
          </a:xfrm>
          <a:prstGeom prst="ellipse">
            <a:avLst/>
          </a:prstGeom>
          <a:noFill/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BF578C58-2453-1094-2B28-8A20C472ABA8}"/>
              </a:ext>
            </a:extLst>
          </p:cNvPr>
          <p:cNvSpPr/>
          <p:nvPr/>
        </p:nvSpPr>
        <p:spPr bwMode="auto">
          <a:xfrm>
            <a:off x="9730740" y="2401570"/>
            <a:ext cx="622300" cy="796290"/>
          </a:xfrm>
          <a:custGeom>
            <a:avLst/>
            <a:gdLst>
              <a:gd name="T0" fmla="*/ 1139504 w 1546226"/>
              <a:gd name="T1" fmla="*/ 1893571 h 1979613"/>
              <a:gd name="T2" fmla="*/ 1117260 w 1546226"/>
              <a:gd name="T3" fmla="*/ 1969136 h 1979613"/>
              <a:gd name="T4" fmla="*/ 423882 w 1546226"/>
              <a:gd name="T5" fmla="*/ 1965643 h 1979613"/>
              <a:gd name="T6" fmla="*/ 408946 w 1546226"/>
              <a:gd name="T7" fmla="*/ 1888173 h 1979613"/>
              <a:gd name="T8" fmla="*/ 965201 w 1546226"/>
              <a:gd name="T9" fmla="*/ 1608456 h 1979613"/>
              <a:gd name="T10" fmla="*/ 1020446 w 1546226"/>
              <a:gd name="T11" fmla="*/ 1663701 h 1979613"/>
              <a:gd name="T12" fmla="*/ 977266 w 1546226"/>
              <a:gd name="T13" fmla="*/ 1729106 h 1979613"/>
              <a:gd name="T14" fmla="*/ 536258 w 1546226"/>
              <a:gd name="T15" fmla="*/ 1704658 h 1979613"/>
              <a:gd name="T16" fmla="*/ 543878 w 1546226"/>
              <a:gd name="T17" fmla="*/ 1626236 h 1979613"/>
              <a:gd name="T18" fmla="*/ 859473 w 1546226"/>
              <a:gd name="T19" fmla="*/ 1366838 h 1979613"/>
              <a:gd name="T20" fmla="*/ 895986 w 1546226"/>
              <a:gd name="T21" fmla="*/ 1436370 h 1979613"/>
              <a:gd name="T22" fmla="*/ 835026 w 1546226"/>
              <a:gd name="T23" fmla="*/ 1485900 h 1979613"/>
              <a:gd name="T24" fmla="*/ 652463 w 1546226"/>
              <a:gd name="T25" fmla="*/ 1442403 h 1979613"/>
              <a:gd name="T26" fmla="*/ 681991 w 1546226"/>
              <a:gd name="T27" fmla="*/ 1369695 h 1979613"/>
              <a:gd name="T28" fmla="*/ 1304222 w 1546226"/>
              <a:gd name="T29" fmla="*/ 1188236 h 1979613"/>
              <a:gd name="T30" fmla="*/ 1445365 w 1546226"/>
              <a:gd name="T31" fmla="*/ 1409543 h 1979613"/>
              <a:gd name="T32" fmla="*/ 1521804 w 1546226"/>
              <a:gd name="T33" fmla="*/ 1643532 h 1979613"/>
              <a:gd name="T34" fmla="*/ 1542420 w 1546226"/>
              <a:gd name="T35" fmla="*/ 1979613 h 1979613"/>
              <a:gd name="T36" fmla="*/ 1276311 w 1546226"/>
              <a:gd name="T37" fmla="*/ 1712016 h 1979613"/>
              <a:gd name="T38" fmla="*/ 1209387 w 1546226"/>
              <a:gd name="T39" fmla="*/ 1506880 h 1979613"/>
              <a:gd name="T40" fmla="*/ 1061267 w 1546226"/>
              <a:gd name="T41" fmla="*/ 1303011 h 1979613"/>
              <a:gd name="T42" fmla="*/ 1032087 w 1546226"/>
              <a:gd name="T43" fmla="*/ 1155896 h 1979613"/>
              <a:gd name="T44" fmla="*/ 847726 w 1546226"/>
              <a:gd name="T45" fmla="*/ 496570 h 1979613"/>
              <a:gd name="T46" fmla="*/ 896938 w 1546226"/>
              <a:gd name="T47" fmla="*/ 557212 h 1979613"/>
              <a:gd name="T48" fmla="*/ 847726 w 1546226"/>
              <a:gd name="T49" fmla="*/ 617855 h 1979613"/>
              <a:gd name="T50" fmla="*/ 656908 w 1546226"/>
              <a:gd name="T51" fmla="*/ 586740 h 1979613"/>
              <a:gd name="T52" fmla="*/ 672148 w 1546226"/>
              <a:gd name="T53" fmla="*/ 509270 h 1979613"/>
              <a:gd name="T54" fmla="*/ 988378 w 1546226"/>
              <a:gd name="T55" fmla="*/ 255587 h 1979613"/>
              <a:gd name="T56" fmla="*/ 1017588 w 1546226"/>
              <a:gd name="T57" fmla="*/ 328295 h 1979613"/>
              <a:gd name="T58" fmla="*/ 587375 w 1546226"/>
              <a:gd name="T59" fmla="*/ 371475 h 1979613"/>
              <a:gd name="T60" fmla="*/ 527050 w 1546226"/>
              <a:gd name="T61" fmla="*/ 322262 h 1979613"/>
              <a:gd name="T62" fmla="*/ 563563 w 1546226"/>
              <a:gd name="T63" fmla="*/ 252730 h 1979613"/>
              <a:gd name="T64" fmla="*/ 1543686 w 1546226"/>
              <a:gd name="T65" fmla="*/ 172057 h 1979613"/>
              <a:gd name="T66" fmla="*/ 1479895 w 1546226"/>
              <a:gd name="T67" fmla="*/ 486332 h 1979613"/>
              <a:gd name="T68" fmla="*/ 1310737 w 1546226"/>
              <a:gd name="T69" fmla="*/ 784417 h 1979613"/>
              <a:gd name="T70" fmla="*/ 1144435 w 1546226"/>
              <a:gd name="T71" fmla="*/ 941872 h 1979613"/>
              <a:gd name="T72" fmla="*/ 913707 w 1546226"/>
              <a:gd name="T73" fmla="*/ 1072978 h 1979613"/>
              <a:gd name="T74" fmla="*/ 591894 w 1546226"/>
              <a:gd name="T75" fmla="*/ 1216782 h 1979613"/>
              <a:gd name="T76" fmla="*/ 376083 w 1546226"/>
              <a:gd name="T77" fmla="*/ 1436140 h 1979613"/>
              <a:gd name="T78" fmla="*/ 278650 w 1546226"/>
              <a:gd name="T79" fmla="*/ 1673275 h 1979613"/>
              <a:gd name="T80" fmla="*/ 256752 w 1546226"/>
              <a:gd name="T81" fmla="*/ 1943107 h 1979613"/>
              <a:gd name="T82" fmla="*/ 11425 w 1546226"/>
              <a:gd name="T83" fmla="*/ 1721210 h 1979613"/>
              <a:gd name="T84" fmla="*/ 94893 w 1546226"/>
              <a:gd name="T85" fmla="*/ 1422807 h 1979613"/>
              <a:gd name="T86" fmla="*/ 266908 w 1546226"/>
              <a:gd name="T87" fmla="*/ 1159959 h 1979613"/>
              <a:gd name="T88" fmla="*/ 445904 w 1546226"/>
              <a:gd name="T89" fmla="*/ 1007266 h 1979613"/>
              <a:gd name="T90" fmla="*/ 691866 w 1546226"/>
              <a:gd name="T91" fmla="*/ 883143 h 1979613"/>
              <a:gd name="T92" fmla="*/ 1012409 w 1546226"/>
              <a:gd name="T93" fmla="*/ 720292 h 1979613"/>
              <a:gd name="T94" fmla="*/ 1199340 w 1546226"/>
              <a:gd name="T95" fmla="*/ 492998 h 1979613"/>
              <a:gd name="T96" fmla="*/ 1277730 w 1546226"/>
              <a:gd name="T97" fmla="*/ 259356 h 1979613"/>
              <a:gd name="T98" fmla="*/ 463603 w 1546226"/>
              <a:gd name="T99" fmla="*/ 0 h 1979613"/>
              <a:gd name="T100" fmla="*/ 1141411 w 1546226"/>
              <a:gd name="T101" fmla="*/ 43609 h 1979613"/>
              <a:gd name="T102" fmla="*/ 1112176 w 1546226"/>
              <a:gd name="T103" fmla="*/ 116504 h 1979613"/>
              <a:gd name="T104" fmla="*/ 419433 w 1546226"/>
              <a:gd name="T105" fmla="*/ 105681 h 1979613"/>
              <a:gd name="T106" fmla="*/ 412124 w 1546226"/>
              <a:gd name="T107" fmla="*/ 27693 h 1979613"/>
              <a:gd name="T108" fmla="*/ 256779 w 1546226"/>
              <a:gd name="T109" fmla="*/ 31137 h 1979613"/>
              <a:gd name="T110" fmla="*/ 279287 w 1546226"/>
              <a:gd name="T111" fmla="*/ 311049 h 1979613"/>
              <a:gd name="T112" fmla="*/ 361076 w 1546226"/>
              <a:gd name="T113" fmla="*/ 519156 h 1979613"/>
              <a:gd name="T114" fmla="*/ 530043 w 1546226"/>
              <a:gd name="T115" fmla="*/ 718050 h 1979613"/>
              <a:gd name="T116" fmla="*/ 466323 w 1546226"/>
              <a:gd name="T117" fmla="*/ 850539 h 1979613"/>
              <a:gd name="T118" fmla="*/ 255828 w 1546226"/>
              <a:gd name="T119" fmla="*/ 808600 h 1979613"/>
              <a:gd name="T120" fmla="*/ 108418 w 1546226"/>
              <a:gd name="T121" fmla="*/ 587149 h 1979613"/>
              <a:gd name="T122" fmla="*/ 28214 w 1546226"/>
              <a:gd name="T123" fmla="*/ 353306 h 1979613"/>
              <a:gd name="T124" fmla="*/ 2853 w 1546226"/>
              <a:gd name="T125" fmla="*/ 15886 h 1979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46226" h="1979613">
                <a:moveTo>
                  <a:pt x="463603" y="1855788"/>
                </a:moveTo>
                <a:lnTo>
                  <a:pt x="1082623" y="1855788"/>
                </a:lnTo>
                <a:lnTo>
                  <a:pt x="1088978" y="1856106"/>
                </a:lnTo>
                <a:lnTo>
                  <a:pt x="1095016" y="1857058"/>
                </a:lnTo>
                <a:lnTo>
                  <a:pt x="1101054" y="1858646"/>
                </a:lnTo>
                <a:lnTo>
                  <a:pt x="1106773" y="1860551"/>
                </a:lnTo>
                <a:lnTo>
                  <a:pt x="1112176" y="1863091"/>
                </a:lnTo>
                <a:lnTo>
                  <a:pt x="1117260" y="1866266"/>
                </a:lnTo>
                <a:lnTo>
                  <a:pt x="1122026" y="1869758"/>
                </a:lnTo>
                <a:lnTo>
                  <a:pt x="1126157" y="1873886"/>
                </a:lnTo>
                <a:lnTo>
                  <a:pt x="1130606" y="1878013"/>
                </a:lnTo>
                <a:lnTo>
                  <a:pt x="1134102" y="1883093"/>
                </a:lnTo>
                <a:lnTo>
                  <a:pt x="1137279" y="1888173"/>
                </a:lnTo>
                <a:lnTo>
                  <a:pt x="1139504" y="1893571"/>
                </a:lnTo>
                <a:lnTo>
                  <a:pt x="1141411" y="1899286"/>
                </a:lnTo>
                <a:lnTo>
                  <a:pt x="1142999" y="1905318"/>
                </a:lnTo>
                <a:lnTo>
                  <a:pt x="1144270" y="1911351"/>
                </a:lnTo>
                <a:lnTo>
                  <a:pt x="1144588" y="1917701"/>
                </a:lnTo>
                <a:lnTo>
                  <a:pt x="1144270" y="1924051"/>
                </a:lnTo>
                <a:lnTo>
                  <a:pt x="1142999" y="1930401"/>
                </a:lnTo>
                <a:lnTo>
                  <a:pt x="1141411" y="1936116"/>
                </a:lnTo>
                <a:lnTo>
                  <a:pt x="1139504" y="1941513"/>
                </a:lnTo>
                <a:lnTo>
                  <a:pt x="1137279" y="1947228"/>
                </a:lnTo>
                <a:lnTo>
                  <a:pt x="1134102" y="1952308"/>
                </a:lnTo>
                <a:lnTo>
                  <a:pt x="1130606" y="1956753"/>
                </a:lnTo>
                <a:lnTo>
                  <a:pt x="1126157" y="1961198"/>
                </a:lnTo>
                <a:lnTo>
                  <a:pt x="1122026" y="1965643"/>
                </a:lnTo>
                <a:lnTo>
                  <a:pt x="1117260" y="1969136"/>
                </a:lnTo>
                <a:lnTo>
                  <a:pt x="1112176" y="1972311"/>
                </a:lnTo>
                <a:lnTo>
                  <a:pt x="1106773" y="1974533"/>
                </a:lnTo>
                <a:lnTo>
                  <a:pt x="1101054" y="1976756"/>
                </a:lnTo>
                <a:lnTo>
                  <a:pt x="1095016" y="1978026"/>
                </a:lnTo>
                <a:lnTo>
                  <a:pt x="1088978" y="1979296"/>
                </a:lnTo>
                <a:lnTo>
                  <a:pt x="1082623" y="1979613"/>
                </a:lnTo>
                <a:lnTo>
                  <a:pt x="463603" y="1979613"/>
                </a:lnTo>
                <a:lnTo>
                  <a:pt x="457248" y="1979296"/>
                </a:lnTo>
                <a:lnTo>
                  <a:pt x="450892" y="1978026"/>
                </a:lnTo>
                <a:lnTo>
                  <a:pt x="445172" y="1976756"/>
                </a:lnTo>
                <a:lnTo>
                  <a:pt x="439135" y="1974533"/>
                </a:lnTo>
                <a:lnTo>
                  <a:pt x="433733" y="1972311"/>
                </a:lnTo>
                <a:lnTo>
                  <a:pt x="428648" y="1969136"/>
                </a:lnTo>
                <a:lnTo>
                  <a:pt x="423882" y="1965643"/>
                </a:lnTo>
                <a:lnTo>
                  <a:pt x="419433" y="1961198"/>
                </a:lnTo>
                <a:lnTo>
                  <a:pt x="415620" y="1956753"/>
                </a:lnTo>
                <a:lnTo>
                  <a:pt x="412124" y="1952308"/>
                </a:lnTo>
                <a:lnTo>
                  <a:pt x="408946" y="1947228"/>
                </a:lnTo>
                <a:lnTo>
                  <a:pt x="406087" y="1941513"/>
                </a:lnTo>
                <a:lnTo>
                  <a:pt x="404180" y="1936116"/>
                </a:lnTo>
                <a:lnTo>
                  <a:pt x="402591" y="1930401"/>
                </a:lnTo>
                <a:lnTo>
                  <a:pt x="401956" y="1924051"/>
                </a:lnTo>
                <a:lnTo>
                  <a:pt x="401638" y="1917701"/>
                </a:lnTo>
                <a:lnTo>
                  <a:pt x="401956" y="1911351"/>
                </a:lnTo>
                <a:lnTo>
                  <a:pt x="402591" y="1905318"/>
                </a:lnTo>
                <a:lnTo>
                  <a:pt x="404180" y="1899286"/>
                </a:lnTo>
                <a:lnTo>
                  <a:pt x="406087" y="1893571"/>
                </a:lnTo>
                <a:lnTo>
                  <a:pt x="408946" y="1888173"/>
                </a:lnTo>
                <a:lnTo>
                  <a:pt x="412124" y="1883093"/>
                </a:lnTo>
                <a:lnTo>
                  <a:pt x="415620" y="1878013"/>
                </a:lnTo>
                <a:lnTo>
                  <a:pt x="419433" y="1873886"/>
                </a:lnTo>
                <a:lnTo>
                  <a:pt x="423882" y="1869758"/>
                </a:lnTo>
                <a:lnTo>
                  <a:pt x="428648" y="1866266"/>
                </a:lnTo>
                <a:lnTo>
                  <a:pt x="433733" y="1863091"/>
                </a:lnTo>
                <a:lnTo>
                  <a:pt x="439135" y="1860551"/>
                </a:lnTo>
                <a:lnTo>
                  <a:pt x="445172" y="1858646"/>
                </a:lnTo>
                <a:lnTo>
                  <a:pt x="450892" y="1857058"/>
                </a:lnTo>
                <a:lnTo>
                  <a:pt x="457248" y="1856106"/>
                </a:lnTo>
                <a:lnTo>
                  <a:pt x="463603" y="1855788"/>
                </a:lnTo>
                <a:close/>
                <a:moveTo>
                  <a:pt x="587375" y="1608138"/>
                </a:moveTo>
                <a:lnTo>
                  <a:pt x="958851" y="1608138"/>
                </a:lnTo>
                <a:lnTo>
                  <a:pt x="965201" y="1608456"/>
                </a:lnTo>
                <a:lnTo>
                  <a:pt x="971551" y="1609408"/>
                </a:lnTo>
                <a:lnTo>
                  <a:pt x="977266" y="1610996"/>
                </a:lnTo>
                <a:lnTo>
                  <a:pt x="982981" y="1612901"/>
                </a:lnTo>
                <a:lnTo>
                  <a:pt x="988378" y="1615758"/>
                </a:lnTo>
                <a:lnTo>
                  <a:pt x="993458" y="1618616"/>
                </a:lnTo>
                <a:lnTo>
                  <a:pt x="998221" y="1622426"/>
                </a:lnTo>
                <a:lnTo>
                  <a:pt x="1002348" y="1626236"/>
                </a:lnTo>
                <a:lnTo>
                  <a:pt x="1006793" y="1630998"/>
                </a:lnTo>
                <a:lnTo>
                  <a:pt x="1010286" y="1635761"/>
                </a:lnTo>
                <a:lnTo>
                  <a:pt x="1013461" y="1640841"/>
                </a:lnTo>
                <a:lnTo>
                  <a:pt x="1015683" y="1646238"/>
                </a:lnTo>
                <a:lnTo>
                  <a:pt x="1017588" y="1651636"/>
                </a:lnTo>
                <a:lnTo>
                  <a:pt x="1019176" y="1657668"/>
                </a:lnTo>
                <a:lnTo>
                  <a:pt x="1020446" y="1663701"/>
                </a:lnTo>
                <a:lnTo>
                  <a:pt x="1020763" y="1670051"/>
                </a:lnTo>
                <a:lnTo>
                  <a:pt x="1020446" y="1676401"/>
                </a:lnTo>
                <a:lnTo>
                  <a:pt x="1019176" y="1682751"/>
                </a:lnTo>
                <a:lnTo>
                  <a:pt x="1017588" y="1688466"/>
                </a:lnTo>
                <a:lnTo>
                  <a:pt x="1015683" y="1694498"/>
                </a:lnTo>
                <a:lnTo>
                  <a:pt x="1013461" y="1699578"/>
                </a:lnTo>
                <a:lnTo>
                  <a:pt x="1010286" y="1704658"/>
                </a:lnTo>
                <a:lnTo>
                  <a:pt x="1006793" y="1709738"/>
                </a:lnTo>
                <a:lnTo>
                  <a:pt x="1002348" y="1713866"/>
                </a:lnTo>
                <a:lnTo>
                  <a:pt x="998221" y="1717993"/>
                </a:lnTo>
                <a:lnTo>
                  <a:pt x="993458" y="1721486"/>
                </a:lnTo>
                <a:lnTo>
                  <a:pt x="988378" y="1724661"/>
                </a:lnTo>
                <a:lnTo>
                  <a:pt x="982981" y="1727201"/>
                </a:lnTo>
                <a:lnTo>
                  <a:pt x="977266" y="1729106"/>
                </a:lnTo>
                <a:lnTo>
                  <a:pt x="971551" y="1730693"/>
                </a:lnTo>
                <a:lnTo>
                  <a:pt x="965201" y="1731646"/>
                </a:lnTo>
                <a:lnTo>
                  <a:pt x="958851" y="1731963"/>
                </a:lnTo>
                <a:lnTo>
                  <a:pt x="587375" y="1731963"/>
                </a:lnTo>
                <a:lnTo>
                  <a:pt x="581343" y="1731646"/>
                </a:lnTo>
                <a:lnTo>
                  <a:pt x="575310" y="1730693"/>
                </a:lnTo>
                <a:lnTo>
                  <a:pt x="568960" y="1729106"/>
                </a:lnTo>
                <a:lnTo>
                  <a:pt x="563563" y="1727201"/>
                </a:lnTo>
                <a:lnTo>
                  <a:pt x="558165" y="1724661"/>
                </a:lnTo>
                <a:lnTo>
                  <a:pt x="553085" y="1721486"/>
                </a:lnTo>
                <a:lnTo>
                  <a:pt x="548323" y="1717993"/>
                </a:lnTo>
                <a:lnTo>
                  <a:pt x="543878" y="1713866"/>
                </a:lnTo>
                <a:lnTo>
                  <a:pt x="539750" y="1709738"/>
                </a:lnTo>
                <a:lnTo>
                  <a:pt x="536258" y="1704658"/>
                </a:lnTo>
                <a:lnTo>
                  <a:pt x="533083" y="1699578"/>
                </a:lnTo>
                <a:lnTo>
                  <a:pt x="530543" y="1694498"/>
                </a:lnTo>
                <a:lnTo>
                  <a:pt x="528320" y="1688466"/>
                </a:lnTo>
                <a:lnTo>
                  <a:pt x="527050" y="1682751"/>
                </a:lnTo>
                <a:lnTo>
                  <a:pt x="526098" y="1676401"/>
                </a:lnTo>
                <a:lnTo>
                  <a:pt x="525463" y="1670051"/>
                </a:lnTo>
                <a:lnTo>
                  <a:pt x="526098" y="1663701"/>
                </a:lnTo>
                <a:lnTo>
                  <a:pt x="527050" y="1657668"/>
                </a:lnTo>
                <a:lnTo>
                  <a:pt x="528320" y="1651636"/>
                </a:lnTo>
                <a:lnTo>
                  <a:pt x="530543" y="1646238"/>
                </a:lnTo>
                <a:lnTo>
                  <a:pt x="533083" y="1640841"/>
                </a:lnTo>
                <a:lnTo>
                  <a:pt x="536258" y="1635761"/>
                </a:lnTo>
                <a:lnTo>
                  <a:pt x="539750" y="1630998"/>
                </a:lnTo>
                <a:lnTo>
                  <a:pt x="543878" y="1626236"/>
                </a:lnTo>
                <a:lnTo>
                  <a:pt x="548323" y="1622426"/>
                </a:lnTo>
                <a:lnTo>
                  <a:pt x="553085" y="1618616"/>
                </a:lnTo>
                <a:lnTo>
                  <a:pt x="558165" y="1615758"/>
                </a:lnTo>
                <a:lnTo>
                  <a:pt x="563563" y="1612901"/>
                </a:lnTo>
                <a:lnTo>
                  <a:pt x="568960" y="1610996"/>
                </a:lnTo>
                <a:lnTo>
                  <a:pt x="575310" y="1609408"/>
                </a:lnTo>
                <a:lnTo>
                  <a:pt x="581343" y="1608456"/>
                </a:lnTo>
                <a:lnTo>
                  <a:pt x="587375" y="1608138"/>
                </a:lnTo>
                <a:close/>
                <a:moveTo>
                  <a:pt x="711201" y="1362075"/>
                </a:moveTo>
                <a:lnTo>
                  <a:pt x="835026" y="1362075"/>
                </a:lnTo>
                <a:lnTo>
                  <a:pt x="841376" y="1362710"/>
                </a:lnTo>
                <a:lnTo>
                  <a:pt x="847726" y="1363345"/>
                </a:lnTo>
                <a:lnTo>
                  <a:pt x="853441" y="1364933"/>
                </a:lnTo>
                <a:lnTo>
                  <a:pt x="859473" y="1366838"/>
                </a:lnTo>
                <a:lnTo>
                  <a:pt x="864553" y="1369695"/>
                </a:lnTo>
                <a:lnTo>
                  <a:pt x="869633" y="1372870"/>
                </a:lnTo>
                <a:lnTo>
                  <a:pt x="874713" y="1376363"/>
                </a:lnTo>
                <a:lnTo>
                  <a:pt x="879158" y="1380173"/>
                </a:lnTo>
                <a:lnTo>
                  <a:pt x="882968" y="1384618"/>
                </a:lnTo>
                <a:lnTo>
                  <a:pt x="886461" y="1389380"/>
                </a:lnTo>
                <a:lnTo>
                  <a:pt x="889636" y="1394460"/>
                </a:lnTo>
                <a:lnTo>
                  <a:pt x="892493" y="1399858"/>
                </a:lnTo>
                <a:lnTo>
                  <a:pt x="894398" y="1405573"/>
                </a:lnTo>
                <a:lnTo>
                  <a:pt x="895986" y="1411605"/>
                </a:lnTo>
                <a:lnTo>
                  <a:pt x="896621" y="1417320"/>
                </a:lnTo>
                <a:lnTo>
                  <a:pt x="896938" y="1423670"/>
                </a:lnTo>
                <a:lnTo>
                  <a:pt x="896621" y="1430338"/>
                </a:lnTo>
                <a:lnTo>
                  <a:pt x="895986" y="1436370"/>
                </a:lnTo>
                <a:lnTo>
                  <a:pt x="894398" y="1442403"/>
                </a:lnTo>
                <a:lnTo>
                  <a:pt x="892493" y="1448118"/>
                </a:lnTo>
                <a:lnTo>
                  <a:pt x="889636" y="1453515"/>
                </a:lnTo>
                <a:lnTo>
                  <a:pt x="886461" y="1458595"/>
                </a:lnTo>
                <a:lnTo>
                  <a:pt x="882968" y="1463358"/>
                </a:lnTo>
                <a:lnTo>
                  <a:pt x="879158" y="1467485"/>
                </a:lnTo>
                <a:lnTo>
                  <a:pt x="874713" y="1471930"/>
                </a:lnTo>
                <a:lnTo>
                  <a:pt x="869633" y="1475423"/>
                </a:lnTo>
                <a:lnTo>
                  <a:pt x="864553" y="1478598"/>
                </a:lnTo>
                <a:lnTo>
                  <a:pt x="859473" y="1480820"/>
                </a:lnTo>
                <a:lnTo>
                  <a:pt x="853441" y="1483360"/>
                </a:lnTo>
                <a:lnTo>
                  <a:pt x="847726" y="1484313"/>
                </a:lnTo>
                <a:lnTo>
                  <a:pt x="841376" y="1485583"/>
                </a:lnTo>
                <a:lnTo>
                  <a:pt x="835026" y="1485900"/>
                </a:lnTo>
                <a:lnTo>
                  <a:pt x="711201" y="1485900"/>
                </a:lnTo>
                <a:lnTo>
                  <a:pt x="705168" y="1485583"/>
                </a:lnTo>
                <a:lnTo>
                  <a:pt x="698818" y="1484313"/>
                </a:lnTo>
                <a:lnTo>
                  <a:pt x="692786" y="1483360"/>
                </a:lnTo>
                <a:lnTo>
                  <a:pt x="687388" y="1480820"/>
                </a:lnTo>
                <a:lnTo>
                  <a:pt x="681991" y="1478598"/>
                </a:lnTo>
                <a:lnTo>
                  <a:pt x="676911" y="1475423"/>
                </a:lnTo>
                <a:lnTo>
                  <a:pt x="672148" y="1471930"/>
                </a:lnTo>
                <a:lnTo>
                  <a:pt x="667703" y="1467485"/>
                </a:lnTo>
                <a:lnTo>
                  <a:pt x="663576" y="1463358"/>
                </a:lnTo>
                <a:lnTo>
                  <a:pt x="660083" y="1458595"/>
                </a:lnTo>
                <a:lnTo>
                  <a:pt x="656908" y="1453515"/>
                </a:lnTo>
                <a:lnTo>
                  <a:pt x="654368" y="1448118"/>
                </a:lnTo>
                <a:lnTo>
                  <a:pt x="652463" y="1442403"/>
                </a:lnTo>
                <a:lnTo>
                  <a:pt x="650876" y="1436370"/>
                </a:lnTo>
                <a:lnTo>
                  <a:pt x="649923" y="1430338"/>
                </a:lnTo>
                <a:lnTo>
                  <a:pt x="649288" y="1423670"/>
                </a:lnTo>
                <a:lnTo>
                  <a:pt x="649923" y="1417320"/>
                </a:lnTo>
                <a:lnTo>
                  <a:pt x="650876" y="1411605"/>
                </a:lnTo>
                <a:lnTo>
                  <a:pt x="652463" y="1405573"/>
                </a:lnTo>
                <a:lnTo>
                  <a:pt x="654368" y="1399858"/>
                </a:lnTo>
                <a:lnTo>
                  <a:pt x="656908" y="1394460"/>
                </a:lnTo>
                <a:lnTo>
                  <a:pt x="660083" y="1389380"/>
                </a:lnTo>
                <a:lnTo>
                  <a:pt x="663576" y="1384618"/>
                </a:lnTo>
                <a:lnTo>
                  <a:pt x="667703" y="1380173"/>
                </a:lnTo>
                <a:lnTo>
                  <a:pt x="672148" y="1376363"/>
                </a:lnTo>
                <a:lnTo>
                  <a:pt x="676911" y="1372870"/>
                </a:lnTo>
                <a:lnTo>
                  <a:pt x="681991" y="1369695"/>
                </a:lnTo>
                <a:lnTo>
                  <a:pt x="687388" y="1366838"/>
                </a:lnTo>
                <a:lnTo>
                  <a:pt x="692786" y="1364933"/>
                </a:lnTo>
                <a:lnTo>
                  <a:pt x="698818" y="1363345"/>
                </a:lnTo>
                <a:lnTo>
                  <a:pt x="705168" y="1362710"/>
                </a:lnTo>
                <a:lnTo>
                  <a:pt x="711201" y="1362075"/>
                </a:lnTo>
                <a:close/>
                <a:moveTo>
                  <a:pt x="1181793" y="1068388"/>
                </a:moveTo>
                <a:lnTo>
                  <a:pt x="1199238" y="1082973"/>
                </a:lnTo>
                <a:lnTo>
                  <a:pt x="1215731" y="1097240"/>
                </a:lnTo>
                <a:lnTo>
                  <a:pt x="1231590" y="1112142"/>
                </a:lnTo>
                <a:lnTo>
                  <a:pt x="1247448" y="1127044"/>
                </a:lnTo>
                <a:lnTo>
                  <a:pt x="1262038" y="1142262"/>
                </a:lnTo>
                <a:lnTo>
                  <a:pt x="1276628" y="1157164"/>
                </a:lnTo>
                <a:lnTo>
                  <a:pt x="1290267" y="1172700"/>
                </a:lnTo>
                <a:lnTo>
                  <a:pt x="1304222" y="1188236"/>
                </a:lnTo>
                <a:lnTo>
                  <a:pt x="1316909" y="1203772"/>
                </a:lnTo>
                <a:lnTo>
                  <a:pt x="1329596" y="1219308"/>
                </a:lnTo>
                <a:lnTo>
                  <a:pt x="1341332" y="1235160"/>
                </a:lnTo>
                <a:lnTo>
                  <a:pt x="1353067" y="1250696"/>
                </a:lnTo>
                <a:lnTo>
                  <a:pt x="1363851" y="1266866"/>
                </a:lnTo>
                <a:lnTo>
                  <a:pt x="1374952" y="1282402"/>
                </a:lnTo>
                <a:lnTo>
                  <a:pt x="1385102" y="1298572"/>
                </a:lnTo>
                <a:lnTo>
                  <a:pt x="1394934" y="1314425"/>
                </a:lnTo>
                <a:lnTo>
                  <a:pt x="1404132" y="1330278"/>
                </a:lnTo>
                <a:lnTo>
                  <a:pt x="1413330" y="1346131"/>
                </a:lnTo>
                <a:lnTo>
                  <a:pt x="1421894" y="1362301"/>
                </a:lnTo>
                <a:lnTo>
                  <a:pt x="1430141" y="1377837"/>
                </a:lnTo>
                <a:lnTo>
                  <a:pt x="1438070" y="1394007"/>
                </a:lnTo>
                <a:lnTo>
                  <a:pt x="1445365" y="1409543"/>
                </a:lnTo>
                <a:lnTo>
                  <a:pt x="1452343" y="1425079"/>
                </a:lnTo>
                <a:lnTo>
                  <a:pt x="1459003" y="1440931"/>
                </a:lnTo>
                <a:lnTo>
                  <a:pt x="1465664" y="1456467"/>
                </a:lnTo>
                <a:lnTo>
                  <a:pt x="1471690" y="1471686"/>
                </a:lnTo>
                <a:lnTo>
                  <a:pt x="1477399" y="1486905"/>
                </a:lnTo>
                <a:lnTo>
                  <a:pt x="1483109" y="1502124"/>
                </a:lnTo>
                <a:lnTo>
                  <a:pt x="1488183" y="1517025"/>
                </a:lnTo>
                <a:lnTo>
                  <a:pt x="1492624" y="1531927"/>
                </a:lnTo>
                <a:lnTo>
                  <a:pt x="1501822" y="1561413"/>
                </a:lnTo>
                <a:lnTo>
                  <a:pt x="1506579" y="1577901"/>
                </a:lnTo>
                <a:lnTo>
                  <a:pt x="1510703" y="1594705"/>
                </a:lnTo>
                <a:lnTo>
                  <a:pt x="1514509" y="1611192"/>
                </a:lnTo>
                <a:lnTo>
                  <a:pt x="1518315" y="1627045"/>
                </a:lnTo>
                <a:lnTo>
                  <a:pt x="1521804" y="1643532"/>
                </a:lnTo>
                <a:lnTo>
                  <a:pt x="1524976" y="1659067"/>
                </a:lnTo>
                <a:lnTo>
                  <a:pt x="1530685" y="1690773"/>
                </a:lnTo>
                <a:lnTo>
                  <a:pt x="1535125" y="1721528"/>
                </a:lnTo>
                <a:lnTo>
                  <a:pt x="1538931" y="1751014"/>
                </a:lnTo>
                <a:lnTo>
                  <a:pt x="1541786" y="1780184"/>
                </a:lnTo>
                <a:lnTo>
                  <a:pt x="1543689" y="1807451"/>
                </a:lnTo>
                <a:lnTo>
                  <a:pt x="1545275" y="1834084"/>
                </a:lnTo>
                <a:lnTo>
                  <a:pt x="1545909" y="1859448"/>
                </a:lnTo>
                <a:lnTo>
                  <a:pt x="1546226" y="1883228"/>
                </a:lnTo>
                <a:lnTo>
                  <a:pt x="1546226" y="1905739"/>
                </a:lnTo>
                <a:lnTo>
                  <a:pt x="1545592" y="1926665"/>
                </a:lnTo>
                <a:lnTo>
                  <a:pt x="1544640" y="1946005"/>
                </a:lnTo>
                <a:lnTo>
                  <a:pt x="1543689" y="1963443"/>
                </a:lnTo>
                <a:lnTo>
                  <a:pt x="1542420" y="1979613"/>
                </a:lnTo>
                <a:lnTo>
                  <a:pt x="1286461" y="1979613"/>
                </a:lnTo>
                <a:lnTo>
                  <a:pt x="1288681" y="1961224"/>
                </a:lnTo>
                <a:lnTo>
                  <a:pt x="1289632" y="1948859"/>
                </a:lnTo>
                <a:lnTo>
                  <a:pt x="1290901" y="1934591"/>
                </a:lnTo>
                <a:lnTo>
                  <a:pt x="1291535" y="1919055"/>
                </a:lnTo>
                <a:lnTo>
                  <a:pt x="1291853" y="1900983"/>
                </a:lnTo>
                <a:lnTo>
                  <a:pt x="1292487" y="1881642"/>
                </a:lnTo>
                <a:lnTo>
                  <a:pt x="1291853" y="1861033"/>
                </a:lnTo>
                <a:lnTo>
                  <a:pt x="1291218" y="1839156"/>
                </a:lnTo>
                <a:lnTo>
                  <a:pt x="1289950" y="1815694"/>
                </a:lnTo>
                <a:lnTo>
                  <a:pt x="1287729" y="1791281"/>
                </a:lnTo>
                <a:lnTo>
                  <a:pt x="1284875" y="1765916"/>
                </a:lnTo>
                <a:lnTo>
                  <a:pt x="1281069" y="1739283"/>
                </a:lnTo>
                <a:lnTo>
                  <a:pt x="1276311" y="1712016"/>
                </a:lnTo>
                <a:lnTo>
                  <a:pt x="1273456" y="1698383"/>
                </a:lnTo>
                <a:lnTo>
                  <a:pt x="1270919" y="1684115"/>
                </a:lnTo>
                <a:lnTo>
                  <a:pt x="1267430" y="1669847"/>
                </a:lnTo>
                <a:lnTo>
                  <a:pt x="1263624" y="1655263"/>
                </a:lnTo>
                <a:lnTo>
                  <a:pt x="1259818" y="1640678"/>
                </a:lnTo>
                <a:lnTo>
                  <a:pt x="1256012" y="1626410"/>
                </a:lnTo>
                <a:lnTo>
                  <a:pt x="1251254" y="1611509"/>
                </a:lnTo>
                <a:lnTo>
                  <a:pt x="1246497" y="1596607"/>
                </a:lnTo>
                <a:lnTo>
                  <a:pt x="1241105" y="1581705"/>
                </a:lnTo>
                <a:lnTo>
                  <a:pt x="1235713" y="1566803"/>
                </a:lnTo>
                <a:lnTo>
                  <a:pt x="1229686" y="1551902"/>
                </a:lnTo>
                <a:lnTo>
                  <a:pt x="1223343" y="1536683"/>
                </a:lnTo>
                <a:lnTo>
                  <a:pt x="1216365" y="1521781"/>
                </a:lnTo>
                <a:lnTo>
                  <a:pt x="1209387" y="1506880"/>
                </a:lnTo>
                <a:lnTo>
                  <a:pt x="1201775" y="1491661"/>
                </a:lnTo>
                <a:lnTo>
                  <a:pt x="1194163" y="1476759"/>
                </a:lnTo>
                <a:lnTo>
                  <a:pt x="1185599" y="1461540"/>
                </a:lnTo>
                <a:lnTo>
                  <a:pt x="1176718" y="1446638"/>
                </a:lnTo>
                <a:lnTo>
                  <a:pt x="1167520" y="1431737"/>
                </a:lnTo>
                <a:lnTo>
                  <a:pt x="1157688" y="1416835"/>
                </a:lnTo>
                <a:lnTo>
                  <a:pt x="1147538" y="1402567"/>
                </a:lnTo>
                <a:lnTo>
                  <a:pt x="1136437" y="1387666"/>
                </a:lnTo>
                <a:lnTo>
                  <a:pt x="1125653" y="1373081"/>
                </a:lnTo>
                <a:lnTo>
                  <a:pt x="1113918" y="1359130"/>
                </a:lnTo>
                <a:lnTo>
                  <a:pt x="1101231" y="1344545"/>
                </a:lnTo>
                <a:lnTo>
                  <a:pt x="1088861" y="1330595"/>
                </a:lnTo>
                <a:lnTo>
                  <a:pt x="1075540" y="1316961"/>
                </a:lnTo>
                <a:lnTo>
                  <a:pt x="1061267" y="1303011"/>
                </a:lnTo>
                <a:lnTo>
                  <a:pt x="1046994" y="1289377"/>
                </a:lnTo>
                <a:lnTo>
                  <a:pt x="1032087" y="1276061"/>
                </a:lnTo>
                <a:lnTo>
                  <a:pt x="1016228" y="1263062"/>
                </a:lnTo>
                <a:lnTo>
                  <a:pt x="1000052" y="1250379"/>
                </a:lnTo>
                <a:lnTo>
                  <a:pt x="983242" y="1237697"/>
                </a:lnTo>
                <a:lnTo>
                  <a:pt x="965798" y="1225332"/>
                </a:lnTo>
                <a:lnTo>
                  <a:pt x="947402" y="1213283"/>
                </a:lnTo>
                <a:lnTo>
                  <a:pt x="928688" y="1201552"/>
                </a:lnTo>
                <a:lnTo>
                  <a:pt x="946767" y="1194260"/>
                </a:lnTo>
                <a:lnTo>
                  <a:pt x="964212" y="1186968"/>
                </a:lnTo>
                <a:lnTo>
                  <a:pt x="981973" y="1179358"/>
                </a:lnTo>
                <a:lnTo>
                  <a:pt x="998784" y="1171749"/>
                </a:lnTo>
                <a:lnTo>
                  <a:pt x="1015594" y="1163822"/>
                </a:lnTo>
                <a:lnTo>
                  <a:pt x="1032087" y="1155896"/>
                </a:lnTo>
                <a:lnTo>
                  <a:pt x="1048580" y="1147652"/>
                </a:lnTo>
                <a:lnTo>
                  <a:pt x="1064122" y="1139726"/>
                </a:lnTo>
                <a:lnTo>
                  <a:pt x="1079663" y="1130848"/>
                </a:lnTo>
                <a:lnTo>
                  <a:pt x="1095522" y="1122288"/>
                </a:lnTo>
                <a:lnTo>
                  <a:pt x="1110429" y="1113727"/>
                </a:lnTo>
                <a:lnTo>
                  <a:pt x="1125336" y="1105167"/>
                </a:lnTo>
                <a:lnTo>
                  <a:pt x="1139609" y="1096289"/>
                </a:lnTo>
                <a:lnTo>
                  <a:pt x="1154199" y="1087094"/>
                </a:lnTo>
                <a:lnTo>
                  <a:pt x="1168155" y="1077900"/>
                </a:lnTo>
                <a:lnTo>
                  <a:pt x="1181793" y="1068388"/>
                </a:lnTo>
                <a:close/>
                <a:moveTo>
                  <a:pt x="711201" y="495300"/>
                </a:moveTo>
                <a:lnTo>
                  <a:pt x="835026" y="495300"/>
                </a:lnTo>
                <a:lnTo>
                  <a:pt x="841376" y="495617"/>
                </a:lnTo>
                <a:lnTo>
                  <a:pt x="847726" y="496570"/>
                </a:lnTo>
                <a:lnTo>
                  <a:pt x="853441" y="498157"/>
                </a:lnTo>
                <a:lnTo>
                  <a:pt x="859473" y="500062"/>
                </a:lnTo>
                <a:lnTo>
                  <a:pt x="864553" y="502602"/>
                </a:lnTo>
                <a:lnTo>
                  <a:pt x="869633" y="505777"/>
                </a:lnTo>
                <a:lnTo>
                  <a:pt x="874713" y="509270"/>
                </a:lnTo>
                <a:lnTo>
                  <a:pt x="879158" y="513397"/>
                </a:lnTo>
                <a:lnTo>
                  <a:pt x="882968" y="518160"/>
                </a:lnTo>
                <a:lnTo>
                  <a:pt x="886461" y="522605"/>
                </a:lnTo>
                <a:lnTo>
                  <a:pt x="889636" y="527685"/>
                </a:lnTo>
                <a:lnTo>
                  <a:pt x="892493" y="533400"/>
                </a:lnTo>
                <a:lnTo>
                  <a:pt x="894398" y="538797"/>
                </a:lnTo>
                <a:lnTo>
                  <a:pt x="895986" y="544512"/>
                </a:lnTo>
                <a:lnTo>
                  <a:pt x="896621" y="550862"/>
                </a:lnTo>
                <a:lnTo>
                  <a:pt x="896938" y="557212"/>
                </a:lnTo>
                <a:lnTo>
                  <a:pt x="896621" y="563562"/>
                </a:lnTo>
                <a:lnTo>
                  <a:pt x="895986" y="569595"/>
                </a:lnTo>
                <a:lnTo>
                  <a:pt x="894398" y="575627"/>
                </a:lnTo>
                <a:lnTo>
                  <a:pt x="892493" y="581342"/>
                </a:lnTo>
                <a:lnTo>
                  <a:pt x="889636" y="586740"/>
                </a:lnTo>
                <a:lnTo>
                  <a:pt x="886461" y="591820"/>
                </a:lnTo>
                <a:lnTo>
                  <a:pt x="882968" y="596265"/>
                </a:lnTo>
                <a:lnTo>
                  <a:pt x="879158" y="601027"/>
                </a:lnTo>
                <a:lnTo>
                  <a:pt x="874713" y="605155"/>
                </a:lnTo>
                <a:lnTo>
                  <a:pt x="869633" y="608647"/>
                </a:lnTo>
                <a:lnTo>
                  <a:pt x="864553" y="611822"/>
                </a:lnTo>
                <a:lnTo>
                  <a:pt x="859473" y="614045"/>
                </a:lnTo>
                <a:lnTo>
                  <a:pt x="853441" y="616267"/>
                </a:lnTo>
                <a:lnTo>
                  <a:pt x="847726" y="617855"/>
                </a:lnTo>
                <a:lnTo>
                  <a:pt x="841376" y="618807"/>
                </a:lnTo>
                <a:lnTo>
                  <a:pt x="835026" y="619125"/>
                </a:lnTo>
                <a:lnTo>
                  <a:pt x="711201" y="619125"/>
                </a:lnTo>
                <a:lnTo>
                  <a:pt x="705168" y="618807"/>
                </a:lnTo>
                <a:lnTo>
                  <a:pt x="698818" y="617855"/>
                </a:lnTo>
                <a:lnTo>
                  <a:pt x="692786" y="616267"/>
                </a:lnTo>
                <a:lnTo>
                  <a:pt x="687388" y="614045"/>
                </a:lnTo>
                <a:lnTo>
                  <a:pt x="681991" y="611822"/>
                </a:lnTo>
                <a:lnTo>
                  <a:pt x="676911" y="608647"/>
                </a:lnTo>
                <a:lnTo>
                  <a:pt x="672148" y="605155"/>
                </a:lnTo>
                <a:lnTo>
                  <a:pt x="667703" y="601027"/>
                </a:lnTo>
                <a:lnTo>
                  <a:pt x="663576" y="596265"/>
                </a:lnTo>
                <a:lnTo>
                  <a:pt x="660083" y="591820"/>
                </a:lnTo>
                <a:lnTo>
                  <a:pt x="656908" y="586740"/>
                </a:lnTo>
                <a:lnTo>
                  <a:pt x="654368" y="581342"/>
                </a:lnTo>
                <a:lnTo>
                  <a:pt x="652463" y="575627"/>
                </a:lnTo>
                <a:lnTo>
                  <a:pt x="650876" y="569595"/>
                </a:lnTo>
                <a:lnTo>
                  <a:pt x="649923" y="563562"/>
                </a:lnTo>
                <a:lnTo>
                  <a:pt x="649288" y="557212"/>
                </a:lnTo>
                <a:lnTo>
                  <a:pt x="649923" y="550862"/>
                </a:lnTo>
                <a:lnTo>
                  <a:pt x="650876" y="544512"/>
                </a:lnTo>
                <a:lnTo>
                  <a:pt x="652463" y="538797"/>
                </a:lnTo>
                <a:lnTo>
                  <a:pt x="654368" y="533400"/>
                </a:lnTo>
                <a:lnTo>
                  <a:pt x="656908" y="527685"/>
                </a:lnTo>
                <a:lnTo>
                  <a:pt x="660083" y="522605"/>
                </a:lnTo>
                <a:lnTo>
                  <a:pt x="663576" y="518160"/>
                </a:lnTo>
                <a:lnTo>
                  <a:pt x="667703" y="513397"/>
                </a:lnTo>
                <a:lnTo>
                  <a:pt x="672148" y="509270"/>
                </a:lnTo>
                <a:lnTo>
                  <a:pt x="676911" y="505777"/>
                </a:lnTo>
                <a:lnTo>
                  <a:pt x="681991" y="502602"/>
                </a:lnTo>
                <a:lnTo>
                  <a:pt x="687388" y="500062"/>
                </a:lnTo>
                <a:lnTo>
                  <a:pt x="692786" y="498157"/>
                </a:lnTo>
                <a:lnTo>
                  <a:pt x="698818" y="496570"/>
                </a:lnTo>
                <a:lnTo>
                  <a:pt x="705168" y="495617"/>
                </a:lnTo>
                <a:lnTo>
                  <a:pt x="711201" y="495300"/>
                </a:lnTo>
                <a:close/>
                <a:moveTo>
                  <a:pt x="587375" y="247650"/>
                </a:moveTo>
                <a:lnTo>
                  <a:pt x="958851" y="247650"/>
                </a:lnTo>
                <a:lnTo>
                  <a:pt x="965201" y="247967"/>
                </a:lnTo>
                <a:lnTo>
                  <a:pt x="971551" y="249237"/>
                </a:lnTo>
                <a:lnTo>
                  <a:pt x="977266" y="250507"/>
                </a:lnTo>
                <a:lnTo>
                  <a:pt x="982981" y="252730"/>
                </a:lnTo>
                <a:lnTo>
                  <a:pt x="988378" y="255587"/>
                </a:lnTo>
                <a:lnTo>
                  <a:pt x="993458" y="258127"/>
                </a:lnTo>
                <a:lnTo>
                  <a:pt x="998221" y="262255"/>
                </a:lnTo>
                <a:lnTo>
                  <a:pt x="1002348" y="266065"/>
                </a:lnTo>
                <a:lnTo>
                  <a:pt x="1006793" y="270510"/>
                </a:lnTo>
                <a:lnTo>
                  <a:pt x="1010286" y="274955"/>
                </a:lnTo>
                <a:lnTo>
                  <a:pt x="1013461" y="280352"/>
                </a:lnTo>
                <a:lnTo>
                  <a:pt x="1015683" y="285750"/>
                </a:lnTo>
                <a:lnTo>
                  <a:pt x="1017588" y="291465"/>
                </a:lnTo>
                <a:lnTo>
                  <a:pt x="1019176" y="297497"/>
                </a:lnTo>
                <a:lnTo>
                  <a:pt x="1020446" y="303212"/>
                </a:lnTo>
                <a:lnTo>
                  <a:pt x="1020763" y="309880"/>
                </a:lnTo>
                <a:lnTo>
                  <a:pt x="1020446" y="316230"/>
                </a:lnTo>
                <a:lnTo>
                  <a:pt x="1019176" y="322262"/>
                </a:lnTo>
                <a:lnTo>
                  <a:pt x="1017588" y="328295"/>
                </a:lnTo>
                <a:lnTo>
                  <a:pt x="1015683" y="334010"/>
                </a:lnTo>
                <a:lnTo>
                  <a:pt x="1013461" y="339407"/>
                </a:lnTo>
                <a:lnTo>
                  <a:pt x="1010286" y="344487"/>
                </a:lnTo>
                <a:lnTo>
                  <a:pt x="1006793" y="349250"/>
                </a:lnTo>
                <a:lnTo>
                  <a:pt x="1002348" y="353377"/>
                </a:lnTo>
                <a:lnTo>
                  <a:pt x="998221" y="357505"/>
                </a:lnTo>
                <a:lnTo>
                  <a:pt x="993458" y="360997"/>
                </a:lnTo>
                <a:lnTo>
                  <a:pt x="988378" y="364172"/>
                </a:lnTo>
                <a:lnTo>
                  <a:pt x="982981" y="366712"/>
                </a:lnTo>
                <a:lnTo>
                  <a:pt x="977266" y="368617"/>
                </a:lnTo>
                <a:lnTo>
                  <a:pt x="971551" y="370205"/>
                </a:lnTo>
                <a:lnTo>
                  <a:pt x="965201" y="371475"/>
                </a:lnTo>
                <a:lnTo>
                  <a:pt x="958851" y="371475"/>
                </a:lnTo>
                <a:lnTo>
                  <a:pt x="587375" y="371475"/>
                </a:lnTo>
                <a:lnTo>
                  <a:pt x="581343" y="371475"/>
                </a:lnTo>
                <a:lnTo>
                  <a:pt x="575310" y="370205"/>
                </a:lnTo>
                <a:lnTo>
                  <a:pt x="568960" y="368617"/>
                </a:lnTo>
                <a:lnTo>
                  <a:pt x="563563" y="366712"/>
                </a:lnTo>
                <a:lnTo>
                  <a:pt x="558165" y="364172"/>
                </a:lnTo>
                <a:lnTo>
                  <a:pt x="553085" y="360997"/>
                </a:lnTo>
                <a:lnTo>
                  <a:pt x="548323" y="357505"/>
                </a:lnTo>
                <a:lnTo>
                  <a:pt x="543878" y="353377"/>
                </a:lnTo>
                <a:lnTo>
                  <a:pt x="539750" y="349250"/>
                </a:lnTo>
                <a:lnTo>
                  <a:pt x="536258" y="344487"/>
                </a:lnTo>
                <a:lnTo>
                  <a:pt x="533083" y="339407"/>
                </a:lnTo>
                <a:lnTo>
                  <a:pt x="530543" y="334010"/>
                </a:lnTo>
                <a:lnTo>
                  <a:pt x="528320" y="328295"/>
                </a:lnTo>
                <a:lnTo>
                  <a:pt x="527050" y="322262"/>
                </a:lnTo>
                <a:lnTo>
                  <a:pt x="526098" y="316230"/>
                </a:lnTo>
                <a:lnTo>
                  <a:pt x="525463" y="309880"/>
                </a:lnTo>
                <a:lnTo>
                  <a:pt x="526098" y="303212"/>
                </a:lnTo>
                <a:lnTo>
                  <a:pt x="527050" y="297497"/>
                </a:lnTo>
                <a:lnTo>
                  <a:pt x="528320" y="291465"/>
                </a:lnTo>
                <a:lnTo>
                  <a:pt x="530543" y="285750"/>
                </a:lnTo>
                <a:lnTo>
                  <a:pt x="533083" y="280352"/>
                </a:lnTo>
                <a:lnTo>
                  <a:pt x="536258" y="274955"/>
                </a:lnTo>
                <a:lnTo>
                  <a:pt x="539750" y="270510"/>
                </a:lnTo>
                <a:lnTo>
                  <a:pt x="543878" y="266065"/>
                </a:lnTo>
                <a:lnTo>
                  <a:pt x="548323" y="262255"/>
                </a:lnTo>
                <a:lnTo>
                  <a:pt x="553085" y="258127"/>
                </a:lnTo>
                <a:lnTo>
                  <a:pt x="558165" y="255587"/>
                </a:lnTo>
                <a:lnTo>
                  <a:pt x="563563" y="252730"/>
                </a:lnTo>
                <a:lnTo>
                  <a:pt x="568960" y="250507"/>
                </a:lnTo>
                <a:lnTo>
                  <a:pt x="575310" y="249237"/>
                </a:lnTo>
                <a:lnTo>
                  <a:pt x="581343" y="247967"/>
                </a:lnTo>
                <a:lnTo>
                  <a:pt x="587375" y="247650"/>
                </a:lnTo>
                <a:close/>
                <a:moveTo>
                  <a:pt x="1286299" y="0"/>
                </a:moveTo>
                <a:lnTo>
                  <a:pt x="1542417" y="0"/>
                </a:lnTo>
                <a:lnTo>
                  <a:pt x="1543686" y="15872"/>
                </a:lnTo>
                <a:lnTo>
                  <a:pt x="1544638" y="33332"/>
                </a:lnTo>
                <a:lnTo>
                  <a:pt x="1545590" y="53014"/>
                </a:lnTo>
                <a:lnTo>
                  <a:pt x="1546225" y="73648"/>
                </a:lnTo>
                <a:lnTo>
                  <a:pt x="1546225" y="96504"/>
                </a:lnTo>
                <a:lnTo>
                  <a:pt x="1545908" y="120313"/>
                </a:lnTo>
                <a:lnTo>
                  <a:pt x="1545273" y="145709"/>
                </a:lnTo>
                <a:lnTo>
                  <a:pt x="1543686" y="172057"/>
                </a:lnTo>
                <a:lnTo>
                  <a:pt x="1541782" y="199993"/>
                </a:lnTo>
                <a:lnTo>
                  <a:pt x="1538926" y="228881"/>
                </a:lnTo>
                <a:lnTo>
                  <a:pt x="1535117" y="258721"/>
                </a:lnTo>
                <a:lnTo>
                  <a:pt x="1530674" y="289196"/>
                </a:lnTo>
                <a:lnTo>
                  <a:pt x="1524961" y="320941"/>
                </a:lnTo>
                <a:lnTo>
                  <a:pt x="1521788" y="336496"/>
                </a:lnTo>
                <a:lnTo>
                  <a:pt x="1518297" y="353003"/>
                </a:lnTo>
                <a:lnTo>
                  <a:pt x="1514488" y="369193"/>
                </a:lnTo>
                <a:lnTo>
                  <a:pt x="1510680" y="385701"/>
                </a:lnTo>
                <a:lnTo>
                  <a:pt x="1506554" y="402525"/>
                </a:lnTo>
                <a:lnTo>
                  <a:pt x="1501793" y="419033"/>
                </a:lnTo>
                <a:lnTo>
                  <a:pt x="1495129" y="441254"/>
                </a:lnTo>
                <a:lnTo>
                  <a:pt x="1488147" y="463476"/>
                </a:lnTo>
                <a:lnTo>
                  <a:pt x="1479895" y="486332"/>
                </a:lnTo>
                <a:lnTo>
                  <a:pt x="1471009" y="509506"/>
                </a:lnTo>
                <a:lnTo>
                  <a:pt x="1461805" y="532997"/>
                </a:lnTo>
                <a:lnTo>
                  <a:pt x="1451966" y="556806"/>
                </a:lnTo>
                <a:lnTo>
                  <a:pt x="1440858" y="580297"/>
                </a:lnTo>
                <a:lnTo>
                  <a:pt x="1428798" y="604741"/>
                </a:lnTo>
                <a:lnTo>
                  <a:pt x="1416421" y="628549"/>
                </a:lnTo>
                <a:lnTo>
                  <a:pt x="1402774" y="652675"/>
                </a:lnTo>
                <a:lnTo>
                  <a:pt x="1388175" y="677119"/>
                </a:lnTo>
                <a:lnTo>
                  <a:pt x="1372941" y="700928"/>
                </a:lnTo>
                <a:lnTo>
                  <a:pt x="1356438" y="725371"/>
                </a:lnTo>
                <a:lnTo>
                  <a:pt x="1338665" y="749180"/>
                </a:lnTo>
                <a:lnTo>
                  <a:pt x="1329779" y="760925"/>
                </a:lnTo>
                <a:lnTo>
                  <a:pt x="1320258" y="772671"/>
                </a:lnTo>
                <a:lnTo>
                  <a:pt x="1310737" y="784417"/>
                </a:lnTo>
                <a:lnTo>
                  <a:pt x="1300898" y="796480"/>
                </a:lnTo>
                <a:lnTo>
                  <a:pt x="1290743" y="807908"/>
                </a:lnTo>
                <a:lnTo>
                  <a:pt x="1279952" y="819654"/>
                </a:lnTo>
                <a:lnTo>
                  <a:pt x="1269161" y="831399"/>
                </a:lnTo>
                <a:lnTo>
                  <a:pt x="1258054" y="842827"/>
                </a:lnTo>
                <a:lnTo>
                  <a:pt x="1246628" y="854256"/>
                </a:lnTo>
                <a:lnTo>
                  <a:pt x="1234886" y="865366"/>
                </a:lnTo>
                <a:lnTo>
                  <a:pt x="1222826" y="876794"/>
                </a:lnTo>
                <a:lnTo>
                  <a:pt x="1210765" y="887905"/>
                </a:lnTo>
                <a:lnTo>
                  <a:pt x="1198071" y="898698"/>
                </a:lnTo>
                <a:lnTo>
                  <a:pt x="1185376" y="909809"/>
                </a:lnTo>
                <a:lnTo>
                  <a:pt x="1172046" y="920285"/>
                </a:lnTo>
                <a:lnTo>
                  <a:pt x="1158082" y="931396"/>
                </a:lnTo>
                <a:lnTo>
                  <a:pt x="1144435" y="941872"/>
                </a:lnTo>
                <a:lnTo>
                  <a:pt x="1130154" y="952030"/>
                </a:lnTo>
                <a:lnTo>
                  <a:pt x="1115555" y="962188"/>
                </a:lnTo>
                <a:lnTo>
                  <a:pt x="1100638" y="972347"/>
                </a:lnTo>
                <a:lnTo>
                  <a:pt x="1085404" y="982505"/>
                </a:lnTo>
                <a:lnTo>
                  <a:pt x="1070171" y="992346"/>
                </a:lnTo>
                <a:lnTo>
                  <a:pt x="1053985" y="1001869"/>
                </a:lnTo>
                <a:lnTo>
                  <a:pt x="1037482" y="1011710"/>
                </a:lnTo>
                <a:lnTo>
                  <a:pt x="1021296" y="1020916"/>
                </a:lnTo>
                <a:lnTo>
                  <a:pt x="1004158" y="1030122"/>
                </a:lnTo>
                <a:lnTo>
                  <a:pt x="986703" y="1039011"/>
                </a:lnTo>
                <a:lnTo>
                  <a:pt x="968930" y="1047582"/>
                </a:lnTo>
                <a:lnTo>
                  <a:pt x="951157" y="1056153"/>
                </a:lnTo>
                <a:lnTo>
                  <a:pt x="932750" y="1065042"/>
                </a:lnTo>
                <a:lnTo>
                  <a:pt x="913707" y="1072978"/>
                </a:lnTo>
                <a:lnTo>
                  <a:pt x="894665" y="1080914"/>
                </a:lnTo>
                <a:lnTo>
                  <a:pt x="874671" y="1088850"/>
                </a:lnTo>
                <a:lnTo>
                  <a:pt x="854677" y="1096152"/>
                </a:lnTo>
                <a:lnTo>
                  <a:pt x="834365" y="1103771"/>
                </a:lnTo>
                <a:lnTo>
                  <a:pt x="813419" y="1110754"/>
                </a:lnTo>
                <a:lnTo>
                  <a:pt x="785490" y="1120595"/>
                </a:lnTo>
                <a:lnTo>
                  <a:pt x="757879" y="1131071"/>
                </a:lnTo>
                <a:lnTo>
                  <a:pt x="731855" y="1142182"/>
                </a:lnTo>
                <a:lnTo>
                  <a:pt x="706148" y="1153293"/>
                </a:lnTo>
                <a:lnTo>
                  <a:pt x="681710" y="1165038"/>
                </a:lnTo>
                <a:lnTo>
                  <a:pt x="658225" y="1177736"/>
                </a:lnTo>
                <a:lnTo>
                  <a:pt x="635056" y="1190117"/>
                </a:lnTo>
                <a:lnTo>
                  <a:pt x="613158" y="1203450"/>
                </a:lnTo>
                <a:lnTo>
                  <a:pt x="591894" y="1216782"/>
                </a:lnTo>
                <a:lnTo>
                  <a:pt x="571900" y="1231068"/>
                </a:lnTo>
                <a:lnTo>
                  <a:pt x="552223" y="1245035"/>
                </a:lnTo>
                <a:lnTo>
                  <a:pt x="533498" y="1259638"/>
                </a:lnTo>
                <a:lnTo>
                  <a:pt x="516043" y="1274558"/>
                </a:lnTo>
                <a:lnTo>
                  <a:pt x="498588" y="1289796"/>
                </a:lnTo>
                <a:lnTo>
                  <a:pt x="482084" y="1305033"/>
                </a:lnTo>
                <a:lnTo>
                  <a:pt x="466533" y="1321223"/>
                </a:lnTo>
                <a:lnTo>
                  <a:pt x="451617" y="1336778"/>
                </a:lnTo>
                <a:lnTo>
                  <a:pt x="437653" y="1352968"/>
                </a:lnTo>
                <a:lnTo>
                  <a:pt x="424006" y="1369158"/>
                </a:lnTo>
                <a:lnTo>
                  <a:pt x="410993" y="1385666"/>
                </a:lnTo>
                <a:lnTo>
                  <a:pt x="398933" y="1402491"/>
                </a:lnTo>
                <a:lnTo>
                  <a:pt x="387191" y="1419315"/>
                </a:lnTo>
                <a:lnTo>
                  <a:pt x="376083" y="1436140"/>
                </a:lnTo>
                <a:lnTo>
                  <a:pt x="365927" y="1452965"/>
                </a:lnTo>
                <a:lnTo>
                  <a:pt x="356089" y="1470425"/>
                </a:lnTo>
                <a:lnTo>
                  <a:pt x="346567" y="1487250"/>
                </a:lnTo>
                <a:lnTo>
                  <a:pt x="337998" y="1504392"/>
                </a:lnTo>
                <a:lnTo>
                  <a:pt x="329747" y="1521534"/>
                </a:lnTo>
                <a:lnTo>
                  <a:pt x="322447" y="1538994"/>
                </a:lnTo>
                <a:lnTo>
                  <a:pt x="315465" y="1555819"/>
                </a:lnTo>
                <a:lnTo>
                  <a:pt x="308800" y="1572961"/>
                </a:lnTo>
                <a:lnTo>
                  <a:pt x="302453" y="1589786"/>
                </a:lnTo>
                <a:lnTo>
                  <a:pt x="297058" y="1606928"/>
                </a:lnTo>
                <a:lnTo>
                  <a:pt x="291345" y="1623435"/>
                </a:lnTo>
                <a:lnTo>
                  <a:pt x="286902" y="1640260"/>
                </a:lnTo>
                <a:lnTo>
                  <a:pt x="282459" y="1656767"/>
                </a:lnTo>
                <a:lnTo>
                  <a:pt x="278650" y="1673275"/>
                </a:lnTo>
                <a:lnTo>
                  <a:pt x="274525" y="1689465"/>
                </a:lnTo>
                <a:lnTo>
                  <a:pt x="271351" y="1705337"/>
                </a:lnTo>
                <a:lnTo>
                  <a:pt x="268495" y="1721210"/>
                </a:lnTo>
                <a:lnTo>
                  <a:pt x="265956" y="1736765"/>
                </a:lnTo>
                <a:lnTo>
                  <a:pt x="263734" y="1752002"/>
                </a:lnTo>
                <a:lnTo>
                  <a:pt x="261830" y="1766922"/>
                </a:lnTo>
                <a:lnTo>
                  <a:pt x="260243" y="1781525"/>
                </a:lnTo>
                <a:lnTo>
                  <a:pt x="257387" y="1809460"/>
                </a:lnTo>
                <a:lnTo>
                  <a:pt x="255482" y="1836761"/>
                </a:lnTo>
                <a:lnTo>
                  <a:pt x="254530" y="1861840"/>
                </a:lnTo>
                <a:lnTo>
                  <a:pt x="254530" y="1885331"/>
                </a:lnTo>
                <a:lnTo>
                  <a:pt x="254530" y="1906600"/>
                </a:lnTo>
                <a:lnTo>
                  <a:pt x="255482" y="1925964"/>
                </a:lnTo>
                <a:lnTo>
                  <a:pt x="256752" y="1943107"/>
                </a:lnTo>
                <a:lnTo>
                  <a:pt x="257704" y="1958027"/>
                </a:lnTo>
                <a:lnTo>
                  <a:pt x="260243" y="1979613"/>
                </a:lnTo>
                <a:lnTo>
                  <a:pt x="4126" y="1979613"/>
                </a:lnTo>
                <a:lnTo>
                  <a:pt x="2856" y="1963423"/>
                </a:lnTo>
                <a:lnTo>
                  <a:pt x="1587" y="1945964"/>
                </a:lnTo>
                <a:lnTo>
                  <a:pt x="952" y="1926599"/>
                </a:lnTo>
                <a:lnTo>
                  <a:pt x="317" y="1905648"/>
                </a:lnTo>
                <a:lnTo>
                  <a:pt x="0" y="1883109"/>
                </a:lnTo>
                <a:lnTo>
                  <a:pt x="317" y="1859300"/>
                </a:lnTo>
                <a:lnTo>
                  <a:pt x="1269" y="1833904"/>
                </a:lnTo>
                <a:lnTo>
                  <a:pt x="2856" y="1807238"/>
                </a:lnTo>
                <a:lnTo>
                  <a:pt x="4760" y="1779938"/>
                </a:lnTo>
                <a:lnTo>
                  <a:pt x="7934" y="1750732"/>
                </a:lnTo>
                <a:lnTo>
                  <a:pt x="11425" y="1721210"/>
                </a:lnTo>
                <a:lnTo>
                  <a:pt x="16186" y="1690417"/>
                </a:lnTo>
                <a:lnTo>
                  <a:pt x="21581" y="1658672"/>
                </a:lnTo>
                <a:lnTo>
                  <a:pt x="24755" y="1643117"/>
                </a:lnTo>
                <a:lnTo>
                  <a:pt x="28246" y="1626610"/>
                </a:lnTo>
                <a:lnTo>
                  <a:pt x="31737" y="1610737"/>
                </a:lnTo>
                <a:lnTo>
                  <a:pt x="36180" y="1594230"/>
                </a:lnTo>
                <a:lnTo>
                  <a:pt x="40306" y="1577405"/>
                </a:lnTo>
                <a:lnTo>
                  <a:pt x="45066" y="1560898"/>
                </a:lnTo>
                <a:lnTo>
                  <a:pt x="51414" y="1538359"/>
                </a:lnTo>
                <a:lnTo>
                  <a:pt x="58713" y="1516137"/>
                </a:lnTo>
                <a:lnTo>
                  <a:pt x="66647" y="1493599"/>
                </a:lnTo>
                <a:lnTo>
                  <a:pt x="75216" y="1470425"/>
                </a:lnTo>
                <a:lnTo>
                  <a:pt x="84737" y="1446933"/>
                </a:lnTo>
                <a:lnTo>
                  <a:pt x="94893" y="1422807"/>
                </a:lnTo>
                <a:lnTo>
                  <a:pt x="105684" y="1398999"/>
                </a:lnTo>
                <a:lnTo>
                  <a:pt x="117427" y="1375190"/>
                </a:lnTo>
                <a:lnTo>
                  <a:pt x="130121" y="1351381"/>
                </a:lnTo>
                <a:lnTo>
                  <a:pt x="143768" y="1326937"/>
                </a:lnTo>
                <a:lnTo>
                  <a:pt x="158367" y="1302811"/>
                </a:lnTo>
                <a:lnTo>
                  <a:pt x="173601" y="1278685"/>
                </a:lnTo>
                <a:lnTo>
                  <a:pt x="190422" y="1254559"/>
                </a:lnTo>
                <a:lnTo>
                  <a:pt x="207560" y="1230750"/>
                </a:lnTo>
                <a:lnTo>
                  <a:pt x="217081" y="1219005"/>
                </a:lnTo>
                <a:lnTo>
                  <a:pt x="226602" y="1206624"/>
                </a:lnTo>
                <a:lnTo>
                  <a:pt x="235805" y="1194878"/>
                </a:lnTo>
                <a:lnTo>
                  <a:pt x="245961" y="1183133"/>
                </a:lnTo>
                <a:lnTo>
                  <a:pt x="256117" y="1171387"/>
                </a:lnTo>
                <a:lnTo>
                  <a:pt x="266908" y="1159959"/>
                </a:lnTo>
                <a:lnTo>
                  <a:pt x="277381" y="1148213"/>
                </a:lnTo>
                <a:lnTo>
                  <a:pt x="288806" y="1137103"/>
                </a:lnTo>
                <a:lnTo>
                  <a:pt x="300231" y="1125675"/>
                </a:lnTo>
                <a:lnTo>
                  <a:pt x="311974" y="1114246"/>
                </a:lnTo>
                <a:lnTo>
                  <a:pt x="323717" y="1102818"/>
                </a:lnTo>
                <a:lnTo>
                  <a:pt x="336094" y="1092025"/>
                </a:lnTo>
                <a:lnTo>
                  <a:pt x="348789" y="1080914"/>
                </a:lnTo>
                <a:lnTo>
                  <a:pt x="361484" y="1070121"/>
                </a:lnTo>
                <a:lnTo>
                  <a:pt x="374813" y="1059010"/>
                </a:lnTo>
                <a:lnTo>
                  <a:pt x="388143" y="1048534"/>
                </a:lnTo>
                <a:lnTo>
                  <a:pt x="402424" y="1037741"/>
                </a:lnTo>
                <a:lnTo>
                  <a:pt x="416389" y="1027583"/>
                </a:lnTo>
                <a:lnTo>
                  <a:pt x="430988" y="1017107"/>
                </a:lnTo>
                <a:lnTo>
                  <a:pt x="445904" y="1007266"/>
                </a:lnTo>
                <a:lnTo>
                  <a:pt x="461138" y="997108"/>
                </a:lnTo>
                <a:lnTo>
                  <a:pt x="476689" y="987267"/>
                </a:lnTo>
                <a:lnTo>
                  <a:pt x="492240" y="977426"/>
                </a:lnTo>
                <a:lnTo>
                  <a:pt x="508743" y="968220"/>
                </a:lnTo>
                <a:lnTo>
                  <a:pt x="525247" y="958696"/>
                </a:lnTo>
                <a:lnTo>
                  <a:pt x="542385" y="949808"/>
                </a:lnTo>
                <a:lnTo>
                  <a:pt x="559840" y="940602"/>
                </a:lnTo>
                <a:lnTo>
                  <a:pt x="577295" y="931713"/>
                </a:lnTo>
                <a:lnTo>
                  <a:pt x="595385" y="923142"/>
                </a:lnTo>
                <a:lnTo>
                  <a:pt x="614110" y="914888"/>
                </a:lnTo>
                <a:lnTo>
                  <a:pt x="633152" y="906635"/>
                </a:lnTo>
                <a:lnTo>
                  <a:pt x="652195" y="898698"/>
                </a:lnTo>
                <a:lnTo>
                  <a:pt x="671872" y="891080"/>
                </a:lnTo>
                <a:lnTo>
                  <a:pt x="691866" y="883143"/>
                </a:lnTo>
                <a:lnTo>
                  <a:pt x="712178" y="876160"/>
                </a:lnTo>
                <a:lnTo>
                  <a:pt x="732807" y="868541"/>
                </a:lnTo>
                <a:lnTo>
                  <a:pt x="761053" y="858700"/>
                </a:lnTo>
                <a:lnTo>
                  <a:pt x="788346" y="848541"/>
                </a:lnTo>
                <a:lnTo>
                  <a:pt x="814688" y="837748"/>
                </a:lnTo>
                <a:lnTo>
                  <a:pt x="840078" y="826320"/>
                </a:lnTo>
                <a:lnTo>
                  <a:pt x="864833" y="814574"/>
                </a:lnTo>
                <a:lnTo>
                  <a:pt x="888318" y="801876"/>
                </a:lnTo>
                <a:lnTo>
                  <a:pt x="911169" y="789496"/>
                </a:lnTo>
                <a:lnTo>
                  <a:pt x="933067" y="776163"/>
                </a:lnTo>
                <a:lnTo>
                  <a:pt x="954013" y="762830"/>
                </a:lnTo>
                <a:lnTo>
                  <a:pt x="974642" y="749180"/>
                </a:lnTo>
                <a:lnTo>
                  <a:pt x="994002" y="734577"/>
                </a:lnTo>
                <a:lnTo>
                  <a:pt x="1012409" y="720292"/>
                </a:lnTo>
                <a:lnTo>
                  <a:pt x="1030500" y="705372"/>
                </a:lnTo>
                <a:lnTo>
                  <a:pt x="1047320" y="690134"/>
                </a:lnTo>
                <a:lnTo>
                  <a:pt x="1063823" y="674579"/>
                </a:lnTo>
                <a:lnTo>
                  <a:pt x="1079374" y="659024"/>
                </a:lnTo>
                <a:lnTo>
                  <a:pt x="1094291" y="642834"/>
                </a:lnTo>
                <a:lnTo>
                  <a:pt x="1108890" y="626962"/>
                </a:lnTo>
                <a:lnTo>
                  <a:pt x="1122219" y="610772"/>
                </a:lnTo>
                <a:lnTo>
                  <a:pt x="1135231" y="594265"/>
                </a:lnTo>
                <a:lnTo>
                  <a:pt x="1147292" y="577440"/>
                </a:lnTo>
                <a:lnTo>
                  <a:pt x="1159034" y="560615"/>
                </a:lnTo>
                <a:lnTo>
                  <a:pt x="1169825" y="543790"/>
                </a:lnTo>
                <a:lnTo>
                  <a:pt x="1180298" y="526965"/>
                </a:lnTo>
                <a:lnTo>
                  <a:pt x="1189819" y="510141"/>
                </a:lnTo>
                <a:lnTo>
                  <a:pt x="1199340" y="492998"/>
                </a:lnTo>
                <a:lnTo>
                  <a:pt x="1207909" y="475856"/>
                </a:lnTo>
                <a:lnTo>
                  <a:pt x="1216161" y="458714"/>
                </a:lnTo>
                <a:lnTo>
                  <a:pt x="1223778" y="441572"/>
                </a:lnTo>
                <a:lnTo>
                  <a:pt x="1231077" y="424429"/>
                </a:lnTo>
                <a:lnTo>
                  <a:pt x="1237425" y="407605"/>
                </a:lnTo>
                <a:lnTo>
                  <a:pt x="1243455" y="390462"/>
                </a:lnTo>
                <a:lnTo>
                  <a:pt x="1249485" y="373320"/>
                </a:lnTo>
                <a:lnTo>
                  <a:pt x="1254562" y="356495"/>
                </a:lnTo>
                <a:lnTo>
                  <a:pt x="1259323" y="340305"/>
                </a:lnTo>
                <a:lnTo>
                  <a:pt x="1264084" y="323798"/>
                </a:lnTo>
                <a:lnTo>
                  <a:pt x="1267892" y="307291"/>
                </a:lnTo>
                <a:lnTo>
                  <a:pt x="1271383" y="291101"/>
                </a:lnTo>
                <a:lnTo>
                  <a:pt x="1274874" y="275228"/>
                </a:lnTo>
                <a:lnTo>
                  <a:pt x="1277730" y="259356"/>
                </a:lnTo>
                <a:lnTo>
                  <a:pt x="1280269" y="243801"/>
                </a:lnTo>
                <a:lnTo>
                  <a:pt x="1282808" y="228563"/>
                </a:lnTo>
                <a:lnTo>
                  <a:pt x="1284713" y="213643"/>
                </a:lnTo>
                <a:lnTo>
                  <a:pt x="1286299" y="199040"/>
                </a:lnTo>
                <a:lnTo>
                  <a:pt x="1289156" y="170470"/>
                </a:lnTo>
                <a:lnTo>
                  <a:pt x="1291060" y="143804"/>
                </a:lnTo>
                <a:lnTo>
                  <a:pt x="1291695" y="118408"/>
                </a:lnTo>
                <a:lnTo>
                  <a:pt x="1292329" y="94917"/>
                </a:lnTo>
                <a:lnTo>
                  <a:pt x="1291695" y="73331"/>
                </a:lnTo>
                <a:lnTo>
                  <a:pt x="1291060" y="54284"/>
                </a:lnTo>
                <a:lnTo>
                  <a:pt x="1289790" y="36824"/>
                </a:lnTo>
                <a:lnTo>
                  <a:pt x="1288521" y="22221"/>
                </a:lnTo>
                <a:lnTo>
                  <a:pt x="1286299" y="0"/>
                </a:lnTo>
                <a:close/>
                <a:moveTo>
                  <a:pt x="463603" y="0"/>
                </a:moveTo>
                <a:lnTo>
                  <a:pt x="1082623" y="0"/>
                </a:lnTo>
                <a:lnTo>
                  <a:pt x="1088978" y="637"/>
                </a:lnTo>
                <a:lnTo>
                  <a:pt x="1095016" y="1273"/>
                </a:lnTo>
                <a:lnTo>
                  <a:pt x="1101054" y="2865"/>
                </a:lnTo>
                <a:lnTo>
                  <a:pt x="1106773" y="5093"/>
                </a:lnTo>
                <a:lnTo>
                  <a:pt x="1112176" y="7639"/>
                </a:lnTo>
                <a:lnTo>
                  <a:pt x="1117260" y="10823"/>
                </a:lnTo>
                <a:lnTo>
                  <a:pt x="1122026" y="14324"/>
                </a:lnTo>
                <a:lnTo>
                  <a:pt x="1126157" y="18144"/>
                </a:lnTo>
                <a:lnTo>
                  <a:pt x="1130606" y="22919"/>
                </a:lnTo>
                <a:lnTo>
                  <a:pt x="1134102" y="27693"/>
                </a:lnTo>
                <a:lnTo>
                  <a:pt x="1137279" y="32786"/>
                </a:lnTo>
                <a:lnTo>
                  <a:pt x="1139504" y="37880"/>
                </a:lnTo>
                <a:lnTo>
                  <a:pt x="1141411" y="43609"/>
                </a:lnTo>
                <a:lnTo>
                  <a:pt x="1142999" y="49657"/>
                </a:lnTo>
                <a:lnTo>
                  <a:pt x="1144270" y="56024"/>
                </a:lnTo>
                <a:lnTo>
                  <a:pt x="1144588" y="62072"/>
                </a:lnTo>
                <a:lnTo>
                  <a:pt x="1144270" y="68438"/>
                </a:lnTo>
                <a:lnTo>
                  <a:pt x="1142999" y="74804"/>
                </a:lnTo>
                <a:lnTo>
                  <a:pt x="1141411" y="80534"/>
                </a:lnTo>
                <a:lnTo>
                  <a:pt x="1139504" y="86264"/>
                </a:lnTo>
                <a:lnTo>
                  <a:pt x="1137279" y="91675"/>
                </a:lnTo>
                <a:lnTo>
                  <a:pt x="1134102" y="96768"/>
                </a:lnTo>
                <a:lnTo>
                  <a:pt x="1130606" y="101543"/>
                </a:lnTo>
                <a:lnTo>
                  <a:pt x="1126157" y="105681"/>
                </a:lnTo>
                <a:lnTo>
                  <a:pt x="1122026" y="110137"/>
                </a:lnTo>
                <a:lnTo>
                  <a:pt x="1117260" y="113639"/>
                </a:lnTo>
                <a:lnTo>
                  <a:pt x="1112176" y="116504"/>
                </a:lnTo>
                <a:lnTo>
                  <a:pt x="1106773" y="119050"/>
                </a:lnTo>
                <a:lnTo>
                  <a:pt x="1101054" y="121278"/>
                </a:lnTo>
                <a:lnTo>
                  <a:pt x="1095016" y="122552"/>
                </a:lnTo>
                <a:lnTo>
                  <a:pt x="1088978" y="123825"/>
                </a:lnTo>
                <a:lnTo>
                  <a:pt x="1082623" y="123825"/>
                </a:lnTo>
                <a:lnTo>
                  <a:pt x="463603" y="123825"/>
                </a:lnTo>
                <a:lnTo>
                  <a:pt x="457248" y="123825"/>
                </a:lnTo>
                <a:lnTo>
                  <a:pt x="450892" y="122552"/>
                </a:lnTo>
                <a:lnTo>
                  <a:pt x="445172" y="121278"/>
                </a:lnTo>
                <a:lnTo>
                  <a:pt x="439135" y="119050"/>
                </a:lnTo>
                <a:lnTo>
                  <a:pt x="433733" y="116504"/>
                </a:lnTo>
                <a:lnTo>
                  <a:pt x="428648" y="113639"/>
                </a:lnTo>
                <a:lnTo>
                  <a:pt x="423882" y="110137"/>
                </a:lnTo>
                <a:lnTo>
                  <a:pt x="419433" y="105681"/>
                </a:lnTo>
                <a:lnTo>
                  <a:pt x="415620" y="101543"/>
                </a:lnTo>
                <a:lnTo>
                  <a:pt x="412124" y="96768"/>
                </a:lnTo>
                <a:lnTo>
                  <a:pt x="408946" y="91675"/>
                </a:lnTo>
                <a:lnTo>
                  <a:pt x="406087" y="86264"/>
                </a:lnTo>
                <a:lnTo>
                  <a:pt x="404180" y="80534"/>
                </a:lnTo>
                <a:lnTo>
                  <a:pt x="402591" y="74804"/>
                </a:lnTo>
                <a:lnTo>
                  <a:pt x="401956" y="68438"/>
                </a:lnTo>
                <a:lnTo>
                  <a:pt x="401638" y="62072"/>
                </a:lnTo>
                <a:lnTo>
                  <a:pt x="401956" y="56024"/>
                </a:lnTo>
                <a:lnTo>
                  <a:pt x="402591" y="49657"/>
                </a:lnTo>
                <a:lnTo>
                  <a:pt x="404180" y="43609"/>
                </a:lnTo>
                <a:lnTo>
                  <a:pt x="406087" y="37880"/>
                </a:lnTo>
                <a:lnTo>
                  <a:pt x="408946" y="32786"/>
                </a:lnTo>
                <a:lnTo>
                  <a:pt x="412124" y="27693"/>
                </a:lnTo>
                <a:lnTo>
                  <a:pt x="415620" y="22919"/>
                </a:lnTo>
                <a:lnTo>
                  <a:pt x="419433" y="18144"/>
                </a:lnTo>
                <a:lnTo>
                  <a:pt x="423882" y="14324"/>
                </a:lnTo>
                <a:lnTo>
                  <a:pt x="428648" y="10823"/>
                </a:lnTo>
                <a:lnTo>
                  <a:pt x="433733" y="7639"/>
                </a:lnTo>
                <a:lnTo>
                  <a:pt x="439135" y="5093"/>
                </a:lnTo>
                <a:lnTo>
                  <a:pt x="445172" y="2865"/>
                </a:lnTo>
                <a:lnTo>
                  <a:pt x="450892" y="1273"/>
                </a:lnTo>
                <a:lnTo>
                  <a:pt x="457248" y="637"/>
                </a:lnTo>
                <a:lnTo>
                  <a:pt x="463603" y="0"/>
                </a:lnTo>
                <a:close/>
                <a:moveTo>
                  <a:pt x="4121" y="0"/>
                </a:moveTo>
                <a:lnTo>
                  <a:pt x="259949" y="0"/>
                </a:lnTo>
                <a:lnTo>
                  <a:pt x="258047" y="19063"/>
                </a:lnTo>
                <a:lnTo>
                  <a:pt x="256779" y="31137"/>
                </a:lnTo>
                <a:lnTo>
                  <a:pt x="255511" y="45752"/>
                </a:lnTo>
                <a:lnTo>
                  <a:pt x="254877" y="61638"/>
                </a:lnTo>
                <a:lnTo>
                  <a:pt x="254243" y="79430"/>
                </a:lnTo>
                <a:lnTo>
                  <a:pt x="254243" y="98493"/>
                </a:lnTo>
                <a:lnTo>
                  <a:pt x="254243" y="119463"/>
                </a:lnTo>
                <a:lnTo>
                  <a:pt x="255194" y="141386"/>
                </a:lnTo>
                <a:lnTo>
                  <a:pt x="256779" y="164897"/>
                </a:lnTo>
                <a:lnTo>
                  <a:pt x="258681" y="189362"/>
                </a:lnTo>
                <a:lnTo>
                  <a:pt x="261851" y="215097"/>
                </a:lnTo>
                <a:lnTo>
                  <a:pt x="265338" y="241786"/>
                </a:lnTo>
                <a:lnTo>
                  <a:pt x="270093" y="268792"/>
                </a:lnTo>
                <a:lnTo>
                  <a:pt x="272629" y="282772"/>
                </a:lnTo>
                <a:lnTo>
                  <a:pt x="275800" y="297069"/>
                </a:lnTo>
                <a:lnTo>
                  <a:pt x="279287" y="311049"/>
                </a:lnTo>
                <a:lnTo>
                  <a:pt x="282774" y="325664"/>
                </a:lnTo>
                <a:lnTo>
                  <a:pt x="286895" y="339962"/>
                </a:lnTo>
                <a:lnTo>
                  <a:pt x="290699" y="354577"/>
                </a:lnTo>
                <a:lnTo>
                  <a:pt x="295454" y="369510"/>
                </a:lnTo>
                <a:lnTo>
                  <a:pt x="300526" y="384443"/>
                </a:lnTo>
                <a:lnTo>
                  <a:pt x="305599" y="399375"/>
                </a:lnTo>
                <a:lnTo>
                  <a:pt x="310988" y="414308"/>
                </a:lnTo>
                <a:lnTo>
                  <a:pt x="317011" y="428923"/>
                </a:lnTo>
                <a:lnTo>
                  <a:pt x="323668" y="444492"/>
                </a:lnTo>
                <a:lnTo>
                  <a:pt x="330326" y="459107"/>
                </a:lnTo>
                <a:lnTo>
                  <a:pt x="337300" y="474040"/>
                </a:lnTo>
                <a:lnTo>
                  <a:pt x="344591" y="489291"/>
                </a:lnTo>
                <a:lnTo>
                  <a:pt x="352516" y="504223"/>
                </a:lnTo>
                <a:lnTo>
                  <a:pt x="361076" y="519156"/>
                </a:lnTo>
                <a:lnTo>
                  <a:pt x="370269" y="534089"/>
                </a:lnTo>
                <a:lnTo>
                  <a:pt x="379145" y="549022"/>
                </a:lnTo>
                <a:lnTo>
                  <a:pt x="388973" y="563955"/>
                </a:lnTo>
                <a:lnTo>
                  <a:pt x="399117" y="578888"/>
                </a:lnTo>
                <a:lnTo>
                  <a:pt x="410212" y="593503"/>
                </a:lnTo>
                <a:lnTo>
                  <a:pt x="420991" y="607800"/>
                </a:lnTo>
                <a:lnTo>
                  <a:pt x="432720" y="622416"/>
                </a:lnTo>
                <a:lnTo>
                  <a:pt x="445401" y="636395"/>
                </a:lnTo>
                <a:lnTo>
                  <a:pt x="457764" y="650693"/>
                </a:lnTo>
                <a:lnTo>
                  <a:pt x="471079" y="664355"/>
                </a:lnTo>
                <a:lnTo>
                  <a:pt x="485344" y="678017"/>
                </a:lnTo>
                <a:lnTo>
                  <a:pt x="499610" y="691679"/>
                </a:lnTo>
                <a:lnTo>
                  <a:pt x="514509" y="705023"/>
                </a:lnTo>
                <a:lnTo>
                  <a:pt x="530043" y="718050"/>
                </a:lnTo>
                <a:lnTo>
                  <a:pt x="546527" y="731076"/>
                </a:lnTo>
                <a:lnTo>
                  <a:pt x="563012" y="743467"/>
                </a:lnTo>
                <a:lnTo>
                  <a:pt x="580764" y="756176"/>
                </a:lnTo>
                <a:lnTo>
                  <a:pt x="598517" y="767932"/>
                </a:lnTo>
                <a:lnTo>
                  <a:pt x="617538" y="779688"/>
                </a:lnTo>
                <a:lnTo>
                  <a:pt x="599468" y="786995"/>
                </a:lnTo>
                <a:lnTo>
                  <a:pt x="581716" y="794621"/>
                </a:lnTo>
                <a:lnTo>
                  <a:pt x="564597" y="801928"/>
                </a:lnTo>
                <a:lnTo>
                  <a:pt x="547478" y="809871"/>
                </a:lnTo>
                <a:lnTo>
                  <a:pt x="530677" y="817496"/>
                </a:lnTo>
                <a:lnTo>
                  <a:pt x="514192" y="825440"/>
                </a:lnTo>
                <a:lnTo>
                  <a:pt x="498025" y="833700"/>
                </a:lnTo>
                <a:lnTo>
                  <a:pt x="482174" y="841961"/>
                </a:lnTo>
                <a:lnTo>
                  <a:pt x="466323" y="850539"/>
                </a:lnTo>
                <a:lnTo>
                  <a:pt x="451107" y="858800"/>
                </a:lnTo>
                <a:lnTo>
                  <a:pt x="435890" y="867696"/>
                </a:lnTo>
                <a:lnTo>
                  <a:pt x="420991" y="876275"/>
                </a:lnTo>
                <a:lnTo>
                  <a:pt x="406408" y="885489"/>
                </a:lnTo>
                <a:lnTo>
                  <a:pt x="392143" y="894385"/>
                </a:lnTo>
                <a:lnTo>
                  <a:pt x="377877" y="903917"/>
                </a:lnTo>
                <a:lnTo>
                  <a:pt x="364246" y="912813"/>
                </a:lnTo>
                <a:lnTo>
                  <a:pt x="347444" y="898833"/>
                </a:lnTo>
                <a:lnTo>
                  <a:pt x="330643" y="884218"/>
                </a:lnTo>
                <a:lnTo>
                  <a:pt x="314475" y="869285"/>
                </a:lnTo>
                <a:lnTo>
                  <a:pt x="299258" y="854352"/>
                </a:lnTo>
                <a:lnTo>
                  <a:pt x="284359" y="839102"/>
                </a:lnTo>
                <a:lnTo>
                  <a:pt x="270093" y="824169"/>
                </a:lnTo>
                <a:lnTo>
                  <a:pt x="255828" y="808600"/>
                </a:lnTo>
                <a:lnTo>
                  <a:pt x="242513" y="793350"/>
                </a:lnTo>
                <a:lnTo>
                  <a:pt x="229833" y="777781"/>
                </a:lnTo>
                <a:lnTo>
                  <a:pt x="217152" y="761895"/>
                </a:lnTo>
                <a:lnTo>
                  <a:pt x="205106" y="746327"/>
                </a:lnTo>
                <a:lnTo>
                  <a:pt x="193377" y="730441"/>
                </a:lnTo>
                <a:lnTo>
                  <a:pt x="182281" y="714555"/>
                </a:lnTo>
                <a:lnTo>
                  <a:pt x="171820" y="698669"/>
                </a:lnTo>
                <a:lnTo>
                  <a:pt x="161676" y="682783"/>
                </a:lnTo>
                <a:lnTo>
                  <a:pt x="151848" y="666579"/>
                </a:lnTo>
                <a:lnTo>
                  <a:pt x="142021" y="651011"/>
                </a:lnTo>
                <a:lnTo>
                  <a:pt x="133145" y="634807"/>
                </a:lnTo>
                <a:lnTo>
                  <a:pt x="124585" y="618921"/>
                </a:lnTo>
                <a:lnTo>
                  <a:pt x="116660" y="603035"/>
                </a:lnTo>
                <a:lnTo>
                  <a:pt x="108418" y="587149"/>
                </a:lnTo>
                <a:lnTo>
                  <a:pt x="101126" y="571263"/>
                </a:lnTo>
                <a:lnTo>
                  <a:pt x="93835" y="555694"/>
                </a:lnTo>
                <a:lnTo>
                  <a:pt x="87178" y="540126"/>
                </a:lnTo>
                <a:lnTo>
                  <a:pt x="81155" y="524240"/>
                </a:lnTo>
                <a:lnTo>
                  <a:pt x="74814" y="508989"/>
                </a:lnTo>
                <a:lnTo>
                  <a:pt x="68791" y="493739"/>
                </a:lnTo>
                <a:lnTo>
                  <a:pt x="63719" y="478488"/>
                </a:lnTo>
                <a:lnTo>
                  <a:pt x="58330" y="463555"/>
                </a:lnTo>
                <a:lnTo>
                  <a:pt x="53575" y="448622"/>
                </a:lnTo>
                <a:lnTo>
                  <a:pt x="45015" y="419392"/>
                </a:lnTo>
                <a:lnTo>
                  <a:pt x="40260" y="402870"/>
                </a:lnTo>
                <a:lnTo>
                  <a:pt x="36139" y="386031"/>
                </a:lnTo>
                <a:lnTo>
                  <a:pt x="31701" y="369510"/>
                </a:lnTo>
                <a:lnTo>
                  <a:pt x="28214" y="353306"/>
                </a:lnTo>
                <a:lnTo>
                  <a:pt x="24727" y="336784"/>
                </a:lnTo>
                <a:lnTo>
                  <a:pt x="21557" y="321216"/>
                </a:lnTo>
                <a:lnTo>
                  <a:pt x="16167" y="289444"/>
                </a:lnTo>
                <a:lnTo>
                  <a:pt x="11412" y="258943"/>
                </a:lnTo>
                <a:lnTo>
                  <a:pt x="7925" y="229077"/>
                </a:lnTo>
                <a:lnTo>
                  <a:pt x="4755" y="200164"/>
                </a:lnTo>
                <a:lnTo>
                  <a:pt x="2853" y="172205"/>
                </a:lnTo>
                <a:lnTo>
                  <a:pt x="1268" y="145834"/>
                </a:lnTo>
                <a:lnTo>
                  <a:pt x="317" y="120416"/>
                </a:lnTo>
                <a:lnTo>
                  <a:pt x="0" y="96587"/>
                </a:lnTo>
                <a:lnTo>
                  <a:pt x="317" y="73711"/>
                </a:lnTo>
                <a:lnTo>
                  <a:pt x="951" y="53059"/>
                </a:lnTo>
                <a:lnTo>
                  <a:pt x="1585" y="33361"/>
                </a:lnTo>
                <a:lnTo>
                  <a:pt x="2853" y="15886"/>
                </a:lnTo>
                <a:lnTo>
                  <a:pt x="4121" y="0"/>
                </a:lnTo>
                <a:close/>
              </a:path>
            </a:pathLst>
          </a:cu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0E38D10-ECDC-A92D-3EC7-0E6773B6AE3A}"/>
              </a:ext>
            </a:extLst>
          </p:cNvPr>
          <p:cNvGrpSpPr/>
          <p:nvPr/>
        </p:nvGrpSpPr>
        <p:grpSpPr>
          <a:xfrm>
            <a:off x="1047248" y="3970655"/>
            <a:ext cx="2235567" cy="1047355"/>
            <a:chOff x="649027" y="1906534"/>
            <a:chExt cx="2235567" cy="10473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A993EB3-BADE-44F0-A9B5-2A87399C2629}"/>
                </a:ext>
              </a:extLst>
            </p:cNvPr>
            <p:cNvSpPr txBox="1"/>
            <p:nvPr/>
          </p:nvSpPr>
          <p:spPr>
            <a:xfrm>
              <a:off x="769793" y="2190603"/>
              <a:ext cx="19940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43CE9A3-DA23-9E65-51A7-55979EC9CEEE}"/>
                </a:ext>
              </a:extLst>
            </p:cNvPr>
            <p:cNvSpPr txBox="1"/>
            <p:nvPr/>
          </p:nvSpPr>
          <p:spPr>
            <a:xfrm>
              <a:off x="6490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41F0D37-3DD7-D1B1-AF9B-0A7F606B6F6C}"/>
              </a:ext>
            </a:extLst>
          </p:cNvPr>
          <p:cNvGrpSpPr/>
          <p:nvPr/>
        </p:nvGrpSpPr>
        <p:grpSpPr>
          <a:xfrm>
            <a:off x="3672973" y="3970655"/>
            <a:ext cx="2235567" cy="1047355"/>
            <a:chOff x="649027" y="1906534"/>
            <a:chExt cx="2235567" cy="10473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C7371E0-554B-71E2-E336-A0BC52C9B919}"/>
                </a:ext>
              </a:extLst>
            </p:cNvPr>
            <p:cNvSpPr txBox="1"/>
            <p:nvPr/>
          </p:nvSpPr>
          <p:spPr>
            <a:xfrm>
              <a:off x="769793" y="2190603"/>
              <a:ext cx="19940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06CA974-9A72-F393-7D3D-4ACA69F9F048}"/>
                </a:ext>
              </a:extLst>
            </p:cNvPr>
            <p:cNvSpPr txBox="1"/>
            <p:nvPr/>
          </p:nvSpPr>
          <p:spPr>
            <a:xfrm>
              <a:off x="6490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36C952-704C-926C-F439-6F757E631B04}"/>
              </a:ext>
            </a:extLst>
          </p:cNvPr>
          <p:cNvGrpSpPr/>
          <p:nvPr/>
        </p:nvGrpSpPr>
        <p:grpSpPr>
          <a:xfrm>
            <a:off x="6359080" y="3970655"/>
            <a:ext cx="2235567" cy="1047355"/>
            <a:chOff x="649027" y="1906534"/>
            <a:chExt cx="2235567" cy="1047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3DF7A8E-86A7-A1AE-39CF-E3A28BEC016C}"/>
                </a:ext>
              </a:extLst>
            </p:cNvPr>
            <p:cNvSpPr txBox="1"/>
            <p:nvPr/>
          </p:nvSpPr>
          <p:spPr>
            <a:xfrm>
              <a:off x="769793" y="2190603"/>
              <a:ext cx="19940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22F1F31-40A1-6B8F-39B3-4D82A2854784}"/>
                </a:ext>
              </a:extLst>
            </p:cNvPr>
            <p:cNvSpPr txBox="1"/>
            <p:nvPr/>
          </p:nvSpPr>
          <p:spPr>
            <a:xfrm>
              <a:off x="6490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66C4C75-9B91-5F86-0D08-69641307CC12}"/>
              </a:ext>
            </a:extLst>
          </p:cNvPr>
          <p:cNvGrpSpPr/>
          <p:nvPr/>
        </p:nvGrpSpPr>
        <p:grpSpPr>
          <a:xfrm>
            <a:off x="8924423" y="3970655"/>
            <a:ext cx="2235567" cy="1047355"/>
            <a:chOff x="649027" y="1906534"/>
            <a:chExt cx="2235567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079252E-97AD-C8D8-3004-189AF3040348}"/>
                </a:ext>
              </a:extLst>
            </p:cNvPr>
            <p:cNvSpPr txBox="1"/>
            <p:nvPr/>
          </p:nvSpPr>
          <p:spPr>
            <a:xfrm>
              <a:off x="769793" y="2190603"/>
              <a:ext cx="19940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D656301-CEDD-4799-FC80-6BB2B12486D1}"/>
                </a:ext>
              </a:extLst>
            </p:cNvPr>
            <p:cNvSpPr txBox="1"/>
            <p:nvPr/>
          </p:nvSpPr>
          <p:spPr>
            <a:xfrm>
              <a:off x="64902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501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2F2F80F-FA21-567E-C3E7-DDC4802D3A20}"/>
              </a:ext>
            </a:extLst>
          </p:cNvPr>
          <p:cNvCxnSpPr/>
          <p:nvPr/>
        </p:nvCxnSpPr>
        <p:spPr>
          <a:xfrm>
            <a:off x="4859309" y="1889890"/>
            <a:ext cx="0" cy="616279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0800000" scaled="1"/>
              <a:tileRect/>
            </a:gra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09533DA9-1841-573C-12B5-861963D1BE9F}"/>
              </a:ext>
            </a:extLst>
          </p:cNvPr>
          <p:cNvSpPr/>
          <p:nvPr/>
        </p:nvSpPr>
        <p:spPr>
          <a:xfrm>
            <a:off x="4532984" y="1382622"/>
            <a:ext cx="651284" cy="651284"/>
          </a:xfrm>
          <a:prstGeom prst="ellipse">
            <a:avLst/>
          </a:pr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>
                <a:sym typeface="+mn-lt"/>
              </a:rPr>
              <a:t>01</a:t>
            </a:r>
            <a:endParaRPr lang="zh-CN" altLang="en-US" dirty="0"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0D9468E-2DEC-A907-389D-62265846A18C}"/>
              </a:ext>
            </a:extLst>
          </p:cNvPr>
          <p:cNvCxnSpPr/>
          <p:nvPr/>
        </p:nvCxnSpPr>
        <p:spPr>
          <a:xfrm>
            <a:off x="7759143" y="1889890"/>
            <a:ext cx="0" cy="616279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0800000" scaled="1"/>
              <a:tileRect/>
            </a:gra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806D50A8-BDC0-E9DB-42A0-80D49F94581E}"/>
              </a:ext>
            </a:extLst>
          </p:cNvPr>
          <p:cNvSpPr/>
          <p:nvPr/>
        </p:nvSpPr>
        <p:spPr>
          <a:xfrm>
            <a:off x="7432818" y="1382622"/>
            <a:ext cx="651284" cy="651284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02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AD469B0-873D-FCF0-6053-DC44ED72A436}"/>
              </a:ext>
            </a:extLst>
          </p:cNvPr>
          <p:cNvCxnSpPr/>
          <p:nvPr/>
        </p:nvCxnSpPr>
        <p:spPr>
          <a:xfrm>
            <a:off x="10372925" y="1891056"/>
            <a:ext cx="0" cy="616279"/>
          </a:xfrm>
          <a:prstGeom prst="line">
            <a:avLst/>
          </a:prstGeom>
          <a:solidFill>
            <a:srgbClr val="0070C0"/>
          </a:solidFill>
          <a:ln>
            <a:gradFill flip="none" rotWithShape="1"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10800000" scaled="1"/>
              <a:tileRect/>
            </a:gra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55A04477-0E9C-4202-7722-92EC0CE54A16}"/>
              </a:ext>
            </a:extLst>
          </p:cNvPr>
          <p:cNvSpPr/>
          <p:nvPr/>
        </p:nvSpPr>
        <p:spPr>
          <a:xfrm>
            <a:off x="10046600" y="1383788"/>
            <a:ext cx="651284" cy="651284"/>
          </a:xfrm>
          <a:prstGeom prst="ellipse">
            <a:avLst/>
          </a:pr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+mn-lt"/>
              </a:rPr>
              <a:t>03</a:t>
            </a:r>
            <a:endParaRPr lang="zh-CN" altLang="en-US" dirty="0">
              <a:sym typeface="+mn-lt"/>
            </a:endParaRPr>
          </a:p>
        </p:txBody>
      </p:sp>
      <p:sp>
        <p:nvSpPr>
          <p:cNvPr id="13" name="圆角矩形 12">
            <a:extLst>
              <a:ext uri="{FF2B5EF4-FFF2-40B4-BE49-F238E27FC236}">
                <a16:creationId xmlns:a16="http://schemas.microsoft.com/office/drawing/2014/main" id="{F6725DA9-A9D6-41B7-2FFA-C25AEBD479BE}"/>
              </a:ext>
            </a:extLst>
          </p:cNvPr>
          <p:cNvSpPr/>
          <p:nvPr/>
        </p:nvSpPr>
        <p:spPr>
          <a:xfrm>
            <a:off x="7126436" y="2506356"/>
            <a:ext cx="3778072" cy="806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圆角矩形 15">
            <a:extLst>
              <a:ext uri="{FF2B5EF4-FFF2-40B4-BE49-F238E27FC236}">
                <a16:creationId xmlns:a16="http://schemas.microsoft.com/office/drawing/2014/main" id="{E9D649BD-F4B2-9DF8-9EA2-E76CC22FD5C2}"/>
              </a:ext>
            </a:extLst>
          </p:cNvPr>
          <p:cNvSpPr/>
          <p:nvPr/>
        </p:nvSpPr>
        <p:spPr>
          <a:xfrm>
            <a:off x="4532984" y="2506356"/>
            <a:ext cx="3720400" cy="8064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5" name="圆角矩形 21">
            <a:extLst>
              <a:ext uri="{FF2B5EF4-FFF2-40B4-BE49-F238E27FC236}">
                <a16:creationId xmlns:a16="http://schemas.microsoft.com/office/drawing/2014/main" id="{600F3F43-F647-6655-2E43-86B65633A083}"/>
              </a:ext>
            </a:extLst>
          </p:cNvPr>
          <p:cNvSpPr/>
          <p:nvPr/>
        </p:nvSpPr>
        <p:spPr>
          <a:xfrm>
            <a:off x="1398049" y="2506168"/>
            <a:ext cx="4074455" cy="80682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A8BC388-61C4-B610-CDF4-4145232EE80C}"/>
              </a:ext>
            </a:extLst>
          </p:cNvPr>
          <p:cNvSpPr/>
          <p:nvPr/>
        </p:nvSpPr>
        <p:spPr>
          <a:xfrm>
            <a:off x="1271464" y="2273085"/>
            <a:ext cx="1320719" cy="1272988"/>
          </a:xfrm>
          <a:prstGeom prst="ellipse">
            <a:avLst/>
          </a:prstGeom>
          <a:gradFill flip="none" rotWithShape="1">
            <a:gsLst>
              <a:gs pos="100000">
                <a:srgbClr val="5297EB"/>
              </a:gs>
              <a:gs pos="0">
                <a:srgbClr val="F18C4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4" name="Freeform 494">
            <a:extLst>
              <a:ext uri="{FF2B5EF4-FFF2-40B4-BE49-F238E27FC236}">
                <a16:creationId xmlns:a16="http://schemas.microsoft.com/office/drawing/2014/main" id="{EB8A656F-FC04-DA8F-9E83-B59ABFC32520}"/>
              </a:ext>
            </a:extLst>
          </p:cNvPr>
          <p:cNvSpPr>
            <a:spLocks noEditPoints="1"/>
          </p:cNvSpPr>
          <p:nvPr/>
        </p:nvSpPr>
        <p:spPr bwMode="auto">
          <a:xfrm>
            <a:off x="1638780" y="2584862"/>
            <a:ext cx="586086" cy="661106"/>
          </a:xfrm>
          <a:custGeom>
            <a:avLst/>
            <a:gdLst>
              <a:gd name="T0" fmla="*/ 68 w 125"/>
              <a:gd name="T1" fmla="*/ 27 h 141"/>
              <a:gd name="T2" fmla="*/ 77 w 125"/>
              <a:gd name="T3" fmla="*/ 40 h 141"/>
              <a:gd name="T4" fmla="*/ 74 w 125"/>
              <a:gd name="T5" fmla="*/ 51 h 141"/>
              <a:gd name="T6" fmla="*/ 107 w 125"/>
              <a:gd name="T7" fmla="*/ 141 h 141"/>
              <a:gd name="T8" fmla="*/ 29 w 125"/>
              <a:gd name="T9" fmla="*/ 141 h 141"/>
              <a:gd name="T10" fmla="*/ 40 w 125"/>
              <a:gd name="T11" fmla="*/ 86 h 141"/>
              <a:gd name="T12" fmla="*/ 50 w 125"/>
              <a:gd name="T13" fmla="*/ 46 h 141"/>
              <a:gd name="T14" fmla="*/ 50 w 125"/>
              <a:gd name="T15" fmla="*/ 35 h 141"/>
              <a:gd name="T16" fmla="*/ 63 w 125"/>
              <a:gd name="T17" fmla="*/ 25 h 141"/>
              <a:gd name="T18" fmla="*/ 66 w 125"/>
              <a:gd name="T19" fmla="*/ 68 h 141"/>
              <a:gd name="T20" fmla="*/ 66 w 125"/>
              <a:gd name="T21" fmla="*/ 68 h 141"/>
              <a:gd name="T22" fmla="*/ 55 w 125"/>
              <a:gd name="T23" fmla="*/ 86 h 141"/>
              <a:gd name="T24" fmla="*/ 68 w 125"/>
              <a:gd name="T25" fmla="*/ 75 h 141"/>
              <a:gd name="T26" fmla="*/ 81 w 125"/>
              <a:gd name="T27" fmla="*/ 110 h 141"/>
              <a:gd name="T28" fmla="*/ 85 w 125"/>
              <a:gd name="T29" fmla="*/ 117 h 141"/>
              <a:gd name="T30" fmla="*/ 85 w 125"/>
              <a:gd name="T31" fmla="*/ 117 h 141"/>
              <a:gd name="T32" fmla="*/ 70 w 125"/>
              <a:gd name="T33" fmla="*/ 115 h 141"/>
              <a:gd name="T34" fmla="*/ 44 w 125"/>
              <a:gd name="T35" fmla="*/ 128 h 141"/>
              <a:gd name="T36" fmla="*/ 66 w 125"/>
              <a:gd name="T37" fmla="*/ 93 h 141"/>
              <a:gd name="T38" fmla="*/ 48 w 125"/>
              <a:gd name="T39" fmla="*/ 104 h 141"/>
              <a:gd name="T40" fmla="*/ 101 w 125"/>
              <a:gd name="T41" fmla="*/ 7 h 141"/>
              <a:gd name="T42" fmla="*/ 112 w 125"/>
              <a:gd name="T43" fmla="*/ 31 h 141"/>
              <a:gd name="T44" fmla="*/ 112 w 125"/>
              <a:gd name="T45" fmla="*/ 49 h 141"/>
              <a:gd name="T46" fmla="*/ 99 w 125"/>
              <a:gd name="T47" fmla="*/ 73 h 141"/>
              <a:gd name="T48" fmla="*/ 116 w 125"/>
              <a:gd name="T49" fmla="*/ 73 h 141"/>
              <a:gd name="T50" fmla="*/ 125 w 125"/>
              <a:gd name="T51" fmla="*/ 40 h 141"/>
              <a:gd name="T52" fmla="*/ 121 w 125"/>
              <a:gd name="T53" fmla="*/ 18 h 141"/>
              <a:gd name="T54" fmla="*/ 110 w 125"/>
              <a:gd name="T55" fmla="*/ 0 h 141"/>
              <a:gd name="T56" fmla="*/ 26 w 125"/>
              <a:gd name="T57" fmla="*/ 73 h 141"/>
              <a:gd name="T58" fmla="*/ 15 w 125"/>
              <a:gd name="T59" fmla="*/ 49 h 141"/>
              <a:gd name="T60" fmla="*/ 15 w 125"/>
              <a:gd name="T61" fmla="*/ 31 h 141"/>
              <a:gd name="T62" fmla="*/ 26 w 125"/>
              <a:gd name="T63" fmla="*/ 7 h 141"/>
              <a:gd name="T64" fmla="*/ 9 w 125"/>
              <a:gd name="T65" fmla="*/ 9 h 141"/>
              <a:gd name="T66" fmla="*/ 0 w 125"/>
              <a:gd name="T67" fmla="*/ 40 h 141"/>
              <a:gd name="T68" fmla="*/ 6 w 125"/>
              <a:gd name="T69" fmla="*/ 62 h 141"/>
              <a:gd name="T70" fmla="*/ 17 w 125"/>
              <a:gd name="T71" fmla="*/ 80 h 141"/>
              <a:gd name="T72" fmla="*/ 83 w 125"/>
              <a:gd name="T73" fmla="*/ 22 h 141"/>
              <a:gd name="T74" fmla="*/ 90 w 125"/>
              <a:gd name="T75" fmla="*/ 40 h 141"/>
              <a:gd name="T76" fmla="*/ 92 w 125"/>
              <a:gd name="T77" fmla="*/ 66 h 141"/>
              <a:gd name="T78" fmla="*/ 99 w 125"/>
              <a:gd name="T79" fmla="*/ 55 h 141"/>
              <a:gd name="T80" fmla="*/ 103 w 125"/>
              <a:gd name="T81" fmla="*/ 40 h 141"/>
              <a:gd name="T82" fmla="*/ 96 w 125"/>
              <a:gd name="T83" fmla="*/ 20 h 141"/>
              <a:gd name="T84" fmla="*/ 35 w 125"/>
              <a:gd name="T85" fmla="*/ 66 h 141"/>
              <a:gd name="T86" fmla="*/ 39 w 125"/>
              <a:gd name="T87" fmla="*/ 49 h 141"/>
              <a:gd name="T88" fmla="*/ 39 w 125"/>
              <a:gd name="T89" fmla="*/ 31 h 141"/>
              <a:gd name="T90" fmla="*/ 33 w 125"/>
              <a:gd name="T91" fmla="*/ 14 h 141"/>
              <a:gd name="T92" fmla="*/ 24 w 125"/>
              <a:gd name="T93" fmla="*/ 33 h 141"/>
              <a:gd name="T94" fmla="*/ 24 w 125"/>
              <a:gd name="T95" fmla="*/ 47 h 141"/>
              <a:gd name="T96" fmla="*/ 35 w 125"/>
              <a:gd name="T97" fmla="*/ 66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5" h="141">
                <a:moveTo>
                  <a:pt x="63" y="25"/>
                </a:moveTo>
                <a:lnTo>
                  <a:pt x="63" y="25"/>
                </a:lnTo>
                <a:lnTo>
                  <a:pt x="68" y="27"/>
                </a:lnTo>
                <a:lnTo>
                  <a:pt x="74" y="29"/>
                </a:lnTo>
                <a:lnTo>
                  <a:pt x="77" y="35"/>
                </a:lnTo>
                <a:lnTo>
                  <a:pt x="77" y="40"/>
                </a:lnTo>
                <a:lnTo>
                  <a:pt x="77" y="40"/>
                </a:lnTo>
                <a:lnTo>
                  <a:pt x="77" y="46"/>
                </a:lnTo>
                <a:lnTo>
                  <a:pt x="74" y="51"/>
                </a:lnTo>
                <a:lnTo>
                  <a:pt x="86" y="86"/>
                </a:lnTo>
                <a:lnTo>
                  <a:pt x="103" y="132"/>
                </a:lnTo>
                <a:lnTo>
                  <a:pt x="107" y="141"/>
                </a:lnTo>
                <a:lnTo>
                  <a:pt x="97" y="141"/>
                </a:lnTo>
                <a:lnTo>
                  <a:pt x="97" y="141"/>
                </a:lnTo>
                <a:lnTo>
                  <a:pt x="29" y="141"/>
                </a:lnTo>
                <a:lnTo>
                  <a:pt x="20" y="141"/>
                </a:lnTo>
                <a:lnTo>
                  <a:pt x="24" y="132"/>
                </a:lnTo>
                <a:lnTo>
                  <a:pt x="40" y="86"/>
                </a:lnTo>
                <a:lnTo>
                  <a:pt x="53" y="51"/>
                </a:lnTo>
                <a:lnTo>
                  <a:pt x="53" y="51"/>
                </a:lnTo>
                <a:lnTo>
                  <a:pt x="50" y="46"/>
                </a:lnTo>
                <a:lnTo>
                  <a:pt x="48" y="40"/>
                </a:lnTo>
                <a:lnTo>
                  <a:pt x="48" y="40"/>
                </a:lnTo>
                <a:lnTo>
                  <a:pt x="50" y="35"/>
                </a:lnTo>
                <a:lnTo>
                  <a:pt x="53" y="29"/>
                </a:lnTo>
                <a:lnTo>
                  <a:pt x="57" y="27"/>
                </a:lnTo>
                <a:lnTo>
                  <a:pt x="63" y="25"/>
                </a:lnTo>
                <a:lnTo>
                  <a:pt x="63" y="25"/>
                </a:lnTo>
                <a:close/>
                <a:moveTo>
                  <a:pt x="66" y="68"/>
                </a:moveTo>
                <a:lnTo>
                  <a:pt x="66" y="68"/>
                </a:lnTo>
                <a:lnTo>
                  <a:pt x="64" y="60"/>
                </a:lnTo>
                <a:lnTo>
                  <a:pt x="59" y="75"/>
                </a:lnTo>
                <a:lnTo>
                  <a:pt x="66" y="68"/>
                </a:lnTo>
                <a:lnTo>
                  <a:pt x="66" y="68"/>
                </a:lnTo>
                <a:close/>
                <a:moveTo>
                  <a:pt x="68" y="75"/>
                </a:moveTo>
                <a:lnTo>
                  <a:pt x="55" y="86"/>
                </a:lnTo>
                <a:lnTo>
                  <a:pt x="74" y="86"/>
                </a:lnTo>
                <a:lnTo>
                  <a:pt x="68" y="75"/>
                </a:lnTo>
                <a:lnTo>
                  <a:pt x="68" y="75"/>
                </a:lnTo>
                <a:close/>
                <a:moveTo>
                  <a:pt x="75" y="95"/>
                </a:moveTo>
                <a:lnTo>
                  <a:pt x="53" y="110"/>
                </a:lnTo>
                <a:lnTo>
                  <a:pt x="81" y="110"/>
                </a:lnTo>
                <a:lnTo>
                  <a:pt x="75" y="95"/>
                </a:lnTo>
                <a:lnTo>
                  <a:pt x="75" y="95"/>
                </a:lnTo>
                <a:close/>
                <a:moveTo>
                  <a:pt x="85" y="117"/>
                </a:moveTo>
                <a:lnTo>
                  <a:pt x="61" y="128"/>
                </a:lnTo>
                <a:lnTo>
                  <a:pt x="88" y="128"/>
                </a:lnTo>
                <a:lnTo>
                  <a:pt x="85" y="117"/>
                </a:lnTo>
                <a:lnTo>
                  <a:pt x="85" y="117"/>
                </a:lnTo>
                <a:close/>
                <a:moveTo>
                  <a:pt x="44" y="128"/>
                </a:moveTo>
                <a:lnTo>
                  <a:pt x="70" y="115"/>
                </a:lnTo>
                <a:lnTo>
                  <a:pt x="44" y="115"/>
                </a:lnTo>
                <a:lnTo>
                  <a:pt x="39" y="128"/>
                </a:lnTo>
                <a:lnTo>
                  <a:pt x="44" y="128"/>
                </a:lnTo>
                <a:lnTo>
                  <a:pt x="44" y="128"/>
                </a:lnTo>
                <a:close/>
                <a:moveTo>
                  <a:pt x="48" y="104"/>
                </a:moveTo>
                <a:lnTo>
                  <a:pt x="66" y="93"/>
                </a:lnTo>
                <a:lnTo>
                  <a:pt x="52" y="93"/>
                </a:lnTo>
                <a:lnTo>
                  <a:pt x="48" y="104"/>
                </a:lnTo>
                <a:lnTo>
                  <a:pt x="48" y="104"/>
                </a:lnTo>
                <a:close/>
                <a:moveTo>
                  <a:pt x="110" y="0"/>
                </a:moveTo>
                <a:lnTo>
                  <a:pt x="101" y="7"/>
                </a:lnTo>
                <a:lnTo>
                  <a:pt x="101" y="7"/>
                </a:lnTo>
                <a:lnTo>
                  <a:pt x="105" y="14"/>
                </a:lnTo>
                <a:lnTo>
                  <a:pt x="110" y="22"/>
                </a:lnTo>
                <a:lnTo>
                  <a:pt x="112" y="31"/>
                </a:lnTo>
                <a:lnTo>
                  <a:pt x="112" y="40"/>
                </a:lnTo>
                <a:lnTo>
                  <a:pt x="112" y="40"/>
                </a:lnTo>
                <a:lnTo>
                  <a:pt x="112" y="49"/>
                </a:lnTo>
                <a:lnTo>
                  <a:pt x="108" y="58"/>
                </a:lnTo>
                <a:lnTo>
                  <a:pt x="105" y="66"/>
                </a:lnTo>
                <a:lnTo>
                  <a:pt x="99" y="73"/>
                </a:lnTo>
                <a:lnTo>
                  <a:pt x="110" y="80"/>
                </a:lnTo>
                <a:lnTo>
                  <a:pt x="110" y="80"/>
                </a:lnTo>
                <a:lnTo>
                  <a:pt x="116" y="73"/>
                </a:lnTo>
                <a:lnTo>
                  <a:pt x="121" y="62"/>
                </a:lnTo>
                <a:lnTo>
                  <a:pt x="125" y="51"/>
                </a:lnTo>
                <a:lnTo>
                  <a:pt x="125" y="40"/>
                </a:lnTo>
                <a:lnTo>
                  <a:pt x="125" y="40"/>
                </a:lnTo>
                <a:lnTo>
                  <a:pt x="125" y="29"/>
                </a:lnTo>
                <a:lnTo>
                  <a:pt x="121" y="18"/>
                </a:lnTo>
                <a:lnTo>
                  <a:pt x="116" y="7"/>
                </a:lnTo>
                <a:lnTo>
                  <a:pt x="110" y="0"/>
                </a:lnTo>
                <a:lnTo>
                  <a:pt x="110" y="0"/>
                </a:lnTo>
                <a:close/>
                <a:moveTo>
                  <a:pt x="17" y="80"/>
                </a:moveTo>
                <a:lnTo>
                  <a:pt x="26" y="73"/>
                </a:lnTo>
                <a:lnTo>
                  <a:pt x="26" y="73"/>
                </a:lnTo>
                <a:lnTo>
                  <a:pt x="20" y="66"/>
                </a:lnTo>
                <a:lnTo>
                  <a:pt x="17" y="58"/>
                </a:lnTo>
                <a:lnTo>
                  <a:pt x="15" y="49"/>
                </a:lnTo>
                <a:lnTo>
                  <a:pt x="13" y="40"/>
                </a:lnTo>
                <a:lnTo>
                  <a:pt x="13" y="40"/>
                </a:lnTo>
                <a:lnTo>
                  <a:pt x="15" y="31"/>
                </a:lnTo>
                <a:lnTo>
                  <a:pt x="17" y="22"/>
                </a:lnTo>
                <a:lnTo>
                  <a:pt x="20" y="14"/>
                </a:lnTo>
                <a:lnTo>
                  <a:pt x="26" y="7"/>
                </a:lnTo>
                <a:lnTo>
                  <a:pt x="17" y="0"/>
                </a:lnTo>
                <a:lnTo>
                  <a:pt x="17" y="0"/>
                </a:lnTo>
                <a:lnTo>
                  <a:pt x="9" y="9"/>
                </a:lnTo>
                <a:lnTo>
                  <a:pt x="6" y="18"/>
                </a:lnTo>
                <a:lnTo>
                  <a:pt x="2" y="29"/>
                </a:lnTo>
                <a:lnTo>
                  <a:pt x="0" y="40"/>
                </a:lnTo>
                <a:lnTo>
                  <a:pt x="0" y="40"/>
                </a:lnTo>
                <a:lnTo>
                  <a:pt x="2" y="51"/>
                </a:lnTo>
                <a:lnTo>
                  <a:pt x="6" y="62"/>
                </a:lnTo>
                <a:lnTo>
                  <a:pt x="9" y="71"/>
                </a:lnTo>
                <a:lnTo>
                  <a:pt x="17" y="80"/>
                </a:lnTo>
                <a:lnTo>
                  <a:pt x="17" y="80"/>
                </a:lnTo>
                <a:close/>
                <a:moveTo>
                  <a:pt x="92" y="14"/>
                </a:moveTo>
                <a:lnTo>
                  <a:pt x="83" y="22"/>
                </a:lnTo>
                <a:lnTo>
                  <a:pt x="83" y="22"/>
                </a:lnTo>
                <a:lnTo>
                  <a:pt x="88" y="31"/>
                </a:lnTo>
                <a:lnTo>
                  <a:pt x="90" y="40"/>
                </a:lnTo>
                <a:lnTo>
                  <a:pt x="90" y="40"/>
                </a:lnTo>
                <a:lnTo>
                  <a:pt x="88" y="49"/>
                </a:lnTo>
                <a:lnTo>
                  <a:pt x="83" y="58"/>
                </a:lnTo>
                <a:lnTo>
                  <a:pt x="92" y="66"/>
                </a:lnTo>
                <a:lnTo>
                  <a:pt x="92" y="66"/>
                </a:lnTo>
                <a:lnTo>
                  <a:pt x="96" y="60"/>
                </a:lnTo>
                <a:lnTo>
                  <a:pt x="99" y="55"/>
                </a:lnTo>
                <a:lnTo>
                  <a:pt x="101" y="47"/>
                </a:lnTo>
                <a:lnTo>
                  <a:pt x="103" y="40"/>
                </a:lnTo>
                <a:lnTo>
                  <a:pt x="103" y="40"/>
                </a:lnTo>
                <a:lnTo>
                  <a:pt x="101" y="33"/>
                </a:lnTo>
                <a:lnTo>
                  <a:pt x="99" y="25"/>
                </a:lnTo>
                <a:lnTo>
                  <a:pt x="96" y="20"/>
                </a:lnTo>
                <a:lnTo>
                  <a:pt x="92" y="14"/>
                </a:lnTo>
                <a:lnTo>
                  <a:pt x="92" y="14"/>
                </a:lnTo>
                <a:close/>
                <a:moveTo>
                  <a:pt x="35" y="66"/>
                </a:moveTo>
                <a:lnTo>
                  <a:pt x="44" y="58"/>
                </a:lnTo>
                <a:lnTo>
                  <a:pt x="44" y="58"/>
                </a:lnTo>
                <a:lnTo>
                  <a:pt x="39" y="49"/>
                </a:lnTo>
                <a:lnTo>
                  <a:pt x="37" y="40"/>
                </a:lnTo>
                <a:lnTo>
                  <a:pt x="37" y="40"/>
                </a:lnTo>
                <a:lnTo>
                  <a:pt x="39" y="31"/>
                </a:lnTo>
                <a:lnTo>
                  <a:pt x="44" y="22"/>
                </a:lnTo>
                <a:lnTo>
                  <a:pt x="33" y="14"/>
                </a:lnTo>
                <a:lnTo>
                  <a:pt x="33" y="14"/>
                </a:lnTo>
                <a:lnTo>
                  <a:pt x="29" y="20"/>
                </a:lnTo>
                <a:lnTo>
                  <a:pt x="26" y="25"/>
                </a:lnTo>
                <a:lnTo>
                  <a:pt x="24" y="33"/>
                </a:lnTo>
                <a:lnTo>
                  <a:pt x="24" y="40"/>
                </a:lnTo>
                <a:lnTo>
                  <a:pt x="24" y="40"/>
                </a:lnTo>
                <a:lnTo>
                  <a:pt x="24" y="47"/>
                </a:lnTo>
                <a:lnTo>
                  <a:pt x="28" y="55"/>
                </a:lnTo>
                <a:lnTo>
                  <a:pt x="29" y="60"/>
                </a:lnTo>
                <a:lnTo>
                  <a:pt x="35" y="66"/>
                </a:lnTo>
                <a:lnTo>
                  <a:pt x="35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7D6BCC7-2FFA-A655-2119-1A49ABD1C858}"/>
              </a:ext>
            </a:extLst>
          </p:cNvPr>
          <p:cNvGrpSpPr/>
          <p:nvPr/>
        </p:nvGrpSpPr>
        <p:grpSpPr>
          <a:xfrm>
            <a:off x="2715518" y="3683895"/>
            <a:ext cx="2377773" cy="1047355"/>
            <a:chOff x="890364" y="1906534"/>
            <a:chExt cx="2377773" cy="1047355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5637E98-552C-018B-B941-1FD48A994FE8}"/>
                </a:ext>
              </a:extLst>
            </p:cNvPr>
            <p:cNvSpPr txBox="1"/>
            <p:nvPr/>
          </p:nvSpPr>
          <p:spPr>
            <a:xfrm>
              <a:off x="890364" y="2190603"/>
              <a:ext cx="235965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A36B9EE-E7C5-A35A-94DA-D720A829BE3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11465F9-1155-8208-CC19-4D8AEDA92A80}"/>
              </a:ext>
            </a:extLst>
          </p:cNvPr>
          <p:cNvSpPr txBox="1"/>
          <p:nvPr/>
        </p:nvSpPr>
        <p:spPr>
          <a:xfrm>
            <a:off x="3420610" y="2758994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关键词</a:t>
            </a:r>
            <a:r>
              <a:rPr lang="en-US" altLang="zh-CN" b="1" dirty="0"/>
              <a:t>01</a:t>
            </a:r>
            <a:endParaRPr lang="zh-CN" altLang="en-US" b="1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51FE65A-851C-C380-9840-701994371D73}"/>
              </a:ext>
            </a:extLst>
          </p:cNvPr>
          <p:cNvSpPr txBox="1"/>
          <p:nvPr/>
        </p:nvSpPr>
        <p:spPr>
          <a:xfrm>
            <a:off x="6103944" y="2758994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关键词</a:t>
            </a:r>
            <a:r>
              <a:rPr lang="en-US" altLang="zh-CN" b="1" dirty="0">
                <a:solidFill>
                  <a:schemeClr val="bg1"/>
                </a:solidFill>
              </a:rPr>
              <a:t>02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00239D8-F92C-F10C-FD16-63E8BFE647A7}"/>
              </a:ext>
            </a:extLst>
          </p:cNvPr>
          <p:cNvSpPr txBox="1"/>
          <p:nvPr/>
        </p:nvSpPr>
        <p:spPr>
          <a:xfrm>
            <a:off x="8787278" y="2758994"/>
            <a:ext cx="1124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关键词</a:t>
            </a:r>
            <a:r>
              <a:rPr lang="en-US" altLang="zh-CN" b="1" dirty="0"/>
              <a:t>03</a:t>
            </a:r>
            <a:endParaRPr lang="zh-CN" altLang="en-US" b="1" dirty="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B43969A-1941-15E3-3EC0-E62080AE4AB3}"/>
              </a:ext>
            </a:extLst>
          </p:cNvPr>
          <p:cNvGrpSpPr/>
          <p:nvPr/>
        </p:nvGrpSpPr>
        <p:grpSpPr>
          <a:xfrm>
            <a:off x="5604729" y="3683895"/>
            <a:ext cx="2377773" cy="1047355"/>
            <a:chOff x="890364" y="1906534"/>
            <a:chExt cx="2377773" cy="104735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56F61DE-8686-D9C8-CDDC-96466395EE5A}"/>
                </a:ext>
              </a:extLst>
            </p:cNvPr>
            <p:cNvSpPr txBox="1"/>
            <p:nvPr/>
          </p:nvSpPr>
          <p:spPr>
            <a:xfrm>
              <a:off x="890364" y="2190603"/>
              <a:ext cx="235965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617B084-0E44-013A-25A2-76C93D48FC9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A9559D9-309B-4ACD-FC0B-DA2A0ED8DEF9}"/>
              </a:ext>
            </a:extLst>
          </p:cNvPr>
          <p:cNvGrpSpPr/>
          <p:nvPr/>
        </p:nvGrpSpPr>
        <p:grpSpPr>
          <a:xfrm>
            <a:off x="8227025" y="3683895"/>
            <a:ext cx="2377773" cy="1047355"/>
            <a:chOff x="890364" y="1906534"/>
            <a:chExt cx="2377773" cy="104735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0491FAA-D3F6-A552-D497-9C859D7C3720}"/>
                </a:ext>
              </a:extLst>
            </p:cNvPr>
            <p:cNvSpPr txBox="1"/>
            <p:nvPr/>
          </p:nvSpPr>
          <p:spPr>
            <a:xfrm>
              <a:off x="890364" y="2190603"/>
              <a:ext cx="235965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1F6128F-1E88-36DC-F828-6009885790E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CAC286C6-39BA-1CD1-4B43-4D5A6A343092}"/>
              </a:ext>
            </a:extLst>
          </p:cNvPr>
          <p:cNvSpPr/>
          <p:nvPr/>
        </p:nvSpPr>
        <p:spPr>
          <a:xfrm>
            <a:off x="0" y="4966670"/>
            <a:ext cx="12192000" cy="1891329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tile tx="0" ty="-381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6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3485294" y="1228327"/>
            <a:ext cx="52182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87E18B-E0B5-7438-7C6F-336A5C5997C2}"/>
              </a:ext>
            </a:extLst>
          </p:cNvPr>
          <p:cNvSpPr/>
          <p:nvPr/>
        </p:nvSpPr>
        <p:spPr>
          <a:xfrm flipH="1">
            <a:off x="0" y="37965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2722920 h 3061408"/>
              <a:gd name="connsiteX7" fmla="*/ 0 w 12192000"/>
              <a:gd name="connsiteY7" fmla="*/ 3061408 h 3061408"/>
              <a:gd name="connsiteX8" fmla="*/ 12192000 w 12192000"/>
              <a:gd name="connsiteY8" fmla="*/ 3061408 h 3061408"/>
              <a:gd name="connsiteX9" fmla="*/ 12192000 w 12192000"/>
              <a:gd name="connsiteY9" fmla="*/ 2728298 h 3061408"/>
              <a:gd name="connsiteX10" fmla="*/ 12192000 w 12192000"/>
              <a:gd name="connsiteY10" fmla="*/ 2582983 h 3061408"/>
              <a:gd name="connsiteX11" fmla="*/ 12032924 w 12192000"/>
              <a:gd name="connsiteY11" fmla="*/ 2487962 h 3061408"/>
              <a:gd name="connsiteX12" fmla="*/ 9319813 w 12192000"/>
              <a:gd name="connsiteY12" fmla="*/ 1024614 h 3061408"/>
              <a:gd name="connsiteX13" fmla="*/ 6171541 w 12192000"/>
              <a:gd name="connsiteY13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2B4ACE7-30AB-6CD6-F0A8-1AA17424B161}"/>
              </a:ext>
            </a:extLst>
          </p:cNvPr>
          <p:cNvSpPr/>
          <p:nvPr/>
        </p:nvSpPr>
        <p:spPr>
          <a:xfrm flipH="1">
            <a:off x="0" y="3898192"/>
            <a:ext cx="12192000" cy="3061408"/>
          </a:xfrm>
          <a:custGeom>
            <a:avLst/>
            <a:gdLst>
              <a:gd name="connsiteX0" fmla="*/ 6171541 w 12192000"/>
              <a:gd name="connsiteY0" fmla="*/ 0 h 3061408"/>
              <a:gd name="connsiteX1" fmla="*/ 6091498 w 12192000"/>
              <a:gd name="connsiteY1" fmla="*/ 2449 h 3061408"/>
              <a:gd name="connsiteX2" fmla="*/ 6011455 w 12192000"/>
              <a:gd name="connsiteY2" fmla="*/ 0 h 3061408"/>
              <a:gd name="connsiteX3" fmla="*/ 2863183 w 12192000"/>
              <a:gd name="connsiteY3" fmla="*/ 1024614 h 3061408"/>
              <a:gd name="connsiteX4" fmla="*/ 150072 w 12192000"/>
              <a:gd name="connsiteY4" fmla="*/ 2487962 h 3061408"/>
              <a:gd name="connsiteX5" fmla="*/ 0 w 12192000"/>
              <a:gd name="connsiteY5" fmla="*/ 2577605 h 3061408"/>
              <a:gd name="connsiteX6" fmla="*/ 0 w 12192000"/>
              <a:gd name="connsiteY6" fmla="*/ 3061408 h 3061408"/>
              <a:gd name="connsiteX7" fmla="*/ 12192000 w 12192000"/>
              <a:gd name="connsiteY7" fmla="*/ 3061408 h 3061408"/>
              <a:gd name="connsiteX8" fmla="*/ 12192000 w 12192000"/>
              <a:gd name="connsiteY8" fmla="*/ 2582983 h 3061408"/>
              <a:gd name="connsiteX9" fmla="*/ 12032924 w 12192000"/>
              <a:gd name="connsiteY9" fmla="*/ 2487962 h 3061408"/>
              <a:gd name="connsiteX10" fmla="*/ 9319813 w 12192000"/>
              <a:gd name="connsiteY10" fmla="*/ 1024614 h 3061408"/>
              <a:gd name="connsiteX11" fmla="*/ 6171541 w 12192000"/>
              <a:gd name="connsiteY11" fmla="*/ 0 h 30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306140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3061408"/>
                </a:lnTo>
                <a:lnTo>
                  <a:pt x="12192000" y="306140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5297EB">
                  <a:alpha val="31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396FCEEA-C51C-D172-4DD8-36C75D940625}"/>
              </a:ext>
            </a:extLst>
          </p:cNvPr>
          <p:cNvSpPr/>
          <p:nvPr/>
        </p:nvSpPr>
        <p:spPr>
          <a:xfrm flipH="1">
            <a:off x="0" y="3651277"/>
            <a:ext cx="12192000" cy="2728298"/>
          </a:xfrm>
          <a:custGeom>
            <a:avLst/>
            <a:gdLst>
              <a:gd name="connsiteX0" fmla="*/ 6171541 w 12192000"/>
              <a:gd name="connsiteY0" fmla="*/ 0 h 2728298"/>
              <a:gd name="connsiteX1" fmla="*/ 6091498 w 12192000"/>
              <a:gd name="connsiteY1" fmla="*/ 2449 h 2728298"/>
              <a:gd name="connsiteX2" fmla="*/ 6011455 w 12192000"/>
              <a:gd name="connsiteY2" fmla="*/ 0 h 2728298"/>
              <a:gd name="connsiteX3" fmla="*/ 2863183 w 12192000"/>
              <a:gd name="connsiteY3" fmla="*/ 1024614 h 2728298"/>
              <a:gd name="connsiteX4" fmla="*/ 150072 w 12192000"/>
              <a:gd name="connsiteY4" fmla="*/ 2487962 h 2728298"/>
              <a:gd name="connsiteX5" fmla="*/ 0 w 12192000"/>
              <a:gd name="connsiteY5" fmla="*/ 2577605 h 2728298"/>
              <a:gd name="connsiteX6" fmla="*/ 0 w 12192000"/>
              <a:gd name="connsiteY6" fmla="*/ 2722920 h 2728298"/>
              <a:gd name="connsiteX7" fmla="*/ 150072 w 12192000"/>
              <a:gd name="connsiteY7" fmla="*/ 2633277 h 2728298"/>
              <a:gd name="connsiteX8" fmla="*/ 2863183 w 12192000"/>
              <a:gd name="connsiteY8" fmla="*/ 1169929 h 2728298"/>
              <a:gd name="connsiteX9" fmla="*/ 6011455 w 12192000"/>
              <a:gd name="connsiteY9" fmla="*/ 145315 h 2728298"/>
              <a:gd name="connsiteX10" fmla="*/ 6091498 w 12192000"/>
              <a:gd name="connsiteY10" fmla="*/ 147764 h 2728298"/>
              <a:gd name="connsiteX11" fmla="*/ 6171541 w 12192000"/>
              <a:gd name="connsiteY11" fmla="*/ 145315 h 2728298"/>
              <a:gd name="connsiteX12" fmla="*/ 9319813 w 12192000"/>
              <a:gd name="connsiteY12" fmla="*/ 1169929 h 2728298"/>
              <a:gd name="connsiteX13" fmla="*/ 12032924 w 12192000"/>
              <a:gd name="connsiteY13" fmla="*/ 2633277 h 2728298"/>
              <a:gd name="connsiteX14" fmla="*/ 12192000 w 12192000"/>
              <a:gd name="connsiteY14" fmla="*/ 2728298 h 2728298"/>
              <a:gd name="connsiteX15" fmla="*/ 12192000 w 12192000"/>
              <a:gd name="connsiteY15" fmla="*/ 2582983 h 2728298"/>
              <a:gd name="connsiteX16" fmla="*/ 12032924 w 12192000"/>
              <a:gd name="connsiteY16" fmla="*/ 2487962 h 2728298"/>
              <a:gd name="connsiteX17" fmla="*/ 9319813 w 12192000"/>
              <a:gd name="connsiteY17" fmla="*/ 1024614 h 2728298"/>
              <a:gd name="connsiteX18" fmla="*/ 6171541 w 12192000"/>
              <a:gd name="connsiteY18" fmla="*/ 0 h 272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2728298">
                <a:moveTo>
                  <a:pt x="6171541" y="0"/>
                </a:moveTo>
                <a:lnTo>
                  <a:pt x="6091498" y="2449"/>
                </a:lnTo>
                <a:lnTo>
                  <a:pt x="6011455" y="0"/>
                </a:lnTo>
                <a:cubicBezTo>
                  <a:pt x="5156087" y="13363"/>
                  <a:pt x="3881902" y="590716"/>
                  <a:pt x="2863183" y="1024614"/>
                </a:cubicBezTo>
                <a:cubicBezTo>
                  <a:pt x="1912379" y="1429587"/>
                  <a:pt x="1237180" y="1837982"/>
                  <a:pt x="150072" y="2487962"/>
                </a:cubicBezTo>
                <a:lnTo>
                  <a:pt x="0" y="2577605"/>
                </a:lnTo>
                <a:lnTo>
                  <a:pt x="0" y="2722920"/>
                </a:lnTo>
                <a:lnTo>
                  <a:pt x="150072" y="2633277"/>
                </a:lnTo>
                <a:cubicBezTo>
                  <a:pt x="1237180" y="1983297"/>
                  <a:pt x="1912379" y="1574902"/>
                  <a:pt x="2863183" y="1169929"/>
                </a:cubicBezTo>
                <a:cubicBezTo>
                  <a:pt x="3881902" y="736031"/>
                  <a:pt x="5156087" y="158678"/>
                  <a:pt x="6011455" y="145315"/>
                </a:cubicBezTo>
                <a:lnTo>
                  <a:pt x="6091498" y="147764"/>
                </a:lnTo>
                <a:lnTo>
                  <a:pt x="6171541" y="145315"/>
                </a:lnTo>
                <a:cubicBezTo>
                  <a:pt x="7026909" y="158678"/>
                  <a:pt x="8301095" y="736031"/>
                  <a:pt x="9319813" y="1169929"/>
                </a:cubicBezTo>
                <a:cubicBezTo>
                  <a:pt x="10270617" y="1574902"/>
                  <a:pt x="10945816" y="1983297"/>
                  <a:pt x="12032924" y="2633277"/>
                </a:cubicBezTo>
                <a:lnTo>
                  <a:pt x="12192000" y="2728298"/>
                </a:lnTo>
                <a:lnTo>
                  <a:pt x="12192000" y="2582983"/>
                </a:lnTo>
                <a:lnTo>
                  <a:pt x="12032924" y="2487962"/>
                </a:lnTo>
                <a:cubicBezTo>
                  <a:pt x="10945816" y="1837982"/>
                  <a:pt x="10270617" y="1429587"/>
                  <a:pt x="9319813" y="1024614"/>
                </a:cubicBezTo>
                <a:cubicBezTo>
                  <a:pt x="8301095" y="590716"/>
                  <a:pt x="7026909" y="13363"/>
                  <a:pt x="6171541" y="0"/>
                </a:cubicBezTo>
                <a:close/>
              </a:path>
            </a:pathLst>
          </a:custGeom>
          <a:gradFill>
            <a:gsLst>
              <a:gs pos="100000">
                <a:srgbClr val="5297EB"/>
              </a:gs>
              <a:gs pos="0">
                <a:srgbClr val="F18C4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C1711E-563A-746E-9E4F-897A6D17DABB}"/>
              </a:ext>
            </a:extLst>
          </p:cNvPr>
          <p:cNvSpPr txBox="1"/>
          <p:nvPr/>
        </p:nvSpPr>
        <p:spPr>
          <a:xfrm>
            <a:off x="4834702" y="3995976"/>
            <a:ext cx="25389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PART</a:t>
            </a:r>
            <a:endParaRPr lang="zh-CN" altLang="en-US" sz="2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4438196" y="3997055"/>
            <a:ext cx="331243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13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3C8AC-DCEC-F9FC-7B11-6AF0D284D433}"/>
              </a:ext>
            </a:extLst>
          </p:cNvPr>
          <p:cNvSpPr txBox="1"/>
          <p:nvPr/>
        </p:nvSpPr>
        <p:spPr>
          <a:xfrm>
            <a:off x="1676400" y="1957427"/>
            <a:ext cx="8839200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9012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65038A9E-9597-DDAF-16C1-3BAAF2C281F0}"/>
              </a:ext>
            </a:extLst>
          </p:cNvPr>
          <p:cNvSpPr txBox="1"/>
          <p:nvPr/>
        </p:nvSpPr>
        <p:spPr>
          <a:xfrm>
            <a:off x="1597023" y="217605"/>
            <a:ext cx="41093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E68B75-7726-2E88-35D5-8DE7DFE65F79}"/>
              </a:ext>
            </a:extLst>
          </p:cNvPr>
          <p:cNvSpPr txBox="1"/>
          <p:nvPr/>
        </p:nvSpPr>
        <p:spPr>
          <a:xfrm>
            <a:off x="229425" y="21490"/>
            <a:ext cx="11962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rgbClr val="5297EB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4800" dirty="0">
              <a:solidFill>
                <a:srgbClr val="5297EB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下箭头 10">
            <a:extLst>
              <a:ext uri="{FF2B5EF4-FFF2-40B4-BE49-F238E27FC236}">
                <a16:creationId xmlns:a16="http://schemas.microsoft.com/office/drawing/2014/main" id="{FF33E9D7-4071-6FDF-66AE-7D6A5DB32B00}"/>
              </a:ext>
            </a:extLst>
          </p:cNvPr>
          <p:cNvSpPr/>
          <p:nvPr/>
        </p:nvSpPr>
        <p:spPr>
          <a:xfrm>
            <a:off x="4653280" y="3687264"/>
            <a:ext cx="2884805" cy="2553335"/>
          </a:xfrm>
          <a:prstGeom prst="downArrow">
            <a:avLst>
              <a:gd name="adj1" fmla="val 50000"/>
              <a:gd name="adj2" fmla="val 49991"/>
            </a:avLst>
          </a:prstGeom>
          <a:solidFill>
            <a:schemeClr val="bg1"/>
          </a:solidFill>
          <a:ln>
            <a:gradFill>
              <a:gsLst>
                <a:gs pos="0">
                  <a:srgbClr val="5297EB"/>
                </a:gs>
                <a:gs pos="100000">
                  <a:srgbClr val="F18C4A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algn="ctr"/>
            <a:endParaRPr lang="zh-CN" altLang="zh-CN" dirty="0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6" name="下箭头 11">
            <a:extLst>
              <a:ext uri="{FF2B5EF4-FFF2-40B4-BE49-F238E27FC236}">
                <a16:creationId xmlns:a16="http://schemas.microsoft.com/office/drawing/2014/main" id="{42187564-D110-5AE6-8971-464F938D6C59}"/>
              </a:ext>
            </a:extLst>
          </p:cNvPr>
          <p:cNvSpPr/>
          <p:nvPr/>
        </p:nvSpPr>
        <p:spPr>
          <a:xfrm flipH="1" flipV="1">
            <a:off x="4655185" y="1129939"/>
            <a:ext cx="2884805" cy="2473325"/>
          </a:xfrm>
          <a:prstGeom prst="downArrow">
            <a:avLst>
              <a:gd name="adj1" fmla="val 50000"/>
              <a:gd name="adj2" fmla="val 50003"/>
            </a:avLst>
          </a:pr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algn="ctr"/>
            <a:endParaRPr lang="zh-CN" altLang="zh-CN" dirty="0">
              <a:solidFill>
                <a:schemeClr val="lt1"/>
              </a:solidFill>
              <a:sym typeface="宋体" panose="02010600030101010101" pitchFamily="2" charset="-122"/>
            </a:endParaRPr>
          </a:p>
        </p:txBody>
      </p:sp>
      <p:sp>
        <p:nvSpPr>
          <p:cNvPr id="8" name="Freeform 14" descr="D:\51PPT模板网\51pptmoban.com\图片.jpg">
            <a:extLst>
              <a:ext uri="{FF2B5EF4-FFF2-40B4-BE49-F238E27FC236}">
                <a16:creationId xmlns:a16="http://schemas.microsoft.com/office/drawing/2014/main" id="{FB445B3F-8363-1E17-3132-D6489F63850D}"/>
              </a:ext>
            </a:extLst>
          </p:cNvPr>
          <p:cNvSpPr>
            <a:spLocks noEditPoints="1"/>
          </p:cNvSpPr>
          <p:nvPr/>
        </p:nvSpPr>
        <p:spPr>
          <a:xfrm>
            <a:off x="5749290" y="2707914"/>
            <a:ext cx="671195" cy="510540"/>
          </a:xfrm>
          <a:custGeom>
            <a:avLst/>
            <a:gdLst>
              <a:gd name="txL" fmla="*/ 0 w 300"/>
              <a:gd name="txT" fmla="*/ 0 h 266"/>
              <a:gd name="txR" fmla="*/ 300 w 300"/>
              <a:gd name="txB" fmla="*/ 266 h 26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00" h="266">
                <a:moveTo>
                  <a:pt x="195" y="217"/>
                </a:moveTo>
                <a:cubicBezTo>
                  <a:pt x="195" y="221"/>
                  <a:pt x="195" y="224"/>
                  <a:pt x="196" y="227"/>
                </a:cubicBezTo>
                <a:cubicBezTo>
                  <a:pt x="170" y="250"/>
                  <a:pt x="149" y="266"/>
                  <a:pt x="149" y="266"/>
                </a:cubicBezTo>
                <a:cubicBezTo>
                  <a:pt x="149" y="266"/>
                  <a:pt x="32" y="176"/>
                  <a:pt x="8" y="116"/>
                </a:cubicBezTo>
                <a:cubicBezTo>
                  <a:pt x="4" y="106"/>
                  <a:pt x="0" y="90"/>
                  <a:pt x="0" y="78"/>
                </a:cubicBezTo>
                <a:cubicBezTo>
                  <a:pt x="0" y="35"/>
                  <a:pt x="35" y="0"/>
                  <a:pt x="78" y="0"/>
                </a:cubicBezTo>
                <a:cubicBezTo>
                  <a:pt x="110" y="0"/>
                  <a:pt x="138" y="20"/>
                  <a:pt x="150" y="48"/>
                </a:cubicBezTo>
                <a:cubicBezTo>
                  <a:pt x="162" y="20"/>
                  <a:pt x="190" y="0"/>
                  <a:pt x="222" y="0"/>
                </a:cubicBezTo>
                <a:cubicBezTo>
                  <a:pt x="265" y="0"/>
                  <a:pt x="300" y="35"/>
                  <a:pt x="300" y="78"/>
                </a:cubicBezTo>
                <a:cubicBezTo>
                  <a:pt x="300" y="91"/>
                  <a:pt x="296" y="106"/>
                  <a:pt x="292" y="116"/>
                </a:cubicBezTo>
                <a:cubicBezTo>
                  <a:pt x="287" y="130"/>
                  <a:pt x="275" y="146"/>
                  <a:pt x="262" y="162"/>
                </a:cubicBezTo>
                <a:cubicBezTo>
                  <a:pt x="258" y="161"/>
                  <a:pt x="255" y="161"/>
                  <a:pt x="251" y="161"/>
                </a:cubicBezTo>
                <a:cubicBezTo>
                  <a:pt x="220" y="161"/>
                  <a:pt x="195" y="186"/>
                  <a:pt x="195" y="217"/>
                </a:cubicBezTo>
                <a:close/>
                <a:moveTo>
                  <a:pt x="257" y="211"/>
                </a:moveTo>
                <a:cubicBezTo>
                  <a:pt x="275" y="211"/>
                  <a:pt x="275" y="211"/>
                  <a:pt x="275" y="211"/>
                </a:cubicBezTo>
                <a:cubicBezTo>
                  <a:pt x="275" y="223"/>
                  <a:pt x="275" y="223"/>
                  <a:pt x="275" y="223"/>
                </a:cubicBezTo>
                <a:cubicBezTo>
                  <a:pt x="257" y="223"/>
                  <a:pt x="257" y="223"/>
                  <a:pt x="257" y="223"/>
                </a:cubicBezTo>
                <a:cubicBezTo>
                  <a:pt x="257" y="241"/>
                  <a:pt x="257" y="241"/>
                  <a:pt x="257" y="241"/>
                </a:cubicBezTo>
                <a:cubicBezTo>
                  <a:pt x="245" y="241"/>
                  <a:pt x="245" y="241"/>
                  <a:pt x="245" y="241"/>
                </a:cubicBezTo>
                <a:cubicBezTo>
                  <a:pt x="245" y="223"/>
                  <a:pt x="245" y="223"/>
                  <a:pt x="245" y="223"/>
                </a:cubicBezTo>
                <a:cubicBezTo>
                  <a:pt x="227" y="223"/>
                  <a:pt x="227" y="223"/>
                  <a:pt x="227" y="223"/>
                </a:cubicBezTo>
                <a:cubicBezTo>
                  <a:pt x="227" y="211"/>
                  <a:pt x="227" y="211"/>
                  <a:pt x="227" y="211"/>
                </a:cubicBezTo>
                <a:cubicBezTo>
                  <a:pt x="245" y="211"/>
                  <a:pt x="245" y="211"/>
                  <a:pt x="245" y="211"/>
                </a:cubicBezTo>
                <a:cubicBezTo>
                  <a:pt x="245" y="193"/>
                  <a:pt x="245" y="193"/>
                  <a:pt x="245" y="193"/>
                </a:cubicBezTo>
                <a:cubicBezTo>
                  <a:pt x="257" y="193"/>
                  <a:pt x="257" y="193"/>
                  <a:pt x="257" y="193"/>
                </a:cubicBezTo>
                <a:lnTo>
                  <a:pt x="257" y="211"/>
                </a:lnTo>
                <a:close/>
                <a:moveTo>
                  <a:pt x="251" y="258"/>
                </a:moveTo>
                <a:cubicBezTo>
                  <a:pt x="229" y="258"/>
                  <a:pt x="210" y="240"/>
                  <a:pt x="210" y="217"/>
                </a:cubicBezTo>
                <a:cubicBezTo>
                  <a:pt x="210" y="194"/>
                  <a:pt x="229" y="176"/>
                  <a:pt x="251" y="176"/>
                </a:cubicBezTo>
                <a:cubicBezTo>
                  <a:pt x="274" y="176"/>
                  <a:pt x="293" y="194"/>
                  <a:pt x="293" y="217"/>
                </a:cubicBezTo>
                <a:cubicBezTo>
                  <a:pt x="293" y="240"/>
                  <a:pt x="274" y="258"/>
                  <a:pt x="251" y="258"/>
                </a:cubicBezTo>
                <a:close/>
                <a:moveTo>
                  <a:pt x="251" y="168"/>
                </a:moveTo>
                <a:cubicBezTo>
                  <a:pt x="224" y="168"/>
                  <a:pt x="203" y="190"/>
                  <a:pt x="203" y="217"/>
                </a:cubicBezTo>
                <a:cubicBezTo>
                  <a:pt x="203" y="244"/>
                  <a:pt x="224" y="266"/>
                  <a:pt x="251" y="266"/>
                </a:cubicBezTo>
                <a:cubicBezTo>
                  <a:pt x="278" y="266"/>
                  <a:pt x="300" y="244"/>
                  <a:pt x="300" y="217"/>
                </a:cubicBezTo>
                <a:cubicBezTo>
                  <a:pt x="300" y="190"/>
                  <a:pt x="278" y="168"/>
                  <a:pt x="251" y="168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85">
            <a:extLst>
              <a:ext uri="{FF2B5EF4-FFF2-40B4-BE49-F238E27FC236}">
                <a16:creationId xmlns:a16="http://schemas.microsoft.com/office/drawing/2014/main" id="{EADDF88D-EBEA-F8BF-19CE-7CD65B7E45D4}"/>
              </a:ext>
            </a:extLst>
          </p:cNvPr>
          <p:cNvSpPr>
            <a:spLocks noEditPoints="1"/>
          </p:cNvSpPr>
          <p:nvPr/>
        </p:nvSpPr>
        <p:spPr bwMode="auto">
          <a:xfrm>
            <a:off x="5789642" y="4081241"/>
            <a:ext cx="612715" cy="472300"/>
          </a:xfrm>
          <a:custGeom>
            <a:avLst/>
            <a:gdLst>
              <a:gd name="T0" fmla="*/ 423 w 578"/>
              <a:gd name="T1" fmla="*/ 114 h 446"/>
              <a:gd name="T2" fmla="*/ 473 w 578"/>
              <a:gd name="T3" fmla="*/ 99 h 446"/>
              <a:gd name="T4" fmla="*/ 357 w 578"/>
              <a:gd name="T5" fmla="*/ 113 h 446"/>
              <a:gd name="T6" fmla="*/ 402 w 578"/>
              <a:gd name="T7" fmla="*/ 80 h 446"/>
              <a:gd name="T8" fmla="*/ 488 w 578"/>
              <a:gd name="T9" fmla="*/ 65 h 446"/>
              <a:gd name="T10" fmla="*/ 379 w 578"/>
              <a:gd name="T11" fmla="*/ 71 h 446"/>
              <a:gd name="T12" fmla="*/ 350 w 578"/>
              <a:gd name="T13" fmla="*/ 164 h 446"/>
              <a:gd name="T14" fmla="*/ 409 w 578"/>
              <a:gd name="T15" fmla="*/ 153 h 446"/>
              <a:gd name="T16" fmla="*/ 488 w 578"/>
              <a:gd name="T17" fmla="*/ 139 h 446"/>
              <a:gd name="T18" fmla="*/ 379 w 578"/>
              <a:gd name="T19" fmla="*/ 144 h 446"/>
              <a:gd name="T20" fmla="*/ 197 w 578"/>
              <a:gd name="T21" fmla="*/ 121 h 446"/>
              <a:gd name="T22" fmla="*/ 82 w 578"/>
              <a:gd name="T23" fmla="*/ 115 h 446"/>
              <a:gd name="T24" fmla="*/ 176 w 578"/>
              <a:gd name="T25" fmla="*/ 105 h 446"/>
              <a:gd name="T26" fmla="*/ 245 w 578"/>
              <a:gd name="T27" fmla="*/ 168 h 446"/>
              <a:gd name="T28" fmla="*/ 114 w 578"/>
              <a:gd name="T29" fmla="*/ 148 h 446"/>
              <a:gd name="T30" fmla="*/ 134 w 578"/>
              <a:gd name="T31" fmla="*/ 136 h 446"/>
              <a:gd name="T32" fmla="*/ 245 w 578"/>
              <a:gd name="T33" fmla="*/ 155 h 446"/>
              <a:gd name="T34" fmla="*/ 152 w 578"/>
              <a:gd name="T35" fmla="*/ 267 h 446"/>
              <a:gd name="T36" fmla="*/ 98 w 578"/>
              <a:gd name="T37" fmla="*/ 251 h 446"/>
              <a:gd name="T38" fmla="*/ 222 w 578"/>
              <a:gd name="T39" fmla="*/ 265 h 446"/>
              <a:gd name="T40" fmla="*/ 197 w 578"/>
              <a:gd name="T41" fmla="*/ 308 h 446"/>
              <a:gd name="T42" fmla="*/ 82 w 578"/>
              <a:gd name="T43" fmla="*/ 302 h 446"/>
              <a:gd name="T44" fmla="*/ 176 w 578"/>
              <a:gd name="T45" fmla="*/ 291 h 446"/>
              <a:gd name="T46" fmla="*/ 245 w 578"/>
              <a:gd name="T47" fmla="*/ 94 h 446"/>
              <a:gd name="T48" fmla="*/ 114 w 578"/>
              <a:gd name="T49" fmla="*/ 74 h 446"/>
              <a:gd name="T50" fmla="*/ 134 w 578"/>
              <a:gd name="T51" fmla="*/ 61 h 446"/>
              <a:gd name="T52" fmla="*/ 245 w 578"/>
              <a:gd name="T53" fmla="*/ 81 h 446"/>
              <a:gd name="T54" fmla="*/ 542 w 578"/>
              <a:gd name="T55" fmla="*/ 417 h 446"/>
              <a:gd name="T56" fmla="*/ 539 w 578"/>
              <a:gd name="T57" fmla="*/ 343 h 446"/>
              <a:gd name="T58" fmla="*/ 526 w 578"/>
              <a:gd name="T59" fmla="*/ 247 h 446"/>
              <a:gd name="T60" fmla="*/ 484 w 578"/>
              <a:gd name="T61" fmla="*/ 24 h 446"/>
              <a:gd name="T62" fmla="*/ 338 w 578"/>
              <a:gd name="T63" fmla="*/ 41 h 446"/>
              <a:gd name="T64" fmla="*/ 356 w 578"/>
              <a:gd name="T65" fmla="*/ 359 h 446"/>
              <a:gd name="T66" fmla="*/ 365 w 578"/>
              <a:gd name="T67" fmla="*/ 419 h 446"/>
              <a:gd name="T68" fmla="*/ 290 w 578"/>
              <a:gd name="T69" fmla="*/ 446 h 446"/>
              <a:gd name="T70" fmla="*/ 132 w 578"/>
              <a:gd name="T71" fmla="*/ 411 h 446"/>
              <a:gd name="T72" fmla="*/ 0 w 578"/>
              <a:gd name="T73" fmla="*/ 59 h 446"/>
              <a:gd name="T74" fmla="*/ 69 w 578"/>
              <a:gd name="T75" fmla="*/ 5 h 446"/>
              <a:gd name="T76" fmla="*/ 154 w 578"/>
              <a:gd name="T77" fmla="*/ 4 h 446"/>
              <a:gd name="T78" fmla="*/ 295 w 578"/>
              <a:gd name="T79" fmla="*/ 28 h 446"/>
              <a:gd name="T80" fmla="*/ 451 w 578"/>
              <a:gd name="T81" fmla="*/ 0 h 446"/>
              <a:gd name="T82" fmla="*/ 529 w 578"/>
              <a:gd name="T83" fmla="*/ 12 h 446"/>
              <a:gd name="T84" fmla="*/ 440 w 578"/>
              <a:gd name="T85" fmla="*/ 224 h 446"/>
              <a:gd name="T86" fmla="*/ 411 w 578"/>
              <a:gd name="T87" fmla="*/ 248 h 446"/>
              <a:gd name="T88" fmla="*/ 386 w 578"/>
              <a:gd name="T89" fmla="*/ 288 h 446"/>
              <a:gd name="T90" fmla="*/ 371 w 578"/>
              <a:gd name="T91" fmla="*/ 306 h 446"/>
              <a:gd name="T92" fmla="*/ 403 w 578"/>
              <a:gd name="T93" fmla="*/ 419 h 446"/>
              <a:gd name="T94" fmla="*/ 504 w 578"/>
              <a:gd name="T95" fmla="*/ 421 h 446"/>
              <a:gd name="T96" fmla="*/ 510 w 578"/>
              <a:gd name="T97" fmla="*/ 265 h 446"/>
              <a:gd name="T98" fmla="*/ 492 w 578"/>
              <a:gd name="T99" fmla="*/ 257 h 446"/>
              <a:gd name="T100" fmla="*/ 467 w 578"/>
              <a:gd name="T101" fmla="*/ 245 h 446"/>
              <a:gd name="T102" fmla="*/ 444 w 578"/>
              <a:gd name="T103" fmla="*/ 268 h 446"/>
              <a:gd name="T104" fmla="*/ 127 w 578"/>
              <a:gd name="T105" fmla="*/ 22 h 446"/>
              <a:gd name="T106" fmla="*/ 61 w 578"/>
              <a:gd name="T107" fmla="*/ 351 h 446"/>
              <a:gd name="T108" fmla="*/ 208 w 578"/>
              <a:gd name="T109" fmla="*/ 357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78" h="446">
                <a:moveTo>
                  <a:pt x="335" y="117"/>
                </a:moveTo>
                <a:lnTo>
                  <a:pt x="335" y="132"/>
                </a:lnTo>
                <a:lnTo>
                  <a:pt x="358" y="126"/>
                </a:lnTo>
                <a:lnTo>
                  <a:pt x="380" y="121"/>
                </a:lnTo>
                <a:lnTo>
                  <a:pt x="402" y="117"/>
                </a:lnTo>
                <a:lnTo>
                  <a:pt x="423" y="114"/>
                </a:lnTo>
                <a:lnTo>
                  <a:pt x="441" y="112"/>
                </a:lnTo>
                <a:lnTo>
                  <a:pt x="459" y="112"/>
                </a:lnTo>
                <a:lnTo>
                  <a:pt x="474" y="112"/>
                </a:lnTo>
                <a:lnTo>
                  <a:pt x="488" y="115"/>
                </a:lnTo>
                <a:lnTo>
                  <a:pt x="488" y="101"/>
                </a:lnTo>
                <a:lnTo>
                  <a:pt x="473" y="99"/>
                </a:lnTo>
                <a:lnTo>
                  <a:pt x="458" y="99"/>
                </a:lnTo>
                <a:lnTo>
                  <a:pt x="439" y="99"/>
                </a:lnTo>
                <a:lnTo>
                  <a:pt x="420" y="101"/>
                </a:lnTo>
                <a:lnTo>
                  <a:pt x="400" y="105"/>
                </a:lnTo>
                <a:lnTo>
                  <a:pt x="379" y="108"/>
                </a:lnTo>
                <a:lnTo>
                  <a:pt x="357" y="113"/>
                </a:lnTo>
                <a:lnTo>
                  <a:pt x="335" y="117"/>
                </a:lnTo>
                <a:close/>
                <a:moveTo>
                  <a:pt x="335" y="81"/>
                </a:moveTo>
                <a:lnTo>
                  <a:pt x="335" y="94"/>
                </a:lnTo>
                <a:lnTo>
                  <a:pt x="358" y="89"/>
                </a:lnTo>
                <a:lnTo>
                  <a:pt x="380" y="83"/>
                </a:lnTo>
                <a:lnTo>
                  <a:pt x="402" y="80"/>
                </a:lnTo>
                <a:lnTo>
                  <a:pt x="423" y="76"/>
                </a:lnTo>
                <a:lnTo>
                  <a:pt x="441" y="74"/>
                </a:lnTo>
                <a:lnTo>
                  <a:pt x="459" y="74"/>
                </a:lnTo>
                <a:lnTo>
                  <a:pt x="474" y="75"/>
                </a:lnTo>
                <a:lnTo>
                  <a:pt x="488" y="78"/>
                </a:lnTo>
                <a:lnTo>
                  <a:pt x="488" y="65"/>
                </a:lnTo>
                <a:lnTo>
                  <a:pt x="473" y="61"/>
                </a:lnTo>
                <a:lnTo>
                  <a:pt x="458" y="61"/>
                </a:lnTo>
                <a:lnTo>
                  <a:pt x="439" y="61"/>
                </a:lnTo>
                <a:lnTo>
                  <a:pt x="420" y="63"/>
                </a:lnTo>
                <a:lnTo>
                  <a:pt x="400" y="67"/>
                </a:lnTo>
                <a:lnTo>
                  <a:pt x="379" y="71"/>
                </a:lnTo>
                <a:lnTo>
                  <a:pt x="357" y="75"/>
                </a:lnTo>
                <a:lnTo>
                  <a:pt x="335" y="81"/>
                </a:lnTo>
                <a:lnTo>
                  <a:pt x="335" y="81"/>
                </a:lnTo>
                <a:close/>
                <a:moveTo>
                  <a:pt x="335" y="155"/>
                </a:moveTo>
                <a:lnTo>
                  <a:pt x="335" y="168"/>
                </a:lnTo>
                <a:lnTo>
                  <a:pt x="350" y="164"/>
                </a:lnTo>
                <a:lnTo>
                  <a:pt x="364" y="162"/>
                </a:lnTo>
                <a:lnTo>
                  <a:pt x="378" y="159"/>
                </a:lnTo>
                <a:lnTo>
                  <a:pt x="392" y="156"/>
                </a:lnTo>
                <a:lnTo>
                  <a:pt x="392" y="155"/>
                </a:lnTo>
                <a:lnTo>
                  <a:pt x="393" y="155"/>
                </a:lnTo>
                <a:lnTo>
                  <a:pt x="409" y="153"/>
                </a:lnTo>
                <a:lnTo>
                  <a:pt x="423" y="150"/>
                </a:lnTo>
                <a:lnTo>
                  <a:pt x="441" y="149"/>
                </a:lnTo>
                <a:lnTo>
                  <a:pt x="459" y="148"/>
                </a:lnTo>
                <a:lnTo>
                  <a:pt x="474" y="149"/>
                </a:lnTo>
                <a:lnTo>
                  <a:pt x="488" y="152"/>
                </a:lnTo>
                <a:lnTo>
                  <a:pt x="488" y="139"/>
                </a:lnTo>
                <a:lnTo>
                  <a:pt x="473" y="136"/>
                </a:lnTo>
                <a:lnTo>
                  <a:pt x="458" y="135"/>
                </a:lnTo>
                <a:lnTo>
                  <a:pt x="439" y="136"/>
                </a:lnTo>
                <a:lnTo>
                  <a:pt x="420" y="137"/>
                </a:lnTo>
                <a:lnTo>
                  <a:pt x="400" y="141"/>
                </a:lnTo>
                <a:lnTo>
                  <a:pt x="379" y="144"/>
                </a:lnTo>
                <a:lnTo>
                  <a:pt x="357" y="149"/>
                </a:lnTo>
                <a:lnTo>
                  <a:pt x="335" y="155"/>
                </a:lnTo>
                <a:close/>
                <a:moveTo>
                  <a:pt x="245" y="119"/>
                </a:moveTo>
                <a:lnTo>
                  <a:pt x="245" y="132"/>
                </a:lnTo>
                <a:lnTo>
                  <a:pt x="222" y="126"/>
                </a:lnTo>
                <a:lnTo>
                  <a:pt x="197" y="121"/>
                </a:lnTo>
                <a:lnTo>
                  <a:pt x="174" y="117"/>
                </a:lnTo>
                <a:lnTo>
                  <a:pt x="152" y="114"/>
                </a:lnTo>
                <a:lnTo>
                  <a:pt x="132" y="112"/>
                </a:lnTo>
                <a:lnTo>
                  <a:pt x="114" y="112"/>
                </a:lnTo>
                <a:lnTo>
                  <a:pt x="96" y="112"/>
                </a:lnTo>
                <a:lnTo>
                  <a:pt x="82" y="115"/>
                </a:lnTo>
                <a:lnTo>
                  <a:pt x="82" y="101"/>
                </a:lnTo>
                <a:lnTo>
                  <a:pt x="98" y="99"/>
                </a:lnTo>
                <a:lnTo>
                  <a:pt x="115" y="99"/>
                </a:lnTo>
                <a:lnTo>
                  <a:pt x="134" y="99"/>
                </a:lnTo>
                <a:lnTo>
                  <a:pt x="154" y="101"/>
                </a:lnTo>
                <a:lnTo>
                  <a:pt x="176" y="105"/>
                </a:lnTo>
                <a:lnTo>
                  <a:pt x="198" y="108"/>
                </a:lnTo>
                <a:lnTo>
                  <a:pt x="222" y="113"/>
                </a:lnTo>
                <a:lnTo>
                  <a:pt x="245" y="119"/>
                </a:lnTo>
                <a:lnTo>
                  <a:pt x="245" y="119"/>
                </a:lnTo>
                <a:close/>
                <a:moveTo>
                  <a:pt x="245" y="155"/>
                </a:moveTo>
                <a:lnTo>
                  <a:pt x="245" y="168"/>
                </a:lnTo>
                <a:lnTo>
                  <a:pt x="222" y="163"/>
                </a:lnTo>
                <a:lnTo>
                  <a:pt x="197" y="159"/>
                </a:lnTo>
                <a:lnTo>
                  <a:pt x="174" y="154"/>
                </a:lnTo>
                <a:lnTo>
                  <a:pt x="152" y="150"/>
                </a:lnTo>
                <a:lnTo>
                  <a:pt x="132" y="149"/>
                </a:lnTo>
                <a:lnTo>
                  <a:pt x="114" y="148"/>
                </a:lnTo>
                <a:lnTo>
                  <a:pt x="96" y="149"/>
                </a:lnTo>
                <a:lnTo>
                  <a:pt x="82" y="152"/>
                </a:lnTo>
                <a:lnTo>
                  <a:pt x="82" y="139"/>
                </a:lnTo>
                <a:lnTo>
                  <a:pt x="98" y="136"/>
                </a:lnTo>
                <a:lnTo>
                  <a:pt x="115" y="135"/>
                </a:lnTo>
                <a:lnTo>
                  <a:pt x="134" y="136"/>
                </a:lnTo>
                <a:lnTo>
                  <a:pt x="154" y="137"/>
                </a:lnTo>
                <a:lnTo>
                  <a:pt x="176" y="141"/>
                </a:lnTo>
                <a:lnTo>
                  <a:pt x="198" y="146"/>
                </a:lnTo>
                <a:lnTo>
                  <a:pt x="222" y="150"/>
                </a:lnTo>
                <a:lnTo>
                  <a:pt x="245" y="155"/>
                </a:lnTo>
                <a:lnTo>
                  <a:pt x="245" y="155"/>
                </a:lnTo>
                <a:close/>
                <a:moveTo>
                  <a:pt x="245" y="271"/>
                </a:moveTo>
                <a:lnTo>
                  <a:pt x="245" y="284"/>
                </a:lnTo>
                <a:lnTo>
                  <a:pt x="222" y="279"/>
                </a:lnTo>
                <a:lnTo>
                  <a:pt x="197" y="275"/>
                </a:lnTo>
                <a:lnTo>
                  <a:pt x="174" y="270"/>
                </a:lnTo>
                <a:lnTo>
                  <a:pt x="152" y="267"/>
                </a:lnTo>
                <a:lnTo>
                  <a:pt x="132" y="265"/>
                </a:lnTo>
                <a:lnTo>
                  <a:pt x="114" y="264"/>
                </a:lnTo>
                <a:lnTo>
                  <a:pt x="96" y="265"/>
                </a:lnTo>
                <a:lnTo>
                  <a:pt x="82" y="268"/>
                </a:lnTo>
                <a:lnTo>
                  <a:pt x="82" y="255"/>
                </a:lnTo>
                <a:lnTo>
                  <a:pt x="98" y="251"/>
                </a:lnTo>
                <a:lnTo>
                  <a:pt x="115" y="251"/>
                </a:lnTo>
                <a:lnTo>
                  <a:pt x="134" y="251"/>
                </a:lnTo>
                <a:lnTo>
                  <a:pt x="154" y="254"/>
                </a:lnTo>
                <a:lnTo>
                  <a:pt x="176" y="257"/>
                </a:lnTo>
                <a:lnTo>
                  <a:pt x="198" y="261"/>
                </a:lnTo>
                <a:lnTo>
                  <a:pt x="222" y="265"/>
                </a:lnTo>
                <a:lnTo>
                  <a:pt x="245" y="271"/>
                </a:lnTo>
                <a:lnTo>
                  <a:pt x="245" y="271"/>
                </a:lnTo>
                <a:close/>
                <a:moveTo>
                  <a:pt x="245" y="305"/>
                </a:moveTo>
                <a:lnTo>
                  <a:pt x="245" y="318"/>
                </a:lnTo>
                <a:lnTo>
                  <a:pt x="222" y="314"/>
                </a:lnTo>
                <a:lnTo>
                  <a:pt x="197" y="308"/>
                </a:lnTo>
                <a:lnTo>
                  <a:pt x="174" y="304"/>
                </a:lnTo>
                <a:lnTo>
                  <a:pt x="152" y="301"/>
                </a:lnTo>
                <a:lnTo>
                  <a:pt x="132" y="298"/>
                </a:lnTo>
                <a:lnTo>
                  <a:pt x="114" y="298"/>
                </a:lnTo>
                <a:lnTo>
                  <a:pt x="96" y="299"/>
                </a:lnTo>
                <a:lnTo>
                  <a:pt x="82" y="302"/>
                </a:lnTo>
                <a:lnTo>
                  <a:pt x="82" y="288"/>
                </a:lnTo>
                <a:lnTo>
                  <a:pt x="98" y="285"/>
                </a:lnTo>
                <a:lnTo>
                  <a:pt x="115" y="285"/>
                </a:lnTo>
                <a:lnTo>
                  <a:pt x="134" y="285"/>
                </a:lnTo>
                <a:lnTo>
                  <a:pt x="154" y="288"/>
                </a:lnTo>
                <a:lnTo>
                  <a:pt x="176" y="291"/>
                </a:lnTo>
                <a:lnTo>
                  <a:pt x="198" y="295"/>
                </a:lnTo>
                <a:lnTo>
                  <a:pt x="222" y="299"/>
                </a:lnTo>
                <a:lnTo>
                  <a:pt x="245" y="305"/>
                </a:lnTo>
                <a:lnTo>
                  <a:pt x="245" y="305"/>
                </a:lnTo>
                <a:close/>
                <a:moveTo>
                  <a:pt x="245" y="81"/>
                </a:moveTo>
                <a:lnTo>
                  <a:pt x="245" y="94"/>
                </a:lnTo>
                <a:lnTo>
                  <a:pt x="222" y="89"/>
                </a:lnTo>
                <a:lnTo>
                  <a:pt x="197" y="83"/>
                </a:lnTo>
                <a:lnTo>
                  <a:pt x="174" y="80"/>
                </a:lnTo>
                <a:lnTo>
                  <a:pt x="152" y="76"/>
                </a:lnTo>
                <a:lnTo>
                  <a:pt x="132" y="74"/>
                </a:lnTo>
                <a:lnTo>
                  <a:pt x="114" y="74"/>
                </a:lnTo>
                <a:lnTo>
                  <a:pt x="96" y="75"/>
                </a:lnTo>
                <a:lnTo>
                  <a:pt x="82" y="78"/>
                </a:lnTo>
                <a:lnTo>
                  <a:pt x="82" y="63"/>
                </a:lnTo>
                <a:lnTo>
                  <a:pt x="98" y="61"/>
                </a:lnTo>
                <a:lnTo>
                  <a:pt x="115" y="61"/>
                </a:lnTo>
                <a:lnTo>
                  <a:pt x="134" y="61"/>
                </a:lnTo>
                <a:lnTo>
                  <a:pt x="154" y="63"/>
                </a:lnTo>
                <a:lnTo>
                  <a:pt x="176" y="67"/>
                </a:lnTo>
                <a:lnTo>
                  <a:pt x="198" y="71"/>
                </a:lnTo>
                <a:lnTo>
                  <a:pt x="222" y="75"/>
                </a:lnTo>
                <a:lnTo>
                  <a:pt x="245" y="81"/>
                </a:lnTo>
                <a:lnTo>
                  <a:pt x="245" y="81"/>
                </a:lnTo>
                <a:close/>
                <a:moveTo>
                  <a:pt x="537" y="51"/>
                </a:moveTo>
                <a:lnTo>
                  <a:pt x="578" y="59"/>
                </a:lnTo>
                <a:lnTo>
                  <a:pt x="578" y="423"/>
                </a:lnTo>
                <a:lnTo>
                  <a:pt x="566" y="421"/>
                </a:lnTo>
                <a:lnTo>
                  <a:pt x="554" y="419"/>
                </a:lnTo>
                <a:lnTo>
                  <a:pt x="542" y="417"/>
                </a:lnTo>
                <a:lnTo>
                  <a:pt x="529" y="416"/>
                </a:lnTo>
                <a:lnTo>
                  <a:pt x="529" y="414"/>
                </a:lnTo>
                <a:lnTo>
                  <a:pt x="532" y="397"/>
                </a:lnTo>
                <a:lnTo>
                  <a:pt x="534" y="379"/>
                </a:lnTo>
                <a:lnTo>
                  <a:pt x="537" y="360"/>
                </a:lnTo>
                <a:lnTo>
                  <a:pt x="539" y="343"/>
                </a:lnTo>
                <a:lnTo>
                  <a:pt x="540" y="324"/>
                </a:lnTo>
                <a:lnTo>
                  <a:pt x="541" y="305"/>
                </a:lnTo>
                <a:lnTo>
                  <a:pt x="542" y="287"/>
                </a:lnTo>
                <a:lnTo>
                  <a:pt x="542" y="268"/>
                </a:lnTo>
                <a:lnTo>
                  <a:pt x="542" y="250"/>
                </a:lnTo>
                <a:lnTo>
                  <a:pt x="526" y="247"/>
                </a:lnTo>
                <a:lnTo>
                  <a:pt x="520" y="245"/>
                </a:lnTo>
                <a:lnTo>
                  <a:pt x="514" y="243"/>
                </a:lnTo>
                <a:lnTo>
                  <a:pt x="514" y="29"/>
                </a:lnTo>
                <a:lnTo>
                  <a:pt x="505" y="26"/>
                </a:lnTo>
                <a:lnTo>
                  <a:pt x="494" y="25"/>
                </a:lnTo>
                <a:lnTo>
                  <a:pt x="484" y="24"/>
                </a:lnTo>
                <a:lnTo>
                  <a:pt x="472" y="22"/>
                </a:lnTo>
                <a:lnTo>
                  <a:pt x="449" y="22"/>
                </a:lnTo>
                <a:lnTo>
                  <a:pt x="424" y="25"/>
                </a:lnTo>
                <a:lnTo>
                  <a:pt x="396" y="28"/>
                </a:lnTo>
                <a:lnTo>
                  <a:pt x="368" y="34"/>
                </a:lnTo>
                <a:lnTo>
                  <a:pt x="338" y="41"/>
                </a:lnTo>
                <a:lnTo>
                  <a:pt x="308" y="48"/>
                </a:lnTo>
                <a:lnTo>
                  <a:pt x="308" y="369"/>
                </a:lnTo>
                <a:lnTo>
                  <a:pt x="318" y="366"/>
                </a:lnTo>
                <a:lnTo>
                  <a:pt x="331" y="364"/>
                </a:lnTo>
                <a:lnTo>
                  <a:pt x="343" y="362"/>
                </a:lnTo>
                <a:lnTo>
                  <a:pt x="356" y="359"/>
                </a:lnTo>
                <a:lnTo>
                  <a:pt x="369" y="357"/>
                </a:lnTo>
                <a:lnTo>
                  <a:pt x="369" y="358"/>
                </a:lnTo>
                <a:lnTo>
                  <a:pt x="373" y="409"/>
                </a:lnTo>
                <a:lnTo>
                  <a:pt x="376" y="412"/>
                </a:lnTo>
                <a:lnTo>
                  <a:pt x="378" y="417"/>
                </a:lnTo>
                <a:lnTo>
                  <a:pt x="365" y="419"/>
                </a:lnTo>
                <a:lnTo>
                  <a:pt x="351" y="421"/>
                </a:lnTo>
                <a:lnTo>
                  <a:pt x="337" y="424"/>
                </a:lnTo>
                <a:lnTo>
                  <a:pt x="322" y="426"/>
                </a:lnTo>
                <a:lnTo>
                  <a:pt x="322" y="438"/>
                </a:lnTo>
                <a:lnTo>
                  <a:pt x="299" y="444"/>
                </a:lnTo>
                <a:lnTo>
                  <a:pt x="290" y="446"/>
                </a:lnTo>
                <a:lnTo>
                  <a:pt x="279" y="444"/>
                </a:lnTo>
                <a:lnTo>
                  <a:pt x="257" y="438"/>
                </a:lnTo>
                <a:lnTo>
                  <a:pt x="257" y="426"/>
                </a:lnTo>
                <a:lnTo>
                  <a:pt x="209" y="418"/>
                </a:lnTo>
                <a:lnTo>
                  <a:pt x="167" y="413"/>
                </a:lnTo>
                <a:lnTo>
                  <a:pt x="132" y="411"/>
                </a:lnTo>
                <a:lnTo>
                  <a:pt x="100" y="411"/>
                </a:lnTo>
                <a:lnTo>
                  <a:pt x="72" y="413"/>
                </a:lnTo>
                <a:lnTo>
                  <a:pt x="47" y="416"/>
                </a:lnTo>
                <a:lnTo>
                  <a:pt x="24" y="419"/>
                </a:lnTo>
                <a:lnTo>
                  <a:pt x="0" y="423"/>
                </a:lnTo>
                <a:lnTo>
                  <a:pt x="0" y="59"/>
                </a:lnTo>
                <a:lnTo>
                  <a:pt x="39" y="52"/>
                </a:lnTo>
                <a:lnTo>
                  <a:pt x="39" y="21"/>
                </a:lnTo>
                <a:lnTo>
                  <a:pt x="39" y="14"/>
                </a:lnTo>
                <a:lnTo>
                  <a:pt x="46" y="12"/>
                </a:lnTo>
                <a:lnTo>
                  <a:pt x="58" y="7"/>
                </a:lnTo>
                <a:lnTo>
                  <a:pt x="69" y="5"/>
                </a:lnTo>
                <a:lnTo>
                  <a:pt x="82" y="2"/>
                </a:lnTo>
                <a:lnTo>
                  <a:pt x="96" y="1"/>
                </a:lnTo>
                <a:lnTo>
                  <a:pt x="110" y="0"/>
                </a:lnTo>
                <a:lnTo>
                  <a:pt x="125" y="0"/>
                </a:lnTo>
                <a:lnTo>
                  <a:pt x="139" y="1"/>
                </a:lnTo>
                <a:lnTo>
                  <a:pt x="154" y="4"/>
                </a:lnTo>
                <a:lnTo>
                  <a:pt x="184" y="7"/>
                </a:lnTo>
                <a:lnTo>
                  <a:pt x="216" y="14"/>
                </a:lnTo>
                <a:lnTo>
                  <a:pt x="248" y="21"/>
                </a:lnTo>
                <a:lnTo>
                  <a:pt x="281" y="28"/>
                </a:lnTo>
                <a:lnTo>
                  <a:pt x="288" y="31"/>
                </a:lnTo>
                <a:lnTo>
                  <a:pt x="295" y="28"/>
                </a:lnTo>
                <a:lnTo>
                  <a:pt x="328" y="21"/>
                </a:lnTo>
                <a:lnTo>
                  <a:pt x="359" y="14"/>
                </a:lnTo>
                <a:lnTo>
                  <a:pt x="391" y="7"/>
                </a:lnTo>
                <a:lnTo>
                  <a:pt x="422" y="4"/>
                </a:lnTo>
                <a:lnTo>
                  <a:pt x="436" y="1"/>
                </a:lnTo>
                <a:lnTo>
                  <a:pt x="451" y="0"/>
                </a:lnTo>
                <a:lnTo>
                  <a:pt x="465" y="0"/>
                </a:lnTo>
                <a:lnTo>
                  <a:pt x="479" y="1"/>
                </a:lnTo>
                <a:lnTo>
                  <a:pt x="493" y="2"/>
                </a:lnTo>
                <a:lnTo>
                  <a:pt x="506" y="5"/>
                </a:lnTo>
                <a:lnTo>
                  <a:pt x="518" y="7"/>
                </a:lnTo>
                <a:lnTo>
                  <a:pt x="529" y="12"/>
                </a:lnTo>
                <a:lnTo>
                  <a:pt x="537" y="14"/>
                </a:lnTo>
                <a:lnTo>
                  <a:pt x="537" y="21"/>
                </a:lnTo>
                <a:lnTo>
                  <a:pt x="537" y="51"/>
                </a:lnTo>
                <a:close/>
                <a:moveTo>
                  <a:pt x="444" y="268"/>
                </a:moveTo>
                <a:lnTo>
                  <a:pt x="443" y="245"/>
                </a:lnTo>
                <a:lnTo>
                  <a:pt x="440" y="224"/>
                </a:lnTo>
                <a:lnTo>
                  <a:pt x="439" y="202"/>
                </a:lnTo>
                <a:lnTo>
                  <a:pt x="437" y="180"/>
                </a:lnTo>
                <a:lnTo>
                  <a:pt x="425" y="180"/>
                </a:lnTo>
                <a:lnTo>
                  <a:pt x="412" y="179"/>
                </a:lnTo>
                <a:lnTo>
                  <a:pt x="411" y="214"/>
                </a:lnTo>
                <a:lnTo>
                  <a:pt x="411" y="248"/>
                </a:lnTo>
                <a:lnTo>
                  <a:pt x="411" y="282"/>
                </a:lnTo>
                <a:lnTo>
                  <a:pt x="410" y="316"/>
                </a:lnTo>
                <a:lnTo>
                  <a:pt x="404" y="305"/>
                </a:lnTo>
                <a:lnTo>
                  <a:pt x="397" y="296"/>
                </a:lnTo>
                <a:lnTo>
                  <a:pt x="392" y="291"/>
                </a:lnTo>
                <a:lnTo>
                  <a:pt x="386" y="288"/>
                </a:lnTo>
                <a:lnTo>
                  <a:pt x="379" y="284"/>
                </a:lnTo>
                <a:lnTo>
                  <a:pt x="371" y="281"/>
                </a:lnTo>
                <a:lnTo>
                  <a:pt x="366" y="287"/>
                </a:lnTo>
                <a:lnTo>
                  <a:pt x="360" y="292"/>
                </a:lnTo>
                <a:lnTo>
                  <a:pt x="366" y="299"/>
                </a:lnTo>
                <a:lnTo>
                  <a:pt x="371" y="306"/>
                </a:lnTo>
                <a:lnTo>
                  <a:pt x="375" y="314"/>
                </a:lnTo>
                <a:lnTo>
                  <a:pt x="379" y="322"/>
                </a:lnTo>
                <a:lnTo>
                  <a:pt x="385" y="338"/>
                </a:lnTo>
                <a:lnTo>
                  <a:pt x="390" y="353"/>
                </a:lnTo>
                <a:lnTo>
                  <a:pt x="395" y="403"/>
                </a:lnTo>
                <a:lnTo>
                  <a:pt x="403" y="419"/>
                </a:lnTo>
                <a:lnTo>
                  <a:pt x="411" y="434"/>
                </a:lnTo>
                <a:lnTo>
                  <a:pt x="433" y="434"/>
                </a:lnTo>
                <a:lnTo>
                  <a:pt x="454" y="433"/>
                </a:lnTo>
                <a:lnTo>
                  <a:pt x="477" y="432"/>
                </a:lnTo>
                <a:lnTo>
                  <a:pt x="499" y="432"/>
                </a:lnTo>
                <a:lnTo>
                  <a:pt x="504" y="421"/>
                </a:lnTo>
                <a:lnTo>
                  <a:pt x="508" y="412"/>
                </a:lnTo>
                <a:lnTo>
                  <a:pt x="512" y="379"/>
                </a:lnTo>
                <a:lnTo>
                  <a:pt x="517" y="339"/>
                </a:lnTo>
                <a:lnTo>
                  <a:pt x="520" y="301"/>
                </a:lnTo>
                <a:lnTo>
                  <a:pt x="521" y="268"/>
                </a:lnTo>
                <a:lnTo>
                  <a:pt x="510" y="265"/>
                </a:lnTo>
                <a:lnTo>
                  <a:pt x="498" y="262"/>
                </a:lnTo>
                <a:lnTo>
                  <a:pt x="495" y="274"/>
                </a:lnTo>
                <a:lnTo>
                  <a:pt x="493" y="285"/>
                </a:lnTo>
                <a:lnTo>
                  <a:pt x="493" y="276"/>
                </a:lnTo>
                <a:lnTo>
                  <a:pt x="493" y="267"/>
                </a:lnTo>
                <a:lnTo>
                  <a:pt x="492" y="257"/>
                </a:lnTo>
                <a:lnTo>
                  <a:pt x="492" y="248"/>
                </a:lnTo>
                <a:lnTo>
                  <a:pt x="481" y="245"/>
                </a:lnTo>
                <a:lnTo>
                  <a:pt x="470" y="243"/>
                </a:lnTo>
                <a:lnTo>
                  <a:pt x="468" y="248"/>
                </a:lnTo>
                <a:lnTo>
                  <a:pt x="468" y="254"/>
                </a:lnTo>
                <a:lnTo>
                  <a:pt x="467" y="245"/>
                </a:lnTo>
                <a:lnTo>
                  <a:pt x="466" y="237"/>
                </a:lnTo>
                <a:lnTo>
                  <a:pt x="457" y="236"/>
                </a:lnTo>
                <a:lnTo>
                  <a:pt x="446" y="235"/>
                </a:lnTo>
                <a:lnTo>
                  <a:pt x="445" y="251"/>
                </a:lnTo>
                <a:lnTo>
                  <a:pt x="444" y="268"/>
                </a:lnTo>
                <a:lnTo>
                  <a:pt x="444" y="268"/>
                </a:lnTo>
                <a:close/>
                <a:moveTo>
                  <a:pt x="267" y="47"/>
                </a:moveTo>
                <a:lnTo>
                  <a:pt x="237" y="41"/>
                </a:lnTo>
                <a:lnTo>
                  <a:pt x="208" y="34"/>
                </a:lnTo>
                <a:lnTo>
                  <a:pt x="180" y="28"/>
                </a:lnTo>
                <a:lnTo>
                  <a:pt x="152" y="25"/>
                </a:lnTo>
                <a:lnTo>
                  <a:pt x="127" y="22"/>
                </a:lnTo>
                <a:lnTo>
                  <a:pt x="102" y="22"/>
                </a:lnTo>
                <a:lnTo>
                  <a:pt x="92" y="24"/>
                </a:lnTo>
                <a:lnTo>
                  <a:pt x="81" y="25"/>
                </a:lnTo>
                <a:lnTo>
                  <a:pt x="71" y="26"/>
                </a:lnTo>
                <a:lnTo>
                  <a:pt x="61" y="29"/>
                </a:lnTo>
                <a:lnTo>
                  <a:pt x="61" y="351"/>
                </a:lnTo>
                <a:lnTo>
                  <a:pt x="85" y="348"/>
                </a:lnTo>
                <a:lnTo>
                  <a:pt x="109" y="346"/>
                </a:lnTo>
                <a:lnTo>
                  <a:pt x="134" y="348"/>
                </a:lnTo>
                <a:lnTo>
                  <a:pt x="159" y="350"/>
                </a:lnTo>
                <a:lnTo>
                  <a:pt x="183" y="352"/>
                </a:lnTo>
                <a:lnTo>
                  <a:pt x="208" y="357"/>
                </a:lnTo>
                <a:lnTo>
                  <a:pt x="233" y="362"/>
                </a:lnTo>
                <a:lnTo>
                  <a:pt x="257" y="366"/>
                </a:lnTo>
                <a:lnTo>
                  <a:pt x="267" y="369"/>
                </a:lnTo>
                <a:lnTo>
                  <a:pt x="267" y="47"/>
                </a:lnTo>
                <a:close/>
              </a:path>
            </a:pathLst>
          </a:custGeom>
          <a:gradFill flip="none" rotWithShape="1">
            <a:gsLst>
              <a:gs pos="0">
                <a:srgbClr val="5297EB"/>
              </a:gs>
              <a:gs pos="100000">
                <a:srgbClr val="F18C4A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661BF2-3234-00D6-885F-C53DC7FF1703}"/>
              </a:ext>
            </a:extLst>
          </p:cNvPr>
          <p:cNvGrpSpPr/>
          <p:nvPr/>
        </p:nvGrpSpPr>
        <p:grpSpPr>
          <a:xfrm>
            <a:off x="1355235" y="1837203"/>
            <a:ext cx="5856961" cy="1490954"/>
            <a:chOff x="-2649018" y="1810603"/>
            <a:chExt cx="5856961" cy="149095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E90310A-7DEA-6DCD-2AEB-7E1FC10652AB}"/>
                </a:ext>
              </a:extLst>
            </p:cNvPr>
            <p:cNvSpPr txBox="1"/>
            <p:nvPr/>
          </p:nvSpPr>
          <p:spPr>
            <a:xfrm>
              <a:off x="-2649018" y="2538271"/>
              <a:ext cx="389462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CBE0CCD-CA87-64E8-1988-30DF75F65215}"/>
                </a:ext>
              </a:extLst>
            </p:cNvPr>
            <p:cNvSpPr txBox="1"/>
            <p:nvPr/>
          </p:nvSpPr>
          <p:spPr>
            <a:xfrm>
              <a:off x="972376" y="181060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E121BE2-67A6-838C-0489-7852C8D47EEC}"/>
              </a:ext>
            </a:extLst>
          </p:cNvPr>
          <p:cNvGrpSpPr/>
          <p:nvPr/>
        </p:nvGrpSpPr>
        <p:grpSpPr>
          <a:xfrm>
            <a:off x="4978216" y="3928885"/>
            <a:ext cx="5908859" cy="1534634"/>
            <a:chOff x="649027" y="720754"/>
            <a:chExt cx="5908859" cy="1534634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A0D6910-780A-AE9A-946D-FF47E302069A}"/>
                </a:ext>
              </a:extLst>
            </p:cNvPr>
            <p:cNvSpPr txBox="1"/>
            <p:nvPr/>
          </p:nvSpPr>
          <p:spPr>
            <a:xfrm>
              <a:off x="2627168" y="720754"/>
              <a:ext cx="393071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A91A19C-3258-9B47-639A-0410A2A21875}"/>
                </a:ext>
              </a:extLst>
            </p:cNvPr>
            <p:cNvSpPr txBox="1"/>
            <p:nvPr/>
          </p:nvSpPr>
          <p:spPr>
            <a:xfrm>
              <a:off x="649027" y="1916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569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oomfsjb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2396</Words>
  <Application>Microsoft Office PowerPoint</Application>
  <PresentationFormat>宽屏</PresentationFormat>
  <Paragraphs>244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 Light</vt:lpstr>
      <vt:lpstr>MiSans Heavy</vt:lpstr>
      <vt:lpstr>MiSans Medium</vt:lpstr>
      <vt:lpstr>阿里巴巴普惠体 2.0 55 Regular</vt:lpstr>
      <vt:lpstr>阿里巴巴普惠体 2.0 65 Medium</vt:lpstr>
      <vt:lpstr>等线</vt:lpstr>
      <vt:lpstr>方正姚体</vt:lpstr>
      <vt:lpstr>微软雅黑</vt:lpstr>
      <vt:lpstr>优设标题黑</vt:lpstr>
      <vt:lpstr>Agency FB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乘风破浪 一往无前——企业年终总结暨新年计划ppt模板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82</cp:revision>
  <dcterms:created xsi:type="dcterms:W3CDTF">2023-12-19T07:50:45Z</dcterms:created>
  <dcterms:modified xsi:type="dcterms:W3CDTF">2023-12-19T23:55:49Z</dcterms:modified>
  <cp:contentStatus>乘风破浪 一往无前——企业年终总结暨新年计划ppt模板，www.51pptmoban.com</cp:contentStatus>
  <cp:version>51pptmoban.com（V51-121902版）</cp:version>
</cp:coreProperties>
</file>