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665" r:id="rId2"/>
    <p:sldId id="666" r:id="rId3"/>
    <p:sldId id="673" r:id="rId4"/>
    <p:sldId id="668" r:id="rId5"/>
    <p:sldId id="674" r:id="rId6"/>
    <p:sldId id="675" r:id="rId7"/>
    <p:sldId id="677" r:id="rId8"/>
    <p:sldId id="690" r:id="rId9"/>
    <p:sldId id="679" r:id="rId10"/>
    <p:sldId id="686" r:id="rId11"/>
    <p:sldId id="691" r:id="rId12"/>
    <p:sldId id="689" r:id="rId13"/>
    <p:sldId id="692" r:id="rId14"/>
    <p:sldId id="678" r:id="rId15"/>
    <p:sldId id="676" r:id="rId16"/>
    <p:sldId id="683" r:id="rId17"/>
    <p:sldId id="687" r:id="rId18"/>
    <p:sldId id="693" r:id="rId19"/>
    <p:sldId id="685" r:id="rId20"/>
    <p:sldId id="681" r:id="rId21"/>
    <p:sldId id="680" r:id="rId22"/>
    <p:sldId id="684" r:id="rId23"/>
    <p:sldId id="694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58E5"/>
    <a:srgbClr val="33C997"/>
    <a:srgbClr val="6C8DEA"/>
    <a:srgbClr val="E8EEF8"/>
    <a:srgbClr val="7FDDBE"/>
    <a:srgbClr val="1524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64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654" y="630"/>
      </p:cViewPr>
      <p:guideLst>
        <p:guide orient="horz" pos="2160"/>
        <p:guide pos="3840"/>
        <p:guide pos="688"/>
        <p:guide pos="69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7D1C5-A265-4F1B-BC57-694A25BAD83E}" type="datetimeFigureOut">
              <a:rPr lang="zh-CN" altLang="en-US" smtClean="0"/>
              <a:t>2023/12/19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8EAD2-4165-4EC3-B856-B7516D77B4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84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76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弧形 1">
            <a:extLst>
              <a:ext uri="{FF2B5EF4-FFF2-40B4-BE49-F238E27FC236}">
                <a16:creationId xmlns:a16="http://schemas.microsoft.com/office/drawing/2014/main" id="{32197D08-1E87-E6B4-B49F-E57BE86A5544}"/>
              </a:ext>
            </a:extLst>
          </p:cNvPr>
          <p:cNvSpPr/>
          <p:nvPr userDrawn="1"/>
        </p:nvSpPr>
        <p:spPr>
          <a:xfrm>
            <a:off x="-2485323" y="-4364670"/>
            <a:ext cx="5299342" cy="5299342"/>
          </a:xfrm>
          <a:prstGeom prst="arc">
            <a:avLst>
              <a:gd name="adj1" fmla="val 5118322"/>
              <a:gd name="adj2" fmla="val 2898714"/>
            </a:avLst>
          </a:prstGeom>
          <a:ln w="381000" cap="rnd">
            <a:gradFill flip="none" rotWithShape="1">
              <a:gsLst>
                <a:gs pos="0">
                  <a:srgbClr val="33C997"/>
                </a:gs>
                <a:gs pos="100000">
                  <a:srgbClr val="E8EEF8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DD722F6-ECF6-960B-5172-A46CBB53BDCD}"/>
              </a:ext>
            </a:extLst>
          </p:cNvPr>
          <p:cNvGrpSpPr/>
          <p:nvPr userDrawn="1"/>
        </p:nvGrpSpPr>
        <p:grpSpPr>
          <a:xfrm>
            <a:off x="8150404" y="5548123"/>
            <a:ext cx="3709300" cy="3709298"/>
            <a:chOff x="5188636" y="3860951"/>
            <a:chExt cx="7404622" cy="7404618"/>
          </a:xfrm>
        </p:grpSpPr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4EE8D2F2-1B94-D0BE-550B-674C161A9635}"/>
                </a:ext>
              </a:extLst>
            </p:cNvPr>
            <p:cNvSpPr/>
            <p:nvPr/>
          </p:nvSpPr>
          <p:spPr>
            <a:xfrm>
              <a:off x="6264275" y="4897408"/>
              <a:ext cx="5299342" cy="5299342"/>
            </a:xfrm>
            <a:prstGeom prst="arc">
              <a:avLst>
                <a:gd name="adj1" fmla="val 19250276"/>
                <a:gd name="adj2" fmla="val 16997083"/>
              </a:avLst>
            </a:prstGeom>
            <a:ln w="635000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33C997"/>
                  </a:gs>
                </a:gsLst>
                <a:lin ang="189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167F1982-85A4-C687-3214-17A8622FA294}"/>
                </a:ext>
              </a:extLst>
            </p:cNvPr>
            <p:cNvSpPr/>
            <p:nvPr/>
          </p:nvSpPr>
          <p:spPr>
            <a:xfrm>
              <a:off x="5188636" y="3860951"/>
              <a:ext cx="7404622" cy="7404618"/>
            </a:xfrm>
            <a:prstGeom prst="arc">
              <a:avLst>
                <a:gd name="adj1" fmla="val 14639800"/>
                <a:gd name="adj2" fmla="val 12899117"/>
              </a:avLst>
            </a:prstGeom>
            <a:ln w="127000" cap="rnd">
              <a:gradFill flip="none" rotWithShape="1">
                <a:gsLst>
                  <a:gs pos="0">
                    <a:srgbClr val="33C997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8F619F0-A9B6-C3A6-204F-E120F170EE67}"/>
              </a:ext>
            </a:extLst>
          </p:cNvPr>
          <p:cNvSpPr/>
          <p:nvPr userDrawn="1"/>
        </p:nvSpPr>
        <p:spPr>
          <a:xfrm>
            <a:off x="6633505" y="0"/>
            <a:ext cx="3163152" cy="923677"/>
          </a:xfrm>
          <a:custGeom>
            <a:avLst/>
            <a:gdLst>
              <a:gd name="connsiteX0" fmla="*/ 0 w 3163152"/>
              <a:gd name="connsiteY0" fmla="*/ 0 h 923677"/>
              <a:gd name="connsiteX1" fmla="*/ 3163152 w 3163152"/>
              <a:gd name="connsiteY1" fmla="*/ 0 h 923677"/>
              <a:gd name="connsiteX2" fmla="*/ 3088885 w 3163152"/>
              <a:gd name="connsiteY2" fmla="*/ 122247 h 923677"/>
              <a:gd name="connsiteX3" fmla="*/ 1581576 w 3163152"/>
              <a:gd name="connsiteY3" fmla="*/ 923677 h 923677"/>
              <a:gd name="connsiteX4" fmla="*/ 74267 w 3163152"/>
              <a:gd name="connsiteY4" fmla="*/ 122247 h 92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3152" h="923677">
                <a:moveTo>
                  <a:pt x="0" y="0"/>
                </a:moveTo>
                <a:lnTo>
                  <a:pt x="3163152" y="0"/>
                </a:lnTo>
                <a:lnTo>
                  <a:pt x="3088885" y="122247"/>
                </a:lnTo>
                <a:cubicBezTo>
                  <a:pt x="2762222" y="605772"/>
                  <a:pt x="2209024" y="923677"/>
                  <a:pt x="1581576" y="923677"/>
                </a:cubicBezTo>
                <a:cubicBezTo>
                  <a:pt x="954128" y="923677"/>
                  <a:pt x="400930" y="605772"/>
                  <a:pt x="74267" y="122247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8BFB099-757F-92B5-999E-D45DC36A8661}"/>
              </a:ext>
            </a:extLst>
          </p:cNvPr>
          <p:cNvSpPr/>
          <p:nvPr userDrawn="1"/>
        </p:nvSpPr>
        <p:spPr>
          <a:xfrm>
            <a:off x="546256" y="6037580"/>
            <a:ext cx="1815344" cy="820420"/>
          </a:xfrm>
          <a:custGeom>
            <a:avLst/>
            <a:gdLst>
              <a:gd name="connsiteX0" fmla="*/ 907672 w 1815344"/>
              <a:gd name="connsiteY0" fmla="*/ 0 h 820420"/>
              <a:gd name="connsiteX1" fmla="*/ 1806487 w 1815344"/>
              <a:gd name="connsiteY1" fmla="*/ 732555 h 820420"/>
              <a:gd name="connsiteX2" fmla="*/ 1815344 w 1815344"/>
              <a:gd name="connsiteY2" fmla="*/ 820420 h 820420"/>
              <a:gd name="connsiteX3" fmla="*/ 0 w 1815344"/>
              <a:gd name="connsiteY3" fmla="*/ 820420 h 820420"/>
              <a:gd name="connsiteX4" fmla="*/ 8858 w 1815344"/>
              <a:gd name="connsiteY4" fmla="*/ 732555 h 820420"/>
              <a:gd name="connsiteX5" fmla="*/ 907672 w 1815344"/>
              <a:gd name="connsiteY5" fmla="*/ 0 h 82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15344" h="820420">
                <a:moveTo>
                  <a:pt x="907672" y="0"/>
                </a:moveTo>
                <a:cubicBezTo>
                  <a:pt x="1351031" y="0"/>
                  <a:pt x="1720938" y="314487"/>
                  <a:pt x="1806487" y="732555"/>
                </a:cubicBezTo>
                <a:lnTo>
                  <a:pt x="1815344" y="820420"/>
                </a:lnTo>
                <a:lnTo>
                  <a:pt x="0" y="820420"/>
                </a:lnTo>
                <a:lnTo>
                  <a:pt x="8858" y="732555"/>
                </a:lnTo>
                <a:cubicBezTo>
                  <a:pt x="94407" y="314487"/>
                  <a:pt x="464313" y="0"/>
                  <a:pt x="907672" y="0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7605BCA-2DFD-DA7D-6EBF-B4FE15191E88}"/>
              </a:ext>
            </a:extLst>
          </p:cNvPr>
          <p:cNvGrpSpPr/>
          <p:nvPr userDrawn="1"/>
        </p:nvGrpSpPr>
        <p:grpSpPr>
          <a:xfrm>
            <a:off x="11563617" y="343425"/>
            <a:ext cx="333464" cy="426821"/>
            <a:chOff x="-879510" y="3373674"/>
            <a:chExt cx="668264" cy="855352"/>
          </a:xfrm>
          <a:gradFill>
            <a:gsLst>
              <a:gs pos="0">
                <a:srgbClr val="33C997"/>
              </a:gs>
              <a:gs pos="100000">
                <a:srgbClr val="E8EEF8"/>
              </a:gs>
            </a:gsLst>
            <a:lin ang="13500000" scaled="1"/>
          </a:gra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F7DE45C-6814-C824-E943-580094BBA6B5}"/>
                </a:ext>
              </a:extLst>
            </p:cNvPr>
            <p:cNvSpPr/>
            <p:nvPr/>
          </p:nvSpPr>
          <p:spPr>
            <a:xfrm>
              <a:off x="-879510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3C8A1F0-3093-FE36-F0F0-B6C24A7BE979}"/>
                </a:ext>
              </a:extLst>
            </p:cNvPr>
            <p:cNvSpPr/>
            <p:nvPr/>
          </p:nvSpPr>
          <p:spPr>
            <a:xfrm>
              <a:off x="-879510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7017DBA-925C-D21C-DB46-7364CE5578BA}"/>
                </a:ext>
              </a:extLst>
            </p:cNvPr>
            <p:cNvSpPr/>
            <p:nvPr/>
          </p:nvSpPr>
          <p:spPr>
            <a:xfrm>
              <a:off x="-879510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DB98CD1-8FF1-39C1-173C-9C4B581C4FCC}"/>
                </a:ext>
              </a:extLst>
            </p:cNvPr>
            <p:cNvSpPr/>
            <p:nvPr/>
          </p:nvSpPr>
          <p:spPr>
            <a:xfrm>
              <a:off x="-879510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9191922-D66A-E4C7-D539-6317F1BD5FFE}"/>
                </a:ext>
              </a:extLst>
            </p:cNvPr>
            <p:cNvSpPr/>
            <p:nvPr/>
          </p:nvSpPr>
          <p:spPr>
            <a:xfrm>
              <a:off x="-879510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02573BB-E7B3-1978-8AE2-BEAFAA3AC167}"/>
                </a:ext>
              </a:extLst>
            </p:cNvPr>
            <p:cNvSpPr/>
            <p:nvPr/>
          </p:nvSpPr>
          <p:spPr>
            <a:xfrm>
              <a:off x="-620281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9AE2B46-2E94-17A4-288D-283277EFB6D5}"/>
                </a:ext>
              </a:extLst>
            </p:cNvPr>
            <p:cNvSpPr/>
            <p:nvPr/>
          </p:nvSpPr>
          <p:spPr>
            <a:xfrm>
              <a:off x="-620281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CFB778E-B034-0BF3-7B88-4F1E9F9CBD73}"/>
                </a:ext>
              </a:extLst>
            </p:cNvPr>
            <p:cNvSpPr/>
            <p:nvPr/>
          </p:nvSpPr>
          <p:spPr>
            <a:xfrm>
              <a:off x="-620281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E08334C-C210-7D54-B2AF-79095F1719D7}"/>
                </a:ext>
              </a:extLst>
            </p:cNvPr>
            <p:cNvSpPr/>
            <p:nvPr/>
          </p:nvSpPr>
          <p:spPr>
            <a:xfrm>
              <a:off x="-620281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7FAA212-FD85-67B4-593A-7C93BAD35D14}"/>
                </a:ext>
              </a:extLst>
            </p:cNvPr>
            <p:cNvSpPr/>
            <p:nvPr/>
          </p:nvSpPr>
          <p:spPr>
            <a:xfrm>
              <a:off x="-620281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4375308-7EBD-64C3-E082-B4D7907F8E26}"/>
                </a:ext>
              </a:extLst>
            </p:cNvPr>
            <p:cNvSpPr/>
            <p:nvPr/>
          </p:nvSpPr>
          <p:spPr>
            <a:xfrm>
              <a:off x="-361052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BCF6E18-87E4-C1A7-424B-E4FD7DF0ED53}"/>
                </a:ext>
              </a:extLst>
            </p:cNvPr>
            <p:cNvSpPr/>
            <p:nvPr/>
          </p:nvSpPr>
          <p:spPr>
            <a:xfrm>
              <a:off x="-361052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CB6AEDA-213C-2C7C-3DE0-572FF013CA34}"/>
                </a:ext>
              </a:extLst>
            </p:cNvPr>
            <p:cNvSpPr/>
            <p:nvPr/>
          </p:nvSpPr>
          <p:spPr>
            <a:xfrm>
              <a:off x="-361052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AC85825-B7B4-8EE6-77B2-89A8DF087E75}"/>
                </a:ext>
              </a:extLst>
            </p:cNvPr>
            <p:cNvSpPr/>
            <p:nvPr/>
          </p:nvSpPr>
          <p:spPr>
            <a:xfrm>
              <a:off x="-361052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4A24D15-93BD-9E65-3B4D-7A93672AC3F9}"/>
                </a:ext>
              </a:extLst>
            </p:cNvPr>
            <p:cNvSpPr/>
            <p:nvPr/>
          </p:nvSpPr>
          <p:spPr>
            <a:xfrm>
              <a:off x="-361052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778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7138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416D8D8-91E0-6AB0-E43A-8BCD1C933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584D4F-07F4-19B8-9EF8-E60CD2B463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9CA56B-2CD8-94C1-658F-20CC2618CE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8C9EA-0833-49D9-A856-6FA7B19FDAB3}" type="datetimeFigureOut">
              <a:rPr lang="zh-CN" altLang="en-US" smtClean="0"/>
              <a:t>2023/12/19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361B7C-09C4-6AF7-E414-F44C516A13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716601-FEF0-764B-CCB3-BB5F40D120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EB780-BB90-4A1D-A1F6-FD91ABF10B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14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9770AD2-D22D-F1DB-CECD-051EDFC35F4E}"/>
              </a:ext>
            </a:extLst>
          </p:cNvPr>
          <p:cNvSpPr/>
          <p:nvPr/>
        </p:nvSpPr>
        <p:spPr>
          <a:xfrm>
            <a:off x="6633505" y="0"/>
            <a:ext cx="3163152" cy="923677"/>
          </a:xfrm>
          <a:custGeom>
            <a:avLst/>
            <a:gdLst>
              <a:gd name="connsiteX0" fmla="*/ 0 w 3163152"/>
              <a:gd name="connsiteY0" fmla="*/ 0 h 923677"/>
              <a:gd name="connsiteX1" fmla="*/ 3163152 w 3163152"/>
              <a:gd name="connsiteY1" fmla="*/ 0 h 923677"/>
              <a:gd name="connsiteX2" fmla="*/ 3088885 w 3163152"/>
              <a:gd name="connsiteY2" fmla="*/ 122247 h 923677"/>
              <a:gd name="connsiteX3" fmla="*/ 1581576 w 3163152"/>
              <a:gd name="connsiteY3" fmla="*/ 923677 h 923677"/>
              <a:gd name="connsiteX4" fmla="*/ 74267 w 3163152"/>
              <a:gd name="connsiteY4" fmla="*/ 122247 h 92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3152" h="923677">
                <a:moveTo>
                  <a:pt x="0" y="0"/>
                </a:moveTo>
                <a:lnTo>
                  <a:pt x="3163152" y="0"/>
                </a:lnTo>
                <a:lnTo>
                  <a:pt x="3088885" y="122247"/>
                </a:lnTo>
                <a:cubicBezTo>
                  <a:pt x="2762222" y="605772"/>
                  <a:pt x="2209024" y="923677"/>
                  <a:pt x="1581576" y="923677"/>
                </a:cubicBezTo>
                <a:cubicBezTo>
                  <a:pt x="954128" y="923677"/>
                  <a:pt x="400930" y="605772"/>
                  <a:pt x="74267" y="122247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6" name="弧形 535">
            <a:extLst>
              <a:ext uri="{FF2B5EF4-FFF2-40B4-BE49-F238E27FC236}">
                <a16:creationId xmlns:a16="http://schemas.microsoft.com/office/drawing/2014/main" id="{CB131B0C-F98C-1EE8-4190-94B19C92AA55}"/>
              </a:ext>
            </a:extLst>
          </p:cNvPr>
          <p:cNvSpPr/>
          <p:nvPr/>
        </p:nvSpPr>
        <p:spPr>
          <a:xfrm>
            <a:off x="6899502" y="2593693"/>
            <a:ext cx="5299342" cy="5299342"/>
          </a:xfrm>
          <a:prstGeom prst="arc">
            <a:avLst>
              <a:gd name="adj1" fmla="val 19947990"/>
              <a:gd name="adj2" fmla="val 18054226"/>
            </a:avLst>
          </a:prstGeom>
          <a:ln w="635000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33C997"/>
                </a:gs>
              </a:gsLst>
              <a:lin ang="189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2" name="组合 531">
            <a:extLst>
              <a:ext uri="{FF2B5EF4-FFF2-40B4-BE49-F238E27FC236}">
                <a16:creationId xmlns:a16="http://schemas.microsoft.com/office/drawing/2014/main" id="{01336306-2BC4-FAFC-FD70-8D7D6858D0F4}"/>
              </a:ext>
            </a:extLst>
          </p:cNvPr>
          <p:cNvGrpSpPr/>
          <p:nvPr/>
        </p:nvGrpSpPr>
        <p:grpSpPr>
          <a:xfrm>
            <a:off x="6709590" y="4032825"/>
            <a:ext cx="2129198" cy="2046696"/>
            <a:chOff x="2605327" y="-2970559"/>
            <a:chExt cx="2842126" cy="2731999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A42E373-295C-F597-ACBD-2F26C553B2EF}"/>
                </a:ext>
              </a:extLst>
            </p:cNvPr>
            <p:cNvSpPr/>
            <p:nvPr/>
          </p:nvSpPr>
          <p:spPr>
            <a:xfrm>
              <a:off x="2605327" y="-2059986"/>
              <a:ext cx="2842126" cy="1506816"/>
            </a:xfrm>
            <a:custGeom>
              <a:avLst/>
              <a:gdLst>
                <a:gd name="connsiteX0" fmla="*/ 2842127 w 2842126"/>
                <a:gd name="connsiteY0" fmla="*/ 0 h 1506816"/>
                <a:gd name="connsiteX1" fmla="*/ 0 w 2842126"/>
                <a:gd name="connsiteY1" fmla="*/ 0 h 1506816"/>
                <a:gd name="connsiteX2" fmla="*/ 0 w 2842126"/>
                <a:gd name="connsiteY2" fmla="*/ 1506817 h 1506816"/>
                <a:gd name="connsiteX3" fmla="*/ 2842127 w 2842126"/>
                <a:gd name="connsiteY3" fmla="*/ 1506817 h 1506816"/>
                <a:gd name="connsiteX4" fmla="*/ 2842127 w 2842126"/>
                <a:gd name="connsiteY4" fmla="*/ 0 h 150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126" h="1506816">
                  <a:moveTo>
                    <a:pt x="2842127" y="0"/>
                  </a:moveTo>
                  <a:lnTo>
                    <a:pt x="0" y="0"/>
                  </a:lnTo>
                  <a:lnTo>
                    <a:pt x="0" y="1506817"/>
                  </a:lnTo>
                  <a:lnTo>
                    <a:pt x="2842127" y="1506817"/>
                  </a:lnTo>
                  <a:lnTo>
                    <a:pt x="2842127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B741681-6975-015C-32F0-964159621C23}"/>
                </a:ext>
              </a:extLst>
            </p:cNvPr>
            <p:cNvSpPr/>
            <p:nvPr/>
          </p:nvSpPr>
          <p:spPr>
            <a:xfrm>
              <a:off x="2605327" y="-2059986"/>
              <a:ext cx="2842126" cy="1506816"/>
            </a:xfrm>
            <a:custGeom>
              <a:avLst/>
              <a:gdLst>
                <a:gd name="connsiteX0" fmla="*/ 2842127 w 2842126"/>
                <a:gd name="connsiteY0" fmla="*/ 0 h 1506816"/>
                <a:gd name="connsiteX1" fmla="*/ 0 w 2842126"/>
                <a:gd name="connsiteY1" fmla="*/ 0 h 1506816"/>
                <a:gd name="connsiteX2" fmla="*/ 0 w 2842126"/>
                <a:gd name="connsiteY2" fmla="*/ 1506817 h 1506816"/>
                <a:gd name="connsiteX3" fmla="*/ 2842127 w 2842126"/>
                <a:gd name="connsiteY3" fmla="*/ 1506817 h 1506816"/>
                <a:gd name="connsiteX4" fmla="*/ 2842127 w 2842126"/>
                <a:gd name="connsiteY4" fmla="*/ 0 h 150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126" h="1506816">
                  <a:moveTo>
                    <a:pt x="2842127" y="0"/>
                  </a:moveTo>
                  <a:lnTo>
                    <a:pt x="0" y="0"/>
                  </a:lnTo>
                  <a:lnTo>
                    <a:pt x="0" y="1506817"/>
                  </a:lnTo>
                  <a:lnTo>
                    <a:pt x="2842127" y="1506817"/>
                  </a:lnTo>
                  <a:lnTo>
                    <a:pt x="2842127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F6643F5-B60B-187B-8C83-25D02B83E301}"/>
                </a:ext>
              </a:extLst>
            </p:cNvPr>
            <p:cNvSpPr/>
            <p:nvPr/>
          </p:nvSpPr>
          <p:spPr>
            <a:xfrm>
              <a:off x="2674250" y="-1991064"/>
              <a:ext cx="2704280" cy="1368970"/>
            </a:xfrm>
            <a:custGeom>
              <a:avLst/>
              <a:gdLst>
                <a:gd name="connsiteX0" fmla="*/ 2704281 w 2704280"/>
                <a:gd name="connsiteY0" fmla="*/ 0 h 1368970"/>
                <a:gd name="connsiteX1" fmla="*/ 0 w 2704280"/>
                <a:gd name="connsiteY1" fmla="*/ 0 h 1368970"/>
                <a:gd name="connsiteX2" fmla="*/ 0 w 2704280"/>
                <a:gd name="connsiteY2" fmla="*/ 1368971 h 1368970"/>
                <a:gd name="connsiteX3" fmla="*/ 2704281 w 2704280"/>
                <a:gd name="connsiteY3" fmla="*/ 1368971 h 1368970"/>
                <a:gd name="connsiteX4" fmla="*/ 2704281 w 2704280"/>
                <a:gd name="connsiteY4" fmla="*/ 0 h 136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4280" h="1368970">
                  <a:moveTo>
                    <a:pt x="2704281" y="0"/>
                  </a:moveTo>
                  <a:lnTo>
                    <a:pt x="0" y="0"/>
                  </a:lnTo>
                  <a:lnTo>
                    <a:pt x="0" y="1368971"/>
                  </a:lnTo>
                  <a:lnTo>
                    <a:pt x="2704281" y="1368971"/>
                  </a:lnTo>
                  <a:lnTo>
                    <a:pt x="270428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8176B92-BD7B-63C6-C20C-18AF55ECF4DA}"/>
                </a:ext>
              </a:extLst>
            </p:cNvPr>
            <p:cNvSpPr/>
            <p:nvPr/>
          </p:nvSpPr>
          <p:spPr>
            <a:xfrm>
              <a:off x="2676193" y="-1991064"/>
              <a:ext cx="2700394" cy="1368970"/>
            </a:xfrm>
            <a:custGeom>
              <a:avLst/>
              <a:gdLst>
                <a:gd name="connsiteX0" fmla="*/ 2700395 w 2700394"/>
                <a:gd name="connsiteY0" fmla="*/ 0 h 1368970"/>
                <a:gd name="connsiteX1" fmla="*/ 0 w 2700394"/>
                <a:gd name="connsiteY1" fmla="*/ 0 h 1368970"/>
                <a:gd name="connsiteX2" fmla="*/ 0 w 2700394"/>
                <a:gd name="connsiteY2" fmla="*/ 1368971 h 1368970"/>
                <a:gd name="connsiteX3" fmla="*/ 2700395 w 2700394"/>
                <a:gd name="connsiteY3" fmla="*/ 1368971 h 1368970"/>
                <a:gd name="connsiteX4" fmla="*/ 2700395 w 2700394"/>
                <a:gd name="connsiteY4" fmla="*/ 0 h 136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0394" h="1368970">
                  <a:moveTo>
                    <a:pt x="2700395" y="0"/>
                  </a:moveTo>
                  <a:lnTo>
                    <a:pt x="0" y="0"/>
                  </a:lnTo>
                  <a:lnTo>
                    <a:pt x="0" y="1368971"/>
                  </a:lnTo>
                  <a:lnTo>
                    <a:pt x="2700395" y="1368971"/>
                  </a:lnTo>
                  <a:lnTo>
                    <a:pt x="2700395" y="0"/>
                  </a:lnTo>
                  <a:close/>
                </a:path>
              </a:pathLst>
            </a:custGeom>
            <a:solidFill>
              <a:srgbClr val="FFFFFF">
                <a:alpha val="9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3D709F7-ABAD-ED75-DB86-5DF48795D3E5}"/>
                </a:ext>
              </a:extLst>
            </p:cNvPr>
            <p:cNvSpPr/>
            <p:nvPr/>
          </p:nvSpPr>
          <p:spPr>
            <a:xfrm>
              <a:off x="2609499" y="-1343326"/>
              <a:ext cx="2833782" cy="73495"/>
            </a:xfrm>
            <a:custGeom>
              <a:avLst/>
              <a:gdLst>
                <a:gd name="connsiteX0" fmla="*/ 2833783 w 2833782"/>
                <a:gd name="connsiteY0" fmla="*/ 0 h 73495"/>
                <a:gd name="connsiteX1" fmla="*/ 0 w 2833782"/>
                <a:gd name="connsiteY1" fmla="*/ 0 h 73495"/>
                <a:gd name="connsiteX2" fmla="*/ 0 w 2833782"/>
                <a:gd name="connsiteY2" fmla="*/ 73495 h 73495"/>
                <a:gd name="connsiteX3" fmla="*/ 2833783 w 2833782"/>
                <a:gd name="connsiteY3" fmla="*/ 73495 h 73495"/>
                <a:gd name="connsiteX4" fmla="*/ 2833783 w 2833782"/>
                <a:gd name="connsiteY4" fmla="*/ 0 h 7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782" h="73495">
                  <a:moveTo>
                    <a:pt x="2833783" y="0"/>
                  </a:moveTo>
                  <a:lnTo>
                    <a:pt x="0" y="0"/>
                  </a:lnTo>
                  <a:lnTo>
                    <a:pt x="0" y="73495"/>
                  </a:lnTo>
                  <a:lnTo>
                    <a:pt x="2833783" y="73495"/>
                  </a:lnTo>
                  <a:lnTo>
                    <a:pt x="2833783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59013B9-DD85-30C8-A47E-B1FA403502A4}"/>
                </a:ext>
              </a:extLst>
            </p:cNvPr>
            <p:cNvSpPr/>
            <p:nvPr/>
          </p:nvSpPr>
          <p:spPr>
            <a:xfrm>
              <a:off x="2609499" y="-1343326"/>
              <a:ext cx="2833782" cy="73495"/>
            </a:xfrm>
            <a:custGeom>
              <a:avLst/>
              <a:gdLst>
                <a:gd name="connsiteX0" fmla="*/ 2833783 w 2833782"/>
                <a:gd name="connsiteY0" fmla="*/ 0 h 73495"/>
                <a:gd name="connsiteX1" fmla="*/ 0 w 2833782"/>
                <a:gd name="connsiteY1" fmla="*/ 0 h 73495"/>
                <a:gd name="connsiteX2" fmla="*/ 0 w 2833782"/>
                <a:gd name="connsiteY2" fmla="*/ 73495 h 73495"/>
                <a:gd name="connsiteX3" fmla="*/ 2833783 w 2833782"/>
                <a:gd name="connsiteY3" fmla="*/ 73495 h 73495"/>
                <a:gd name="connsiteX4" fmla="*/ 2833783 w 2833782"/>
                <a:gd name="connsiteY4" fmla="*/ 0 h 7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782" h="73495">
                  <a:moveTo>
                    <a:pt x="2833783" y="0"/>
                  </a:moveTo>
                  <a:lnTo>
                    <a:pt x="0" y="0"/>
                  </a:lnTo>
                  <a:lnTo>
                    <a:pt x="0" y="73495"/>
                  </a:lnTo>
                  <a:lnTo>
                    <a:pt x="2833783" y="73495"/>
                  </a:lnTo>
                  <a:lnTo>
                    <a:pt x="2833783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5CF6ADC-B921-A118-4094-9DBA11CA7E5D}"/>
                </a:ext>
              </a:extLst>
            </p:cNvPr>
            <p:cNvSpPr/>
            <p:nvPr/>
          </p:nvSpPr>
          <p:spPr>
            <a:xfrm>
              <a:off x="2918795" y="-1941000"/>
              <a:ext cx="839590" cy="597674"/>
            </a:xfrm>
            <a:custGeom>
              <a:avLst/>
              <a:gdLst>
                <a:gd name="connsiteX0" fmla="*/ 839591 w 839590"/>
                <a:gd name="connsiteY0" fmla="*/ 597674 h 597674"/>
                <a:gd name="connsiteX1" fmla="*/ 770382 w 839590"/>
                <a:gd name="connsiteY1" fmla="*/ 98869 h 597674"/>
                <a:gd name="connsiteX2" fmla="*/ 528752 w 839590"/>
                <a:gd name="connsiteY2" fmla="*/ 98869 h 597674"/>
                <a:gd name="connsiteX3" fmla="*/ 528752 w 839590"/>
                <a:gd name="connsiteY3" fmla="*/ 0 h 597674"/>
                <a:gd name="connsiteX4" fmla="*/ 0 w 839590"/>
                <a:gd name="connsiteY4" fmla="*/ 0 h 597674"/>
                <a:gd name="connsiteX5" fmla="*/ 0 w 839590"/>
                <a:gd name="connsiteY5" fmla="*/ 597674 h 597674"/>
                <a:gd name="connsiteX6" fmla="*/ 528752 w 839590"/>
                <a:gd name="connsiteY6" fmla="*/ 597674 h 597674"/>
                <a:gd name="connsiteX7" fmla="*/ 839591 w 839590"/>
                <a:gd name="connsiteY7" fmla="*/ 597674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590" h="597674">
                  <a:moveTo>
                    <a:pt x="839591" y="597674"/>
                  </a:moveTo>
                  <a:lnTo>
                    <a:pt x="770382" y="98869"/>
                  </a:lnTo>
                  <a:lnTo>
                    <a:pt x="528752" y="98869"/>
                  </a:lnTo>
                  <a:lnTo>
                    <a:pt x="528752" y="0"/>
                  </a:lnTo>
                  <a:lnTo>
                    <a:pt x="0" y="0"/>
                  </a:lnTo>
                  <a:lnTo>
                    <a:pt x="0" y="597674"/>
                  </a:lnTo>
                  <a:lnTo>
                    <a:pt x="528752" y="597674"/>
                  </a:lnTo>
                  <a:lnTo>
                    <a:pt x="839591" y="59767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7C2BC85-0191-1AF9-2436-8CC1C6CBD018}"/>
                </a:ext>
              </a:extLst>
            </p:cNvPr>
            <p:cNvSpPr/>
            <p:nvPr/>
          </p:nvSpPr>
          <p:spPr>
            <a:xfrm>
              <a:off x="2918795" y="-1941000"/>
              <a:ext cx="839590" cy="597674"/>
            </a:xfrm>
            <a:custGeom>
              <a:avLst/>
              <a:gdLst>
                <a:gd name="connsiteX0" fmla="*/ 839591 w 839590"/>
                <a:gd name="connsiteY0" fmla="*/ 597674 h 597674"/>
                <a:gd name="connsiteX1" fmla="*/ 770382 w 839590"/>
                <a:gd name="connsiteY1" fmla="*/ 98869 h 597674"/>
                <a:gd name="connsiteX2" fmla="*/ 528752 w 839590"/>
                <a:gd name="connsiteY2" fmla="*/ 98869 h 597674"/>
                <a:gd name="connsiteX3" fmla="*/ 528752 w 839590"/>
                <a:gd name="connsiteY3" fmla="*/ 0 h 597674"/>
                <a:gd name="connsiteX4" fmla="*/ 0 w 839590"/>
                <a:gd name="connsiteY4" fmla="*/ 0 h 597674"/>
                <a:gd name="connsiteX5" fmla="*/ 0 w 839590"/>
                <a:gd name="connsiteY5" fmla="*/ 597674 h 597674"/>
                <a:gd name="connsiteX6" fmla="*/ 528752 w 839590"/>
                <a:gd name="connsiteY6" fmla="*/ 597674 h 597674"/>
                <a:gd name="connsiteX7" fmla="*/ 839591 w 839590"/>
                <a:gd name="connsiteY7" fmla="*/ 597674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590" h="597674">
                  <a:moveTo>
                    <a:pt x="839591" y="597674"/>
                  </a:moveTo>
                  <a:lnTo>
                    <a:pt x="770382" y="98869"/>
                  </a:lnTo>
                  <a:lnTo>
                    <a:pt x="528752" y="98869"/>
                  </a:lnTo>
                  <a:lnTo>
                    <a:pt x="528752" y="0"/>
                  </a:lnTo>
                  <a:lnTo>
                    <a:pt x="0" y="0"/>
                  </a:lnTo>
                  <a:lnTo>
                    <a:pt x="0" y="597674"/>
                  </a:lnTo>
                  <a:lnTo>
                    <a:pt x="528752" y="597674"/>
                  </a:lnTo>
                  <a:lnTo>
                    <a:pt x="839591" y="59767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2F15992-6E0B-4432-86BF-266252E61F49}"/>
                </a:ext>
              </a:extLst>
            </p:cNvPr>
            <p:cNvSpPr/>
            <p:nvPr/>
          </p:nvSpPr>
          <p:spPr>
            <a:xfrm>
              <a:off x="2918795" y="-1941000"/>
              <a:ext cx="143960" cy="597674"/>
            </a:xfrm>
            <a:custGeom>
              <a:avLst/>
              <a:gdLst>
                <a:gd name="connsiteX0" fmla="*/ 143961 w 143960"/>
                <a:gd name="connsiteY0" fmla="*/ 0 h 597674"/>
                <a:gd name="connsiteX1" fmla="*/ 0 w 143960"/>
                <a:gd name="connsiteY1" fmla="*/ 0 h 597674"/>
                <a:gd name="connsiteX2" fmla="*/ 0 w 143960"/>
                <a:gd name="connsiteY2" fmla="*/ 597674 h 597674"/>
                <a:gd name="connsiteX3" fmla="*/ 143961 w 143960"/>
                <a:gd name="connsiteY3" fmla="*/ 597674 h 597674"/>
                <a:gd name="connsiteX4" fmla="*/ 143961 w 143960"/>
                <a:gd name="connsiteY4" fmla="*/ 0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960" h="597674">
                  <a:moveTo>
                    <a:pt x="143961" y="0"/>
                  </a:moveTo>
                  <a:lnTo>
                    <a:pt x="0" y="0"/>
                  </a:lnTo>
                  <a:lnTo>
                    <a:pt x="0" y="597674"/>
                  </a:lnTo>
                  <a:lnTo>
                    <a:pt x="143961" y="597674"/>
                  </a:lnTo>
                  <a:lnTo>
                    <a:pt x="14396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3CDE11A-325A-C7C9-1504-B230E3961711}"/>
                </a:ext>
              </a:extLst>
            </p:cNvPr>
            <p:cNvSpPr/>
            <p:nvPr/>
          </p:nvSpPr>
          <p:spPr>
            <a:xfrm>
              <a:off x="3109447" y="-1872592"/>
              <a:ext cx="81095" cy="529266"/>
            </a:xfrm>
            <a:custGeom>
              <a:avLst/>
              <a:gdLst>
                <a:gd name="connsiteX0" fmla="*/ 81096 w 81095"/>
                <a:gd name="connsiteY0" fmla="*/ 0 h 529266"/>
                <a:gd name="connsiteX1" fmla="*/ 0 w 81095"/>
                <a:gd name="connsiteY1" fmla="*/ 0 h 529266"/>
                <a:gd name="connsiteX2" fmla="*/ 0 w 81095"/>
                <a:gd name="connsiteY2" fmla="*/ 529266 h 529266"/>
                <a:gd name="connsiteX3" fmla="*/ 81096 w 81095"/>
                <a:gd name="connsiteY3" fmla="*/ 529266 h 529266"/>
                <a:gd name="connsiteX4" fmla="*/ 81096 w 81095"/>
                <a:gd name="connsiteY4" fmla="*/ 0 h 52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95" h="529266">
                  <a:moveTo>
                    <a:pt x="81096" y="0"/>
                  </a:moveTo>
                  <a:lnTo>
                    <a:pt x="0" y="0"/>
                  </a:lnTo>
                  <a:lnTo>
                    <a:pt x="0" y="529266"/>
                  </a:lnTo>
                  <a:lnTo>
                    <a:pt x="81096" y="529266"/>
                  </a:lnTo>
                  <a:lnTo>
                    <a:pt x="81096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2BCFFB8-F499-4EB3-F952-4AC42775EB1B}"/>
                </a:ext>
              </a:extLst>
            </p:cNvPr>
            <p:cNvSpPr/>
            <p:nvPr/>
          </p:nvSpPr>
          <p:spPr>
            <a:xfrm>
              <a:off x="3247922" y="-1842131"/>
              <a:ext cx="189337" cy="498805"/>
            </a:xfrm>
            <a:custGeom>
              <a:avLst/>
              <a:gdLst>
                <a:gd name="connsiteX0" fmla="*/ 189338 w 189337"/>
                <a:gd name="connsiteY0" fmla="*/ 498805 h 498805"/>
                <a:gd name="connsiteX1" fmla="*/ 69209 w 189337"/>
                <a:gd name="connsiteY1" fmla="*/ 498805 h 498805"/>
                <a:gd name="connsiteX2" fmla="*/ 0 w 189337"/>
                <a:gd name="connsiteY2" fmla="*/ 0 h 498805"/>
                <a:gd name="connsiteX3" fmla="*/ 120129 w 189337"/>
                <a:gd name="connsiteY3" fmla="*/ 0 h 498805"/>
                <a:gd name="connsiteX4" fmla="*/ 189338 w 189337"/>
                <a:gd name="connsiteY4" fmla="*/ 498805 h 498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37" h="498805">
                  <a:moveTo>
                    <a:pt x="189338" y="498805"/>
                  </a:moveTo>
                  <a:lnTo>
                    <a:pt x="69209" y="498805"/>
                  </a:lnTo>
                  <a:lnTo>
                    <a:pt x="0" y="0"/>
                  </a:lnTo>
                  <a:lnTo>
                    <a:pt x="120129" y="0"/>
                  </a:lnTo>
                  <a:lnTo>
                    <a:pt x="189338" y="498805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FC847A8-A67E-6B2C-D2FF-CC27CCB851DA}"/>
                </a:ext>
              </a:extLst>
            </p:cNvPr>
            <p:cNvSpPr/>
            <p:nvPr/>
          </p:nvSpPr>
          <p:spPr>
            <a:xfrm>
              <a:off x="2765061" y="-1120841"/>
              <a:ext cx="510463" cy="498748"/>
            </a:xfrm>
            <a:custGeom>
              <a:avLst/>
              <a:gdLst>
                <a:gd name="connsiteX0" fmla="*/ 67666 w 510463"/>
                <a:gd name="connsiteY0" fmla="*/ 498748 h 498748"/>
                <a:gd name="connsiteX1" fmla="*/ 510464 w 510463"/>
                <a:gd name="connsiteY1" fmla="*/ 498748 h 498748"/>
                <a:gd name="connsiteX2" fmla="*/ 419938 w 510463"/>
                <a:gd name="connsiteY2" fmla="*/ 0 h 498748"/>
                <a:gd name="connsiteX3" fmla="*/ 0 w 510463"/>
                <a:gd name="connsiteY3" fmla="*/ 0 h 498748"/>
                <a:gd name="connsiteX4" fmla="*/ 67666 w 510463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463" h="498748">
                  <a:moveTo>
                    <a:pt x="67666" y="498748"/>
                  </a:moveTo>
                  <a:lnTo>
                    <a:pt x="510464" y="498748"/>
                  </a:lnTo>
                  <a:lnTo>
                    <a:pt x="419938" y="0"/>
                  </a:lnTo>
                  <a:lnTo>
                    <a:pt x="0" y="0"/>
                  </a:lnTo>
                  <a:lnTo>
                    <a:pt x="67666" y="49874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9CF2041-640E-2CFA-B74A-4043B81139E0}"/>
                </a:ext>
              </a:extLst>
            </p:cNvPr>
            <p:cNvSpPr/>
            <p:nvPr/>
          </p:nvSpPr>
          <p:spPr>
            <a:xfrm>
              <a:off x="2765061" y="-1120841"/>
              <a:ext cx="510463" cy="498748"/>
            </a:xfrm>
            <a:custGeom>
              <a:avLst/>
              <a:gdLst>
                <a:gd name="connsiteX0" fmla="*/ 67666 w 510463"/>
                <a:gd name="connsiteY0" fmla="*/ 498748 h 498748"/>
                <a:gd name="connsiteX1" fmla="*/ 510464 w 510463"/>
                <a:gd name="connsiteY1" fmla="*/ 498748 h 498748"/>
                <a:gd name="connsiteX2" fmla="*/ 419938 w 510463"/>
                <a:gd name="connsiteY2" fmla="*/ 0 h 498748"/>
                <a:gd name="connsiteX3" fmla="*/ 0 w 510463"/>
                <a:gd name="connsiteY3" fmla="*/ 0 h 498748"/>
                <a:gd name="connsiteX4" fmla="*/ 67666 w 510463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463" h="498748">
                  <a:moveTo>
                    <a:pt x="67666" y="498748"/>
                  </a:moveTo>
                  <a:lnTo>
                    <a:pt x="510464" y="498748"/>
                  </a:lnTo>
                  <a:lnTo>
                    <a:pt x="419938" y="0"/>
                  </a:lnTo>
                  <a:lnTo>
                    <a:pt x="0" y="0"/>
                  </a:lnTo>
                  <a:lnTo>
                    <a:pt x="67666" y="49874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66C2F9E-F490-7A74-8771-EBF71798DC50}"/>
                </a:ext>
              </a:extLst>
            </p:cNvPr>
            <p:cNvSpPr/>
            <p:nvPr/>
          </p:nvSpPr>
          <p:spPr>
            <a:xfrm>
              <a:off x="2765061" y="-1120841"/>
              <a:ext cx="189337" cy="498748"/>
            </a:xfrm>
            <a:custGeom>
              <a:avLst/>
              <a:gdLst>
                <a:gd name="connsiteX0" fmla="*/ 189338 w 189337"/>
                <a:gd name="connsiteY0" fmla="*/ 498748 h 498748"/>
                <a:gd name="connsiteX1" fmla="*/ 69209 w 189337"/>
                <a:gd name="connsiteY1" fmla="*/ 498748 h 498748"/>
                <a:gd name="connsiteX2" fmla="*/ 0 w 189337"/>
                <a:gd name="connsiteY2" fmla="*/ 0 h 498748"/>
                <a:gd name="connsiteX3" fmla="*/ 120129 w 189337"/>
                <a:gd name="connsiteY3" fmla="*/ 0 h 498748"/>
                <a:gd name="connsiteX4" fmla="*/ 189338 w 189337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37" h="498748">
                  <a:moveTo>
                    <a:pt x="189338" y="498748"/>
                  </a:moveTo>
                  <a:lnTo>
                    <a:pt x="69209" y="498748"/>
                  </a:lnTo>
                  <a:lnTo>
                    <a:pt x="0" y="0"/>
                  </a:lnTo>
                  <a:lnTo>
                    <a:pt x="120129" y="0"/>
                  </a:lnTo>
                  <a:lnTo>
                    <a:pt x="189338" y="49874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BA48DCA-E240-F1E4-AF41-74251CAD19F3}"/>
                </a:ext>
              </a:extLst>
            </p:cNvPr>
            <p:cNvSpPr/>
            <p:nvPr/>
          </p:nvSpPr>
          <p:spPr>
            <a:xfrm>
              <a:off x="3941723" y="-897956"/>
              <a:ext cx="737920" cy="275863"/>
            </a:xfrm>
            <a:custGeom>
              <a:avLst/>
              <a:gdLst>
                <a:gd name="connsiteX0" fmla="*/ 643681 w 737920"/>
                <a:gd name="connsiteY0" fmla="*/ 120815 h 275863"/>
                <a:gd name="connsiteX1" fmla="*/ 643681 w 737920"/>
                <a:gd name="connsiteY1" fmla="*/ 0 h 275863"/>
                <a:gd name="connsiteX2" fmla="*/ 0 w 737920"/>
                <a:gd name="connsiteY2" fmla="*/ 0 h 275863"/>
                <a:gd name="connsiteX3" fmla="*/ 0 w 737920"/>
                <a:gd name="connsiteY3" fmla="*/ 120815 h 275863"/>
                <a:gd name="connsiteX4" fmla="*/ 0 w 737920"/>
                <a:gd name="connsiteY4" fmla="*/ 275863 h 275863"/>
                <a:gd name="connsiteX5" fmla="*/ 737921 w 737920"/>
                <a:gd name="connsiteY5" fmla="*/ 275863 h 275863"/>
                <a:gd name="connsiteX6" fmla="*/ 737921 w 737920"/>
                <a:gd name="connsiteY6" fmla="*/ 120815 h 275863"/>
                <a:gd name="connsiteX7" fmla="*/ 643681 w 737920"/>
                <a:gd name="connsiteY7" fmla="*/ 120815 h 27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7920" h="275863">
                  <a:moveTo>
                    <a:pt x="643681" y="120815"/>
                  </a:moveTo>
                  <a:lnTo>
                    <a:pt x="643681" y="0"/>
                  </a:lnTo>
                  <a:lnTo>
                    <a:pt x="0" y="0"/>
                  </a:lnTo>
                  <a:lnTo>
                    <a:pt x="0" y="120815"/>
                  </a:lnTo>
                  <a:lnTo>
                    <a:pt x="0" y="275863"/>
                  </a:lnTo>
                  <a:lnTo>
                    <a:pt x="737921" y="275863"/>
                  </a:lnTo>
                  <a:lnTo>
                    <a:pt x="737921" y="120815"/>
                  </a:lnTo>
                  <a:lnTo>
                    <a:pt x="643681" y="120815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FEDF534-4445-1A87-FF10-E56010A8F652}"/>
                </a:ext>
              </a:extLst>
            </p:cNvPr>
            <p:cNvSpPr/>
            <p:nvPr/>
          </p:nvSpPr>
          <p:spPr>
            <a:xfrm>
              <a:off x="3941723" y="-1023343"/>
              <a:ext cx="520464" cy="125330"/>
            </a:xfrm>
            <a:custGeom>
              <a:avLst/>
              <a:gdLst>
                <a:gd name="connsiteX0" fmla="*/ 520465 w 520464"/>
                <a:gd name="connsiteY0" fmla="*/ 0 h 125330"/>
                <a:gd name="connsiteX1" fmla="*/ 0 w 520464"/>
                <a:gd name="connsiteY1" fmla="*/ 0 h 125330"/>
                <a:gd name="connsiteX2" fmla="*/ 0 w 520464"/>
                <a:gd name="connsiteY2" fmla="*/ 125330 h 125330"/>
                <a:gd name="connsiteX3" fmla="*/ 520465 w 520464"/>
                <a:gd name="connsiteY3" fmla="*/ 125330 h 125330"/>
                <a:gd name="connsiteX4" fmla="*/ 520465 w 520464"/>
                <a:gd name="connsiteY4" fmla="*/ 0 h 12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464" h="125330">
                  <a:moveTo>
                    <a:pt x="520465" y="0"/>
                  </a:moveTo>
                  <a:lnTo>
                    <a:pt x="0" y="0"/>
                  </a:lnTo>
                  <a:lnTo>
                    <a:pt x="0" y="125330"/>
                  </a:lnTo>
                  <a:lnTo>
                    <a:pt x="520465" y="125330"/>
                  </a:lnTo>
                  <a:lnTo>
                    <a:pt x="520465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" name="图形 498">
              <a:extLst>
                <a:ext uri="{FF2B5EF4-FFF2-40B4-BE49-F238E27FC236}">
                  <a16:creationId xmlns:a16="http://schemas.microsoft.com/office/drawing/2014/main" id="{B568479F-A215-0274-AFB7-62F93D7AD5A8}"/>
                </a:ext>
              </a:extLst>
            </p:cNvPr>
            <p:cNvGrpSpPr/>
            <p:nvPr/>
          </p:nvGrpSpPr>
          <p:grpSpPr>
            <a:xfrm>
              <a:off x="3941723" y="-1023343"/>
              <a:ext cx="737920" cy="401250"/>
              <a:chOff x="3941723" y="-1023343"/>
              <a:chExt cx="737920" cy="401250"/>
            </a:xfrm>
            <a:solidFill>
              <a:srgbClr val="FFFFFF">
                <a:alpha val="30000"/>
              </a:srgbClr>
            </a:solidFill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67CC52A-1D52-F061-9B9E-61AAC1BFAF27}"/>
                  </a:ext>
                </a:extLst>
              </p:cNvPr>
              <p:cNvSpPr/>
              <p:nvPr/>
            </p:nvSpPr>
            <p:spPr>
              <a:xfrm>
                <a:off x="3941723" y="-897956"/>
                <a:ext cx="737920" cy="275863"/>
              </a:xfrm>
              <a:custGeom>
                <a:avLst/>
                <a:gdLst>
                  <a:gd name="connsiteX0" fmla="*/ 643681 w 737920"/>
                  <a:gd name="connsiteY0" fmla="*/ 120815 h 275863"/>
                  <a:gd name="connsiteX1" fmla="*/ 643681 w 737920"/>
                  <a:gd name="connsiteY1" fmla="*/ 0 h 275863"/>
                  <a:gd name="connsiteX2" fmla="*/ 0 w 737920"/>
                  <a:gd name="connsiteY2" fmla="*/ 0 h 275863"/>
                  <a:gd name="connsiteX3" fmla="*/ 0 w 737920"/>
                  <a:gd name="connsiteY3" fmla="*/ 120815 h 275863"/>
                  <a:gd name="connsiteX4" fmla="*/ 0 w 737920"/>
                  <a:gd name="connsiteY4" fmla="*/ 275863 h 275863"/>
                  <a:gd name="connsiteX5" fmla="*/ 737921 w 737920"/>
                  <a:gd name="connsiteY5" fmla="*/ 275863 h 275863"/>
                  <a:gd name="connsiteX6" fmla="*/ 737921 w 737920"/>
                  <a:gd name="connsiteY6" fmla="*/ 120815 h 275863"/>
                  <a:gd name="connsiteX7" fmla="*/ 643681 w 737920"/>
                  <a:gd name="connsiteY7" fmla="*/ 120815 h 275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7920" h="275863">
                    <a:moveTo>
                      <a:pt x="643681" y="120815"/>
                    </a:moveTo>
                    <a:lnTo>
                      <a:pt x="643681" y="0"/>
                    </a:lnTo>
                    <a:lnTo>
                      <a:pt x="0" y="0"/>
                    </a:lnTo>
                    <a:lnTo>
                      <a:pt x="0" y="120815"/>
                    </a:lnTo>
                    <a:lnTo>
                      <a:pt x="0" y="275863"/>
                    </a:lnTo>
                    <a:lnTo>
                      <a:pt x="737921" y="275863"/>
                    </a:lnTo>
                    <a:lnTo>
                      <a:pt x="737921" y="120815"/>
                    </a:lnTo>
                    <a:lnTo>
                      <a:pt x="643681" y="120815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CAC747F-E4CE-B15F-714C-9CD34771A594}"/>
                  </a:ext>
                </a:extLst>
              </p:cNvPr>
              <p:cNvSpPr/>
              <p:nvPr/>
            </p:nvSpPr>
            <p:spPr>
              <a:xfrm>
                <a:off x="3941723" y="-1023343"/>
                <a:ext cx="520464" cy="125330"/>
              </a:xfrm>
              <a:custGeom>
                <a:avLst/>
                <a:gdLst>
                  <a:gd name="connsiteX0" fmla="*/ 520465 w 520464"/>
                  <a:gd name="connsiteY0" fmla="*/ 0 h 125330"/>
                  <a:gd name="connsiteX1" fmla="*/ 0 w 520464"/>
                  <a:gd name="connsiteY1" fmla="*/ 0 h 125330"/>
                  <a:gd name="connsiteX2" fmla="*/ 0 w 520464"/>
                  <a:gd name="connsiteY2" fmla="*/ 125330 h 125330"/>
                  <a:gd name="connsiteX3" fmla="*/ 520465 w 520464"/>
                  <a:gd name="connsiteY3" fmla="*/ 125330 h 125330"/>
                  <a:gd name="connsiteX4" fmla="*/ 520465 w 520464"/>
                  <a:gd name="connsiteY4" fmla="*/ 0 h 125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464" h="125330">
                    <a:moveTo>
                      <a:pt x="520465" y="0"/>
                    </a:moveTo>
                    <a:lnTo>
                      <a:pt x="0" y="0"/>
                    </a:lnTo>
                    <a:lnTo>
                      <a:pt x="0" y="125330"/>
                    </a:lnTo>
                    <a:lnTo>
                      <a:pt x="520465" y="125330"/>
                    </a:lnTo>
                    <a:lnTo>
                      <a:pt x="520465" y="0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46F10E9-503D-EA49-9761-6BC66BFDFF3D}"/>
                </a:ext>
              </a:extLst>
            </p:cNvPr>
            <p:cNvSpPr/>
            <p:nvPr/>
          </p:nvSpPr>
          <p:spPr>
            <a:xfrm>
              <a:off x="4437728" y="-1827558"/>
              <a:ext cx="561841" cy="484231"/>
            </a:xfrm>
            <a:custGeom>
              <a:avLst/>
              <a:gdLst>
                <a:gd name="connsiteX0" fmla="*/ 424282 w 561841"/>
                <a:gd name="connsiteY0" fmla="*/ 55378 h 484231"/>
                <a:gd name="connsiteX1" fmla="*/ 424282 w 561841"/>
                <a:gd name="connsiteY1" fmla="*/ 0 h 484231"/>
                <a:gd name="connsiteX2" fmla="*/ 0 w 561841"/>
                <a:gd name="connsiteY2" fmla="*/ 0 h 484231"/>
                <a:gd name="connsiteX3" fmla="*/ 0 w 561841"/>
                <a:gd name="connsiteY3" fmla="*/ 484232 h 484231"/>
                <a:gd name="connsiteX4" fmla="*/ 258432 w 561841"/>
                <a:gd name="connsiteY4" fmla="*/ 484232 h 484231"/>
                <a:gd name="connsiteX5" fmla="*/ 561842 w 561841"/>
                <a:gd name="connsiteY5" fmla="*/ 484232 h 484231"/>
                <a:gd name="connsiteX6" fmla="*/ 561842 w 561841"/>
                <a:gd name="connsiteY6" fmla="*/ 55378 h 484231"/>
                <a:gd name="connsiteX7" fmla="*/ 424282 w 561841"/>
                <a:gd name="connsiteY7" fmla="*/ 55378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841" h="484231">
                  <a:moveTo>
                    <a:pt x="424282" y="55378"/>
                  </a:moveTo>
                  <a:lnTo>
                    <a:pt x="424282" y="0"/>
                  </a:lnTo>
                  <a:lnTo>
                    <a:pt x="0" y="0"/>
                  </a:lnTo>
                  <a:lnTo>
                    <a:pt x="0" y="484232"/>
                  </a:lnTo>
                  <a:lnTo>
                    <a:pt x="258432" y="484232"/>
                  </a:lnTo>
                  <a:lnTo>
                    <a:pt x="561842" y="484232"/>
                  </a:lnTo>
                  <a:lnTo>
                    <a:pt x="561842" y="55378"/>
                  </a:lnTo>
                  <a:lnTo>
                    <a:pt x="424282" y="5537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0530E21-9866-7636-9244-AA3CAFDA87D4}"/>
                </a:ext>
              </a:extLst>
            </p:cNvPr>
            <p:cNvSpPr/>
            <p:nvPr/>
          </p:nvSpPr>
          <p:spPr>
            <a:xfrm>
              <a:off x="4437728" y="-1827558"/>
              <a:ext cx="561841" cy="484231"/>
            </a:xfrm>
            <a:custGeom>
              <a:avLst/>
              <a:gdLst>
                <a:gd name="connsiteX0" fmla="*/ 424282 w 561841"/>
                <a:gd name="connsiteY0" fmla="*/ 55378 h 484231"/>
                <a:gd name="connsiteX1" fmla="*/ 424282 w 561841"/>
                <a:gd name="connsiteY1" fmla="*/ 0 h 484231"/>
                <a:gd name="connsiteX2" fmla="*/ 0 w 561841"/>
                <a:gd name="connsiteY2" fmla="*/ 0 h 484231"/>
                <a:gd name="connsiteX3" fmla="*/ 0 w 561841"/>
                <a:gd name="connsiteY3" fmla="*/ 484232 h 484231"/>
                <a:gd name="connsiteX4" fmla="*/ 258432 w 561841"/>
                <a:gd name="connsiteY4" fmla="*/ 484232 h 484231"/>
                <a:gd name="connsiteX5" fmla="*/ 561842 w 561841"/>
                <a:gd name="connsiteY5" fmla="*/ 484232 h 484231"/>
                <a:gd name="connsiteX6" fmla="*/ 561842 w 561841"/>
                <a:gd name="connsiteY6" fmla="*/ 55378 h 484231"/>
                <a:gd name="connsiteX7" fmla="*/ 424282 w 561841"/>
                <a:gd name="connsiteY7" fmla="*/ 55378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841" h="484231">
                  <a:moveTo>
                    <a:pt x="424282" y="55378"/>
                  </a:moveTo>
                  <a:lnTo>
                    <a:pt x="424282" y="0"/>
                  </a:lnTo>
                  <a:lnTo>
                    <a:pt x="0" y="0"/>
                  </a:lnTo>
                  <a:lnTo>
                    <a:pt x="0" y="484232"/>
                  </a:lnTo>
                  <a:lnTo>
                    <a:pt x="258432" y="484232"/>
                  </a:lnTo>
                  <a:lnTo>
                    <a:pt x="561842" y="484232"/>
                  </a:lnTo>
                  <a:lnTo>
                    <a:pt x="561842" y="55378"/>
                  </a:lnTo>
                  <a:lnTo>
                    <a:pt x="424282" y="5537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F52C1E0-A8F8-FD82-C22E-A0FB7BAD0581}"/>
                </a:ext>
              </a:extLst>
            </p:cNvPr>
            <p:cNvSpPr/>
            <p:nvPr/>
          </p:nvSpPr>
          <p:spPr>
            <a:xfrm>
              <a:off x="4433670" y="-1827558"/>
              <a:ext cx="116643" cy="484231"/>
            </a:xfrm>
            <a:custGeom>
              <a:avLst/>
              <a:gdLst>
                <a:gd name="connsiteX0" fmla="*/ 116643 w 116643"/>
                <a:gd name="connsiteY0" fmla="*/ 0 h 484231"/>
                <a:gd name="connsiteX1" fmla="*/ 0 w 116643"/>
                <a:gd name="connsiteY1" fmla="*/ 0 h 484231"/>
                <a:gd name="connsiteX2" fmla="*/ 0 w 116643"/>
                <a:gd name="connsiteY2" fmla="*/ 484232 h 484231"/>
                <a:gd name="connsiteX3" fmla="*/ 116643 w 116643"/>
                <a:gd name="connsiteY3" fmla="*/ 484232 h 484231"/>
                <a:gd name="connsiteX4" fmla="*/ 116643 w 116643"/>
                <a:gd name="connsiteY4" fmla="*/ 0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43" h="484231">
                  <a:moveTo>
                    <a:pt x="116643" y="0"/>
                  </a:moveTo>
                  <a:lnTo>
                    <a:pt x="0" y="0"/>
                  </a:lnTo>
                  <a:lnTo>
                    <a:pt x="0" y="484232"/>
                  </a:lnTo>
                  <a:lnTo>
                    <a:pt x="116643" y="484232"/>
                  </a:lnTo>
                  <a:lnTo>
                    <a:pt x="116643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DDA055D-F680-C534-1310-9B89A0503BAA}"/>
                </a:ext>
              </a:extLst>
            </p:cNvPr>
            <p:cNvSpPr/>
            <p:nvPr/>
          </p:nvSpPr>
          <p:spPr>
            <a:xfrm>
              <a:off x="4696160" y="-1772179"/>
              <a:ext cx="111957" cy="428853"/>
            </a:xfrm>
            <a:custGeom>
              <a:avLst/>
              <a:gdLst>
                <a:gd name="connsiteX0" fmla="*/ 111957 w 111957"/>
                <a:gd name="connsiteY0" fmla="*/ 0 h 428853"/>
                <a:gd name="connsiteX1" fmla="*/ 0 w 111957"/>
                <a:gd name="connsiteY1" fmla="*/ 0 h 428853"/>
                <a:gd name="connsiteX2" fmla="*/ 0 w 111957"/>
                <a:gd name="connsiteY2" fmla="*/ 428853 h 428853"/>
                <a:gd name="connsiteX3" fmla="*/ 111957 w 111957"/>
                <a:gd name="connsiteY3" fmla="*/ 428853 h 428853"/>
                <a:gd name="connsiteX4" fmla="*/ 111957 w 111957"/>
                <a:gd name="connsiteY4" fmla="*/ 0 h 42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57" h="428853">
                  <a:moveTo>
                    <a:pt x="111957" y="0"/>
                  </a:moveTo>
                  <a:lnTo>
                    <a:pt x="0" y="0"/>
                  </a:lnTo>
                  <a:lnTo>
                    <a:pt x="0" y="428853"/>
                  </a:lnTo>
                  <a:lnTo>
                    <a:pt x="111957" y="428853"/>
                  </a:lnTo>
                  <a:lnTo>
                    <a:pt x="111957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09CD59B-1CDD-304D-2657-C1881600A8C9}"/>
                </a:ext>
              </a:extLst>
            </p:cNvPr>
            <p:cNvSpPr/>
            <p:nvPr/>
          </p:nvSpPr>
          <p:spPr>
            <a:xfrm>
              <a:off x="3941723" y="-918873"/>
              <a:ext cx="520464" cy="20916"/>
            </a:xfrm>
            <a:custGeom>
              <a:avLst/>
              <a:gdLst>
                <a:gd name="connsiteX0" fmla="*/ 520465 w 520464"/>
                <a:gd name="connsiteY0" fmla="*/ 0 h 20916"/>
                <a:gd name="connsiteX1" fmla="*/ 0 w 520464"/>
                <a:gd name="connsiteY1" fmla="*/ 0 h 20916"/>
                <a:gd name="connsiteX2" fmla="*/ 0 w 520464"/>
                <a:gd name="connsiteY2" fmla="*/ 20917 h 20916"/>
                <a:gd name="connsiteX3" fmla="*/ 520465 w 520464"/>
                <a:gd name="connsiteY3" fmla="*/ 20917 h 20916"/>
                <a:gd name="connsiteX4" fmla="*/ 520465 w 520464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464" h="20916">
                  <a:moveTo>
                    <a:pt x="520465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520465" y="20917"/>
                  </a:lnTo>
                  <a:lnTo>
                    <a:pt x="520465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D44730C-F6CB-6129-E100-1417B286A4B6}"/>
                </a:ext>
              </a:extLst>
            </p:cNvPr>
            <p:cNvSpPr/>
            <p:nvPr/>
          </p:nvSpPr>
          <p:spPr>
            <a:xfrm>
              <a:off x="3941723" y="-798000"/>
              <a:ext cx="643680" cy="20916"/>
            </a:xfrm>
            <a:custGeom>
              <a:avLst/>
              <a:gdLst>
                <a:gd name="connsiteX0" fmla="*/ 643681 w 643680"/>
                <a:gd name="connsiteY0" fmla="*/ 0 h 20916"/>
                <a:gd name="connsiteX1" fmla="*/ 0 w 643680"/>
                <a:gd name="connsiteY1" fmla="*/ 0 h 20916"/>
                <a:gd name="connsiteX2" fmla="*/ 0 w 643680"/>
                <a:gd name="connsiteY2" fmla="*/ 20917 h 20916"/>
                <a:gd name="connsiteX3" fmla="*/ 643681 w 643680"/>
                <a:gd name="connsiteY3" fmla="*/ 20917 h 20916"/>
                <a:gd name="connsiteX4" fmla="*/ 643681 w 643680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680" h="20916">
                  <a:moveTo>
                    <a:pt x="643681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643681" y="20917"/>
                  </a:lnTo>
                  <a:lnTo>
                    <a:pt x="64368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A3D5540-5080-47D8-A2B2-83AC27319DA7}"/>
                </a:ext>
              </a:extLst>
            </p:cNvPr>
            <p:cNvSpPr/>
            <p:nvPr/>
          </p:nvSpPr>
          <p:spPr>
            <a:xfrm>
              <a:off x="3941723" y="-642952"/>
              <a:ext cx="737920" cy="20916"/>
            </a:xfrm>
            <a:custGeom>
              <a:avLst/>
              <a:gdLst>
                <a:gd name="connsiteX0" fmla="*/ 737921 w 737920"/>
                <a:gd name="connsiteY0" fmla="*/ 0 h 20916"/>
                <a:gd name="connsiteX1" fmla="*/ 0 w 737920"/>
                <a:gd name="connsiteY1" fmla="*/ 0 h 20916"/>
                <a:gd name="connsiteX2" fmla="*/ 0 w 737920"/>
                <a:gd name="connsiteY2" fmla="*/ 20917 h 20916"/>
                <a:gd name="connsiteX3" fmla="*/ 737921 w 737920"/>
                <a:gd name="connsiteY3" fmla="*/ 20917 h 20916"/>
                <a:gd name="connsiteX4" fmla="*/ 737921 w 737920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920" h="20916">
                  <a:moveTo>
                    <a:pt x="737921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737921" y="20917"/>
                  </a:lnTo>
                  <a:lnTo>
                    <a:pt x="73792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5AA8040-9A3F-700F-13A2-BA5C31370F7D}"/>
                </a:ext>
              </a:extLst>
            </p:cNvPr>
            <p:cNvSpPr/>
            <p:nvPr/>
          </p:nvSpPr>
          <p:spPr>
            <a:xfrm>
              <a:off x="5194679" y="-553113"/>
              <a:ext cx="110286" cy="314553"/>
            </a:xfrm>
            <a:custGeom>
              <a:avLst/>
              <a:gdLst>
                <a:gd name="connsiteX0" fmla="*/ 83496 w 110286"/>
                <a:gd name="connsiteY0" fmla="*/ 0 h 314553"/>
                <a:gd name="connsiteX1" fmla="*/ 109957 w 110286"/>
                <a:gd name="connsiteY1" fmla="*/ 293694 h 314553"/>
                <a:gd name="connsiteX2" fmla="*/ 109779 w 110286"/>
                <a:gd name="connsiteY2" fmla="*/ 301238 h 314553"/>
                <a:gd name="connsiteX3" fmla="*/ 106419 w 110286"/>
                <a:gd name="connsiteY3" fmla="*/ 308039 h 314553"/>
                <a:gd name="connsiteX4" fmla="*/ 100510 w 110286"/>
                <a:gd name="connsiteY4" fmla="*/ 312782 h 314553"/>
                <a:gd name="connsiteX5" fmla="*/ 93154 w 110286"/>
                <a:gd name="connsiteY5" fmla="*/ 314553 h 314553"/>
                <a:gd name="connsiteX6" fmla="*/ 93154 w 110286"/>
                <a:gd name="connsiteY6" fmla="*/ 314553 h 314553"/>
                <a:gd name="connsiteX7" fmla="*/ 83182 w 110286"/>
                <a:gd name="connsiteY7" fmla="*/ 311468 h 314553"/>
                <a:gd name="connsiteX8" fmla="*/ 76867 w 110286"/>
                <a:gd name="connsiteY8" fmla="*/ 303123 h 314553"/>
                <a:gd name="connsiteX9" fmla="*/ 0 w 110286"/>
                <a:gd name="connsiteY9" fmla="*/ 228 h 314553"/>
                <a:gd name="connsiteX10" fmla="*/ 83496 w 110286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6" h="314553">
                  <a:moveTo>
                    <a:pt x="83496" y="0"/>
                  </a:moveTo>
                  <a:lnTo>
                    <a:pt x="109957" y="293694"/>
                  </a:lnTo>
                  <a:cubicBezTo>
                    <a:pt x="110448" y="296209"/>
                    <a:pt x="110391" y="298780"/>
                    <a:pt x="109779" y="301238"/>
                  </a:cubicBezTo>
                  <a:cubicBezTo>
                    <a:pt x="109168" y="303752"/>
                    <a:pt x="108019" y="306038"/>
                    <a:pt x="106419" y="308039"/>
                  </a:cubicBezTo>
                  <a:cubicBezTo>
                    <a:pt x="104819" y="310039"/>
                    <a:pt x="102801" y="311639"/>
                    <a:pt x="100510" y="312782"/>
                  </a:cubicBezTo>
                  <a:cubicBezTo>
                    <a:pt x="98218" y="313868"/>
                    <a:pt x="95709" y="314497"/>
                    <a:pt x="93154" y="314553"/>
                  </a:cubicBezTo>
                  <a:lnTo>
                    <a:pt x="93154" y="314553"/>
                  </a:lnTo>
                  <a:cubicBezTo>
                    <a:pt x="89588" y="314553"/>
                    <a:pt x="86102" y="313468"/>
                    <a:pt x="83182" y="311468"/>
                  </a:cubicBezTo>
                  <a:cubicBezTo>
                    <a:pt x="80262" y="309410"/>
                    <a:pt x="78055" y="306495"/>
                    <a:pt x="76867" y="303123"/>
                  </a:cubicBezTo>
                  <a:lnTo>
                    <a:pt x="0" y="228"/>
                  </a:lnTo>
                  <a:lnTo>
                    <a:pt x="83496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4695EAA-4F56-30D1-6118-1B34F9BE9120}"/>
                </a:ext>
              </a:extLst>
            </p:cNvPr>
            <p:cNvSpPr/>
            <p:nvPr/>
          </p:nvSpPr>
          <p:spPr>
            <a:xfrm>
              <a:off x="5194679" y="-553113"/>
              <a:ext cx="110286" cy="314553"/>
            </a:xfrm>
            <a:custGeom>
              <a:avLst/>
              <a:gdLst>
                <a:gd name="connsiteX0" fmla="*/ 83496 w 110286"/>
                <a:gd name="connsiteY0" fmla="*/ 0 h 314553"/>
                <a:gd name="connsiteX1" fmla="*/ 109957 w 110286"/>
                <a:gd name="connsiteY1" fmla="*/ 293694 h 314553"/>
                <a:gd name="connsiteX2" fmla="*/ 109779 w 110286"/>
                <a:gd name="connsiteY2" fmla="*/ 301238 h 314553"/>
                <a:gd name="connsiteX3" fmla="*/ 106419 w 110286"/>
                <a:gd name="connsiteY3" fmla="*/ 308039 h 314553"/>
                <a:gd name="connsiteX4" fmla="*/ 100510 w 110286"/>
                <a:gd name="connsiteY4" fmla="*/ 312782 h 314553"/>
                <a:gd name="connsiteX5" fmla="*/ 93154 w 110286"/>
                <a:gd name="connsiteY5" fmla="*/ 314553 h 314553"/>
                <a:gd name="connsiteX6" fmla="*/ 93154 w 110286"/>
                <a:gd name="connsiteY6" fmla="*/ 314553 h 314553"/>
                <a:gd name="connsiteX7" fmla="*/ 83182 w 110286"/>
                <a:gd name="connsiteY7" fmla="*/ 311468 h 314553"/>
                <a:gd name="connsiteX8" fmla="*/ 76867 w 110286"/>
                <a:gd name="connsiteY8" fmla="*/ 303123 h 314553"/>
                <a:gd name="connsiteX9" fmla="*/ 0 w 110286"/>
                <a:gd name="connsiteY9" fmla="*/ 228 h 314553"/>
                <a:gd name="connsiteX10" fmla="*/ 83496 w 110286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6" h="314553">
                  <a:moveTo>
                    <a:pt x="83496" y="0"/>
                  </a:moveTo>
                  <a:lnTo>
                    <a:pt x="109957" y="293694"/>
                  </a:lnTo>
                  <a:cubicBezTo>
                    <a:pt x="110448" y="296209"/>
                    <a:pt x="110391" y="298780"/>
                    <a:pt x="109779" y="301238"/>
                  </a:cubicBezTo>
                  <a:cubicBezTo>
                    <a:pt x="109168" y="303752"/>
                    <a:pt x="108019" y="306038"/>
                    <a:pt x="106419" y="308039"/>
                  </a:cubicBezTo>
                  <a:cubicBezTo>
                    <a:pt x="104819" y="310039"/>
                    <a:pt x="102801" y="311639"/>
                    <a:pt x="100510" y="312782"/>
                  </a:cubicBezTo>
                  <a:cubicBezTo>
                    <a:pt x="98218" y="313868"/>
                    <a:pt x="95709" y="314497"/>
                    <a:pt x="93154" y="314553"/>
                  </a:cubicBezTo>
                  <a:lnTo>
                    <a:pt x="93154" y="314553"/>
                  </a:lnTo>
                  <a:cubicBezTo>
                    <a:pt x="89588" y="314553"/>
                    <a:pt x="86102" y="313468"/>
                    <a:pt x="83182" y="311468"/>
                  </a:cubicBezTo>
                  <a:cubicBezTo>
                    <a:pt x="80262" y="309410"/>
                    <a:pt x="78055" y="306495"/>
                    <a:pt x="76867" y="303123"/>
                  </a:cubicBezTo>
                  <a:lnTo>
                    <a:pt x="0" y="228"/>
                  </a:lnTo>
                  <a:lnTo>
                    <a:pt x="83496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083B8B9-76DF-E7BE-3094-9D6A416DCEE4}"/>
                </a:ext>
              </a:extLst>
            </p:cNvPr>
            <p:cNvSpPr/>
            <p:nvPr/>
          </p:nvSpPr>
          <p:spPr>
            <a:xfrm>
              <a:off x="5194165" y="-553113"/>
              <a:ext cx="110246" cy="313010"/>
            </a:xfrm>
            <a:custGeom>
              <a:avLst/>
              <a:gdLst>
                <a:gd name="connsiteX0" fmla="*/ 56007 w 110246"/>
                <a:gd name="connsiteY0" fmla="*/ 32518 h 313010"/>
                <a:gd name="connsiteX1" fmla="*/ 8172 w 110246"/>
                <a:gd name="connsiteY1" fmla="*/ 23375 h 313010"/>
                <a:gd name="connsiteX2" fmla="*/ 0 w 110246"/>
                <a:gd name="connsiteY2" fmla="*/ 0 h 313010"/>
                <a:gd name="connsiteX3" fmla="*/ 83496 w 110246"/>
                <a:gd name="connsiteY3" fmla="*/ 0 h 313010"/>
                <a:gd name="connsiteX4" fmla="*/ 109957 w 110246"/>
                <a:gd name="connsiteY4" fmla="*/ 293694 h 313010"/>
                <a:gd name="connsiteX5" fmla="*/ 108214 w 110246"/>
                <a:gd name="connsiteY5" fmla="*/ 305124 h 313010"/>
                <a:gd name="connsiteX6" fmla="*/ 99784 w 110246"/>
                <a:gd name="connsiteY6" fmla="*/ 313011 h 313010"/>
                <a:gd name="connsiteX7" fmla="*/ 56007 w 110246"/>
                <a:gd name="connsiteY7" fmla="*/ 32518 h 3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46" h="313010">
                  <a:moveTo>
                    <a:pt x="56007" y="32518"/>
                  </a:moveTo>
                  <a:lnTo>
                    <a:pt x="8172" y="23375"/>
                  </a:lnTo>
                  <a:lnTo>
                    <a:pt x="0" y="0"/>
                  </a:lnTo>
                  <a:lnTo>
                    <a:pt x="83496" y="0"/>
                  </a:lnTo>
                  <a:lnTo>
                    <a:pt x="109957" y="293694"/>
                  </a:lnTo>
                  <a:cubicBezTo>
                    <a:pt x="110671" y="297580"/>
                    <a:pt x="110054" y="301638"/>
                    <a:pt x="108214" y="305124"/>
                  </a:cubicBezTo>
                  <a:cubicBezTo>
                    <a:pt x="106368" y="308610"/>
                    <a:pt x="103396" y="311410"/>
                    <a:pt x="99784" y="313011"/>
                  </a:cubicBezTo>
                  <a:lnTo>
                    <a:pt x="56007" y="3251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0500DFF-4C46-3B98-A4FA-A7CA6A0959E0}"/>
                </a:ext>
              </a:extLst>
            </p:cNvPr>
            <p:cNvSpPr/>
            <p:nvPr/>
          </p:nvSpPr>
          <p:spPr>
            <a:xfrm>
              <a:off x="3028253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74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74" y="312782"/>
                  </a:cubicBezTo>
                  <a:cubicBezTo>
                    <a:pt x="12066" y="313868"/>
                    <a:pt x="14575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71C9F02-6C7C-E52D-AA5A-87A5A292DCB4}"/>
                </a:ext>
              </a:extLst>
            </p:cNvPr>
            <p:cNvSpPr/>
            <p:nvPr/>
          </p:nvSpPr>
          <p:spPr>
            <a:xfrm>
              <a:off x="3028253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74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74" y="312782"/>
                  </a:cubicBezTo>
                  <a:cubicBezTo>
                    <a:pt x="12066" y="313868"/>
                    <a:pt x="14575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93C600D-9B37-C6BC-874F-C5537EE3BF1E}"/>
                </a:ext>
              </a:extLst>
            </p:cNvPr>
            <p:cNvSpPr/>
            <p:nvPr/>
          </p:nvSpPr>
          <p:spPr>
            <a:xfrm>
              <a:off x="3040982" y="-553113"/>
              <a:ext cx="97554" cy="314325"/>
            </a:xfrm>
            <a:custGeom>
              <a:avLst/>
              <a:gdLst>
                <a:gd name="connsiteX0" fmla="*/ 28575 w 97554"/>
                <a:gd name="connsiteY0" fmla="*/ 156191 h 314325"/>
                <a:gd name="connsiteX1" fmla="*/ 0 w 97554"/>
                <a:gd name="connsiteY1" fmla="*/ 149047 h 314325"/>
                <a:gd name="connsiteX2" fmla="*/ 14059 w 97554"/>
                <a:gd name="connsiteY2" fmla="*/ 0 h 314325"/>
                <a:gd name="connsiteX3" fmla="*/ 97555 w 97554"/>
                <a:gd name="connsiteY3" fmla="*/ 0 h 314325"/>
                <a:gd name="connsiteX4" fmla="*/ 20688 w 97554"/>
                <a:gd name="connsiteY4" fmla="*/ 302895 h 314325"/>
                <a:gd name="connsiteX5" fmla="*/ 14373 w 97554"/>
                <a:gd name="connsiteY5" fmla="*/ 311239 h 314325"/>
                <a:gd name="connsiteX6" fmla="*/ 4400 w 97554"/>
                <a:gd name="connsiteY6" fmla="*/ 314325 h 314325"/>
                <a:gd name="connsiteX7" fmla="*/ 3372 w 97554"/>
                <a:gd name="connsiteY7" fmla="*/ 314325 h 314325"/>
                <a:gd name="connsiteX8" fmla="*/ 28575 w 97554"/>
                <a:gd name="connsiteY8" fmla="*/ 156191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54" h="314325">
                  <a:moveTo>
                    <a:pt x="28575" y="156191"/>
                  </a:moveTo>
                  <a:lnTo>
                    <a:pt x="0" y="149047"/>
                  </a:lnTo>
                  <a:lnTo>
                    <a:pt x="14059" y="0"/>
                  </a:lnTo>
                  <a:lnTo>
                    <a:pt x="97555" y="0"/>
                  </a:lnTo>
                  <a:lnTo>
                    <a:pt x="20688" y="302895"/>
                  </a:lnTo>
                  <a:cubicBezTo>
                    <a:pt x="19500" y="306267"/>
                    <a:pt x="17294" y="309181"/>
                    <a:pt x="14373" y="311239"/>
                  </a:cubicBezTo>
                  <a:cubicBezTo>
                    <a:pt x="11453" y="313239"/>
                    <a:pt x="7967" y="314325"/>
                    <a:pt x="4400" y="314325"/>
                  </a:cubicBezTo>
                  <a:lnTo>
                    <a:pt x="3372" y="314325"/>
                  </a:lnTo>
                  <a:lnTo>
                    <a:pt x="28575" y="156191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CC3689C-95B6-8DAD-A117-5700A3329B53}"/>
                </a:ext>
              </a:extLst>
            </p:cNvPr>
            <p:cNvSpPr/>
            <p:nvPr/>
          </p:nvSpPr>
          <p:spPr>
            <a:xfrm>
              <a:off x="2720100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80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80" y="312782"/>
                  </a:cubicBezTo>
                  <a:cubicBezTo>
                    <a:pt x="12066" y="313868"/>
                    <a:pt x="14580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285294F-ECCF-8826-9AC5-E05097450851}"/>
                </a:ext>
              </a:extLst>
            </p:cNvPr>
            <p:cNvSpPr/>
            <p:nvPr/>
          </p:nvSpPr>
          <p:spPr>
            <a:xfrm>
              <a:off x="2720100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80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80" y="312782"/>
                  </a:cubicBezTo>
                  <a:cubicBezTo>
                    <a:pt x="12066" y="313868"/>
                    <a:pt x="14580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3CDAFA9-F3BC-D431-1EA4-6F61E0D189D8}"/>
                </a:ext>
              </a:extLst>
            </p:cNvPr>
            <p:cNvSpPr/>
            <p:nvPr/>
          </p:nvSpPr>
          <p:spPr>
            <a:xfrm>
              <a:off x="2736201" y="-553227"/>
              <a:ext cx="94183" cy="314325"/>
            </a:xfrm>
            <a:custGeom>
              <a:avLst/>
              <a:gdLst>
                <a:gd name="connsiteX0" fmla="*/ 43263 w 94183"/>
                <a:gd name="connsiteY0" fmla="*/ 25489 h 314325"/>
                <a:gd name="connsiteX1" fmla="*/ 6629 w 94183"/>
                <a:gd name="connsiteY1" fmla="*/ 18860 h 314325"/>
                <a:gd name="connsiteX2" fmla="*/ 10687 w 94183"/>
                <a:gd name="connsiteY2" fmla="*/ 0 h 314325"/>
                <a:gd name="connsiteX3" fmla="*/ 94183 w 94183"/>
                <a:gd name="connsiteY3" fmla="*/ 0 h 314325"/>
                <a:gd name="connsiteX4" fmla="*/ 17316 w 94183"/>
                <a:gd name="connsiteY4" fmla="*/ 302895 h 314325"/>
                <a:gd name="connsiteX5" fmla="*/ 11001 w 94183"/>
                <a:gd name="connsiteY5" fmla="*/ 311239 h 314325"/>
                <a:gd name="connsiteX6" fmla="*/ 1029 w 94183"/>
                <a:gd name="connsiteY6" fmla="*/ 314325 h 314325"/>
                <a:gd name="connsiteX7" fmla="*/ 0 w 94183"/>
                <a:gd name="connsiteY7" fmla="*/ 314325 h 314325"/>
                <a:gd name="connsiteX8" fmla="*/ 43263 w 94183"/>
                <a:gd name="connsiteY8" fmla="*/ 25489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183" h="314325">
                  <a:moveTo>
                    <a:pt x="43263" y="25489"/>
                  </a:moveTo>
                  <a:lnTo>
                    <a:pt x="6629" y="18860"/>
                  </a:lnTo>
                  <a:lnTo>
                    <a:pt x="10687" y="0"/>
                  </a:lnTo>
                  <a:lnTo>
                    <a:pt x="94183" y="0"/>
                  </a:lnTo>
                  <a:lnTo>
                    <a:pt x="17316" y="302895"/>
                  </a:lnTo>
                  <a:cubicBezTo>
                    <a:pt x="16128" y="306267"/>
                    <a:pt x="13922" y="309182"/>
                    <a:pt x="11001" y="311239"/>
                  </a:cubicBezTo>
                  <a:cubicBezTo>
                    <a:pt x="8081" y="313239"/>
                    <a:pt x="4595" y="314325"/>
                    <a:pt x="1029" y="314325"/>
                  </a:cubicBezTo>
                  <a:lnTo>
                    <a:pt x="0" y="314325"/>
                  </a:lnTo>
                  <a:lnTo>
                    <a:pt x="43263" y="25489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D7314BA-D00E-BC7F-E74C-F98E3958FF37}"/>
                </a:ext>
              </a:extLst>
            </p:cNvPr>
            <p:cNvSpPr/>
            <p:nvPr/>
          </p:nvSpPr>
          <p:spPr>
            <a:xfrm>
              <a:off x="5194165" y="-553855"/>
              <a:ext cx="110246" cy="313010"/>
            </a:xfrm>
            <a:custGeom>
              <a:avLst/>
              <a:gdLst>
                <a:gd name="connsiteX0" fmla="*/ 56007 w 110246"/>
                <a:gd name="connsiteY0" fmla="*/ 32576 h 313010"/>
                <a:gd name="connsiteX1" fmla="*/ 8172 w 110246"/>
                <a:gd name="connsiteY1" fmla="*/ 23431 h 313010"/>
                <a:gd name="connsiteX2" fmla="*/ 0 w 110246"/>
                <a:gd name="connsiteY2" fmla="*/ 0 h 313010"/>
                <a:gd name="connsiteX3" fmla="*/ 83496 w 110246"/>
                <a:gd name="connsiteY3" fmla="*/ 0 h 313010"/>
                <a:gd name="connsiteX4" fmla="*/ 109957 w 110246"/>
                <a:gd name="connsiteY4" fmla="*/ 293694 h 313010"/>
                <a:gd name="connsiteX5" fmla="*/ 108214 w 110246"/>
                <a:gd name="connsiteY5" fmla="*/ 305124 h 313010"/>
                <a:gd name="connsiteX6" fmla="*/ 99784 w 110246"/>
                <a:gd name="connsiteY6" fmla="*/ 313011 h 313010"/>
                <a:gd name="connsiteX7" fmla="*/ 56007 w 110246"/>
                <a:gd name="connsiteY7" fmla="*/ 32576 h 3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46" h="313010">
                  <a:moveTo>
                    <a:pt x="56007" y="32576"/>
                  </a:moveTo>
                  <a:lnTo>
                    <a:pt x="8172" y="23431"/>
                  </a:lnTo>
                  <a:lnTo>
                    <a:pt x="0" y="0"/>
                  </a:lnTo>
                  <a:lnTo>
                    <a:pt x="83496" y="0"/>
                  </a:lnTo>
                  <a:lnTo>
                    <a:pt x="109957" y="293694"/>
                  </a:lnTo>
                  <a:cubicBezTo>
                    <a:pt x="110671" y="297580"/>
                    <a:pt x="110054" y="301638"/>
                    <a:pt x="108214" y="305124"/>
                  </a:cubicBezTo>
                  <a:cubicBezTo>
                    <a:pt x="106368" y="308610"/>
                    <a:pt x="103396" y="311410"/>
                    <a:pt x="99784" y="313011"/>
                  </a:cubicBezTo>
                  <a:lnTo>
                    <a:pt x="56007" y="3257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3EE882F-2E70-38C8-BBD9-0086891B30BB}"/>
                </a:ext>
              </a:extLst>
            </p:cNvPr>
            <p:cNvSpPr/>
            <p:nvPr/>
          </p:nvSpPr>
          <p:spPr>
            <a:xfrm>
              <a:off x="3040982" y="-553913"/>
              <a:ext cx="97212" cy="314325"/>
            </a:xfrm>
            <a:custGeom>
              <a:avLst/>
              <a:gdLst>
                <a:gd name="connsiteX0" fmla="*/ 28575 w 97212"/>
                <a:gd name="connsiteY0" fmla="*/ 156305 h 314325"/>
                <a:gd name="connsiteX1" fmla="*/ 0 w 97212"/>
                <a:gd name="connsiteY1" fmla="*/ 149162 h 314325"/>
                <a:gd name="connsiteX2" fmla="*/ 13716 w 97212"/>
                <a:gd name="connsiteY2" fmla="*/ 0 h 314325"/>
                <a:gd name="connsiteX3" fmla="*/ 97212 w 97212"/>
                <a:gd name="connsiteY3" fmla="*/ 0 h 314325"/>
                <a:gd name="connsiteX4" fmla="*/ 20345 w 97212"/>
                <a:gd name="connsiteY4" fmla="*/ 302895 h 314325"/>
                <a:gd name="connsiteX5" fmla="*/ 14030 w 97212"/>
                <a:gd name="connsiteY5" fmla="*/ 311239 h 314325"/>
                <a:gd name="connsiteX6" fmla="*/ 4058 w 97212"/>
                <a:gd name="connsiteY6" fmla="*/ 314325 h 314325"/>
                <a:gd name="connsiteX7" fmla="*/ 3029 w 97212"/>
                <a:gd name="connsiteY7" fmla="*/ 314325 h 314325"/>
                <a:gd name="connsiteX8" fmla="*/ 28575 w 97212"/>
                <a:gd name="connsiteY8" fmla="*/ 15630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212" h="314325">
                  <a:moveTo>
                    <a:pt x="28575" y="156305"/>
                  </a:moveTo>
                  <a:lnTo>
                    <a:pt x="0" y="149162"/>
                  </a:lnTo>
                  <a:lnTo>
                    <a:pt x="13716" y="0"/>
                  </a:lnTo>
                  <a:lnTo>
                    <a:pt x="97212" y="0"/>
                  </a:lnTo>
                  <a:lnTo>
                    <a:pt x="20345" y="302895"/>
                  </a:lnTo>
                  <a:cubicBezTo>
                    <a:pt x="19157" y="306267"/>
                    <a:pt x="16951" y="309182"/>
                    <a:pt x="14030" y="311239"/>
                  </a:cubicBezTo>
                  <a:cubicBezTo>
                    <a:pt x="11110" y="313239"/>
                    <a:pt x="7624" y="314325"/>
                    <a:pt x="4058" y="314325"/>
                  </a:cubicBezTo>
                  <a:lnTo>
                    <a:pt x="3029" y="314325"/>
                  </a:lnTo>
                  <a:lnTo>
                    <a:pt x="28575" y="156305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16FD731-FFBE-CD06-D3D1-A317128311F3}"/>
                </a:ext>
              </a:extLst>
            </p:cNvPr>
            <p:cNvSpPr/>
            <p:nvPr/>
          </p:nvSpPr>
          <p:spPr>
            <a:xfrm>
              <a:off x="2736201" y="-553913"/>
              <a:ext cx="94183" cy="314325"/>
            </a:xfrm>
            <a:custGeom>
              <a:avLst/>
              <a:gdLst>
                <a:gd name="connsiteX0" fmla="*/ 43263 w 94183"/>
                <a:gd name="connsiteY0" fmla="*/ 25489 h 314325"/>
                <a:gd name="connsiteX1" fmla="*/ 6629 w 94183"/>
                <a:gd name="connsiteY1" fmla="*/ 18859 h 314325"/>
                <a:gd name="connsiteX2" fmla="*/ 10687 w 94183"/>
                <a:gd name="connsiteY2" fmla="*/ 0 h 314325"/>
                <a:gd name="connsiteX3" fmla="*/ 94183 w 94183"/>
                <a:gd name="connsiteY3" fmla="*/ 0 h 314325"/>
                <a:gd name="connsiteX4" fmla="*/ 17316 w 94183"/>
                <a:gd name="connsiteY4" fmla="*/ 302895 h 314325"/>
                <a:gd name="connsiteX5" fmla="*/ 11001 w 94183"/>
                <a:gd name="connsiteY5" fmla="*/ 311239 h 314325"/>
                <a:gd name="connsiteX6" fmla="*/ 1029 w 94183"/>
                <a:gd name="connsiteY6" fmla="*/ 314325 h 314325"/>
                <a:gd name="connsiteX7" fmla="*/ 0 w 94183"/>
                <a:gd name="connsiteY7" fmla="*/ 314325 h 314325"/>
                <a:gd name="connsiteX8" fmla="*/ 43263 w 94183"/>
                <a:gd name="connsiteY8" fmla="*/ 25489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183" h="314325">
                  <a:moveTo>
                    <a:pt x="43263" y="25489"/>
                  </a:moveTo>
                  <a:lnTo>
                    <a:pt x="6629" y="18859"/>
                  </a:lnTo>
                  <a:lnTo>
                    <a:pt x="10687" y="0"/>
                  </a:lnTo>
                  <a:lnTo>
                    <a:pt x="94183" y="0"/>
                  </a:lnTo>
                  <a:lnTo>
                    <a:pt x="17316" y="302895"/>
                  </a:lnTo>
                  <a:cubicBezTo>
                    <a:pt x="16128" y="306267"/>
                    <a:pt x="13922" y="309182"/>
                    <a:pt x="11001" y="311239"/>
                  </a:cubicBezTo>
                  <a:cubicBezTo>
                    <a:pt x="8081" y="313239"/>
                    <a:pt x="4595" y="314325"/>
                    <a:pt x="1029" y="314325"/>
                  </a:cubicBezTo>
                  <a:lnTo>
                    <a:pt x="0" y="314325"/>
                  </a:lnTo>
                  <a:lnTo>
                    <a:pt x="43263" y="25489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A13F0597-1D10-74FB-6968-AF841335238E}"/>
                </a:ext>
              </a:extLst>
            </p:cNvPr>
            <p:cNvSpPr/>
            <p:nvPr/>
          </p:nvSpPr>
          <p:spPr>
            <a:xfrm>
              <a:off x="3294156" y="-2766018"/>
              <a:ext cx="85496" cy="409708"/>
            </a:xfrm>
            <a:custGeom>
              <a:avLst/>
              <a:gdLst>
                <a:gd name="connsiteX0" fmla="*/ 2515 w 85496"/>
                <a:gd name="connsiteY0" fmla="*/ 409708 h 409708"/>
                <a:gd name="connsiteX1" fmla="*/ 85496 w 85496"/>
                <a:gd name="connsiteY1" fmla="*/ 457 h 409708"/>
                <a:gd name="connsiteX2" fmla="*/ 82982 w 85496"/>
                <a:gd name="connsiteY2" fmla="*/ 0 h 409708"/>
                <a:gd name="connsiteX3" fmla="*/ 0 w 85496"/>
                <a:gd name="connsiteY3" fmla="*/ 409194 h 409708"/>
                <a:gd name="connsiteX4" fmla="*/ 2515 w 85496"/>
                <a:gd name="connsiteY4" fmla="*/ 409708 h 409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96" h="409708">
                  <a:moveTo>
                    <a:pt x="2515" y="409708"/>
                  </a:moveTo>
                  <a:lnTo>
                    <a:pt x="85496" y="457"/>
                  </a:lnTo>
                  <a:lnTo>
                    <a:pt x="82982" y="0"/>
                  </a:lnTo>
                  <a:lnTo>
                    <a:pt x="0" y="409194"/>
                  </a:lnTo>
                  <a:lnTo>
                    <a:pt x="2515" y="40970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6D923A7F-0B2E-D014-BFA0-CDD71D6D9610}"/>
                </a:ext>
              </a:extLst>
            </p:cNvPr>
            <p:cNvSpPr/>
            <p:nvPr/>
          </p:nvSpPr>
          <p:spPr>
            <a:xfrm>
              <a:off x="3270725" y="-2903160"/>
              <a:ext cx="13430" cy="531837"/>
            </a:xfrm>
            <a:custGeom>
              <a:avLst/>
              <a:gdLst>
                <a:gd name="connsiteX0" fmla="*/ 2572 w 13430"/>
                <a:gd name="connsiteY0" fmla="*/ 0 h 531837"/>
                <a:gd name="connsiteX1" fmla="*/ 0 w 13430"/>
                <a:gd name="connsiteY1" fmla="*/ 57 h 531837"/>
                <a:gd name="connsiteX2" fmla="*/ 10859 w 13430"/>
                <a:gd name="connsiteY2" fmla="*/ 531838 h 531837"/>
                <a:gd name="connsiteX3" fmla="*/ 13430 w 13430"/>
                <a:gd name="connsiteY3" fmla="*/ 531786 h 531837"/>
                <a:gd name="connsiteX4" fmla="*/ 2572 w 13430"/>
                <a:gd name="connsiteY4" fmla="*/ 0 h 53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0" h="531837">
                  <a:moveTo>
                    <a:pt x="2572" y="0"/>
                  </a:moveTo>
                  <a:lnTo>
                    <a:pt x="0" y="57"/>
                  </a:lnTo>
                  <a:lnTo>
                    <a:pt x="10859" y="531838"/>
                  </a:lnTo>
                  <a:lnTo>
                    <a:pt x="13430" y="531786"/>
                  </a:lnTo>
                  <a:lnTo>
                    <a:pt x="2572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EB402514-A4DA-41E5-CCA6-F46ECBB65115}"/>
                </a:ext>
              </a:extLst>
            </p:cNvPr>
            <p:cNvSpPr/>
            <p:nvPr/>
          </p:nvSpPr>
          <p:spPr>
            <a:xfrm>
              <a:off x="3149824" y="-2805531"/>
              <a:ext cx="128799" cy="160934"/>
            </a:xfrm>
            <a:custGeom>
              <a:avLst/>
              <a:gdLst>
                <a:gd name="connsiteX0" fmla="*/ 2012 w 128799"/>
                <a:gd name="connsiteY0" fmla="*/ 0 h 160934"/>
                <a:gd name="connsiteX1" fmla="*/ 0 w 128799"/>
                <a:gd name="connsiteY1" fmla="*/ 1600 h 160934"/>
                <a:gd name="connsiteX2" fmla="*/ 126787 w 128799"/>
                <a:gd name="connsiteY2" fmla="*/ 160935 h 160934"/>
                <a:gd name="connsiteX3" fmla="*/ 128799 w 128799"/>
                <a:gd name="connsiteY3" fmla="*/ 159334 h 160934"/>
                <a:gd name="connsiteX4" fmla="*/ 2012 w 128799"/>
                <a:gd name="connsiteY4" fmla="*/ 0 h 16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99" h="160934">
                  <a:moveTo>
                    <a:pt x="2012" y="0"/>
                  </a:moveTo>
                  <a:lnTo>
                    <a:pt x="0" y="1600"/>
                  </a:lnTo>
                  <a:lnTo>
                    <a:pt x="126787" y="160935"/>
                  </a:lnTo>
                  <a:lnTo>
                    <a:pt x="128799" y="159334"/>
                  </a:lnTo>
                  <a:lnTo>
                    <a:pt x="2012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08BEC18A-7676-83B8-63D0-DE0F7155BB20}"/>
                </a:ext>
              </a:extLst>
            </p:cNvPr>
            <p:cNvSpPr/>
            <p:nvPr/>
          </p:nvSpPr>
          <p:spPr>
            <a:xfrm>
              <a:off x="3204216" y="-2382827"/>
              <a:ext cx="168920" cy="319753"/>
            </a:xfrm>
            <a:custGeom>
              <a:avLst/>
              <a:gdLst>
                <a:gd name="connsiteX0" fmla="*/ 27990 w 168920"/>
                <a:gd name="connsiteY0" fmla="*/ 128301 h 319753"/>
                <a:gd name="connsiteX1" fmla="*/ 40734 w 168920"/>
                <a:gd name="connsiteY1" fmla="*/ 109442 h 319753"/>
                <a:gd name="connsiteX2" fmla="*/ 60051 w 168920"/>
                <a:gd name="connsiteY2" fmla="*/ 45320 h 319753"/>
                <a:gd name="connsiteX3" fmla="*/ 60051 w 168920"/>
                <a:gd name="connsiteY3" fmla="*/ 0 h 319753"/>
                <a:gd name="connsiteX4" fmla="*/ 108914 w 168920"/>
                <a:gd name="connsiteY4" fmla="*/ 0 h 319753"/>
                <a:gd name="connsiteX5" fmla="*/ 108914 w 168920"/>
                <a:gd name="connsiteY5" fmla="*/ 45320 h 319753"/>
                <a:gd name="connsiteX6" fmla="*/ 128059 w 168920"/>
                <a:gd name="connsiteY6" fmla="*/ 109499 h 319753"/>
                <a:gd name="connsiteX7" fmla="*/ 140804 w 168920"/>
                <a:gd name="connsiteY7" fmla="*/ 128359 h 319753"/>
                <a:gd name="connsiteX8" fmla="*/ 166555 w 168920"/>
                <a:gd name="connsiteY8" fmla="*/ 193635 h 319753"/>
                <a:gd name="connsiteX9" fmla="*/ 163664 w 168920"/>
                <a:gd name="connsiteY9" fmla="*/ 263747 h 319753"/>
                <a:gd name="connsiteX10" fmla="*/ 149433 w 168920"/>
                <a:gd name="connsiteY10" fmla="*/ 319754 h 319753"/>
                <a:gd name="connsiteX11" fmla="*/ 19131 w 168920"/>
                <a:gd name="connsiteY11" fmla="*/ 319754 h 319753"/>
                <a:gd name="connsiteX12" fmla="*/ 5130 w 168920"/>
                <a:gd name="connsiteY12" fmla="*/ 263804 h 319753"/>
                <a:gd name="connsiteX13" fmla="*/ 2392 w 168920"/>
                <a:gd name="connsiteY13" fmla="*/ 193664 h 319753"/>
                <a:gd name="connsiteX14" fmla="*/ 27990 w 168920"/>
                <a:gd name="connsiteY14" fmla="*/ 128301 h 319753"/>
                <a:gd name="connsiteX15" fmla="*/ 27990 w 168920"/>
                <a:gd name="connsiteY15" fmla="*/ 128301 h 3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8920" h="319753">
                  <a:moveTo>
                    <a:pt x="27990" y="128301"/>
                  </a:moveTo>
                  <a:lnTo>
                    <a:pt x="40734" y="109442"/>
                  </a:lnTo>
                  <a:cubicBezTo>
                    <a:pt x="53433" y="90474"/>
                    <a:pt x="60159" y="68145"/>
                    <a:pt x="60051" y="45320"/>
                  </a:cubicBezTo>
                  <a:lnTo>
                    <a:pt x="60051" y="0"/>
                  </a:lnTo>
                  <a:lnTo>
                    <a:pt x="108914" y="0"/>
                  </a:lnTo>
                  <a:lnTo>
                    <a:pt x="108914" y="45320"/>
                  </a:lnTo>
                  <a:cubicBezTo>
                    <a:pt x="108760" y="68140"/>
                    <a:pt x="115429" y="90491"/>
                    <a:pt x="128059" y="109499"/>
                  </a:cubicBezTo>
                  <a:lnTo>
                    <a:pt x="140804" y="128359"/>
                  </a:lnTo>
                  <a:cubicBezTo>
                    <a:pt x="153845" y="148081"/>
                    <a:pt x="162618" y="170318"/>
                    <a:pt x="166555" y="193635"/>
                  </a:cubicBezTo>
                  <a:cubicBezTo>
                    <a:pt x="170493" y="216953"/>
                    <a:pt x="169504" y="240836"/>
                    <a:pt x="163664" y="263747"/>
                  </a:cubicBezTo>
                  <a:lnTo>
                    <a:pt x="149433" y="319754"/>
                  </a:lnTo>
                  <a:lnTo>
                    <a:pt x="19131" y="319754"/>
                  </a:lnTo>
                  <a:lnTo>
                    <a:pt x="5130" y="263804"/>
                  </a:lnTo>
                  <a:cubicBezTo>
                    <a:pt x="-614" y="240864"/>
                    <a:pt x="-1546" y="216981"/>
                    <a:pt x="2392" y="193664"/>
                  </a:cubicBezTo>
                  <a:cubicBezTo>
                    <a:pt x="6324" y="170341"/>
                    <a:pt x="15039" y="148087"/>
                    <a:pt x="27990" y="128301"/>
                  </a:cubicBezTo>
                  <a:lnTo>
                    <a:pt x="27990" y="128301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AD867F23-4655-5A70-3AD6-4774062F37A7}"/>
                </a:ext>
              </a:extLst>
            </p:cNvPr>
            <p:cNvSpPr/>
            <p:nvPr/>
          </p:nvSpPr>
          <p:spPr>
            <a:xfrm>
              <a:off x="3203872" y="-2382827"/>
              <a:ext cx="90398" cy="320154"/>
            </a:xfrm>
            <a:custGeom>
              <a:avLst/>
              <a:gdLst>
                <a:gd name="connsiteX0" fmla="*/ 28334 w 90398"/>
                <a:gd name="connsiteY0" fmla="*/ 128301 h 320154"/>
                <a:gd name="connsiteX1" fmla="*/ 41078 w 90398"/>
                <a:gd name="connsiteY1" fmla="*/ 109442 h 320154"/>
                <a:gd name="connsiteX2" fmla="*/ 60395 w 90398"/>
                <a:gd name="connsiteY2" fmla="*/ 45320 h 320154"/>
                <a:gd name="connsiteX3" fmla="*/ 60395 w 90398"/>
                <a:gd name="connsiteY3" fmla="*/ 0 h 320154"/>
                <a:gd name="connsiteX4" fmla="*/ 74625 w 90398"/>
                <a:gd name="connsiteY4" fmla="*/ 0 h 320154"/>
                <a:gd name="connsiteX5" fmla="*/ 74625 w 90398"/>
                <a:gd name="connsiteY5" fmla="*/ 41205 h 320154"/>
                <a:gd name="connsiteX6" fmla="*/ 53251 w 90398"/>
                <a:gd name="connsiteY6" fmla="*/ 112985 h 320154"/>
                <a:gd name="connsiteX7" fmla="*/ 39535 w 90398"/>
                <a:gd name="connsiteY7" fmla="*/ 233629 h 320154"/>
                <a:gd name="connsiteX8" fmla="*/ 64453 w 90398"/>
                <a:gd name="connsiteY8" fmla="*/ 295237 h 320154"/>
                <a:gd name="connsiteX9" fmla="*/ 74111 w 90398"/>
                <a:gd name="connsiteY9" fmla="*/ 311010 h 320154"/>
                <a:gd name="connsiteX10" fmla="*/ 81083 w 90398"/>
                <a:gd name="connsiteY10" fmla="*/ 317674 h 320154"/>
                <a:gd name="connsiteX11" fmla="*/ 90399 w 90398"/>
                <a:gd name="connsiteY11" fmla="*/ 320154 h 320154"/>
                <a:gd name="connsiteX12" fmla="*/ 18961 w 90398"/>
                <a:gd name="connsiteY12" fmla="*/ 320154 h 320154"/>
                <a:gd name="connsiteX13" fmla="*/ 4731 w 90398"/>
                <a:gd name="connsiteY13" fmla="*/ 264147 h 320154"/>
                <a:gd name="connsiteX14" fmla="*/ 2582 w 90398"/>
                <a:gd name="connsiteY14" fmla="*/ 193801 h 320154"/>
                <a:gd name="connsiteX15" fmla="*/ 28334 w 90398"/>
                <a:gd name="connsiteY15" fmla="*/ 128301 h 320154"/>
                <a:gd name="connsiteX16" fmla="*/ 28334 w 90398"/>
                <a:gd name="connsiteY16" fmla="*/ 128301 h 3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398" h="320154">
                  <a:moveTo>
                    <a:pt x="28334" y="128301"/>
                  </a:moveTo>
                  <a:lnTo>
                    <a:pt x="41078" y="109442"/>
                  </a:lnTo>
                  <a:cubicBezTo>
                    <a:pt x="53777" y="90474"/>
                    <a:pt x="60503" y="68145"/>
                    <a:pt x="60395" y="45320"/>
                  </a:cubicBezTo>
                  <a:lnTo>
                    <a:pt x="60395" y="0"/>
                  </a:lnTo>
                  <a:lnTo>
                    <a:pt x="74625" y="0"/>
                  </a:lnTo>
                  <a:lnTo>
                    <a:pt x="74625" y="41205"/>
                  </a:lnTo>
                  <a:cubicBezTo>
                    <a:pt x="74505" y="66682"/>
                    <a:pt x="67087" y="91589"/>
                    <a:pt x="53251" y="112985"/>
                  </a:cubicBezTo>
                  <a:cubicBezTo>
                    <a:pt x="31877" y="152190"/>
                    <a:pt x="31877" y="196996"/>
                    <a:pt x="39535" y="233629"/>
                  </a:cubicBezTo>
                  <a:cubicBezTo>
                    <a:pt x="44210" y="255455"/>
                    <a:pt x="52640" y="276303"/>
                    <a:pt x="64453" y="295237"/>
                  </a:cubicBezTo>
                  <a:lnTo>
                    <a:pt x="74111" y="311010"/>
                  </a:lnTo>
                  <a:cubicBezTo>
                    <a:pt x="75837" y="313782"/>
                    <a:pt x="78231" y="316074"/>
                    <a:pt x="81083" y="317674"/>
                  </a:cubicBezTo>
                  <a:cubicBezTo>
                    <a:pt x="83929" y="319274"/>
                    <a:pt x="87135" y="320125"/>
                    <a:pt x="90399" y="320154"/>
                  </a:cubicBezTo>
                  <a:lnTo>
                    <a:pt x="18961" y="320154"/>
                  </a:lnTo>
                  <a:lnTo>
                    <a:pt x="4731" y="264147"/>
                  </a:lnTo>
                  <a:cubicBezTo>
                    <a:pt x="-744" y="241087"/>
                    <a:pt x="-1476" y="217153"/>
                    <a:pt x="2582" y="193801"/>
                  </a:cubicBezTo>
                  <a:cubicBezTo>
                    <a:pt x="6640" y="170450"/>
                    <a:pt x="15401" y="148161"/>
                    <a:pt x="28334" y="128301"/>
                  </a:cubicBezTo>
                  <a:lnTo>
                    <a:pt x="28334" y="12830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6865BB73-F796-AEC5-9258-D156D8B9011C}"/>
                </a:ext>
              </a:extLst>
            </p:cNvPr>
            <p:cNvSpPr/>
            <p:nvPr/>
          </p:nvSpPr>
          <p:spPr>
            <a:xfrm>
              <a:off x="3176164" y="-2641608"/>
              <a:ext cx="152441" cy="127130"/>
            </a:xfrm>
            <a:custGeom>
              <a:avLst/>
              <a:gdLst>
                <a:gd name="connsiteX0" fmla="*/ 1640 w 152441"/>
                <a:gd name="connsiteY0" fmla="*/ 0 h 127130"/>
                <a:gd name="connsiteX1" fmla="*/ 0 w 152441"/>
                <a:gd name="connsiteY1" fmla="*/ 1983 h 127130"/>
                <a:gd name="connsiteX2" fmla="*/ 150796 w 152441"/>
                <a:gd name="connsiteY2" fmla="*/ 127130 h 127130"/>
                <a:gd name="connsiteX3" fmla="*/ 152442 w 152441"/>
                <a:gd name="connsiteY3" fmla="*/ 125153 h 127130"/>
                <a:gd name="connsiteX4" fmla="*/ 1640 w 152441"/>
                <a:gd name="connsiteY4" fmla="*/ 0 h 12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41" h="127130">
                  <a:moveTo>
                    <a:pt x="1640" y="0"/>
                  </a:moveTo>
                  <a:lnTo>
                    <a:pt x="0" y="1983"/>
                  </a:lnTo>
                  <a:lnTo>
                    <a:pt x="150796" y="127130"/>
                  </a:lnTo>
                  <a:lnTo>
                    <a:pt x="152442" y="125153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F9F05E44-F4BD-16A4-779C-291E8F7F54D5}"/>
                </a:ext>
              </a:extLst>
            </p:cNvPr>
            <p:cNvSpPr/>
            <p:nvPr/>
          </p:nvSpPr>
          <p:spPr>
            <a:xfrm>
              <a:off x="3307358" y="-2545133"/>
              <a:ext cx="134931" cy="127730"/>
            </a:xfrm>
            <a:custGeom>
              <a:avLst/>
              <a:gdLst>
                <a:gd name="connsiteX0" fmla="*/ 1543 w 134931"/>
                <a:gd name="connsiteY0" fmla="*/ 127730 h 127730"/>
                <a:gd name="connsiteX1" fmla="*/ 134931 w 134931"/>
                <a:gd name="connsiteY1" fmla="*/ 1543 h 127730"/>
                <a:gd name="connsiteX2" fmla="*/ 133388 w 134931"/>
                <a:gd name="connsiteY2" fmla="*/ 0 h 127730"/>
                <a:gd name="connsiteX3" fmla="*/ 0 w 134931"/>
                <a:gd name="connsiteY3" fmla="*/ 125730 h 127730"/>
                <a:gd name="connsiteX4" fmla="*/ 1543 w 134931"/>
                <a:gd name="connsiteY4" fmla="*/ 127730 h 12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931" h="127730">
                  <a:moveTo>
                    <a:pt x="1543" y="127730"/>
                  </a:moveTo>
                  <a:lnTo>
                    <a:pt x="134931" y="1543"/>
                  </a:lnTo>
                  <a:lnTo>
                    <a:pt x="133388" y="0"/>
                  </a:lnTo>
                  <a:lnTo>
                    <a:pt x="0" y="125730"/>
                  </a:lnTo>
                  <a:lnTo>
                    <a:pt x="1543" y="12773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8290ADB4-D9D8-00B8-685A-049475FFE997}"/>
                </a:ext>
              </a:extLst>
            </p:cNvPr>
            <p:cNvSpPr/>
            <p:nvPr/>
          </p:nvSpPr>
          <p:spPr>
            <a:xfrm>
              <a:off x="3116045" y="-2836756"/>
              <a:ext cx="110445" cy="126688"/>
            </a:xfrm>
            <a:custGeom>
              <a:avLst/>
              <a:gdLst>
                <a:gd name="connsiteX0" fmla="*/ 110445 w 110445"/>
                <a:gd name="connsiteY0" fmla="*/ 126689 h 126688"/>
                <a:gd name="connsiteX1" fmla="*/ 89586 w 110445"/>
                <a:gd name="connsiteY1" fmla="*/ 35249 h 126688"/>
                <a:gd name="connsiteX2" fmla="*/ 79059 w 110445"/>
                <a:gd name="connsiteY2" fmla="*/ 15132 h 126688"/>
                <a:gd name="connsiteX3" fmla="*/ 60159 w 110445"/>
                <a:gd name="connsiteY3" fmla="*/ 2559 h 126688"/>
                <a:gd name="connsiteX4" fmla="*/ 37539 w 110445"/>
                <a:gd name="connsiteY4" fmla="*/ 627 h 126688"/>
                <a:gd name="connsiteX5" fmla="*/ 16777 w 110445"/>
                <a:gd name="connsiteY5" fmla="*/ 9817 h 126688"/>
                <a:gd name="connsiteX6" fmla="*/ 16777 w 110445"/>
                <a:gd name="connsiteY6" fmla="*/ 9817 h 126688"/>
                <a:gd name="connsiteX7" fmla="*/ 3369 w 110445"/>
                <a:gd name="connsiteY7" fmla="*/ 27979 h 126688"/>
                <a:gd name="connsiteX8" fmla="*/ 289 w 110445"/>
                <a:gd name="connsiteY8" fmla="*/ 50342 h 126688"/>
                <a:gd name="connsiteX9" fmla="*/ 8284 w 110445"/>
                <a:gd name="connsiteY9" fmla="*/ 71459 h 126688"/>
                <a:gd name="connsiteX10" fmla="*/ 25406 w 110445"/>
                <a:gd name="connsiteY10" fmla="*/ 86169 h 126688"/>
                <a:gd name="connsiteX11" fmla="*/ 110445 w 110445"/>
                <a:gd name="connsiteY11" fmla="*/ 126689 h 12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45" h="126688">
                  <a:moveTo>
                    <a:pt x="110445" y="126689"/>
                  </a:moveTo>
                  <a:lnTo>
                    <a:pt x="89586" y="35249"/>
                  </a:lnTo>
                  <a:cubicBezTo>
                    <a:pt x="87825" y="27768"/>
                    <a:pt x="84202" y="20847"/>
                    <a:pt x="79059" y="15132"/>
                  </a:cubicBezTo>
                  <a:cubicBezTo>
                    <a:pt x="73915" y="9417"/>
                    <a:pt x="67417" y="5096"/>
                    <a:pt x="60159" y="2559"/>
                  </a:cubicBezTo>
                  <a:cubicBezTo>
                    <a:pt x="52901" y="21"/>
                    <a:pt x="45117" y="-642"/>
                    <a:pt x="37539" y="627"/>
                  </a:cubicBezTo>
                  <a:cubicBezTo>
                    <a:pt x="29955" y="1896"/>
                    <a:pt x="22812" y="5056"/>
                    <a:pt x="16777" y="9817"/>
                  </a:cubicBezTo>
                  <a:lnTo>
                    <a:pt x="16777" y="9817"/>
                  </a:lnTo>
                  <a:cubicBezTo>
                    <a:pt x="10862" y="14657"/>
                    <a:pt x="6250" y="20898"/>
                    <a:pt x="3369" y="27979"/>
                  </a:cubicBezTo>
                  <a:cubicBezTo>
                    <a:pt x="489" y="35060"/>
                    <a:pt x="-568" y="42747"/>
                    <a:pt x="289" y="50342"/>
                  </a:cubicBezTo>
                  <a:cubicBezTo>
                    <a:pt x="1146" y="57937"/>
                    <a:pt x="3895" y="65195"/>
                    <a:pt x="8284" y="71459"/>
                  </a:cubicBezTo>
                  <a:cubicBezTo>
                    <a:pt x="12673" y="77717"/>
                    <a:pt x="18560" y="82774"/>
                    <a:pt x="25406" y="86169"/>
                  </a:cubicBezTo>
                  <a:lnTo>
                    <a:pt x="110445" y="126689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EF0EB150-ED98-5902-D9A3-B667315C54A7}"/>
                </a:ext>
              </a:extLst>
            </p:cNvPr>
            <p:cNvSpPr/>
            <p:nvPr/>
          </p:nvSpPr>
          <p:spPr>
            <a:xfrm>
              <a:off x="3116045" y="-2836756"/>
              <a:ext cx="110445" cy="126688"/>
            </a:xfrm>
            <a:custGeom>
              <a:avLst/>
              <a:gdLst>
                <a:gd name="connsiteX0" fmla="*/ 110445 w 110445"/>
                <a:gd name="connsiteY0" fmla="*/ 126689 h 126688"/>
                <a:gd name="connsiteX1" fmla="*/ 89586 w 110445"/>
                <a:gd name="connsiteY1" fmla="*/ 35249 h 126688"/>
                <a:gd name="connsiteX2" fmla="*/ 79059 w 110445"/>
                <a:gd name="connsiteY2" fmla="*/ 15132 h 126688"/>
                <a:gd name="connsiteX3" fmla="*/ 60159 w 110445"/>
                <a:gd name="connsiteY3" fmla="*/ 2559 h 126688"/>
                <a:gd name="connsiteX4" fmla="*/ 37539 w 110445"/>
                <a:gd name="connsiteY4" fmla="*/ 627 h 126688"/>
                <a:gd name="connsiteX5" fmla="*/ 16777 w 110445"/>
                <a:gd name="connsiteY5" fmla="*/ 9817 h 126688"/>
                <a:gd name="connsiteX6" fmla="*/ 16777 w 110445"/>
                <a:gd name="connsiteY6" fmla="*/ 9817 h 126688"/>
                <a:gd name="connsiteX7" fmla="*/ 3369 w 110445"/>
                <a:gd name="connsiteY7" fmla="*/ 27979 h 126688"/>
                <a:gd name="connsiteX8" fmla="*/ 289 w 110445"/>
                <a:gd name="connsiteY8" fmla="*/ 50342 h 126688"/>
                <a:gd name="connsiteX9" fmla="*/ 8284 w 110445"/>
                <a:gd name="connsiteY9" fmla="*/ 71459 h 126688"/>
                <a:gd name="connsiteX10" fmla="*/ 25406 w 110445"/>
                <a:gd name="connsiteY10" fmla="*/ 86169 h 126688"/>
                <a:gd name="connsiteX11" fmla="*/ 110445 w 110445"/>
                <a:gd name="connsiteY11" fmla="*/ 126689 h 12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45" h="126688">
                  <a:moveTo>
                    <a:pt x="110445" y="126689"/>
                  </a:moveTo>
                  <a:lnTo>
                    <a:pt x="89586" y="35249"/>
                  </a:lnTo>
                  <a:cubicBezTo>
                    <a:pt x="87825" y="27768"/>
                    <a:pt x="84202" y="20847"/>
                    <a:pt x="79059" y="15132"/>
                  </a:cubicBezTo>
                  <a:cubicBezTo>
                    <a:pt x="73915" y="9417"/>
                    <a:pt x="67417" y="5096"/>
                    <a:pt x="60159" y="2559"/>
                  </a:cubicBezTo>
                  <a:cubicBezTo>
                    <a:pt x="52901" y="21"/>
                    <a:pt x="45117" y="-642"/>
                    <a:pt x="37539" y="627"/>
                  </a:cubicBezTo>
                  <a:cubicBezTo>
                    <a:pt x="29955" y="1896"/>
                    <a:pt x="22812" y="5056"/>
                    <a:pt x="16777" y="9817"/>
                  </a:cubicBezTo>
                  <a:lnTo>
                    <a:pt x="16777" y="9817"/>
                  </a:lnTo>
                  <a:cubicBezTo>
                    <a:pt x="10862" y="14657"/>
                    <a:pt x="6250" y="20898"/>
                    <a:pt x="3369" y="27979"/>
                  </a:cubicBezTo>
                  <a:cubicBezTo>
                    <a:pt x="489" y="35060"/>
                    <a:pt x="-568" y="42747"/>
                    <a:pt x="289" y="50342"/>
                  </a:cubicBezTo>
                  <a:cubicBezTo>
                    <a:pt x="1146" y="57937"/>
                    <a:pt x="3895" y="65195"/>
                    <a:pt x="8284" y="71459"/>
                  </a:cubicBezTo>
                  <a:cubicBezTo>
                    <a:pt x="12673" y="77717"/>
                    <a:pt x="18560" y="82774"/>
                    <a:pt x="25406" y="86169"/>
                  </a:cubicBezTo>
                  <a:lnTo>
                    <a:pt x="110445" y="12668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BCCE6CAD-C3CE-7B1A-733A-7F868BFCB984}"/>
                </a:ext>
              </a:extLst>
            </p:cNvPr>
            <p:cNvSpPr/>
            <p:nvPr/>
          </p:nvSpPr>
          <p:spPr>
            <a:xfrm>
              <a:off x="3115975" y="-2827282"/>
              <a:ext cx="110972" cy="117043"/>
            </a:xfrm>
            <a:custGeom>
              <a:avLst/>
              <a:gdLst>
                <a:gd name="connsiteX0" fmla="*/ 44 w 110972"/>
                <a:gd name="connsiteY0" fmla="*/ 36290 h 117043"/>
                <a:gd name="connsiteX1" fmla="*/ 7148 w 110972"/>
                <a:gd name="connsiteY1" fmla="*/ 60099 h 117043"/>
                <a:gd name="connsiteX2" fmla="*/ 25990 w 110972"/>
                <a:gd name="connsiteY2" fmla="*/ 76295 h 117043"/>
                <a:gd name="connsiteX3" fmla="*/ 110972 w 110972"/>
                <a:gd name="connsiteY3" fmla="*/ 117043 h 117043"/>
                <a:gd name="connsiteX4" fmla="*/ 17304 w 110972"/>
                <a:gd name="connsiteY4" fmla="*/ 0 h 117043"/>
                <a:gd name="connsiteX5" fmla="*/ 4142 w 110972"/>
                <a:gd name="connsiteY5" fmla="*/ 15990 h 117043"/>
                <a:gd name="connsiteX6" fmla="*/ 44 w 110972"/>
                <a:gd name="connsiteY6" fmla="*/ 36290 h 11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972" h="117043">
                  <a:moveTo>
                    <a:pt x="44" y="36290"/>
                  </a:moveTo>
                  <a:cubicBezTo>
                    <a:pt x="79" y="44743"/>
                    <a:pt x="2548" y="53006"/>
                    <a:pt x="7148" y="60099"/>
                  </a:cubicBezTo>
                  <a:cubicBezTo>
                    <a:pt x="11749" y="67191"/>
                    <a:pt x="18287" y="72815"/>
                    <a:pt x="25990" y="76295"/>
                  </a:cubicBezTo>
                  <a:lnTo>
                    <a:pt x="110972" y="117043"/>
                  </a:lnTo>
                  <a:lnTo>
                    <a:pt x="17304" y="0"/>
                  </a:lnTo>
                  <a:cubicBezTo>
                    <a:pt x="11674" y="4172"/>
                    <a:pt x="7154" y="9664"/>
                    <a:pt x="4142" y="15990"/>
                  </a:cubicBezTo>
                  <a:cubicBezTo>
                    <a:pt x="1136" y="22317"/>
                    <a:pt x="-276" y="29289"/>
                    <a:pt x="44" y="36290"/>
                  </a:cubicBez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0E419460-B2B5-01CA-6512-51A26F95867D}"/>
                </a:ext>
              </a:extLst>
            </p:cNvPr>
            <p:cNvSpPr/>
            <p:nvPr/>
          </p:nvSpPr>
          <p:spPr>
            <a:xfrm>
              <a:off x="3208163" y="-2970559"/>
              <a:ext cx="133576" cy="219800"/>
            </a:xfrm>
            <a:custGeom>
              <a:avLst/>
              <a:gdLst>
                <a:gd name="connsiteX0" fmla="*/ 66619 w 133576"/>
                <a:gd name="connsiteY0" fmla="*/ 219800 h 219800"/>
                <a:gd name="connsiteX1" fmla="*/ 126912 w 133576"/>
                <a:gd name="connsiteY1" fmla="*/ 95613 h 219800"/>
                <a:gd name="connsiteX2" fmla="*/ 133473 w 133576"/>
                <a:gd name="connsiteY2" fmla="*/ 62872 h 219800"/>
                <a:gd name="connsiteX3" fmla="*/ 123312 w 133576"/>
                <a:gd name="connsiteY3" fmla="*/ 31068 h 219800"/>
                <a:gd name="connsiteX4" fmla="*/ 98989 w 133576"/>
                <a:gd name="connsiteY4" fmla="*/ 8191 h 219800"/>
                <a:gd name="connsiteX5" fmla="*/ 66619 w 133576"/>
                <a:gd name="connsiteY5" fmla="*/ 1 h 219800"/>
                <a:gd name="connsiteX6" fmla="*/ 66619 w 133576"/>
                <a:gd name="connsiteY6" fmla="*/ 1 h 219800"/>
                <a:gd name="connsiteX7" fmla="*/ 34398 w 133576"/>
                <a:gd name="connsiteY7" fmla="*/ 8391 h 219800"/>
                <a:gd name="connsiteX8" fmla="*/ 10229 w 133576"/>
                <a:gd name="connsiteY8" fmla="*/ 31285 h 219800"/>
                <a:gd name="connsiteX9" fmla="*/ 108 w 133576"/>
                <a:gd name="connsiteY9" fmla="*/ 63003 h 219800"/>
                <a:gd name="connsiteX10" fmla="*/ 6554 w 133576"/>
                <a:gd name="connsiteY10" fmla="*/ 95670 h 219800"/>
                <a:gd name="connsiteX11" fmla="*/ 66619 w 133576"/>
                <a:gd name="connsiteY11" fmla="*/ 219800 h 2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576" h="219800">
                  <a:moveTo>
                    <a:pt x="66619" y="219800"/>
                  </a:moveTo>
                  <a:lnTo>
                    <a:pt x="126912" y="95613"/>
                  </a:lnTo>
                  <a:cubicBezTo>
                    <a:pt x="131844" y="85434"/>
                    <a:pt x="134102" y="74165"/>
                    <a:pt x="133473" y="62872"/>
                  </a:cubicBezTo>
                  <a:cubicBezTo>
                    <a:pt x="132844" y="51579"/>
                    <a:pt x="129347" y="40635"/>
                    <a:pt x="123312" y="31068"/>
                  </a:cubicBezTo>
                  <a:cubicBezTo>
                    <a:pt x="117282" y="21501"/>
                    <a:pt x="108910" y="13625"/>
                    <a:pt x="98989" y="8191"/>
                  </a:cubicBezTo>
                  <a:cubicBezTo>
                    <a:pt x="89073" y="2756"/>
                    <a:pt x="77929" y="-62"/>
                    <a:pt x="66619" y="1"/>
                  </a:cubicBezTo>
                  <a:lnTo>
                    <a:pt x="66619" y="1"/>
                  </a:lnTo>
                  <a:cubicBezTo>
                    <a:pt x="55343" y="35"/>
                    <a:pt x="44256" y="2916"/>
                    <a:pt x="34398" y="8391"/>
                  </a:cubicBezTo>
                  <a:cubicBezTo>
                    <a:pt x="24539" y="13860"/>
                    <a:pt x="16224" y="21735"/>
                    <a:pt x="10229" y="31285"/>
                  </a:cubicBezTo>
                  <a:cubicBezTo>
                    <a:pt x="4228" y="40835"/>
                    <a:pt x="748" y="51750"/>
                    <a:pt x="108" y="63003"/>
                  </a:cubicBezTo>
                  <a:cubicBezTo>
                    <a:pt x="-532" y="74262"/>
                    <a:pt x="1685" y="85503"/>
                    <a:pt x="6554" y="95670"/>
                  </a:cubicBezTo>
                  <a:lnTo>
                    <a:pt x="66619" y="21980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0F34C521-7E60-2A67-4519-8BA3DEFA3C90}"/>
                </a:ext>
              </a:extLst>
            </p:cNvPr>
            <p:cNvSpPr/>
            <p:nvPr/>
          </p:nvSpPr>
          <p:spPr>
            <a:xfrm>
              <a:off x="3208163" y="-2970559"/>
              <a:ext cx="133576" cy="219800"/>
            </a:xfrm>
            <a:custGeom>
              <a:avLst/>
              <a:gdLst>
                <a:gd name="connsiteX0" fmla="*/ 66619 w 133576"/>
                <a:gd name="connsiteY0" fmla="*/ 219800 h 219800"/>
                <a:gd name="connsiteX1" fmla="*/ 126912 w 133576"/>
                <a:gd name="connsiteY1" fmla="*/ 95613 h 219800"/>
                <a:gd name="connsiteX2" fmla="*/ 133473 w 133576"/>
                <a:gd name="connsiteY2" fmla="*/ 62872 h 219800"/>
                <a:gd name="connsiteX3" fmla="*/ 123312 w 133576"/>
                <a:gd name="connsiteY3" fmla="*/ 31068 h 219800"/>
                <a:gd name="connsiteX4" fmla="*/ 98989 w 133576"/>
                <a:gd name="connsiteY4" fmla="*/ 8191 h 219800"/>
                <a:gd name="connsiteX5" fmla="*/ 66619 w 133576"/>
                <a:gd name="connsiteY5" fmla="*/ 1 h 219800"/>
                <a:gd name="connsiteX6" fmla="*/ 66619 w 133576"/>
                <a:gd name="connsiteY6" fmla="*/ 1 h 219800"/>
                <a:gd name="connsiteX7" fmla="*/ 34398 w 133576"/>
                <a:gd name="connsiteY7" fmla="*/ 8391 h 219800"/>
                <a:gd name="connsiteX8" fmla="*/ 10229 w 133576"/>
                <a:gd name="connsiteY8" fmla="*/ 31285 h 219800"/>
                <a:gd name="connsiteX9" fmla="*/ 108 w 133576"/>
                <a:gd name="connsiteY9" fmla="*/ 63003 h 219800"/>
                <a:gd name="connsiteX10" fmla="*/ 6554 w 133576"/>
                <a:gd name="connsiteY10" fmla="*/ 95670 h 219800"/>
                <a:gd name="connsiteX11" fmla="*/ 66619 w 133576"/>
                <a:gd name="connsiteY11" fmla="*/ 219800 h 2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576" h="219800">
                  <a:moveTo>
                    <a:pt x="66619" y="219800"/>
                  </a:moveTo>
                  <a:lnTo>
                    <a:pt x="126912" y="95613"/>
                  </a:lnTo>
                  <a:cubicBezTo>
                    <a:pt x="131844" y="85434"/>
                    <a:pt x="134102" y="74165"/>
                    <a:pt x="133473" y="62872"/>
                  </a:cubicBezTo>
                  <a:cubicBezTo>
                    <a:pt x="132844" y="51579"/>
                    <a:pt x="129347" y="40635"/>
                    <a:pt x="123312" y="31068"/>
                  </a:cubicBezTo>
                  <a:cubicBezTo>
                    <a:pt x="117282" y="21501"/>
                    <a:pt x="108910" y="13625"/>
                    <a:pt x="98989" y="8191"/>
                  </a:cubicBezTo>
                  <a:cubicBezTo>
                    <a:pt x="89073" y="2756"/>
                    <a:pt x="77929" y="-62"/>
                    <a:pt x="66619" y="1"/>
                  </a:cubicBezTo>
                  <a:lnTo>
                    <a:pt x="66619" y="1"/>
                  </a:lnTo>
                  <a:cubicBezTo>
                    <a:pt x="55343" y="35"/>
                    <a:pt x="44256" y="2916"/>
                    <a:pt x="34398" y="8391"/>
                  </a:cubicBezTo>
                  <a:cubicBezTo>
                    <a:pt x="24539" y="13860"/>
                    <a:pt x="16224" y="21735"/>
                    <a:pt x="10229" y="31285"/>
                  </a:cubicBezTo>
                  <a:cubicBezTo>
                    <a:pt x="4228" y="40835"/>
                    <a:pt x="748" y="51750"/>
                    <a:pt x="108" y="63003"/>
                  </a:cubicBezTo>
                  <a:cubicBezTo>
                    <a:pt x="-532" y="74262"/>
                    <a:pt x="1685" y="85503"/>
                    <a:pt x="6554" y="95670"/>
                  </a:cubicBezTo>
                  <a:lnTo>
                    <a:pt x="66619" y="21980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877DCE68-5BA5-92D9-8452-4E98D8C36DAF}"/>
                </a:ext>
              </a:extLst>
            </p:cNvPr>
            <p:cNvSpPr/>
            <p:nvPr/>
          </p:nvSpPr>
          <p:spPr>
            <a:xfrm>
              <a:off x="3208086" y="-2970157"/>
              <a:ext cx="66695" cy="219398"/>
            </a:xfrm>
            <a:custGeom>
              <a:avLst/>
              <a:gdLst>
                <a:gd name="connsiteX0" fmla="*/ 63667 w 66695"/>
                <a:gd name="connsiteY0" fmla="*/ 0 h 219398"/>
                <a:gd name="connsiteX1" fmla="*/ 66696 w 66695"/>
                <a:gd name="connsiteY1" fmla="*/ 219399 h 219398"/>
                <a:gd name="connsiteX2" fmla="*/ 6631 w 66695"/>
                <a:gd name="connsiteY2" fmla="*/ 95212 h 219398"/>
                <a:gd name="connsiteX3" fmla="*/ 65 w 66695"/>
                <a:gd name="connsiteY3" fmla="*/ 63351 h 219398"/>
                <a:gd name="connsiteX4" fmla="*/ 9432 w 66695"/>
                <a:gd name="connsiteY4" fmla="*/ 32198 h 219398"/>
                <a:gd name="connsiteX5" fmla="*/ 32480 w 66695"/>
                <a:gd name="connsiteY5" fmla="*/ 9241 h 219398"/>
                <a:gd name="connsiteX6" fmla="*/ 63667 w 66695"/>
                <a:gd name="connsiteY6" fmla="*/ 0 h 21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95" h="219398">
                  <a:moveTo>
                    <a:pt x="63667" y="0"/>
                  </a:moveTo>
                  <a:lnTo>
                    <a:pt x="66696" y="219399"/>
                  </a:lnTo>
                  <a:lnTo>
                    <a:pt x="6631" y="95212"/>
                  </a:lnTo>
                  <a:cubicBezTo>
                    <a:pt x="1836" y="85302"/>
                    <a:pt x="-421" y="74352"/>
                    <a:pt x="65" y="63351"/>
                  </a:cubicBezTo>
                  <a:cubicBezTo>
                    <a:pt x="556" y="52349"/>
                    <a:pt x="3774" y="41645"/>
                    <a:pt x="9432" y="32198"/>
                  </a:cubicBezTo>
                  <a:cubicBezTo>
                    <a:pt x="15090" y="22752"/>
                    <a:pt x="23010" y="14865"/>
                    <a:pt x="32480" y="9241"/>
                  </a:cubicBezTo>
                  <a:cubicBezTo>
                    <a:pt x="41950" y="3623"/>
                    <a:pt x="52666" y="446"/>
                    <a:pt x="63667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D965735C-4577-FC15-9622-254E466F09BC}"/>
                </a:ext>
              </a:extLst>
            </p:cNvPr>
            <p:cNvSpPr/>
            <p:nvPr/>
          </p:nvSpPr>
          <p:spPr>
            <a:xfrm>
              <a:off x="3312524" y="-2797047"/>
              <a:ext cx="131313" cy="211680"/>
            </a:xfrm>
            <a:custGeom>
              <a:avLst/>
              <a:gdLst>
                <a:gd name="connsiteX0" fmla="*/ 28952 w 131313"/>
                <a:gd name="connsiteY0" fmla="*/ 211681 h 211680"/>
                <a:gd name="connsiteX1" fmla="*/ 115992 w 131313"/>
                <a:gd name="connsiteY1" fmla="*/ 107839 h 211680"/>
                <a:gd name="connsiteX2" fmla="*/ 130108 w 131313"/>
                <a:gd name="connsiteY2" fmla="*/ 78190 h 211680"/>
                <a:gd name="connsiteX3" fmla="*/ 128119 w 131313"/>
                <a:gd name="connsiteY3" fmla="*/ 45414 h 211680"/>
                <a:gd name="connsiteX4" fmla="*/ 110517 w 131313"/>
                <a:gd name="connsiteY4" fmla="*/ 17691 h 211680"/>
                <a:gd name="connsiteX5" fmla="*/ 81702 w 131313"/>
                <a:gd name="connsiteY5" fmla="*/ 1940 h 211680"/>
                <a:gd name="connsiteX6" fmla="*/ 48926 w 131313"/>
                <a:gd name="connsiteY6" fmla="*/ 2209 h 211680"/>
                <a:gd name="connsiteX7" fmla="*/ 20346 w 131313"/>
                <a:gd name="connsiteY7" fmla="*/ 18245 h 211680"/>
                <a:gd name="connsiteX8" fmla="*/ 3035 w 131313"/>
                <a:gd name="connsiteY8" fmla="*/ 46077 h 211680"/>
                <a:gd name="connsiteX9" fmla="*/ 1292 w 131313"/>
                <a:gd name="connsiteY9" fmla="*/ 78807 h 211680"/>
                <a:gd name="connsiteX10" fmla="*/ 28952 w 131313"/>
                <a:gd name="connsiteY10" fmla="*/ 211681 h 21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313" h="211680">
                  <a:moveTo>
                    <a:pt x="28952" y="211681"/>
                  </a:moveTo>
                  <a:lnTo>
                    <a:pt x="115992" y="107839"/>
                  </a:lnTo>
                  <a:cubicBezTo>
                    <a:pt x="123130" y="99312"/>
                    <a:pt x="127988" y="89106"/>
                    <a:pt x="130108" y="78190"/>
                  </a:cubicBezTo>
                  <a:cubicBezTo>
                    <a:pt x="132228" y="67274"/>
                    <a:pt x="131543" y="55993"/>
                    <a:pt x="128119" y="45414"/>
                  </a:cubicBezTo>
                  <a:cubicBezTo>
                    <a:pt x="124690" y="34830"/>
                    <a:pt x="118638" y="25292"/>
                    <a:pt x="110517" y="17691"/>
                  </a:cubicBezTo>
                  <a:cubicBezTo>
                    <a:pt x="102402" y="10084"/>
                    <a:pt x="92486" y="4666"/>
                    <a:pt x="81702" y="1940"/>
                  </a:cubicBezTo>
                  <a:cubicBezTo>
                    <a:pt x="70929" y="-734"/>
                    <a:pt x="59653" y="-643"/>
                    <a:pt x="48926" y="2209"/>
                  </a:cubicBezTo>
                  <a:cubicBezTo>
                    <a:pt x="38199" y="5061"/>
                    <a:pt x="28370" y="10576"/>
                    <a:pt x="20346" y="18245"/>
                  </a:cubicBezTo>
                  <a:cubicBezTo>
                    <a:pt x="12322" y="25915"/>
                    <a:pt x="6367" y="35493"/>
                    <a:pt x="3035" y="46077"/>
                  </a:cubicBezTo>
                  <a:cubicBezTo>
                    <a:pt x="-297" y="56667"/>
                    <a:pt x="-897" y="67926"/>
                    <a:pt x="1292" y="78807"/>
                  </a:cubicBezTo>
                  <a:lnTo>
                    <a:pt x="28952" y="211681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D76F0FA7-98C0-B792-0EFC-31AE03BCC17A}"/>
                </a:ext>
              </a:extLst>
            </p:cNvPr>
            <p:cNvSpPr/>
            <p:nvPr/>
          </p:nvSpPr>
          <p:spPr>
            <a:xfrm>
              <a:off x="3312700" y="-2796990"/>
              <a:ext cx="81697" cy="211109"/>
            </a:xfrm>
            <a:custGeom>
              <a:avLst/>
              <a:gdLst>
                <a:gd name="connsiteX0" fmla="*/ 1287 w 81697"/>
                <a:gd name="connsiteY0" fmla="*/ 78807 h 211109"/>
                <a:gd name="connsiteX1" fmla="*/ 3036 w 81697"/>
                <a:gd name="connsiteY1" fmla="*/ 46077 h 211109"/>
                <a:gd name="connsiteX2" fmla="*/ 20341 w 81697"/>
                <a:gd name="connsiteY2" fmla="*/ 18245 h 211109"/>
                <a:gd name="connsiteX3" fmla="*/ 48928 w 81697"/>
                <a:gd name="connsiteY3" fmla="*/ 2209 h 211109"/>
                <a:gd name="connsiteX4" fmla="*/ 81698 w 81697"/>
                <a:gd name="connsiteY4" fmla="*/ 1940 h 211109"/>
                <a:gd name="connsiteX5" fmla="*/ 28091 w 81697"/>
                <a:gd name="connsiteY5" fmla="*/ 211109 h 211109"/>
                <a:gd name="connsiteX6" fmla="*/ 1287 w 81697"/>
                <a:gd name="connsiteY6" fmla="*/ 78807 h 211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697" h="211109">
                  <a:moveTo>
                    <a:pt x="1287" y="78807"/>
                  </a:moveTo>
                  <a:cubicBezTo>
                    <a:pt x="-896" y="67926"/>
                    <a:pt x="-296" y="56667"/>
                    <a:pt x="3036" y="46077"/>
                  </a:cubicBezTo>
                  <a:cubicBezTo>
                    <a:pt x="6362" y="35493"/>
                    <a:pt x="12317" y="25915"/>
                    <a:pt x="20341" y="18245"/>
                  </a:cubicBezTo>
                  <a:cubicBezTo>
                    <a:pt x="28365" y="10576"/>
                    <a:pt x="38201" y="5061"/>
                    <a:pt x="48928" y="2209"/>
                  </a:cubicBezTo>
                  <a:cubicBezTo>
                    <a:pt x="59655" y="-643"/>
                    <a:pt x="70925" y="-734"/>
                    <a:pt x="81698" y="1940"/>
                  </a:cubicBezTo>
                  <a:lnTo>
                    <a:pt x="28091" y="211109"/>
                  </a:lnTo>
                  <a:lnTo>
                    <a:pt x="1287" y="78807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952C53A-6C29-B6B4-E3B7-DC7DEE6D88B8}"/>
                </a:ext>
              </a:extLst>
            </p:cNvPr>
            <p:cNvSpPr/>
            <p:nvPr/>
          </p:nvSpPr>
          <p:spPr>
            <a:xfrm>
              <a:off x="3353706" y="-2593581"/>
              <a:ext cx="139509" cy="131944"/>
            </a:xfrm>
            <a:custGeom>
              <a:avLst/>
              <a:gdLst>
                <a:gd name="connsiteX0" fmla="*/ 0 w 139509"/>
                <a:gd name="connsiteY0" fmla="*/ 131944 h 131944"/>
                <a:gd name="connsiteX1" fmla="*/ 39719 w 139509"/>
                <a:gd name="connsiteY1" fmla="*/ 32675 h 131944"/>
                <a:gd name="connsiteX2" fmla="*/ 54892 w 139509"/>
                <a:gd name="connsiteY2" fmla="*/ 11746 h 131944"/>
                <a:gd name="connsiteX3" fmla="*/ 78330 w 139509"/>
                <a:gd name="connsiteY3" fmla="*/ 842 h 131944"/>
                <a:gd name="connsiteX4" fmla="*/ 104116 w 139509"/>
                <a:gd name="connsiteY4" fmla="*/ 2717 h 131944"/>
                <a:gd name="connsiteX5" fmla="*/ 125730 w 139509"/>
                <a:gd name="connsiteY5" fmla="*/ 16901 h 131944"/>
                <a:gd name="connsiteX6" fmla="*/ 125730 w 139509"/>
                <a:gd name="connsiteY6" fmla="*/ 16901 h 131944"/>
                <a:gd name="connsiteX7" fmla="*/ 138040 w 139509"/>
                <a:gd name="connsiteY7" fmla="*/ 39744 h 131944"/>
                <a:gd name="connsiteX8" fmla="*/ 137640 w 139509"/>
                <a:gd name="connsiteY8" fmla="*/ 65690 h 131944"/>
                <a:gd name="connsiteX9" fmla="*/ 124616 w 139509"/>
                <a:gd name="connsiteY9" fmla="*/ 88133 h 131944"/>
                <a:gd name="connsiteX10" fmla="*/ 102298 w 139509"/>
                <a:gd name="connsiteY10" fmla="*/ 101369 h 131944"/>
                <a:gd name="connsiteX11" fmla="*/ 0 w 139509"/>
                <a:gd name="connsiteY11" fmla="*/ 131944 h 1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509" h="131944">
                  <a:moveTo>
                    <a:pt x="0" y="131944"/>
                  </a:moveTo>
                  <a:lnTo>
                    <a:pt x="39719" y="32675"/>
                  </a:lnTo>
                  <a:cubicBezTo>
                    <a:pt x="42914" y="24519"/>
                    <a:pt x="48137" y="17318"/>
                    <a:pt x="54892" y="11746"/>
                  </a:cubicBezTo>
                  <a:cubicBezTo>
                    <a:pt x="61648" y="6174"/>
                    <a:pt x="69717" y="2419"/>
                    <a:pt x="78330" y="842"/>
                  </a:cubicBezTo>
                  <a:cubicBezTo>
                    <a:pt x="86948" y="-735"/>
                    <a:pt x="95823" y="-89"/>
                    <a:pt x="104116" y="2717"/>
                  </a:cubicBezTo>
                  <a:cubicBezTo>
                    <a:pt x="112408" y="5528"/>
                    <a:pt x="119849" y="10409"/>
                    <a:pt x="125730" y="16901"/>
                  </a:cubicBezTo>
                  <a:lnTo>
                    <a:pt x="125730" y="16901"/>
                  </a:lnTo>
                  <a:cubicBezTo>
                    <a:pt x="131719" y="23337"/>
                    <a:pt x="135960" y="31200"/>
                    <a:pt x="138040" y="39744"/>
                  </a:cubicBezTo>
                  <a:cubicBezTo>
                    <a:pt x="140126" y="48282"/>
                    <a:pt x="139989" y="57215"/>
                    <a:pt x="137640" y="65690"/>
                  </a:cubicBezTo>
                  <a:cubicBezTo>
                    <a:pt x="135285" y="74160"/>
                    <a:pt x="130805" y="81887"/>
                    <a:pt x="124616" y="88133"/>
                  </a:cubicBezTo>
                  <a:cubicBezTo>
                    <a:pt x="118432" y="94380"/>
                    <a:pt x="110745" y="98940"/>
                    <a:pt x="102298" y="101369"/>
                  </a:cubicBezTo>
                  <a:lnTo>
                    <a:pt x="0" y="13194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A4E39D45-D2A7-72C2-2681-188F375B5016}"/>
                </a:ext>
              </a:extLst>
            </p:cNvPr>
            <p:cNvSpPr/>
            <p:nvPr/>
          </p:nvSpPr>
          <p:spPr>
            <a:xfrm>
              <a:off x="3353706" y="-2593581"/>
              <a:ext cx="139509" cy="131944"/>
            </a:xfrm>
            <a:custGeom>
              <a:avLst/>
              <a:gdLst>
                <a:gd name="connsiteX0" fmla="*/ 0 w 139509"/>
                <a:gd name="connsiteY0" fmla="*/ 131944 h 131944"/>
                <a:gd name="connsiteX1" fmla="*/ 39719 w 139509"/>
                <a:gd name="connsiteY1" fmla="*/ 32675 h 131944"/>
                <a:gd name="connsiteX2" fmla="*/ 54892 w 139509"/>
                <a:gd name="connsiteY2" fmla="*/ 11746 h 131944"/>
                <a:gd name="connsiteX3" fmla="*/ 78330 w 139509"/>
                <a:gd name="connsiteY3" fmla="*/ 842 h 131944"/>
                <a:gd name="connsiteX4" fmla="*/ 104116 w 139509"/>
                <a:gd name="connsiteY4" fmla="*/ 2717 h 131944"/>
                <a:gd name="connsiteX5" fmla="*/ 125730 w 139509"/>
                <a:gd name="connsiteY5" fmla="*/ 16901 h 131944"/>
                <a:gd name="connsiteX6" fmla="*/ 125730 w 139509"/>
                <a:gd name="connsiteY6" fmla="*/ 16901 h 131944"/>
                <a:gd name="connsiteX7" fmla="*/ 138040 w 139509"/>
                <a:gd name="connsiteY7" fmla="*/ 39744 h 131944"/>
                <a:gd name="connsiteX8" fmla="*/ 137640 w 139509"/>
                <a:gd name="connsiteY8" fmla="*/ 65690 h 131944"/>
                <a:gd name="connsiteX9" fmla="*/ 124616 w 139509"/>
                <a:gd name="connsiteY9" fmla="*/ 88133 h 131944"/>
                <a:gd name="connsiteX10" fmla="*/ 102298 w 139509"/>
                <a:gd name="connsiteY10" fmla="*/ 101369 h 131944"/>
                <a:gd name="connsiteX11" fmla="*/ 0 w 139509"/>
                <a:gd name="connsiteY11" fmla="*/ 131944 h 1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509" h="131944">
                  <a:moveTo>
                    <a:pt x="0" y="131944"/>
                  </a:moveTo>
                  <a:lnTo>
                    <a:pt x="39719" y="32675"/>
                  </a:lnTo>
                  <a:cubicBezTo>
                    <a:pt x="42914" y="24519"/>
                    <a:pt x="48137" y="17318"/>
                    <a:pt x="54892" y="11746"/>
                  </a:cubicBezTo>
                  <a:cubicBezTo>
                    <a:pt x="61648" y="6174"/>
                    <a:pt x="69717" y="2419"/>
                    <a:pt x="78330" y="842"/>
                  </a:cubicBezTo>
                  <a:cubicBezTo>
                    <a:pt x="86948" y="-735"/>
                    <a:pt x="95823" y="-89"/>
                    <a:pt x="104116" y="2717"/>
                  </a:cubicBezTo>
                  <a:cubicBezTo>
                    <a:pt x="112408" y="5528"/>
                    <a:pt x="119849" y="10409"/>
                    <a:pt x="125730" y="16901"/>
                  </a:cubicBezTo>
                  <a:lnTo>
                    <a:pt x="125730" y="16901"/>
                  </a:lnTo>
                  <a:cubicBezTo>
                    <a:pt x="131719" y="23337"/>
                    <a:pt x="135960" y="31200"/>
                    <a:pt x="138040" y="39744"/>
                  </a:cubicBezTo>
                  <a:cubicBezTo>
                    <a:pt x="140126" y="48282"/>
                    <a:pt x="139989" y="57215"/>
                    <a:pt x="137640" y="65690"/>
                  </a:cubicBezTo>
                  <a:cubicBezTo>
                    <a:pt x="135285" y="74160"/>
                    <a:pt x="130805" y="81887"/>
                    <a:pt x="124616" y="88133"/>
                  </a:cubicBezTo>
                  <a:cubicBezTo>
                    <a:pt x="118432" y="94380"/>
                    <a:pt x="110745" y="98940"/>
                    <a:pt x="102298" y="101369"/>
                  </a:cubicBezTo>
                  <a:lnTo>
                    <a:pt x="0" y="13194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40587240-B674-9818-1B8B-3CE1F2A45475}"/>
                </a:ext>
              </a:extLst>
            </p:cNvPr>
            <p:cNvSpPr/>
            <p:nvPr/>
          </p:nvSpPr>
          <p:spPr>
            <a:xfrm>
              <a:off x="3353706" y="-2593522"/>
              <a:ext cx="124244" cy="131599"/>
            </a:xfrm>
            <a:custGeom>
              <a:avLst/>
              <a:gdLst>
                <a:gd name="connsiteX0" fmla="*/ 124244 w 124244"/>
                <a:gd name="connsiteY0" fmla="*/ 14785 h 131599"/>
                <a:gd name="connsiteX1" fmla="*/ 0 w 124244"/>
                <a:gd name="connsiteY1" fmla="*/ 131600 h 131599"/>
                <a:gd name="connsiteX2" fmla="*/ 39719 w 124244"/>
                <a:gd name="connsiteY2" fmla="*/ 32330 h 131599"/>
                <a:gd name="connsiteX3" fmla="*/ 54624 w 124244"/>
                <a:gd name="connsiteY3" fmla="*/ 12019 h 131599"/>
                <a:gd name="connsiteX4" fmla="*/ 77318 w 124244"/>
                <a:gd name="connsiteY4" fmla="*/ 1086 h 131599"/>
                <a:gd name="connsiteX5" fmla="*/ 102487 w 124244"/>
                <a:gd name="connsiteY5" fmla="*/ 2086 h 131599"/>
                <a:gd name="connsiteX6" fmla="*/ 124244 w 124244"/>
                <a:gd name="connsiteY6" fmla="*/ 14785 h 131599"/>
                <a:gd name="connsiteX7" fmla="*/ 124244 w 124244"/>
                <a:gd name="connsiteY7" fmla="*/ 14785 h 13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244" h="131599">
                  <a:moveTo>
                    <a:pt x="124244" y="14785"/>
                  </a:moveTo>
                  <a:lnTo>
                    <a:pt x="0" y="131600"/>
                  </a:lnTo>
                  <a:lnTo>
                    <a:pt x="39719" y="32330"/>
                  </a:lnTo>
                  <a:cubicBezTo>
                    <a:pt x="42948" y="24443"/>
                    <a:pt x="48069" y="17471"/>
                    <a:pt x="54624" y="12019"/>
                  </a:cubicBezTo>
                  <a:cubicBezTo>
                    <a:pt x="61179" y="6573"/>
                    <a:pt x="68969" y="2818"/>
                    <a:pt x="77318" y="1086"/>
                  </a:cubicBezTo>
                  <a:cubicBezTo>
                    <a:pt x="85662" y="-646"/>
                    <a:pt x="94303" y="-303"/>
                    <a:pt x="102487" y="2086"/>
                  </a:cubicBezTo>
                  <a:cubicBezTo>
                    <a:pt x="110671" y="4475"/>
                    <a:pt x="118140" y="8836"/>
                    <a:pt x="124244" y="14785"/>
                  </a:cubicBezTo>
                  <a:lnTo>
                    <a:pt x="124244" y="14785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7DFF5EDB-1414-502B-F7D5-F42695F0888E}"/>
                </a:ext>
              </a:extLst>
            </p:cNvPr>
            <p:cNvSpPr/>
            <p:nvPr/>
          </p:nvSpPr>
          <p:spPr>
            <a:xfrm>
              <a:off x="3138858" y="-2687295"/>
              <a:ext cx="148668" cy="138618"/>
            </a:xfrm>
            <a:custGeom>
              <a:avLst/>
              <a:gdLst>
                <a:gd name="connsiteX0" fmla="*/ 148668 w 148668"/>
                <a:gd name="connsiteY0" fmla="*/ 138618 h 138618"/>
                <a:gd name="connsiteX1" fmla="*/ 105406 w 148668"/>
                <a:gd name="connsiteY1" fmla="*/ 33748 h 138618"/>
                <a:gd name="connsiteX2" fmla="*/ 88930 w 148668"/>
                <a:gd name="connsiteY2" fmla="*/ 11974 h 138618"/>
                <a:gd name="connsiteX3" fmla="*/ 64012 w 148668"/>
                <a:gd name="connsiteY3" fmla="*/ 801 h 138618"/>
                <a:gd name="connsiteX4" fmla="*/ 36792 w 148668"/>
                <a:gd name="connsiteY4" fmla="*/ 2979 h 138618"/>
                <a:gd name="connsiteX5" fmla="*/ 13966 w 148668"/>
                <a:gd name="connsiteY5" fmla="*/ 17975 h 138618"/>
                <a:gd name="connsiteX6" fmla="*/ 1364 w 148668"/>
                <a:gd name="connsiteY6" fmla="*/ 42326 h 138618"/>
                <a:gd name="connsiteX7" fmla="*/ 2182 w 148668"/>
                <a:gd name="connsiteY7" fmla="*/ 69736 h 138618"/>
                <a:gd name="connsiteX8" fmla="*/ 16206 w 148668"/>
                <a:gd name="connsiteY8" fmla="*/ 93293 h 138618"/>
                <a:gd name="connsiteX9" fmla="*/ 39912 w 148668"/>
                <a:gd name="connsiteY9" fmla="*/ 107071 h 138618"/>
                <a:gd name="connsiteX10" fmla="*/ 148668 w 148668"/>
                <a:gd name="connsiteY10" fmla="*/ 138618 h 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668" h="138618">
                  <a:moveTo>
                    <a:pt x="148668" y="138618"/>
                  </a:moveTo>
                  <a:lnTo>
                    <a:pt x="105406" y="33748"/>
                  </a:lnTo>
                  <a:cubicBezTo>
                    <a:pt x="101828" y="25221"/>
                    <a:pt x="96165" y="17735"/>
                    <a:pt x="88930" y="11974"/>
                  </a:cubicBezTo>
                  <a:cubicBezTo>
                    <a:pt x="81694" y="6213"/>
                    <a:pt x="73122" y="2373"/>
                    <a:pt x="64012" y="801"/>
                  </a:cubicBezTo>
                  <a:cubicBezTo>
                    <a:pt x="54897" y="-771"/>
                    <a:pt x="45536" y="-22"/>
                    <a:pt x="36792" y="2979"/>
                  </a:cubicBezTo>
                  <a:cubicBezTo>
                    <a:pt x="28042" y="5979"/>
                    <a:pt x="20195" y="11139"/>
                    <a:pt x="13966" y="17975"/>
                  </a:cubicBezTo>
                  <a:cubicBezTo>
                    <a:pt x="7765" y="24890"/>
                    <a:pt x="3427" y="33268"/>
                    <a:pt x="1364" y="42326"/>
                  </a:cubicBezTo>
                  <a:cubicBezTo>
                    <a:pt x="-699" y="51385"/>
                    <a:pt x="-419" y="60814"/>
                    <a:pt x="2182" y="69736"/>
                  </a:cubicBezTo>
                  <a:cubicBezTo>
                    <a:pt x="4776" y="78651"/>
                    <a:pt x="9605" y="86760"/>
                    <a:pt x="16206" y="93293"/>
                  </a:cubicBezTo>
                  <a:cubicBezTo>
                    <a:pt x="22807" y="99825"/>
                    <a:pt x="30968" y="104568"/>
                    <a:pt x="39912" y="107071"/>
                  </a:cubicBezTo>
                  <a:lnTo>
                    <a:pt x="148668" y="13861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59E02AC3-2A9C-4F68-7C88-39077A2EEA39}"/>
                </a:ext>
              </a:extLst>
            </p:cNvPr>
            <p:cNvSpPr/>
            <p:nvPr/>
          </p:nvSpPr>
          <p:spPr>
            <a:xfrm>
              <a:off x="3138858" y="-2687295"/>
              <a:ext cx="148668" cy="138618"/>
            </a:xfrm>
            <a:custGeom>
              <a:avLst/>
              <a:gdLst>
                <a:gd name="connsiteX0" fmla="*/ 148668 w 148668"/>
                <a:gd name="connsiteY0" fmla="*/ 138618 h 138618"/>
                <a:gd name="connsiteX1" fmla="*/ 105406 w 148668"/>
                <a:gd name="connsiteY1" fmla="*/ 33748 h 138618"/>
                <a:gd name="connsiteX2" fmla="*/ 88930 w 148668"/>
                <a:gd name="connsiteY2" fmla="*/ 11974 h 138618"/>
                <a:gd name="connsiteX3" fmla="*/ 64012 w 148668"/>
                <a:gd name="connsiteY3" fmla="*/ 801 h 138618"/>
                <a:gd name="connsiteX4" fmla="*/ 36792 w 148668"/>
                <a:gd name="connsiteY4" fmla="*/ 2979 h 138618"/>
                <a:gd name="connsiteX5" fmla="*/ 13966 w 148668"/>
                <a:gd name="connsiteY5" fmla="*/ 17975 h 138618"/>
                <a:gd name="connsiteX6" fmla="*/ 1364 w 148668"/>
                <a:gd name="connsiteY6" fmla="*/ 42326 h 138618"/>
                <a:gd name="connsiteX7" fmla="*/ 2182 w 148668"/>
                <a:gd name="connsiteY7" fmla="*/ 69736 h 138618"/>
                <a:gd name="connsiteX8" fmla="*/ 16206 w 148668"/>
                <a:gd name="connsiteY8" fmla="*/ 93293 h 138618"/>
                <a:gd name="connsiteX9" fmla="*/ 39912 w 148668"/>
                <a:gd name="connsiteY9" fmla="*/ 107071 h 138618"/>
                <a:gd name="connsiteX10" fmla="*/ 148668 w 148668"/>
                <a:gd name="connsiteY10" fmla="*/ 138618 h 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668" h="138618">
                  <a:moveTo>
                    <a:pt x="148668" y="138618"/>
                  </a:moveTo>
                  <a:lnTo>
                    <a:pt x="105406" y="33748"/>
                  </a:lnTo>
                  <a:cubicBezTo>
                    <a:pt x="101828" y="25221"/>
                    <a:pt x="96165" y="17735"/>
                    <a:pt x="88930" y="11974"/>
                  </a:cubicBezTo>
                  <a:cubicBezTo>
                    <a:pt x="81694" y="6213"/>
                    <a:pt x="73122" y="2373"/>
                    <a:pt x="64012" y="801"/>
                  </a:cubicBezTo>
                  <a:cubicBezTo>
                    <a:pt x="54897" y="-771"/>
                    <a:pt x="45536" y="-22"/>
                    <a:pt x="36792" y="2979"/>
                  </a:cubicBezTo>
                  <a:cubicBezTo>
                    <a:pt x="28042" y="5979"/>
                    <a:pt x="20195" y="11139"/>
                    <a:pt x="13966" y="17975"/>
                  </a:cubicBezTo>
                  <a:cubicBezTo>
                    <a:pt x="7765" y="24890"/>
                    <a:pt x="3427" y="33268"/>
                    <a:pt x="1364" y="42326"/>
                  </a:cubicBezTo>
                  <a:cubicBezTo>
                    <a:pt x="-699" y="51385"/>
                    <a:pt x="-419" y="60814"/>
                    <a:pt x="2182" y="69736"/>
                  </a:cubicBezTo>
                  <a:cubicBezTo>
                    <a:pt x="4776" y="78651"/>
                    <a:pt x="9605" y="86760"/>
                    <a:pt x="16206" y="93293"/>
                  </a:cubicBezTo>
                  <a:cubicBezTo>
                    <a:pt x="22807" y="99825"/>
                    <a:pt x="30968" y="104568"/>
                    <a:pt x="39912" y="107071"/>
                  </a:cubicBezTo>
                  <a:lnTo>
                    <a:pt x="148668" y="13861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EF942CF1-D862-60E7-A4EC-9EDC4B4BD5C7}"/>
                </a:ext>
              </a:extLst>
            </p:cNvPr>
            <p:cNvSpPr/>
            <p:nvPr/>
          </p:nvSpPr>
          <p:spPr>
            <a:xfrm>
              <a:off x="3076300" y="-2534960"/>
              <a:ext cx="207683" cy="115042"/>
            </a:xfrm>
            <a:custGeom>
              <a:avLst/>
              <a:gdLst>
                <a:gd name="connsiteX0" fmla="*/ 206140 w 207683"/>
                <a:gd name="connsiteY0" fmla="*/ 115043 h 115042"/>
                <a:gd name="connsiteX1" fmla="*/ 207683 w 207683"/>
                <a:gd name="connsiteY1" fmla="*/ 112986 h 115042"/>
                <a:gd name="connsiteX2" fmla="*/ 1029 w 207683"/>
                <a:gd name="connsiteY2" fmla="*/ 0 h 115042"/>
                <a:gd name="connsiteX3" fmla="*/ 0 w 207683"/>
                <a:gd name="connsiteY3" fmla="*/ 2058 h 115042"/>
                <a:gd name="connsiteX4" fmla="*/ 206140 w 207683"/>
                <a:gd name="connsiteY4" fmla="*/ 115043 h 1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683" h="115042">
                  <a:moveTo>
                    <a:pt x="206140" y="115043"/>
                  </a:moveTo>
                  <a:lnTo>
                    <a:pt x="207683" y="112986"/>
                  </a:lnTo>
                  <a:lnTo>
                    <a:pt x="1029" y="0"/>
                  </a:lnTo>
                  <a:lnTo>
                    <a:pt x="0" y="2058"/>
                  </a:lnTo>
                  <a:lnTo>
                    <a:pt x="206140" y="115043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03458D51-E2C5-69AE-73AE-2511842AA23C}"/>
                </a:ext>
              </a:extLst>
            </p:cNvPr>
            <p:cNvSpPr/>
            <p:nvPr/>
          </p:nvSpPr>
          <p:spPr>
            <a:xfrm>
              <a:off x="3064063" y="-2567172"/>
              <a:ext cx="185287" cy="127423"/>
            </a:xfrm>
            <a:custGeom>
              <a:avLst/>
              <a:gdLst>
                <a:gd name="connsiteX0" fmla="*/ 185288 w 185287"/>
                <a:gd name="connsiteY0" fmla="*/ 127424 h 127423"/>
                <a:gd name="connsiteX1" fmla="*/ 110478 w 185287"/>
                <a:gd name="connsiteY1" fmla="*/ 25240 h 127423"/>
                <a:gd name="connsiteX2" fmla="*/ 86904 w 185287"/>
                <a:gd name="connsiteY2" fmla="*/ 5752 h 127423"/>
                <a:gd name="connsiteX3" fmla="*/ 56832 w 185287"/>
                <a:gd name="connsiteY3" fmla="*/ 145 h 127423"/>
                <a:gd name="connsiteX4" fmla="*/ 27822 w 185287"/>
                <a:gd name="connsiteY4" fmla="*/ 9838 h 127423"/>
                <a:gd name="connsiteX5" fmla="*/ 7151 w 185287"/>
                <a:gd name="connsiteY5" fmla="*/ 32383 h 127423"/>
                <a:gd name="connsiteX6" fmla="*/ 7 w 185287"/>
                <a:gd name="connsiteY6" fmla="*/ 62096 h 127423"/>
                <a:gd name="connsiteX7" fmla="*/ 8077 w 185287"/>
                <a:gd name="connsiteY7" fmla="*/ 91574 h 127423"/>
                <a:gd name="connsiteX8" fmla="*/ 29365 w 185287"/>
                <a:gd name="connsiteY8" fmla="*/ 113502 h 127423"/>
                <a:gd name="connsiteX9" fmla="*/ 58586 w 185287"/>
                <a:gd name="connsiteY9" fmla="*/ 122452 h 127423"/>
                <a:gd name="connsiteX10" fmla="*/ 185288 w 185287"/>
                <a:gd name="connsiteY10" fmla="*/ 127424 h 12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287" h="127423">
                  <a:moveTo>
                    <a:pt x="185288" y="127424"/>
                  </a:moveTo>
                  <a:lnTo>
                    <a:pt x="110478" y="25240"/>
                  </a:lnTo>
                  <a:cubicBezTo>
                    <a:pt x="104403" y="16850"/>
                    <a:pt x="96288" y="10140"/>
                    <a:pt x="86904" y="5752"/>
                  </a:cubicBezTo>
                  <a:cubicBezTo>
                    <a:pt x="77520" y="1362"/>
                    <a:pt x="67170" y="-569"/>
                    <a:pt x="56832" y="145"/>
                  </a:cubicBezTo>
                  <a:cubicBezTo>
                    <a:pt x="46493" y="859"/>
                    <a:pt x="36509" y="4197"/>
                    <a:pt x="27822" y="9838"/>
                  </a:cubicBezTo>
                  <a:cubicBezTo>
                    <a:pt x="19130" y="15473"/>
                    <a:pt x="12015" y="23234"/>
                    <a:pt x="7151" y="32383"/>
                  </a:cubicBezTo>
                  <a:cubicBezTo>
                    <a:pt x="2305" y="41527"/>
                    <a:pt x="-153" y="51751"/>
                    <a:pt x="7" y="62096"/>
                  </a:cubicBezTo>
                  <a:cubicBezTo>
                    <a:pt x="167" y="72446"/>
                    <a:pt x="2945" y="82584"/>
                    <a:pt x="8077" y="91574"/>
                  </a:cubicBezTo>
                  <a:cubicBezTo>
                    <a:pt x="13209" y="100563"/>
                    <a:pt x="20536" y="108107"/>
                    <a:pt x="29365" y="113502"/>
                  </a:cubicBezTo>
                  <a:cubicBezTo>
                    <a:pt x="38195" y="118903"/>
                    <a:pt x="48248" y="121983"/>
                    <a:pt x="58586" y="122452"/>
                  </a:cubicBezTo>
                  <a:lnTo>
                    <a:pt x="185288" y="12742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D6BCBF54-AB77-BAC8-B93E-6D6E54E488BC}"/>
                </a:ext>
              </a:extLst>
            </p:cNvPr>
            <p:cNvSpPr/>
            <p:nvPr/>
          </p:nvSpPr>
          <p:spPr>
            <a:xfrm>
              <a:off x="3064063" y="-2567172"/>
              <a:ext cx="185287" cy="127423"/>
            </a:xfrm>
            <a:custGeom>
              <a:avLst/>
              <a:gdLst>
                <a:gd name="connsiteX0" fmla="*/ 185288 w 185287"/>
                <a:gd name="connsiteY0" fmla="*/ 127424 h 127423"/>
                <a:gd name="connsiteX1" fmla="*/ 110478 w 185287"/>
                <a:gd name="connsiteY1" fmla="*/ 25240 h 127423"/>
                <a:gd name="connsiteX2" fmla="*/ 86904 w 185287"/>
                <a:gd name="connsiteY2" fmla="*/ 5752 h 127423"/>
                <a:gd name="connsiteX3" fmla="*/ 56832 w 185287"/>
                <a:gd name="connsiteY3" fmla="*/ 145 h 127423"/>
                <a:gd name="connsiteX4" fmla="*/ 27822 w 185287"/>
                <a:gd name="connsiteY4" fmla="*/ 9838 h 127423"/>
                <a:gd name="connsiteX5" fmla="*/ 7151 w 185287"/>
                <a:gd name="connsiteY5" fmla="*/ 32383 h 127423"/>
                <a:gd name="connsiteX6" fmla="*/ 7 w 185287"/>
                <a:gd name="connsiteY6" fmla="*/ 62096 h 127423"/>
                <a:gd name="connsiteX7" fmla="*/ 8077 w 185287"/>
                <a:gd name="connsiteY7" fmla="*/ 91574 h 127423"/>
                <a:gd name="connsiteX8" fmla="*/ 29365 w 185287"/>
                <a:gd name="connsiteY8" fmla="*/ 113502 h 127423"/>
                <a:gd name="connsiteX9" fmla="*/ 58586 w 185287"/>
                <a:gd name="connsiteY9" fmla="*/ 122452 h 127423"/>
                <a:gd name="connsiteX10" fmla="*/ 185288 w 185287"/>
                <a:gd name="connsiteY10" fmla="*/ 127424 h 12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287" h="127423">
                  <a:moveTo>
                    <a:pt x="185288" y="127424"/>
                  </a:moveTo>
                  <a:lnTo>
                    <a:pt x="110478" y="25240"/>
                  </a:lnTo>
                  <a:cubicBezTo>
                    <a:pt x="104403" y="16850"/>
                    <a:pt x="96288" y="10140"/>
                    <a:pt x="86904" y="5752"/>
                  </a:cubicBezTo>
                  <a:cubicBezTo>
                    <a:pt x="77520" y="1362"/>
                    <a:pt x="67170" y="-569"/>
                    <a:pt x="56832" y="145"/>
                  </a:cubicBezTo>
                  <a:cubicBezTo>
                    <a:pt x="46493" y="859"/>
                    <a:pt x="36509" y="4197"/>
                    <a:pt x="27822" y="9838"/>
                  </a:cubicBezTo>
                  <a:cubicBezTo>
                    <a:pt x="19130" y="15473"/>
                    <a:pt x="12015" y="23234"/>
                    <a:pt x="7151" y="32383"/>
                  </a:cubicBezTo>
                  <a:cubicBezTo>
                    <a:pt x="2305" y="41527"/>
                    <a:pt x="-153" y="51751"/>
                    <a:pt x="7" y="62096"/>
                  </a:cubicBezTo>
                  <a:cubicBezTo>
                    <a:pt x="167" y="72446"/>
                    <a:pt x="2945" y="82584"/>
                    <a:pt x="8077" y="91574"/>
                  </a:cubicBezTo>
                  <a:cubicBezTo>
                    <a:pt x="13209" y="100563"/>
                    <a:pt x="20536" y="108107"/>
                    <a:pt x="29365" y="113502"/>
                  </a:cubicBezTo>
                  <a:cubicBezTo>
                    <a:pt x="38195" y="118903"/>
                    <a:pt x="48248" y="121983"/>
                    <a:pt x="58586" y="122452"/>
                  </a:cubicBezTo>
                  <a:lnTo>
                    <a:pt x="185288" y="12742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D3C87347-C4AC-6633-D9BF-FB035A26B9A5}"/>
                </a:ext>
              </a:extLst>
            </p:cNvPr>
            <p:cNvSpPr/>
            <p:nvPr/>
          </p:nvSpPr>
          <p:spPr>
            <a:xfrm>
              <a:off x="3063889" y="-2534960"/>
              <a:ext cx="185461" cy="95154"/>
            </a:xfrm>
            <a:custGeom>
              <a:avLst/>
              <a:gdLst>
                <a:gd name="connsiteX0" fmla="*/ 5268 w 185461"/>
                <a:gd name="connsiteY0" fmla="*/ 53950 h 95154"/>
                <a:gd name="connsiteX1" fmla="*/ 26848 w 185461"/>
                <a:gd name="connsiteY1" fmla="*/ 79610 h 95154"/>
                <a:gd name="connsiteX2" fmla="*/ 58703 w 185461"/>
                <a:gd name="connsiteY2" fmla="*/ 90068 h 95154"/>
                <a:gd name="connsiteX3" fmla="*/ 185462 w 185461"/>
                <a:gd name="connsiteY3" fmla="*/ 95155 h 95154"/>
                <a:gd name="connsiteX4" fmla="*/ 7325 w 185461"/>
                <a:gd name="connsiteY4" fmla="*/ 0 h 95154"/>
                <a:gd name="connsiteX5" fmla="*/ 44 w 185461"/>
                <a:gd name="connsiteY5" fmla="*/ 26735 h 95154"/>
                <a:gd name="connsiteX6" fmla="*/ 5268 w 185461"/>
                <a:gd name="connsiteY6" fmla="*/ 53950 h 95154"/>
                <a:gd name="connsiteX7" fmla="*/ 5268 w 185461"/>
                <a:gd name="connsiteY7" fmla="*/ 53950 h 9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461" h="95154">
                  <a:moveTo>
                    <a:pt x="5268" y="53950"/>
                  </a:moveTo>
                  <a:cubicBezTo>
                    <a:pt x="9931" y="64345"/>
                    <a:pt x="17406" y="73232"/>
                    <a:pt x="26848" y="79610"/>
                  </a:cubicBezTo>
                  <a:cubicBezTo>
                    <a:pt x="36283" y="85988"/>
                    <a:pt x="47319" y="89612"/>
                    <a:pt x="58703" y="90068"/>
                  </a:cubicBezTo>
                  <a:lnTo>
                    <a:pt x="185462" y="95155"/>
                  </a:lnTo>
                  <a:lnTo>
                    <a:pt x="7325" y="0"/>
                  </a:lnTo>
                  <a:cubicBezTo>
                    <a:pt x="2890" y="8241"/>
                    <a:pt x="404" y="17385"/>
                    <a:pt x="44" y="26735"/>
                  </a:cubicBezTo>
                  <a:cubicBezTo>
                    <a:pt x="-310" y="36085"/>
                    <a:pt x="1473" y="45395"/>
                    <a:pt x="5268" y="53950"/>
                  </a:cubicBezTo>
                  <a:lnTo>
                    <a:pt x="5268" y="5395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24176F84-0B5E-76BE-79A8-93B5579F15E3}"/>
                </a:ext>
              </a:extLst>
            </p:cNvPr>
            <p:cNvSpPr/>
            <p:nvPr/>
          </p:nvSpPr>
          <p:spPr>
            <a:xfrm>
              <a:off x="3152653" y="-2687235"/>
              <a:ext cx="134874" cy="138559"/>
            </a:xfrm>
            <a:custGeom>
              <a:avLst/>
              <a:gdLst>
                <a:gd name="connsiteX0" fmla="*/ 91611 w 134874"/>
                <a:gd name="connsiteY0" fmla="*/ 33689 h 138559"/>
                <a:gd name="connsiteX1" fmla="*/ 134874 w 134874"/>
                <a:gd name="connsiteY1" fmla="*/ 138559 h 138559"/>
                <a:gd name="connsiteX2" fmla="*/ 0 w 134874"/>
                <a:gd name="connsiteY2" fmla="*/ 17916 h 138559"/>
                <a:gd name="connsiteX3" fmla="*/ 22872 w 134874"/>
                <a:gd name="connsiteY3" fmla="*/ 2965 h 138559"/>
                <a:gd name="connsiteX4" fmla="*/ 50109 w 134874"/>
                <a:gd name="connsiteY4" fmla="*/ 799 h 138559"/>
                <a:gd name="connsiteX5" fmla="*/ 75055 w 134874"/>
                <a:gd name="connsiteY5" fmla="*/ 11949 h 138559"/>
                <a:gd name="connsiteX6" fmla="*/ 91611 w 134874"/>
                <a:gd name="connsiteY6" fmla="*/ 33689 h 138559"/>
                <a:gd name="connsiteX7" fmla="*/ 91611 w 134874"/>
                <a:gd name="connsiteY7" fmla="*/ 33689 h 138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4874" h="138559">
                  <a:moveTo>
                    <a:pt x="91611" y="33689"/>
                  </a:moveTo>
                  <a:lnTo>
                    <a:pt x="134874" y="138559"/>
                  </a:lnTo>
                  <a:lnTo>
                    <a:pt x="0" y="17916"/>
                  </a:lnTo>
                  <a:cubicBezTo>
                    <a:pt x="6252" y="11098"/>
                    <a:pt x="14116" y="5954"/>
                    <a:pt x="22872" y="2965"/>
                  </a:cubicBezTo>
                  <a:cubicBezTo>
                    <a:pt x="31627" y="-24"/>
                    <a:pt x="40994" y="-767"/>
                    <a:pt x="50109" y="799"/>
                  </a:cubicBezTo>
                  <a:cubicBezTo>
                    <a:pt x="59230" y="2371"/>
                    <a:pt x="67809" y="6205"/>
                    <a:pt x="75055" y="11949"/>
                  </a:cubicBezTo>
                  <a:cubicBezTo>
                    <a:pt x="82307" y="17698"/>
                    <a:pt x="88000" y="25173"/>
                    <a:pt x="91611" y="33689"/>
                  </a:cubicBezTo>
                  <a:lnTo>
                    <a:pt x="91611" y="3368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324BAD93-3291-4E86-ADAB-7E4844FEEE6A}"/>
                </a:ext>
              </a:extLst>
            </p:cNvPr>
            <p:cNvSpPr/>
            <p:nvPr/>
          </p:nvSpPr>
          <p:spPr>
            <a:xfrm>
              <a:off x="5020658" y="-562599"/>
              <a:ext cx="205740" cy="192366"/>
            </a:xfrm>
            <a:custGeom>
              <a:avLst/>
              <a:gdLst>
                <a:gd name="connsiteX0" fmla="*/ 49035 w 205740"/>
                <a:gd name="connsiteY0" fmla="*/ 148418 h 192366"/>
                <a:gd name="connsiteX1" fmla="*/ 52978 w 205740"/>
                <a:gd name="connsiteY1" fmla="*/ 62693 h 192366"/>
                <a:gd name="connsiteX2" fmla="*/ 59179 w 205740"/>
                <a:gd name="connsiteY2" fmla="*/ 48000 h 192366"/>
                <a:gd name="connsiteX3" fmla="*/ 73324 w 205740"/>
                <a:gd name="connsiteY3" fmla="*/ 40634 h 192366"/>
                <a:gd name="connsiteX4" fmla="*/ 204140 w 205740"/>
                <a:gd name="connsiteY4" fmla="*/ 23489 h 192366"/>
                <a:gd name="connsiteX5" fmla="*/ 205740 w 205740"/>
                <a:gd name="connsiteY5" fmla="*/ 0 h 192366"/>
                <a:gd name="connsiteX6" fmla="*/ 0 w 205740"/>
                <a:gd name="connsiteY6" fmla="*/ 0 h 192366"/>
                <a:gd name="connsiteX7" fmla="*/ 16116 w 205740"/>
                <a:gd name="connsiteY7" fmla="*/ 192367 h 192366"/>
                <a:gd name="connsiteX8" fmla="*/ 49035 w 205740"/>
                <a:gd name="connsiteY8" fmla="*/ 148418 h 19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740" h="192366">
                  <a:moveTo>
                    <a:pt x="49035" y="148418"/>
                  </a:moveTo>
                  <a:lnTo>
                    <a:pt x="52978" y="62693"/>
                  </a:lnTo>
                  <a:cubicBezTo>
                    <a:pt x="53275" y="57224"/>
                    <a:pt x="55470" y="52029"/>
                    <a:pt x="59179" y="48000"/>
                  </a:cubicBezTo>
                  <a:cubicBezTo>
                    <a:pt x="62894" y="43977"/>
                    <a:pt x="67894" y="41371"/>
                    <a:pt x="73324" y="40634"/>
                  </a:cubicBezTo>
                  <a:lnTo>
                    <a:pt x="204140" y="23489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16116" y="192367"/>
                  </a:lnTo>
                  <a:lnTo>
                    <a:pt x="49035" y="14841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E6E68BCB-EC5D-A1D1-77A9-96ACEAE0F3E9}"/>
              </a:ext>
            </a:extLst>
          </p:cNvPr>
          <p:cNvGrpSpPr/>
          <p:nvPr/>
        </p:nvGrpSpPr>
        <p:grpSpPr>
          <a:xfrm>
            <a:off x="11563617" y="343425"/>
            <a:ext cx="333464" cy="426821"/>
            <a:chOff x="-879510" y="3373674"/>
            <a:chExt cx="668264" cy="855352"/>
          </a:xfrm>
          <a:gradFill>
            <a:gsLst>
              <a:gs pos="0">
                <a:srgbClr val="33C997"/>
              </a:gs>
              <a:gs pos="100000">
                <a:srgbClr val="E8EEF8"/>
              </a:gs>
            </a:gsLst>
            <a:lin ang="13500000" scaled="1"/>
          </a:gradFill>
        </p:grpSpPr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B3276830-43A5-FB77-19CB-9C311EFD84EF}"/>
                </a:ext>
              </a:extLst>
            </p:cNvPr>
            <p:cNvSpPr/>
            <p:nvPr/>
          </p:nvSpPr>
          <p:spPr>
            <a:xfrm>
              <a:off x="-879510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8E3B615A-D8FE-D52C-08C1-FA2CDEE46F88}"/>
                </a:ext>
              </a:extLst>
            </p:cNvPr>
            <p:cNvSpPr/>
            <p:nvPr/>
          </p:nvSpPr>
          <p:spPr>
            <a:xfrm>
              <a:off x="-879510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D6B3A585-13EB-CBB6-E9FE-1651E3063B4D}"/>
                </a:ext>
              </a:extLst>
            </p:cNvPr>
            <p:cNvSpPr/>
            <p:nvPr/>
          </p:nvSpPr>
          <p:spPr>
            <a:xfrm>
              <a:off x="-879510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81E6D8FF-0EE7-E769-832B-0FE96634E644}"/>
                </a:ext>
              </a:extLst>
            </p:cNvPr>
            <p:cNvSpPr/>
            <p:nvPr/>
          </p:nvSpPr>
          <p:spPr>
            <a:xfrm>
              <a:off x="-879510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CF18CFB-F48F-B51C-6A73-9CE9E3C77245}"/>
                </a:ext>
              </a:extLst>
            </p:cNvPr>
            <p:cNvSpPr/>
            <p:nvPr/>
          </p:nvSpPr>
          <p:spPr>
            <a:xfrm>
              <a:off x="-879510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B81AE24A-F5F7-B6DF-E360-67B29FAB4A1A}"/>
                </a:ext>
              </a:extLst>
            </p:cNvPr>
            <p:cNvSpPr/>
            <p:nvPr/>
          </p:nvSpPr>
          <p:spPr>
            <a:xfrm>
              <a:off x="-620281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902F77F-0D5F-C934-C3B4-B8032401A40D}"/>
                </a:ext>
              </a:extLst>
            </p:cNvPr>
            <p:cNvSpPr/>
            <p:nvPr/>
          </p:nvSpPr>
          <p:spPr>
            <a:xfrm>
              <a:off x="-620281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29CAC1BE-13F3-69A3-817C-C46FD317EA00}"/>
                </a:ext>
              </a:extLst>
            </p:cNvPr>
            <p:cNvSpPr/>
            <p:nvPr/>
          </p:nvSpPr>
          <p:spPr>
            <a:xfrm>
              <a:off x="-620281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3133A5B2-9830-9376-03A7-9F75D74C03C6}"/>
                </a:ext>
              </a:extLst>
            </p:cNvPr>
            <p:cNvSpPr/>
            <p:nvPr/>
          </p:nvSpPr>
          <p:spPr>
            <a:xfrm>
              <a:off x="-620281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805D3815-29C8-EC8C-8476-AA4418541126}"/>
                </a:ext>
              </a:extLst>
            </p:cNvPr>
            <p:cNvSpPr/>
            <p:nvPr/>
          </p:nvSpPr>
          <p:spPr>
            <a:xfrm>
              <a:off x="-620281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9929D07-3AD8-7ACD-13F4-6B326CAC49B7}"/>
                </a:ext>
              </a:extLst>
            </p:cNvPr>
            <p:cNvSpPr/>
            <p:nvPr/>
          </p:nvSpPr>
          <p:spPr>
            <a:xfrm>
              <a:off x="-361052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A99514C9-2ADA-706F-B28B-2DA68FBF4DF2}"/>
                </a:ext>
              </a:extLst>
            </p:cNvPr>
            <p:cNvSpPr/>
            <p:nvPr/>
          </p:nvSpPr>
          <p:spPr>
            <a:xfrm>
              <a:off x="-361052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C014E7A-9718-B097-E9EA-1BE014C20F1C}"/>
                </a:ext>
              </a:extLst>
            </p:cNvPr>
            <p:cNvSpPr/>
            <p:nvPr/>
          </p:nvSpPr>
          <p:spPr>
            <a:xfrm>
              <a:off x="-361052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F9BC4F7E-7972-5D91-6B47-560BD349883D}"/>
                </a:ext>
              </a:extLst>
            </p:cNvPr>
            <p:cNvSpPr/>
            <p:nvPr/>
          </p:nvSpPr>
          <p:spPr>
            <a:xfrm>
              <a:off x="-361052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03D58021-D811-B030-DCB8-5D0F6B8DE419}"/>
                </a:ext>
              </a:extLst>
            </p:cNvPr>
            <p:cNvSpPr/>
            <p:nvPr/>
          </p:nvSpPr>
          <p:spPr>
            <a:xfrm>
              <a:off x="-361052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2" name="组合 491" descr="D:\51PPT模板网\51pptmoban.com\图片.jpg">
            <a:extLst>
              <a:ext uri="{FF2B5EF4-FFF2-40B4-BE49-F238E27FC236}">
                <a16:creationId xmlns:a16="http://schemas.microsoft.com/office/drawing/2014/main" id="{06A31648-1BA8-AF00-0634-FBF120053744}"/>
              </a:ext>
            </a:extLst>
          </p:cNvPr>
          <p:cNvGrpSpPr/>
          <p:nvPr/>
        </p:nvGrpSpPr>
        <p:grpSpPr>
          <a:xfrm>
            <a:off x="7860867" y="2417728"/>
            <a:ext cx="3403883" cy="4213112"/>
            <a:chOff x="5022377" y="-2041044"/>
            <a:chExt cx="800237" cy="990483"/>
          </a:xfrm>
        </p:grpSpPr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A1C007C0-7D9B-6B51-80FD-582F7B09828D}"/>
                </a:ext>
              </a:extLst>
            </p:cNvPr>
            <p:cNvSpPr/>
            <p:nvPr/>
          </p:nvSpPr>
          <p:spPr>
            <a:xfrm>
              <a:off x="5141355" y="-1274385"/>
              <a:ext cx="555905" cy="150457"/>
            </a:xfrm>
            <a:custGeom>
              <a:avLst/>
              <a:gdLst>
                <a:gd name="connsiteX0" fmla="*/ 0 w 1127569"/>
                <a:gd name="connsiteY0" fmla="*/ 5715 h 305180"/>
                <a:gd name="connsiteX1" fmla="*/ 580644 w 1127569"/>
                <a:gd name="connsiteY1" fmla="*/ 66294 h 305180"/>
                <a:gd name="connsiteX2" fmla="*/ 1127570 w 1127569"/>
                <a:gd name="connsiteY2" fmla="*/ 0 h 305180"/>
                <a:gd name="connsiteX3" fmla="*/ 588074 w 1127569"/>
                <a:gd name="connsiteY3" fmla="*/ 305181 h 305180"/>
                <a:gd name="connsiteX4" fmla="*/ 0 w 1127569"/>
                <a:gd name="connsiteY4" fmla="*/ 5715 h 30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7569" h="305180">
                  <a:moveTo>
                    <a:pt x="0" y="5715"/>
                  </a:moveTo>
                  <a:lnTo>
                    <a:pt x="580644" y="66294"/>
                  </a:lnTo>
                  <a:lnTo>
                    <a:pt x="1127570" y="0"/>
                  </a:lnTo>
                  <a:lnTo>
                    <a:pt x="588074" y="305181"/>
                  </a:lnTo>
                  <a:lnTo>
                    <a:pt x="0" y="5715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8BBBD484-94F6-50B1-3D50-077B5C103D23}"/>
                </a:ext>
              </a:extLst>
            </p:cNvPr>
            <p:cNvSpPr/>
            <p:nvPr/>
          </p:nvSpPr>
          <p:spPr>
            <a:xfrm>
              <a:off x="5237433" y="-1244998"/>
              <a:ext cx="380371" cy="110730"/>
            </a:xfrm>
            <a:custGeom>
              <a:avLst/>
              <a:gdLst>
                <a:gd name="connsiteX0" fmla="*/ 0 w 771525"/>
                <a:gd name="connsiteY0" fmla="*/ 10859 h 224599"/>
                <a:gd name="connsiteX1" fmla="*/ 368618 w 771525"/>
                <a:gd name="connsiteY1" fmla="*/ 82868 h 224599"/>
                <a:gd name="connsiteX2" fmla="*/ 771525 w 771525"/>
                <a:gd name="connsiteY2" fmla="*/ 0 h 224599"/>
                <a:gd name="connsiteX3" fmla="*/ 393192 w 771525"/>
                <a:gd name="connsiteY3" fmla="*/ 224600 h 224599"/>
                <a:gd name="connsiteX4" fmla="*/ 0 w 771525"/>
                <a:gd name="connsiteY4" fmla="*/ 10859 h 224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25" h="224599">
                  <a:moveTo>
                    <a:pt x="0" y="10859"/>
                  </a:moveTo>
                  <a:lnTo>
                    <a:pt x="368618" y="82868"/>
                  </a:lnTo>
                  <a:lnTo>
                    <a:pt x="771525" y="0"/>
                  </a:lnTo>
                  <a:lnTo>
                    <a:pt x="393192" y="224600"/>
                  </a:lnTo>
                  <a:lnTo>
                    <a:pt x="0" y="1085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5BEE5842-4021-AFA4-5F8E-7502B637E21B}"/>
                </a:ext>
              </a:extLst>
            </p:cNvPr>
            <p:cNvSpPr/>
            <p:nvPr/>
          </p:nvSpPr>
          <p:spPr>
            <a:xfrm>
              <a:off x="5022406" y="-1141030"/>
              <a:ext cx="225170" cy="86806"/>
            </a:xfrm>
            <a:custGeom>
              <a:avLst/>
              <a:gdLst>
                <a:gd name="connsiteX0" fmla="*/ 437294 w 456724"/>
                <a:gd name="connsiteY0" fmla="*/ 0 h 176072"/>
                <a:gd name="connsiteX1" fmla="*/ 344711 w 456724"/>
                <a:gd name="connsiteY1" fmla="*/ 16574 h 176072"/>
                <a:gd name="connsiteX2" fmla="*/ 10383 w 456724"/>
                <a:gd name="connsiteY2" fmla="*/ 79439 h 176072"/>
                <a:gd name="connsiteX3" fmla="*/ 126969 w 456724"/>
                <a:gd name="connsiteY3" fmla="*/ 176022 h 176072"/>
                <a:gd name="connsiteX4" fmla="*/ 374429 w 456724"/>
                <a:gd name="connsiteY4" fmla="*/ 129730 h 176072"/>
                <a:gd name="connsiteX5" fmla="*/ 456725 w 456724"/>
                <a:gd name="connsiteY5" fmla="*/ 123444 h 176072"/>
                <a:gd name="connsiteX6" fmla="*/ 437294 w 456724"/>
                <a:gd name="connsiteY6" fmla="*/ 0 h 17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724" h="176072">
                  <a:moveTo>
                    <a:pt x="437294" y="0"/>
                  </a:moveTo>
                  <a:cubicBezTo>
                    <a:pt x="437294" y="0"/>
                    <a:pt x="380715" y="20003"/>
                    <a:pt x="344711" y="16574"/>
                  </a:cubicBezTo>
                  <a:cubicBezTo>
                    <a:pt x="344711" y="16574"/>
                    <a:pt x="-70198" y="-13145"/>
                    <a:pt x="10383" y="79439"/>
                  </a:cubicBezTo>
                  <a:cubicBezTo>
                    <a:pt x="10383" y="79439"/>
                    <a:pt x="60675" y="169164"/>
                    <a:pt x="126969" y="176022"/>
                  </a:cubicBezTo>
                  <a:cubicBezTo>
                    <a:pt x="126969" y="176022"/>
                    <a:pt x="223553" y="179451"/>
                    <a:pt x="374429" y="129730"/>
                  </a:cubicBezTo>
                  <a:lnTo>
                    <a:pt x="456725" y="123444"/>
                  </a:lnTo>
                  <a:lnTo>
                    <a:pt x="437294" y="0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B179CE6B-64F2-C83B-1F25-D0098642E9EA}"/>
                </a:ext>
              </a:extLst>
            </p:cNvPr>
            <p:cNvSpPr/>
            <p:nvPr/>
          </p:nvSpPr>
          <p:spPr>
            <a:xfrm>
              <a:off x="5022406" y="-1141030"/>
              <a:ext cx="225170" cy="86806"/>
            </a:xfrm>
            <a:custGeom>
              <a:avLst/>
              <a:gdLst>
                <a:gd name="connsiteX0" fmla="*/ 437294 w 456724"/>
                <a:gd name="connsiteY0" fmla="*/ 0 h 176072"/>
                <a:gd name="connsiteX1" fmla="*/ 344711 w 456724"/>
                <a:gd name="connsiteY1" fmla="*/ 16574 h 176072"/>
                <a:gd name="connsiteX2" fmla="*/ 10383 w 456724"/>
                <a:gd name="connsiteY2" fmla="*/ 79439 h 176072"/>
                <a:gd name="connsiteX3" fmla="*/ 126969 w 456724"/>
                <a:gd name="connsiteY3" fmla="*/ 176022 h 176072"/>
                <a:gd name="connsiteX4" fmla="*/ 374429 w 456724"/>
                <a:gd name="connsiteY4" fmla="*/ 129730 h 176072"/>
                <a:gd name="connsiteX5" fmla="*/ 456725 w 456724"/>
                <a:gd name="connsiteY5" fmla="*/ 123444 h 176072"/>
                <a:gd name="connsiteX6" fmla="*/ 437294 w 456724"/>
                <a:gd name="connsiteY6" fmla="*/ 0 h 17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724" h="176072">
                  <a:moveTo>
                    <a:pt x="437294" y="0"/>
                  </a:moveTo>
                  <a:cubicBezTo>
                    <a:pt x="437294" y="0"/>
                    <a:pt x="380715" y="20003"/>
                    <a:pt x="344711" y="16574"/>
                  </a:cubicBezTo>
                  <a:cubicBezTo>
                    <a:pt x="344711" y="16574"/>
                    <a:pt x="-70198" y="-13145"/>
                    <a:pt x="10383" y="79439"/>
                  </a:cubicBezTo>
                  <a:cubicBezTo>
                    <a:pt x="10383" y="79439"/>
                    <a:pt x="60675" y="169164"/>
                    <a:pt x="126969" y="176022"/>
                  </a:cubicBezTo>
                  <a:cubicBezTo>
                    <a:pt x="126969" y="176022"/>
                    <a:pt x="223553" y="179451"/>
                    <a:pt x="374429" y="129730"/>
                  </a:cubicBezTo>
                  <a:lnTo>
                    <a:pt x="456725" y="123444"/>
                  </a:lnTo>
                  <a:lnTo>
                    <a:pt x="437294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7F34D74-AB66-3C5F-D9F5-665D26892E02}"/>
                </a:ext>
              </a:extLst>
            </p:cNvPr>
            <p:cNvSpPr/>
            <p:nvPr/>
          </p:nvSpPr>
          <p:spPr>
            <a:xfrm>
              <a:off x="5022377" y="-1123646"/>
              <a:ext cx="225200" cy="69442"/>
            </a:xfrm>
            <a:custGeom>
              <a:avLst/>
              <a:gdLst>
                <a:gd name="connsiteX0" fmla="*/ 374488 w 456784"/>
                <a:gd name="connsiteY0" fmla="*/ 94869 h 140853"/>
                <a:gd name="connsiteX1" fmla="*/ 456785 w 456784"/>
                <a:gd name="connsiteY1" fmla="*/ 88583 h 140853"/>
                <a:gd name="connsiteX2" fmla="*/ 453355 w 456784"/>
                <a:gd name="connsiteY2" fmla="*/ 66294 h 140853"/>
                <a:gd name="connsiteX3" fmla="*/ 381918 w 456784"/>
                <a:gd name="connsiteY3" fmla="*/ 65723 h 140853"/>
                <a:gd name="connsiteX4" fmla="*/ 367059 w 456784"/>
                <a:gd name="connsiteY4" fmla="*/ 66865 h 140853"/>
                <a:gd name="connsiteX5" fmla="*/ 180178 w 456784"/>
                <a:gd name="connsiteY5" fmla="*/ 101155 h 140853"/>
                <a:gd name="connsiteX6" fmla="*/ 108741 w 456784"/>
                <a:gd name="connsiteY6" fmla="*/ 84010 h 140853"/>
                <a:gd name="connsiteX7" fmla="*/ 17301 w 456784"/>
                <a:gd name="connsiteY7" fmla="*/ 0 h 140853"/>
                <a:gd name="connsiteX8" fmla="*/ 10443 w 456784"/>
                <a:gd name="connsiteY8" fmla="*/ 44005 h 140853"/>
                <a:gd name="connsiteX9" fmla="*/ 127029 w 456784"/>
                <a:gd name="connsiteY9" fmla="*/ 140589 h 140853"/>
                <a:gd name="connsiteX10" fmla="*/ 374488 w 456784"/>
                <a:gd name="connsiteY10" fmla="*/ 94869 h 140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6784" h="140853">
                  <a:moveTo>
                    <a:pt x="374488" y="94869"/>
                  </a:moveTo>
                  <a:lnTo>
                    <a:pt x="456785" y="88583"/>
                  </a:lnTo>
                  <a:lnTo>
                    <a:pt x="453355" y="66294"/>
                  </a:lnTo>
                  <a:lnTo>
                    <a:pt x="381918" y="65723"/>
                  </a:lnTo>
                  <a:cubicBezTo>
                    <a:pt x="376946" y="65836"/>
                    <a:pt x="371985" y="66179"/>
                    <a:pt x="367059" y="66865"/>
                  </a:cubicBezTo>
                  <a:lnTo>
                    <a:pt x="180178" y="101155"/>
                  </a:lnTo>
                  <a:cubicBezTo>
                    <a:pt x="155033" y="105099"/>
                    <a:pt x="129355" y="98926"/>
                    <a:pt x="108741" y="84010"/>
                  </a:cubicBezTo>
                  <a:cubicBezTo>
                    <a:pt x="78452" y="62293"/>
                    <a:pt x="6443" y="36004"/>
                    <a:pt x="17301" y="0"/>
                  </a:cubicBezTo>
                  <a:cubicBezTo>
                    <a:pt x="-1558" y="10287"/>
                    <a:pt x="-6702" y="24003"/>
                    <a:pt x="10443" y="44005"/>
                  </a:cubicBezTo>
                  <a:cubicBezTo>
                    <a:pt x="10443" y="44005"/>
                    <a:pt x="60735" y="133730"/>
                    <a:pt x="127029" y="140589"/>
                  </a:cubicBezTo>
                  <a:cubicBezTo>
                    <a:pt x="126458" y="141160"/>
                    <a:pt x="223041" y="144589"/>
                    <a:pt x="374488" y="9486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DE6C0D2B-D4B1-C635-65E9-CC3689D020A0}"/>
                </a:ext>
              </a:extLst>
            </p:cNvPr>
            <p:cNvSpPr/>
            <p:nvPr/>
          </p:nvSpPr>
          <p:spPr>
            <a:xfrm>
              <a:off x="5238279" y="-1228177"/>
              <a:ext cx="350505" cy="147640"/>
            </a:xfrm>
            <a:custGeom>
              <a:avLst/>
              <a:gdLst>
                <a:gd name="connsiteX0" fmla="*/ 710946 w 710946"/>
                <a:gd name="connsiteY0" fmla="*/ 262890 h 299466"/>
                <a:gd name="connsiteX1" fmla="*/ 12001 w 710946"/>
                <a:gd name="connsiteY1" fmla="*/ 299466 h 299466"/>
                <a:gd name="connsiteX2" fmla="*/ 0 w 710946"/>
                <a:gd name="connsiteY2" fmla="*/ 172022 h 299466"/>
                <a:gd name="connsiteX3" fmla="*/ 650939 w 710946"/>
                <a:gd name="connsiteY3" fmla="*/ 0 h 299466"/>
                <a:gd name="connsiteX4" fmla="*/ 710946 w 710946"/>
                <a:gd name="connsiteY4" fmla="*/ 262890 h 29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946" h="299466">
                  <a:moveTo>
                    <a:pt x="710946" y="262890"/>
                  </a:moveTo>
                  <a:lnTo>
                    <a:pt x="12001" y="299466"/>
                  </a:lnTo>
                  <a:lnTo>
                    <a:pt x="0" y="172022"/>
                  </a:lnTo>
                  <a:lnTo>
                    <a:pt x="650939" y="0"/>
                  </a:lnTo>
                  <a:lnTo>
                    <a:pt x="710946" y="26289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CF8B466D-D3F2-A4A1-D9C7-4D1DF270674D}"/>
                </a:ext>
              </a:extLst>
            </p:cNvPr>
            <p:cNvSpPr/>
            <p:nvPr/>
          </p:nvSpPr>
          <p:spPr>
            <a:xfrm>
              <a:off x="5514682" y="-1278150"/>
              <a:ext cx="279723" cy="183243"/>
            </a:xfrm>
            <a:custGeom>
              <a:avLst/>
              <a:gdLst>
                <a:gd name="connsiteX0" fmla="*/ 154305 w 567376"/>
                <a:gd name="connsiteY0" fmla="*/ 360251 h 371681"/>
                <a:gd name="connsiteX1" fmla="*/ 455485 w 567376"/>
                <a:gd name="connsiteY1" fmla="*/ 311102 h 371681"/>
                <a:gd name="connsiteX2" fmla="*/ 560070 w 567376"/>
                <a:gd name="connsiteY2" fmla="*/ 216805 h 371681"/>
                <a:gd name="connsiteX3" fmla="*/ 562928 w 567376"/>
                <a:gd name="connsiteY3" fmla="*/ 132794 h 371681"/>
                <a:gd name="connsiteX4" fmla="*/ 560070 w 567376"/>
                <a:gd name="connsiteY4" fmla="*/ 120793 h 371681"/>
                <a:gd name="connsiteX5" fmla="*/ 529266 w 567376"/>
                <a:gd name="connsiteY5" fmla="*/ 57471 h 371681"/>
                <a:gd name="connsiteX6" fmla="*/ 474345 w 567376"/>
                <a:gd name="connsiteY6" fmla="*/ 13351 h 371681"/>
                <a:gd name="connsiteX7" fmla="*/ 368618 w 567376"/>
                <a:gd name="connsiteY7" fmla="*/ 7636 h 371681"/>
                <a:gd name="connsiteX8" fmla="*/ 0 w 567376"/>
                <a:gd name="connsiteY8" fmla="*/ 127079 h 371681"/>
                <a:gd name="connsiteX9" fmla="*/ 74866 w 567376"/>
                <a:gd name="connsiteY9" fmla="*/ 371681 h 37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7376" h="371681">
                  <a:moveTo>
                    <a:pt x="154305" y="360251"/>
                  </a:moveTo>
                  <a:lnTo>
                    <a:pt x="455485" y="311102"/>
                  </a:lnTo>
                  <a:cubicBezTo>
                    <a:pt x="503491" y="302530"/>
                    <a:pt x="543496" y="266525"/>
                    <a:pt x="560070" y="216805"/>
                  </a:cubicBezTo>
                  <a:cubicBezTo>
                    <a:pt x="568700" y="189601"/>
                    <a:pt x="569728" y="160512"/>
                    <a:pt x="562928" y="132794"/>
                  </a:cubicBezTo>
                  <a:lnTo>
                    <a:pt x="560070" y="120793"/>
                  </a:lnTo>
                  <a:cubicBezTo>
                    <a:pt x="554584" y="97647"/>
                    <a:pt x="544068" y="76044"/>
                    <a:pt x="529266" y="57471"/>
                  </a:cubicBezTo>
                  <a:cubicBezTo>
                    <a:pt x="514464" y="38897"/>
                    <a:pt x="495662" y="23809"/>
                    <a:pt x="474345" y="13351"/>
                  </a:cubicBezTo>
                  <a:cubicBezTo>
                    <a:pt x="441198" y="-2194"/>
                    <a:pt x="403250" y="-4251"/>
                    <a:pt x="368618" y="7636"/>
                  </a:cubicBezTo>
                  <a:lnTo>
                    <a:pt x="0" y="127079"/>
                  </a:lnTo>
                  <a:lnTo>
                    <a:pt x="74866" y="371681"/>
                  </a:lnTo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665DCCF2-993B-8A7F-DA82-1E66DEE753D2}"/>
                </a:ext>
              </a:extLst>
            </p:cNvPr>
            <p:cNvSpPr/>
            <p:nvPr/>
          </p:nvSpPr>
          <p:spPr>
            <a:xfrm>
              <a:off x="5532996" y="-1250436"/>
              <a:ext cx="261127" cy="154120"/>
            </a:xfrm>
            <a:custGeom>
              <a:avLst/>
              <a:gdLst>
                <a:gd name="connsiteX0" fmla="*/ 37148 w 529657"/>
                <a:gd name="connsiteY0" fmla="*/ 312611 h 312610"/>
                <a:gd name="connsiteX1" fmla="*/ 220599 w 529657"/>
                <a:gd name="connsiteY1" fmla="*/ 289179 h 312610"/>
                <a:gd name="connsiteX2" fmla="*/ 392049 w 529657"/>
                <a:gd name="connsiteY2" fmla="*/ 262318 h 312610"/>
                <a:gd name="connsiteX3" fmla="*/ 483489 w 529657"/>
                <a:gd name="connsiteY3" fmla="*/ 226314 h 312610"/>
                <a:gd name="connsiteX4" fmla="*/ 522351 w 529657"/>
                <a:gd name="connsiteY4" fmla="*/ 160592 h 312610"/>
                <a:gd name="connsiteX5" fmla="*/ 525209 w 529657"/>
                <a:gd name="connsiteY5" fmla="*/ 76581 h 312610"/>
                <a:gd name="connsiteX6" fmla="*/ 522351 w 529657"/>
                <a:gd name="connsiteY6" fmla="*/ 64579 h 312610"/>
                <a:gd name="connsiteX7" fmla="*/ 490347 w 529657"/>
                <a:gd name="connsiteY7" fmla="*/ 0 h 312610"/>
                <a:gd name="connsiteX8" fmla="*/ 376619 w 529657"/>
                <a:gd name="connsiteY8" fmla="*/ 198882 h 312610"/>
                <a:gd name="connsiteX9" fmla="*/ 209740 w 529657"/>
                <a:gd name="connsiteY9" fmla="*/ 238316 h 312610"/>
                <a:gd name="connsiteX10" fmla="*/ 61722 w 529657"/>
                <a:gd name="connsiteY10" fmla="*/ 224599 h 312610"/>
                <a:gd name="connsiteX11" fmla="*/ 0 w 529657"/>
                <a:gd name="connsiteY11" fmla="*/ 195453 h 312610"/>
                <a:gd name="connsiteX12" fmla="*/ 37148 w 529657"/>
                <a:gd name="connsiteY12" fmla="*/ 312611 h 3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9657" h="312610">
                  <a:moveTo>
                    <a:pt x="37148" y="312611"/>
                  </a:moveTo>
                  <a:lnTo>
                    <a:pt x="220599" y="289179"/>
                  </a:lnTo>
                  <a:lnTo>
                    <a:pt x="392049" y="262318"/>
                  </a:lnTo>
                  <a:cubicBezTo>
                    <a:pt x="424853" y="257403"/>
                    <a:pt x="456114" y="245060"/>
                    <a:pt x="483489" y="226314"/>
                  </a:cubicBezTo>
                  <a:cubicBezTo>
                    <a:pt x="511493" y="206883"/>
                    <a:pt x="510921" y="195453"/>
                    <a:pt x="522351" y="160592"/>
                  </a:cubicBezTo>
                  <a:cubicBezTo>
                    <a:pt x="530981" y="133388"/>
                    <a:pt x="532009" y="104299"/>
                    <a:pt x="525209" y="76581"/>
                  </a:cubicBezTo>
                  <a:lnTo>
                    <a:pt x="522351" y="64579"/>
                  </a:lnTo>
                  <a:cubicBezTo>
                    <a:pt x="516636" y="40919"/>
                    <a:pt x="505663" y="18859"/>
                    <a:pt x="490347" y="0"/>
                  </a:cubicBezTo>
                  <a:cubicBezTo>
                    <a:pt x="490347" y="0"/>
                    <a:pt x="540639" y="164592"/>
                    <a:pt x="376619" y="198882"/>
                  </a:cubicBezTo>
                  <a:lnTo>
                    <a:pt x="209740" y="238316"/>
                  </a:lnTo>
                  <a:cubicBezTo>
                    <a:pt x="160249" y="250145"/>
                    <a:pt x="108185" y="245345"/>
                    <a:pt x="61722" y="224599"/>
                  </a:cubicBezTo>
                  <a:lnTo>
                    <a:pt x="0" y="195453"/>
                  </a:lnTo>
                  <a:lnTo>
                    <a:pt x="37148" y="31261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E0059A97-4D47-9454-D5EC-3EB742062754}"/>
                </a:ext>
              </a:extLst>
            </p:cNvPr>
            <p:cNvSpPr/>
            <p:nvPr/>
          </p:nvSpPr>
          <p:spPr>
            <a:xfrm>
              <a:off x="5244196" y="-1197466"/>
              <a:ext cx="304860" cy="116929"/>
            </a:xfrm>
            <a:custGeom>
              <a:avLst/>
              <a:gdLst>
                <a:gd name="connsiteX0" fmla="*/ 618363 w 618362"/>
                <a:gd name="connsiteY0" fmla="*/ 203454 h 237172"/>
                <a:gd name="connsiteX1" fmla="*/ 0 w 618362"/>
                <a:gd name="connsiteY1" fmla="*/ 237173 h 237172"/>
                <a:gd name="connsiteX2" fmla="*/ 2286 w 618362"/>
                <a:gd name="connsiteY2" fmla="*/ 217170 h 237172"/>
                <a:gd name="connsiteX3" fmla="*/ 298323 w 618362"/>
                <a:gd name="connsiteY3" fmla="*/ 182309 h 237172"/>
                <a:gd name="connsiteX4" fmla="*/ 353759 w 618362"/>
                <a:gd name="connsiteY4" fmla="*/ 12001 h 237172"/>
                <a:gd name="connsiteX5" fmla="*/ 405765 w 618362"/>
                <a:gd name="connsiteY5" fmla="*/ 0 h 237172"/>
                <a:gd name="connsiteX6" fmla="*/ 591503 w 618362"/>
                <a:gd name="connsiteY6" fmla="*/ 83439 h 237172"/>
                <a:gd name="connsiteX7" fmla="*/ 618363 w 618362"/>
                <a:gd name="connsiteY7" fmla="*/ 203454 h 23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362" h="237172">
                  <a:moveTo>
                    <a:pt x="618363" y="203454"/>
                  </a:moveTo>
                  <a:lnTo>
                    <a:pt x="0" y="237173"/>
                  </a:lnTo>
                  <a:lnTo>
                    <a:pt x="2286" y="217170"/>
                  </a:lnTo>
                  <a:lnTo>
                    <a:pt x="298323" y="182309"/>
                  </a:lnTo>
                  <a:lnTo>
                    <a:pt x="353759" y="12001"/>
                  </a:lnTo>
                  <a:lnTo>
                    <a:pt x="405765" y="0"/>
                  </a:lnTo>
                  <a:lnTo>
                    <a:pt x="591503" y="83439"/>
                  </a:lnTo>
                  <a:lnTo>
                    <a:pt x="618363" y="20345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A5C0961F-7DCF-CFF3-5D92-6B2E1B0D1E3C}"/>
                </a:ext>
              </a:extLst>
            </p:cNvPr>
            <p:cNvSpPr/>
            <p:nvPr/>
          </p:nvSpPr>
          <p:spPr>
            <a:xfrm>
              <a:off x="5597237" y="-1137733"/>
              <a:ext cx="225170" cy="86524"/>
            </a:xfrm>
            <a:custGeom>
              <a:avLst/>
              <a:gdLst>
                <a:gd name="connsiteX0" fmla="*/ 19430 w 456724"/>
                <a:gd name="connsiteY0" fmla="*/ 0 h 175501"/>
                <a:gd name="connsiteX1" fmla="*/ 112014 w 456724"/>
                <a:gd name="connsiteY1" fmla="*/ 16002 h 175501"/>
                <a:gd name="connsiteX2" fmla="*/ 446341 w 456724"/>
                <a:gd name="connsiteY2" fmla="*/ 78295 h 175501"/>
                <a:gd name="connsiteX3" fmla="*/ 329755 w 456724"/>
                <a:gd name="connsiteY3" fmla="*/ 175450 h 175501"/>
                <a:gd name="connsiteX4" fmla="*/ 82295 w 456724"/>
                <a:gd name="connsiteY4" fmla="*/ 129730 h 175501"/>
                <a:gd name="connsiteX5" fmla="*/ 0 w 456724"/>
                <a:gd name="connsiteY5" fmla="*/ 123444 h 175501"/>
                <a:gd name="connsiteX6" fmla="*/ 19430 w 456724"/>
                <a:gd name="connsiteY6" fmla="*/ 0 h 175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724" h="175501">
                  <a:moveTo>
                    <a:pt x="19430" y="0"/>
                  </a:moveTo>
                  <a:cubicBezTo>
                    <a:pt x="19430" y="0"/>
                    <a:pt x="76009" y="20003"/>
                    <a:pt x="112014" y="16002"/>
                  </a:cubicBezTo>
                  <a:cubicBezTo>
                    <a:pt x="112014" y="16002"/>
                    <a:pt x="526923" y="-14860"/>
                    <a:pt x="446341" y="78295"/>
                  </a:cubicBezTo>
                  <a:cubicBezTo>
                    <a:pt x="446341" y="78295"/>
                    <a:pt x="396049" y="168020"/>
                    <a:pt x="329755" y="175450"/>
                  </a:cubicBezTo>
                  <a:cubicBezTo>
                    <a:pt x="329755" y="175450"/>
                    <a:pt x="233172" y="178879"/>
                    <a:pt x="82295" y="129730"/>
                  </a:cubicBezTo>
                  <a:lnTo>
                    <a:pt x="0" y="123444"/>
                  </a:lnTo>
                  <a:lnTo>
                    <a:pt x="19430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383497B5-3379-191B-20DA-6E1B0C64A211}"/>
                </a:ext>
              </a:extLst>
            </p:cNvPr>
            <p:cNvSpPr/>
            <p:nvPr/>
          </p:nvSpPr>
          <p:spPr>
            <a:xfrm>
              <a:off x="5597519" y="-1120744"/>
              <a:ext cx="225095" cy="70183"/>
            </a:xfrm>
            <a:custGeom>
              <a:avLst/>
              <a:gdLst>
                <a:gd name="connsiteX0" fmla="*/ 446341 w 456571"/>
                <a:gd name="connsiteY0" fmla="*/ 44577 h 142355"/>
                <a:gd name="connsiteX1" fmla="*/ 438912 w 456571"/>
                <a:gd name="connsiteY1" fmla="*/ 0 h 142355"/>
                <a:gd name="connsiteX2" fmla="*/ 421195 w 456571"/>
                <a:gd name="connsiteY2" fmla="*/ 45149 h 142355"/>
                <a:gd name="connsiteX3" fmla="*/ 404050 w 456571"/>
                <a:gd name="connsiteY3" fmla="*/ 63437 h 142355"/>
                <a:gd name="connsiteX4" fmla="*/ 314896 w 456571"/>
                <a:gd name="connsiteY4" fmla="*/ 107442 h 142355"/>
                <a:gd name="connsiteX5" fmla="*/ 80581 w 456571"/>
                <a:gd name="connsiteY5" fmla="*/ 73724 h 142355"/>
                <a:gd name="connsiteX6" fmla="*/ 3429 w 456571"/>
                <a:gd name="connsiteY6" fmla="*/ 66866 h 142355"/>
                <a:gd name="connsiteX7" fmla="*/ 1714 w 456571"/>
                <a:gd name="connsiteY7" fmla="*/ 76581 h 142355"/>
                <a:gd name="connsiteX8" fmla="*/ 0 w 456571"/>
                <a:gd name="connsiteY8" fmla="*/ 90297 h 142355"/>
                <a:gd name="connsiteX9" fmla="*/ 81724 w 456571"/>
                <a:gd name="connsiteY9" fmla="*/ 96584 h 142355"/>
                <a:gd name="connsiteX10" fmla="*/ 329184 w 456571"/>
                <a:gd name="connsiteY10" fmla="*/ 142304 h 142355"/>
                <a:gd name="connsiteX11" fmla="*/ 446341 w 456571"/>
                <a:gd name="connsiteY11" fmla="*/ 44577 h 142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6571" h="142355">
                  <a:moveTo>
                    <a:pt x="446341" y="44577"/>
                  </a:moveTo>
                  <a:cubicBezTo>
                    <a:pt x="463486" y="24575"/>
                    <a:pt x="457771" y="10287"/>
                    <a:pt x="438912" y="0"/>
                  </a:cubicBezTo>
                  <a:cubicBezTo>
                    <a:pt x="452056" y="18860"/>
                    <a:pt x="433769" y="36576"/>
                    <a:pt x="421195" y="45149"/>
                  </a:cubicBezTo>
                  <a:cubicBezTo>
                    <a:pt x="414509" y="50235"/>
                    <a:pt x="408680" y="56407"/>
                    <a:pt x="404050" y="63437"/>
                  </a:cubicBezTo>
                  <a:cubicBezTo>
                    <a:pt x="364617" y="119444"/>
                    <a:pt x="314896" y="107442"/>
                    <a:pt x="314896" y="107442"/>
                  </a:cubicBezTo>
                  <a:lnTo>
                    <a:pt x="80581" y="73724"/>
                  </a:lnTo>
                  <a:lnTo>
                    <a:pt x="3429" y="66866"/>
                  </a:lnTo>
                  <a:lnTo>
                    <a:pt x="1714" y="76581"/>
                  </a:lnTo>
                  <a:lnTo>
                    <a:pt x="0" y="90297"/>
                  </a:lnTo>
                  <a:lnTo>
                    <a:pt x="81724" y="96584"/>
                  </a:lnTo>
                  <a:cubicBezTo>
                    <a:pt x="232600" y="145733"/>
                    <a:pt x="329184" y="142304"/>
                    <a:pt x="329184" y="142304"/>
                  </a:cubicBezTo>
                  <a:cubicBezTo>
                    <a:pt x="395478" y="134132"/>
                    <a:pt x="446341" y="44577"/>
                    <a:pt x="446341" y="4457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2E1BAF06-6CD6-C9E4-5FD4-5974BB8D71DD}"/>
                </a:ext>
              </a:extLst>
            </p:cNvPr>
            <p:cNvSpPr/>
            <p:nvPr/>
          </p:nvSpPr>
          <p:spPr>
            <a:xfrm>
              <a:off x="5053180" y="-1274048"/>
              <a:ext cx="298083" cy="184580"/>
            </a:xfrm>
            <a:custGeom>
              <a:avLst/>
              <a:gdLst>
                <a:gd name="connsiteX0" fmla="*/ 604617 w 604617"/>
                <a:gd name="connsiteY0" fmla="*/ 132648 h 374392"/>
                <a:gd name="connsiteX1" fmla="*/ 197138 w 604617"/>
                <a:gd name="connsiteY1" fmla="*/ 6918 h 374392"/>
                <a:gd name="connsiteX2" fmla="*/ 91410 w 604617"/>
                <a:gd name="connsiteY2" fmla="*/ 14347 h 374392"/>
                <a:gd name="connsiteX3" fmla="*/ 36712 w 604617"/>
                <a:gd name="connsiteY3" fmla="*/ 58981 h 374392"/>
                <a:gd name="connsiteX4" fmla="*/ 6828 w 604617"/>
                <a:gd name="connsiteY4" fmla="*/ 122932 h 374392"/>
                <a:gd name="connsiteX5" fmla="*/ 3971 w 604617"/>
                <a:gd name="connsiteY5" fmla="*/ 134934 h 374392"/>
                <a:gd name="connsiteX6" fmla="*/ 7971 w 604617"/>
                <a:gd name="connsiteY6" fmla="*/ 218944 h 374392"/>
                <a:gd name="connsiteX7" fmla="*/ 47953 w 604617"/>
                <a:gd name="connsiteY7" fmla="*/ 280152 h 374392"/>
                <a:gd name="connsiteX8" fmla="*/ 113698 w 604617"/>
                <a:gd name="connsiteY8" fmla="*/ 312099 h 374392"/>
                <a:gd name="connsiteX9" fmla="*/ 535466 w 604617"/>
                <a:gd name="connsiteY9" fmla="*/ 374392 h 374392"/>
                <a:gd name="connsiteX10" fmla="*/ 604617 w 604617"/>
                <a:gd name="connsiteY10" fmla="*/ 132648 h 37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4617" h="374392">
                  <a:moveTo>
                    <a:pt x="604617" y="132648"/>
                  </a:moveTo>
                  <a:lnTo>
                    <a:pt x="197138" y="6918"/>
                  </a:lnTo>
                  <a:cubicBezTo>
                    <a:pt x="162265" y="-4398"/>
                    <a:pt x="124351" y="-1769"/>
                    <a:pt x="91410" y="14347"/>
                  </a:cubicBezTo>
                  <a:cubicBezTo>
                    <a:pt x="70053" y="24920"/>
                    <a:pt x="51359" y="40179"/>
                    <a:pt x="36712" y="58981"/>
                  </a:cubicBezTo>
                  <a:cubicBezTo>
                    <a:pt x="22070" y="77784"/>
                    <a:pt x="11851" y="99615"/>
                    <a:pt x="6828" y="122932"/>
                  </a:cubicBezTo>
                  <a:lnTo>
                    <a:pt x="3971" y="134934"/>
                  </a:lnTo>
                  <a:cubicBezTo>
                    <a:pt x="-2448" y="162766"/>
                    <a:pt x="-1064" y="191855"/>
                    <a:pt x="7971" y="218944"/>
                  </a:cubicBezTo>
                  <a:cubicBezTo>
                    <a:pt x="15515" y="242604"/>
                    <a:pt x="29334" y="263749"/>
                    <a:pt x="47953" y="280152"/>
                  </a:cubicBezTo>
                  <a:cubicBezTo>
                    <a:pt x="66573" y="296554"/>
                    <a:pt x="89296" y="307584"/>
                    <a:pt x="113698" y="312099"/>
                  </a:cubicBezTo>
                  <a:lnTo>
                    <a:pt x="535466" y="374392"/>
                  </a:lnTo>
                  <a:lnTo>
                    <a:pt x="604617" y="132648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14101F16-D1BF-883E-15E5-3C5E4C9C9409}"/>
                </a:ext>
              </a:extLst>
            </p:cNvPr>
            <p:cNvSpPr/>
            <p:nvPr/>
          </p:nvSpPr>
          <p:spPr>
            <a:xfrm>
              <a:off x="5315480" y="-1212399"/>
              <a:ext cx="295478" cy="136172"/>
            </a:xfrm>
            <a:custGeom>
              <a:avLst/>
              <a:gdLst>
                <a:gd name="connsiteX0" fmla="*/ 52578 w 599332"/>
                <a:gd name="connsiteY0" fmla="*/ 0 h 276205"/>
                <a:gd name="connsiteX1" fmla="*/ 0 w 599332"/>
                <a:gd name="connsiteY1" fmla="*/ 249745 h 276205"/>
                <a:gd name="connsiteX2" fmla="*/ 580472 w 599332"/>
                <a:gd name="connsiteY2" fmla="*/ 276206 h 276205"/>
                <a:gd name="connsiteX3" fmla="*/ 599332 w 599332"/>
                <a:gd name="connsiteY3" fmla="*/ 154476 h 276205"/>
                <a:gd name="connsiteX4" fmla="*/ 52578 w 599332"/>
                <a:gd name="connsiteY4" fmla="*/ 0 h 27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332" h="276205">
                  <a:moveTo>
                    <a:pt x="52578" y="0"/>
                  </a:moveTo>
                  <a:lnTo>
                    <a:pt x="0" y="249745"/>
                  </a:lnTo>
                  <a:lnTo>
                    <a:pt x="580472" y="276206"/>
                  </a:lnTo>
                  <a:lnTo>
                    <a:pt x="599332" y="154476"/>
                  </a:lnTo>
                  <a:lnTo>
                    <a:pt x="52578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75338C7C-7A87-B250-6CCA-362AFD771B4E}"/>
                </a:ext>
              </a:extLst>
            </p:cNvPr>
            <p:cNvSpPr/>
            <p:nvPr/>
          </p:nvSpPr>
          <p:spPr>
            <a:xfrm>
              <a:off x="5052994" y="-1223951"/>
              <a:ext cx="268600" cy="132989"/>
            </a:xfrm>
            <a:custGeom>
              <a:avLst/>
              <a:gdLst>
                <a:gd name="connsiteX0" fmla="*/ 535672 w 544815"/>
                <a:gd name="connsiteY0" fmla="*/ 269748 h 269748"/>
                <a:gd name="connsiteX1" fmla="*/ 113905 w 544815"/>
                <a:gd name="connsiteY1" fmla="*/ 209741 h 269748"/>
                <a:gd name="connsiteX2" fmla="*/ 8177 w 544815"/>
                <a:gd name="connsiteY2" fmla="*/ 116586 h 269748"/>
                <a:gd name="connsiteX3" fmla="*/ 4177 w 544815"/>
                <a:gd name="connsiteY3" fmla="*/ 32576 h 269748"/>
                <a:gd name="connsiteX4" fmla="*/ 7034 w 544815"/>
                <a:gd name="connsiteY4" fmla="*/ 20575 h 269748"/>
                <a:gd name="connsiteX5" fmla="*/ 13321 w 544815"/>
                <a:gd name="connsiteY5" fmla="*/ 0 h 269748"/>
                <a:gd name="connsiteX6" fmla="*/ 201344 w 544815"/>
                <a:gd name="connsiteY6" fmla="*/ 176594 h 269748"/>
                <a:gd name="connsiteX7" fmla="*/ 544816 w 544815"/>
                <a:gd name="connsiteY7" fmla="*/ 224028 h 269748"/>
                <a:gd name="connsiteX8" fmla="*/ 535672 w 544815"/>
                <a:gd name="connsiteY8" fmla="*/ 269748 h 26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815" h="269748">
                  <a:moveTo>
                    <a:pt x="535672" y="269748"/>
                  </a:moveTo>
                  <a:lnTo>
                    <a:pt x="113905" y="209741"/>
                  </a:lnTo>
                  <a:cubicBezTo>
                    <a:pt x="65899" y="201740"/>
                    <a:pt x="25322" y="166307"/>
                    <a:pt x="8177" y="116586"/>
                  </a:cubicBezTo>
                  <a:cubicBezTo>
                    <a:pt x="-1138" y="89554"/>
                    <a:pt x="-2527" y="60408"/>
                    <a:pt x="4177" y="32576"/>
                  </a:cubicBezTo>
                  <a:lnTo>
                    <a:pt x="7034" y="20575"/>
                  </a:lnTo>
                  <a:cubicBezTo>
                    <a:pt x="8749" y="13716"/>
                    <a:pt x="11035" y="6858"/>
                    <a:pt x="13321" y="0"/>
                  </a:cubicBezTo>
                  <a:cubicBezTo>
                    <a:pt x="13321" y="0"/>
                    <a:pt x="-5539" y="133731"/>
                    <a:pt x="201344" y="176594"/>
                  </a:cubicBezTo>
                  <a:lnTo>
                    <a:pt x="544816" y="224028"/>
                  </a:lnTo>
                  <a:lnTo>
                    <a:pt x="535672" y="26974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A4344E3D-1F8C-9366-8306-2AAAB3A7693D}"/>
                </a:ext>
              </a:extLst>
            </p:cNvPr>
            <p:cNvSpPr/>
            <p:nvPr/>
          </p:nvSpPr>
          <p:spPr>
            <a:xfrm>
              <a:off x="5315762" y="-1113220"/>
              <a:ext cx="287673" cy="35783"/>
            </a:xfrm>
            <a:custGeom>
              <a:avLst/>
              <a:gdLst>
                <a:gd name="connsiteX0" fmla="*/ 8001 w 583501"/>
                <a:gd name="connsiteY0" fmla="*/ 0 h 72580"/>
                <a:gd name="connsiteX1" fmla="*/ 583501 w 583501"/>
                <a:gd name="connsiteY1" fmla="*/ 51435 h 72580"/>
                <a:gd name="connsiteX2" fmla="*/ 581787 w 583501"/>
                <a:gd name="connsiteY2" fmla="*/ 72580 h 72580"/>
                <a:gd name="connsiteX3" fmla="*/ 0 w 583501"/>
                <a:gd name="connsiteY3" fmla="*/ 47435 h 72580"/>
                <a:gd name="connsiteX4" fmla="*/ 8001 w 583501"/>
                <a:gd name="connsiteY4" fmla="*/ 0 h 7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501" h="72580">
                  <a:moveTo>
                    <a:pt x="8001" y="0"/>
                  </a:moveTo>
                  <a:lnTo>
                    <a:pt x="583501" y="51435"/>
                  </a:lnTo>
                  <a:lnTo>
                    <a:pt x="581787" y="72580"/>
                  </a:lnTo>
                  <a:lnTo>
                    <a:pt x="0" y="47435"/>
                  </a:lnTo>
                  <a:lnTo>
                    <a:pt x="8001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3D072158-7FEF-568F-89AF-248942100DE9}"/>
                </a:ext>
              </a:extLst>
            </p:cNvPr>
            <p:cNvSpPr/>
            <p:nvPr/>
          </p:nvSpPr>
          <p:spPr>
            <a:xfrm>
              <a:off x="5090927" y="-1553324"/>
              <a:ext cx="203985" cy="262033"/>
            </a:xfrm>
            <a:custGeom>
              <a:avLst/>
              <a:gdLst>
                <a:gd name="connsiteX0" fmla="*/ 124003 w 413753"/>
                <a:gd name="connsiteY0" fmla="*/ 0 h 531495"/>
                <a:gd name="connsiteX1" fmla="*/ 5702 w 413753"/>
                <a:gd name="connsiteY1" fmla="*/ 292037 h 531495"/>
                <a:gd name="connsiteX2" fmla="*/ 39 w 413753"/>
                <a:gd name="connsiteY2" fmla="*/ 324292 h 531495"/>
                <a:gd name="connsiteX3" fmla="*/ 7720 w 413753"/>
                <a:gd name="connsiteY3" fmla="*/ 356130 h 531495"/>
                <a:gd name="connsiteX4" fmla="*/ 27465 w 413753"/>
                <a:gd name="connsiteY4" fmla="*/ 382254 h 531495"/>
                <a:gd name="connsiteX5" fmla="*/ 55995 w 413753"/>
                <a:gd name="connsiteY5" fmla="*/ 398336 h 531495"/>
                <a:gd name="connsiteX6" fmla="*/ 407467 w 413753"/>
                <a:gd name="connsiteY6" fmla="*/ 531495 h 531495"/>
                <a:gd name="connsiteX7" fmla="*/ 413753 w 413753"/>
                <a:gd name="connsiteY7" fmla="*/ 404051 h 531495"/>
                <a:gd name="connsiteX8" fmla="*/ 229159 w 413753"/>
                <a:gd name="connsiteY8" fmla="*/ 276606 h 531495"/>
                <a:gd name="connsiteX9" fmla="*/ 292595 w 413753"/>
                <a:gd name="connsiteY9" fmla="*/ 136589 h 531495"/>
                <a:gd name="connsiteX10" fmla="*/ 124003 w 413753"/>
                <a:gd name="connsiteY10" fmla="*/ 0 h 53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3753" h="531495">
                  <a:moveTo>
                    <a:pt x="124003" y="0"/>
                  </a:moveTo>
                  <a:lnTo>
                    <a:pt x="5702" y="292037"/>
                  </a:lnTo>
                  <a:cubicBezTo>
                    <a:pt x="1622" y="302284"/>
                    <a:pt x="-304" y="313268"/>
                    <a:pt x="39" y="324292"/>
                  </a:cubicBezTo>
                  <a:cubicBezTo>
                    <a:pt x="387" y="335316"/>
                    <a:pt x="3005" y="346158"/>
                    <a:pt x="7720" y="356130"/>
                  </a:cubicBezTo>
                  <a:cubicBezTo>
                    <a:pt x="12440" y="366103"/>
                    <a:pt x="19161" y="374996"/>
                    <a:pt x="27465" y="382254"/>
                  </a:cubicBezTo>
                  <a:cubicBezTo>
                    <a:pt x="35769" y="389518"/>
                    <a:pt x="45484" y="394992"/>
                    <a:pt x="55995" y="398336"/>
                  </a:cubicBezTo>
                  <a:lnTo>
                    <a:pt x="407467" y="531495"/>
                  </a:lnTo>
                  <a:lnTo>
                    <a:pt x="413753" y="404051"/>
                  </a:lnTo>
                  <a:lnTo>
                    <a:pt x="229159" y="276606"/>
                  </a:lnTo>
                  <a:lnTo>
                    <a:pt x="292595" y="136589"/>
                  </a:lnTo>
                  <a:lnTo>
                    <a:pt x="124003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2E416CEB-6E98-3EB7-393C-B201416A5E70}"/>
                </a:ext>
              </a:extLst>
            </p:cNvPr>
            <p:cNvSpPr/>
            <p:nvPr/>
          </p:nvSpPr>
          <p:spPr>
            <a:xfrm>
              <a:off x="5558073" y="-1553324"/>
              <a:ext cx="203982" cy="265132"/>
            </a:xfrm>
            <a:custGeom>
              <a:avLst/>
              <a:gdLst>
                <a:gd name="connsiteX0" fmla="*/ 283464 w 413747"/>
                <a:gd name="connsiteY0" fmla="*/ 0 h 537781"/>
                <a:gd name="connsiteX1" fmla="*/ 408051 w 413747"/>
                <a:gd name="connsiteY1" fmla="*/ 298323 h 537781"/>
                <a:gd name="connsiteX2" fmla="*/ 413709 w 413747"/>
                <a:gd name="connsiteY2" fmla="*/ 330578 h 537781"/>
                <a:gd name="connsiteX3" fmla="*/ 406050 w 413747"/>
                <a:gd name="connsiteY3" fmla="*/ 362417 h 537781"/>
                <a:gd name="connsiteX4" fmla="*/ 386277 w 413747"/>
                <a:gd name="connsiteY4" fmla="*/ 388540 h 537781"/>
                <a:gd name="connsiteX5" fmla="*/ 357759 w 413747"/>
                <a:gd name="connsiteY5" fmla="*/ 404622 h 537781"/>
                <a:gd name="connsiteX6" fmla="*/ 6286 w 413747"/>
                <a:gd name="connsiteY6" fmla="*/ 537782 h 537781"/>
                <a:gd name="connsiteX7" fmla="*/ 0 w 413747"/>
                <a:gd name="connsiteY7" fmla="*/ 410337 h 537781"/>
                <a:gd name="connsiteX8" fmla="*/ 190881 w 413747"/>
                <a:gd name="connsiteY8" fmla="*/ 276606 h 537781"/>
                <a:gd name="connsiteX9" fmla="*/ 120586 w 413747"/>
                <a:gd name="connsiteY9" fmla="*/ 136589 h 537781"/>
                <a:gd name="connsiteX10" fmla="*/ 283464 w 413747"/>
                <a:gd name="connsiteY10" fmla="*/ 0 h 53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3747" h="537781">
                  <a:moveTo>
                    <a:pt x="283464" y="0"/>
                  </a:moveTo>
                  <a:lnTo>
                    <a:pt x="408051" y="298323"/>
                  </a:lnTo>
                  <a:cubicBezTo>
                    <a:pt x="412109" y="308570"/>
                    <a:pt x="414051" y="319554"/>
                    <a:pt x="413709" y="330578"/>
                  </a:cubicBezTo>
                  <a:cubicBezTo>
                    <a:pt x="413366" y="341603"/>
                    <a:pt x="410737" y="352444"/>
                    <a:pt x="406050" y="362417"/>
                  </a:cubicBezTo>
                  <a:cubicBezTo>
                    <a:pt x="401307" y="372390"/>
                    <a:pt x="394620" y="381282"/>
                    <a:pt x="386277" y="388540"/>
                  </a:cubicBezTo>
                  <a:cubicBezTo>
                    <a:pt x="377990" y="395804"/>
                    <a:pt x="368274" y="401279"/>
                    <a:pt x="357759" y="404622"/>
                  </a:cubicBezTo>
                  <a:lnTo>
                    <a:pt x="6286" y="537782"/>
                  </a:lnTo>
                  <a:lnTo>
                    <a:pt x="0" y="410337"/>
                  </a:lnTo>
                  <a:lnTo>
                    <a:pt x="190881" y="276606"/>
                  </a:lnTo>
                  <a:lnTo>
                    <a:pt x="120586" y="136589"/>
                  </a:lnTo>
                  <a:lnTo>
                    <a:pt x="283464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B446EEBA-A48E-01D5-97F4-6010750F851E}"/>
                </a:ext>
              </a:extLst>
            </p:cNvPr>
            <p:cNvSpPr/>
            <p:nvPr/>
          </p:nvSpPr>
          <p:spPr>
            <a:xfrm>
              <a:off x="5389300" y="-2009558"/>
              <a:ext cx="186577" cy="245983"/>
            </a:xfrm>
            <a:custGeom>
              <a:avLst/>
              <a:gdLst>
                <a:gd name="connsiteX0" fmla="*/ 122873 w 378443"/>
                <a:gd name="connsiteY0" fmla="*/ 4715 h 498939"/>
                <a:gd name="connsiteX1" fmla="*/ 186880 w 378443"/>
                <a:gd name="connsiteY1" fmla="*/ 4715 h 498939"/>
                <a:gd name="connsiteX2" fmla="*/ 241173 w 378443"/>
                <a:gd name="connsiteY2" fmla="*/ 39005 h 498939"/>
                <a:gd name="connsiteX3" fmla="*/ 296037 w 378443"/>
                <a:gd name="connsiteY3" fmla="*/ 156734 h 498939"/>
                <a:gd name="connsiteX4" fmla="*/ 354330 w 378443"/>
                <a:gd name="connsiteY4" fmla="*/ 291608 h 498939"/>
                <a:gd name="connsiteX5" fmla="*/ 304038 w 378443"/>
                <a:gd name="connsiteY5" fmla="*/ 411623 h 498939"/>
                <a:gd name="connsiteX6" fmla="*/ 208598 w 378443"/>
                <a:gd name="connsiteY6" fmla="*/ 470488 h 498939"/>
                <a:gd name="connsiteX7" fmla="*/ 38862 w 378443"/>
                <a:gd name="connsiteY7" fmla="*/ 478488 h 498939"/>
                <a:gd name="connsiteX8" fmla="*/ 0 w 378443"/>
                <a:gd name="connsiteY8" fmla="*/ 457914 h 498939"/>
                <a:gd name="connsiteX9" fmla="*/ 122873 w 378443"/>
                <a:gd name="connsiteY9" fmla="*/ 4715 h 49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443" h="498939">
                  <a:moveTo>
                    <a:pt x="122873" y="4715"/>
                  </a:moveTo>
                  <a:cubicBezTo>
                    <a:pt x="143732" y="-1572"/>
                    <a:pt x="166021" y="-1572"/>
                    <a:pt x="186880" y="4715"/>
                  </a:cubicBezTo>
                  <a:cubicBezTo>
                    <a:pt x="207912" y="10682"/>
                    <a:pt x="226772" y="22586"/>
                    <a:pt x="241173" y="39005"/>
                  </a:cubicBezTo>
                  <a:cubicBezTo>
                    <a:pt x="291465" y="95583"/>
                    <a:pt x="249745" y="127016"/>
                    <a:pt x="296037" y="156734"/>
                  </a:cubicBezTo>
                  <a:cubicBezTo>
                    <a:pt x="342329" y="186452"/>
                    <a:pt x="300609" y="254461"/>
                    <a:pt x="354330" y="291608"/>
                  </a:cubicBezTo>
                  <a:cubicBezTo>
                    <a:pt x="408051" y="328756"/>
                    <a:pt x="363474" y="405336"/>
                    <a:pt x="304038" y="411623"/>
                  </a:cubicBezTo>
                  <a:cubicBezTo>
                    <a:pt x="304038" y="411623"/>
                    <a:pt x="269176" y="483061"/>
                    <a:pt x="208598" y="470488"/>
                  </a:cubicBezTo>
                  <a:cubicBezTo>
                    <a:pt x="208598" y="470488"/>
                    <a:pt x="146304" y="528781"/>
                    <a:pt x="38862" y="478488"/>
                  </a:cubicBezTo>
                  <a:lnTo>
                    <a:pt x="0" y="457914"/>
                  </a:lnTo>
                  <a:lnTo>
                    <a:pt x="122873" y="4715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AB843933-1DBF-A6A7-3A76-197672FCE4BD}"/>
                </a:ext>
              </a:extLst>
            </p:cNvPr>
            <p:cNvSpPr/>
            <p:nvPr/>
          </p:nvSpPr>
          <p:spPr>
            <a:xfrm>
              <a:off x="5245258" y="-2006670"/>
              <a:ext cx="165908" cy="240158"/>
            </a:xfrm>
            <a:custGeom>
              <a:avLst/>
              <a:gdLst>
                <a:gd name="connsiteX0" fmla="*/ 139006 w 336519"/>
                <a:gd name="connsiteY0" fmla="*/ 33718 h 487125"/>
                <a:gd name="connsiteX1" fmla="*/ 62425 w 336519"/>
                <a:gd name="connsiteY1" fmla="*/ 120586 h 487125"/>
                <a:gd name="connsiteX2" fmla="*/ 25278 w 336519"/>
                <a:gd name="connsiteY2" fmla="*/ 210312 h 487125"/>
                <a:gd name="connsiteX3" fmla="*/ 18991 w 336519"/>
                <a:gd name="connsiteY3" fmla="*/ 317183 h 487125"/>
                <a:gd name="connsiteX4" fmla="*/ 132 w 336519"/>
                <a:gd name="connsiteY4" fmla="*/ 367474 h 487125"/>
                <a:gd name="connsiteX5" fmla="*/ 16705 w 336519"/>
                <a:gd name="connsiteY5" fmla="*/ 404050 h 487125"/>
                <a:gd name="connsiteX6" fmla="*/ 52710 w 336519"/>
                <a:gd name="connsiteY6" fmla="*/ 421767 h 487125"/>
                <a:gd name="connsiteX7" fmla="*/ 104145 w 336519"/>
                <a:gd name="connsiteY7" fmla="*/ 461772 h 487125"/>
                <a:gd name="connsiteX8" fmla="*/ 208158 w 336519"/>
                <a:gd name="connsiteY8" fmla="*/ 474345 h 487125"/>
                <a:gd name="connsiteX9" fmla="*/ 328744 w 336519"/>
                <a:gd name="connsiteY9" fmla="*/ 468058 h 487125"/>
                <a:gd name="connsiteX10" fmla="*/ 237876 w 336519"/>
                <a:gd name="connsiteY10" fmla="*/ 0 h 487125"/>
                <a:gd name="connsiteX11" fmla="*/ 139006 w 336519"/>
                <a:gd name="connsiteY11" fmla="*/ 33718 h 48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519" h="487125">
                  <a:moveTo>
                    <a:pt x="139006" y="33718"/>
                  </a:moveTo>
                  <a:cubicBezTo>
                    <a:pt x="139006" y="33718"/>
                    <a:pt x="66997" y="53721"/>
                    <a:pt x="62425" y="120586"/>
                  </a:cubicBezTo>
                  <a:cubicBezTo>
                    <a:pt x="57853" y="187452"/>
                    <a:pt x="60711" y="171450"/>
                    <a:pt x="25278" y="210312"/>
                  </a:cubicBezTo>
                  <a:cubicBezTo>
                    <a:pt x="-10155" y="249174"/>
                    <a:pt x="45852" y="279463"/>
                    <a:pt x="18991" y="317183"/>
                  </a:cubicBezTo>
                  <a:cubicBezTo>
                    <a:pt x="5275" y="336613"/>
                    <a:pt x="-1011" y="351473"/>
                    <a:pt x="132" y="367474"/>
                  </a:cubicBezTo>
                  <a:cubicBezTo>
                    <a:pt x="1172" y="381236"/>
                    <a:pt x="7047" y="394192"/>
                    <a:pt x="16705" y="404050"/>
                  </a:cubicBezTo>
                  <a:cubicBezTo>
                    <a:pt x="26421" y="413806"/>
                    <a:pt x="39051" y="420041"/>
                    <a:pt x="52710" y="421767"/>
                  </a:cubicBezTo>
                  <a:cubicBezTo>
                    <a:pt x="72141" y="424053"/>
                    <a:pt x="89857" y="439483"/>
                    <a:pt x="104145" y="461772"/>
                  </a:cubicBezTo>
                  <a:cubicBezTo>
                    <a:pt x="132720" y="505778"/>
                    <a:pt x="208158" y="474345"/>
                    <a:pt x="208158" y="474345"/>
                  </a:cubicBezTo>
                  <a:cubicBezTo>
                    <a:pt x="208158" y="474345"/>
                    <a:pt x="288168" y="506920"/>
                    <a:pt x="328744" y="468058"/>
                  </a:cubicBezTo>
                  <a:cubicBezTo>
                    <a:pt x="369321" y="429196"/>
                    <a:pt x="237876" y="0"/>
                    <a:pt x="237876" y="0"/>
                  </a:cubicBezTo>
                  <a:lnTo>
                    <a:pt x="139006" y="33718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1A71358B-7161-C62B-5683-DA52E613550B}"/>
                </a:ext>
              </a:extLst>
            </p:cNvPr>
            <p:cNvSpPr/>
            <p:nvPr/>
          </p:nvSpPr>
          <p:spPr>
            <a:xfrm>
              <a:off x="5330413" y="-2041044"/>
              <a:ext cx="137497" cy="94388"/>
            </a:xfrm>
            <a:custGeom>
              <a:avLst/>
              <a:gdLst>
                <a:gd name="connsiteX0" fmla="*/ 278892 w 278892"/>
                <a:gd name="connsiteY0" fmla="*/ 69151 h 191452"/>
                <a:gd name="connsiteX1" fmla="*/ 141161 w 278892"/>
                <a:gd name="connsiteY1" fmla="*/ 0 h 191452"/>
                <a:gd name="connsiteX2" fmla="*/ 0 w 278892"/>
                <a:gd name="connsiteY2" fmla="*/ 105728 h 191452"/>
                <a:gd name="connsiteX3" fmla="*/ 156591 w 278892"/>
                <a:gd name="connsiteY3" fmla="*/ 191453 h 191452"/>
                <a:gd name="connsiteX4" fmla="*/ 278892 w 278892"/>
                <a:gd name="connsiteY4" fmla="*/ 69151 h 19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92" h="191452">
                  <a:moveTo>
                    <a:pt x="278892" y="69151"/>
                  </a:moveTo>
                  <a:cubicBezTo>
                    <a:pt x="278892" y="69151"/>
                    <a:pt x="249174" y="0"/>
                    <a:pt x="141161" y="0"/>
                  </a:cubicBezTo>
                  <a:cubicBezTo>
                    <a:pt x="33147" y="0"/>
                    <a:pt x="0" y="105728"/>
                    <a:pt x="0" y="105728"/>
                  </a:cubicBezTo>
                  <a:lnTo>
                    <a:pt x="156591" y="191453"/>
                  </a:lnTo>
                  <a:lnTo>
                    <a:pt x="278892" y="69151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65657F31-5FDE-673F-6556-6ED6991D3232}"/>
                </a:ext>
              </a:extLst>
            </p:cNvPr>
            <p:cNvSpPr/>
            <p:nvPr/>
          </p:nvSpPr>
          <p:spPr>
            <a:xfrm>
              <a:off x="5128958" y="-1734212"/>
              <a:ext cx="591970" cy="491101"/>
            </a:xfrm>
            <a:custGeom>
              <a:avLst/>
              <a:gdLst>
                <a:gd name="connsiteX0" fmla="*/ 1200721 w 1200721"/>
                <a:gd name="connsiteY0" fmla="*/ 439484 h 996124"/>
                <a:gd name="connsiteX1" fmla="*/ 1062990 w 1200721"/>
                <a:gd name="connsiteY1" fmla="*/ 150876 h 996124"/>
                <a:gd name="connsiteX2" fmla="*/ 1008183 w 1200721"/>
                <a:gd name="connsiteY2" fmla="*/ 80267 h 996124"/>
                <a:gd name="connsiteX3" fmla="*/ 928688 w 1200721"/>
                <a:gd name="connsiteY3" fmla="*/ 39434 h 996124"/>
                <a:gd name="connsiteX4" fmla="*/ 728091 w 1200721"/>
                <a:gd name="connsiteY4" fmla="*/ 0 h 996124"/>
                <a:gd name="connsiteX5" fmla="*/ 597789 w 1200721"/>
                <a:gd name="connsiteY5" fmla="*/ 2286 h 996124"/>
                <a:gd name="connsiteX6" fmla="*/ 467487 w 1200721"/>
                <a:gd name="connsiteY6" fmla="*/ 0 h 996124"/>
                <a:gd name="connsiteX7" fmla="*/ 260604 w 1200721"/>
                <a:gd name="connsiteY7" fmla="*/ 45720 h 996124"/>
                <a:gd name="connsiteX8" fmla="*/ 181017 w 1200721"/>
                <a:gd name="connsiteY8" fmla="*/ 86451 h 996124"/>
                <a:gd name="connsiteX9" fmla="*/ 126307 w 1200721"/>
                <a:gd name="connsiteY9" fmla="*/ 157163 h 996124"/>
                <a:gd name="connsiteX10" fmla="*/ 0 w 1200721"/>
                <a:gd name="connsiteY10" fmla="*/ 465201 h 996124"/>
                <a:gd name="connsiteX11" fmla="*/ 204026 w 1200721"/>
                <a:gd name="connsiteY11" fmla="*/ 554355 h 996124"/>
                <a:gd name="connsiteX12" fmla="*/ 256604 w 1200721"/>
                <a:gd name="connsiteY12" fmla="*/ 469773 h 996124"/>
                <a:gd name="connsiteX13" fmla="*/ 281750 w 1200721"/>
                <a:gd name="connsiteY13" fmla="*/ 631508 h 996124"/>
                <a:gd name="connsiteX14" fmla="*/ 258318 w 1200721"/>
                <a:gd name="connsiteY14" fmla="*/ 996125 h 996124"/>
                <a:gd name="connsiteX15" fmla="*/ 944690 w 1200721"/>
                <a:gd name="connsiteY15" fmla="*/ 996125 h 996124"/>
                <a:gd name="connsiteX16" fmla="*/ 924687 w 1200721"/>
                <a:gd name="connsiteY16" fmla="*/ 625221 h 996124"/>
                <a:gd name="connsiteX17" fmla="*/ 944118 w 1200721"/>
                <a:gd name="connsiteY17" fmla="*/ 459486 h 996124"/>
                <a:gd name="connsiteX18" fmla="*/ 997839 w 1200721"/>
                <a:gd name="connsiteY18" fmla="*/ 535496 h 996124"/>
                <a:gd name="connsiteX19" fmla="*/ 1200721 w 1200721"/>
                <a:gd name="connsiteY19" fmla="*/ 439484 h 99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00721" h="996124">
                  <a:moveTo>
                    <a:pt x="1200721" y="439484"/>
                  </a:moveTo>
                  <a:lnTo>
                    <a:pt x="1062990" y="150876"/>
                  </a:lnTo>
                  <a:cubicBezTo>
                    <a:pt x="1050074" y="123621"/>
                    <a:pt x="1031386" y="99521"/>
                    <a:pt x="1008183" y="80267"/>
                  </a:cubicBezTo>
                  <a:cubicBezTo>
                    <a:pt x="984980" y="61013"/>
                    <a:pt x="957834" y="47080"/>
                    <a:pt x="928688" y="39434"/>
                  </a:cubicBezTo>
                  <a:lnTo>
                    <a:pt x="728091" y="0"/>
                  </a:lnTo>
                  <a:lnTo>
                    <a:pt x="597789" y="2286"/>
                  </a:lnTo>
                  <a:lnTo>
                    <a:pt x="467487" y="0"/>
                  </a:lnTo>
                  <a:lnTo>
                    <a:pt x="260604" y="45720"/>
                  </a:lnTo>
                  <a:cubicBezTo>
                    <a:pt x="231406" y="53281"/>
                    <a:pt x="204231" y="67186"/>
                    <a:pt x="181017" y="86451"/>
                  </a:cubicBezTo>
                  <a:cubicBezTo>
                    <a:pt x="157803" y="105710"/>
                    <a:pt x="139120" y="129856"/>
                    <a:pt x="126307" y="157163"/>
                  </a:cubicBezTo>
                  <a:lnTo>
                    <a:pt x="0" y="465201"/>
                  </a:lnTo>
                  <a:lnTo>
                    <a:pt x="204026" y="554355"/>
                  </a:lnTo>
                  <a:lnTo>
                    <a:pt x="256604" y="469773"/>
                  </a:lnTo>
                  <a:cubicBezTo>
                    <a:pt x="249746" y="526352"/>
                    <a:pt x="250889" y="593217"/>
                    <a:pt x="281750" y="631508"/>
                  </a:cubicBezTo>
                  <a:lnTo>
                    <a:pt x="258318" y="996125"/>
                  </a:lnTo>
                  <a:lnTo>
                    <a:pt x="944690" y="996125"/>
                  </a:lnTo>
                  <a:lnTo>
                    <a:pt x="924687" y="625221"/>
                  </a:lnTo>
                  <a:cubicBezTo>
                    <a:pt x="953262" y="583502"/>
                    <a:pt x="952119" y="514922"/>
                    <a:pt x="944118" y="459486"/>
                  </a:cubicBezTo>
                  <a:lnTo>
                    <a:pt x="997839" y="535496"/>
                  </a:lnTo>
                  <a:lnTo>
                    <a:pt x="1200721" y="43948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D958F398-CE3F-201C-191E-DCD423AB1944}"/>
                </a:ext>
              </a:extLst>
            </p:cNvPr>
            <p:cNvSpPr/>
            <p:nvPr/>
          </p:nvSpPr>
          <p:spPr>
            <a:xfrm>
              <a:off x="5128958" y="-1734212"/>
              <a:ext cx="591970" cy="491101"/>
            </a:xfrm>
            <a:custGeom>
              <a:avLst/>
              <a:gdLst>
                <a:gd name="connsiteX0" fmla="*/ 1200721 w 1200721"/>
                <a:gd name="connsiteY0" fmla="*/ 439484 h 996124"/>
                <a:gd name="connsiteX1" fmla="*/ 1062990 w 1200721"/>
                <a:gd name="connsiteY1" fmla="*/ 150876 h 996124"/>
                <a:gd name="connsiteX2" fmla="*/ 1008183 w 1200721"/>
                <a:gd name="connsiteY2" fmla="*/ 80267 h 996124"/>
                <a:gd name="connsiteX3" fmla="*/ 928688 w 1200721"/>
                <a:gd name="connsiteY3" fmla="*/ 39434 h 996124"/>
                <a:gd name="connsiteX4" fmla="*/ 728091 w 1200721"/>
                <a:gd name="connsiteY4" fmla="*/ 0 h 996124"/>
                <a:gd name="connsiteX5" fmla="*/ 597789 w 1200721"/>
                <a:gd name="connsiteY5" fmla="*/ 2286 h 996124"/>
                <a:gd name="connsiteX6" fmla="*/ 467487 w 1200721"/>
                <a:gd name="connsiteY6" fmla="*/ 0 h 996124"/>
                <a:gd name="connsiteX7" fmla="*/ 260604 w 1200721"/>
                <a:gd name="connsiteY7" fmla="*/ 45720 h 996124"/>
                <a:gd name="connsiteX8" fmla="*/ 181017 w 1200721"/>
                <a:gd name="connsiteY8" fmla="*/ 86451 h 996124"/>
                <a:gd name="connsiteX9" fmla="*/ 126307 w 1200721"/>
                <a:gd name="connsiteY9" fmla="*/ 157163 h 996124"/>
                <a:gd name="connsiteX10" fmla="*/ 0 w 1200721"/>
                <a:gd name="connsiteY10" fmla="*/ 465201 h 996124"/>
                <a:gd name="connsiteX11" fmla="*/ 204026 w 1200721"/>
                <a:gd name="connsiteY11" fmla="*/ 554355 h 996124"/>
                <a:gd name="connsiteX12" fmla="*/ 256604 w 1200721"/>
                <a:gd name="connsiteY12" fmla="*/ 469773 h 996124"/>
                <a:gd name="connsiteX13" fmla="*/ 281750 w 1200721"/>
                <a:gd name="connsiteY13" fmla="*/ 631508 h 996124"/>
                <a:gd name="connsiteX14" fmla="*/ 258318 w 1200721"/>
                <a:gd name="connsiteY14" fmla="*/ 996125 h 996124"/>
                <a:gd name="connsiteX15" fmla="*/ 944690 w 1200721"/>
                <a:gd name="connsiteY15" fmla="*/ 996125 h 996124"/>
                <a:gd name="connsiteX16" fmla="*/ 924687 w 1200721"/>
                <a:gd name="connsiteY16" fmla="*/ 625221 h 996124"/>
                <a:gd name="connsiteX17" fmla="*/ 944118 w 1200721"/>
                <a:gd name="connsiteY17" fmla="*/ 459486 h 996124"/>
                <a:gd name="connsiteX18" fmla="*/ 997839 w 1200721"/>
                <a:gd name="connsiteY18" fmla="*/ 535496 h 996124"/>
                <a:gd name="connsiteX19" fmla="*/ 1200721 w 1200721"/>
                <a:gd name="connsiteY19" fmla="*/ 439484 h 99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00721" h="996124">
                  <a:moveTo>
                    <a:pt x="1200721" y="439484"/>
                  </a:moveTo>
                  <a:lnTo>
                    <a:pt x="1062990" y="150876"/>
                  </a:lnTo>
                  <a:cubicBezTo>
                    <a:pt x="1050074" y="123621"/>
                    <a:pt x="1031386" y="99521"/>
                    <a:pt x="1008183" y="80267"/>
                  </a:cubicBezTo>
                  <a:cubicBezTo>
                    <a:pt x="984980" y="61013"/>
                    <a:pt x="957834" y="47080"/>
                    <a:pt x="928688" y="39434"/>
                  </a:cubicBezTo>
                  <a:lnTo>
                    <a:pt x="728091" y="0"/>
                  </a:lnTo>
                  <a:lnTo>
                    <a:pt x="597789" y="2286"/>
                  </a:lnTo>
                  <a:lnTo>
                    <a:pt x="467487" y="0"/>
                  </a:lnTo>
                  <a:lnTo>
                    <a:pt x="260604" y="45720"/>
                  </a:lnTo>
                  <a:cubicBezTo>
                    <a:pt x="231406" y="53281"/>
                    <a:pt x="204231" y="67186"/>
                    <a:pt x="181017" y="86451"/>
                  </a:cubicBezTo>
                  <a:cubicBezTo>
                    <a:pt x="157803" y="105710"/>
                    <a:pt x="139120" y="129856"/>
                    <a:pt x="126307" y="157163"/>
                  </a:cubicBezTo>
                  <a:lnTo>
                    <a:pt x="0" y="465201"/>
                  </a:lnTo>
                  <a:lnTo>
                    <a:pt x="204026" y="554355"/>
                  </a:lnTo>
                  <a:lnTo>
                    <a:pt x="256604" y="469773"/>
                  </a:lnTo>
                  <a:cubicBezTo>
                    <a:pt x="249746" y="526352"/>
                    <a:pt x="250889" y="593217"/>
                    <a:pt x="281750" y="631508"/>
                  </a:cubicBezTo>
                  <a:lnTo>
                    <a:pt x="258318" y="996125"/>
                  </a:lnTo>
                  <a:lnTo>
                    <a:pt x="944690" y="996125"/>
                  </a:lnTo>
                  <a:lnTo>
                    <a:pt x="924687" y="625221"/>
                  </a:lnTo>
                  <a:cubicBezTo>
                    <a:pt x="953262" y="583502"/>
                    <a:pt x="952119" y="514922"/>
                    <a:pt x="944118" y="459486"/>
                  </a:cubicBezTo>
                  <a:lnTo>
                    <a:pt x="997839" y="535496"/>
                  </a:lnTo>
                  <a:lnTo>
                    <a:pt x="1200721" y="43948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6767F799-D170-D4B4-C5B9-202CD69A8D9C}"/>
                </a:ext>
              </a:extLst>
            </p:cNvPr>
            <p:cNvSpPr/>
            <p:nvPr/>
          </p:nvSpPr>
          <p:spPr>
            <a:xfrm>
              <a:off x="5365069" y="-1875371"/>
              <a:ext cx="113266" cy="181208"/>
            </a:xfrm>
            <a:custGeom>
              <a:avLst/>
              <a:gdLst>
                <a:gd name="connsiteX0" fmla="*/ 229743 w 229742"/>
                <a:gd name="connsiteY0" fmla="*/ 297751 h 367553"/>
                <a:gd name="connsiteX1" fmla="*/ 201168 w 229742"/>
                <a:gd name="connsiteY1" fmla="*/ 0 h 367553"/>
                <a:gd name="connsiteX2" fmla="*/ 6286 w 229742"/>
                <a:gd name="connsiteY2" fmla="*/ 38862 h 367553"/>
                <a:gd name="connsiteX3" fmla="*/ 0 w 229742"/>
                <a:gd name="connsiteY3" fmla="*/ 295466 h 367553"/>
                <a:gd name="connsiteX4" fmla="*/ 13144 w 229742"/>
                <a:gd name="connsiteY4" fmla="*/ 322898 h 367553"/>
                <a:gd name="connsiteX5" fmla="*/ 82296 w 229742"/>
                <a:gd name="connsiteY5" fmla="*/ 362331 h 367553"/>
                <a:gd name="connsiteX6" fmla="*/ 82868 w 229742"/>
                <a:gd name="connsiteY6" fmla="*/ 362331 h 367553"/>
                <a:gd name="connsiteX7" fmla="*/ 162878 w 229742"/>
                <a:gd name="connsiteY7" fmla="*/ 358331 h 367553"/>
                <a:gd name="connsiteX8" fmla="*/ 217741 w 229742"/>
                <a:gd name="connsiteY8" fmla="*/ 322898 h 367553"/>
                <a:gd name="connsiteX9" fmla="*/ 229743 w 229742"/>
                <a:gd name="connsiteY9" fmla="*/ 297751 h 367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42" h="367553">
                  <a:moveTo>
                    <a:pt x="229743" y="297751"/>
                  </a:moveTo>
                  <a:lnTo>
                    <a:pt x="201168" y="0"/>
                  </a:lnTo>
                  <a:lnTo>
                    <a:pt x="6286" y="38862"/>
                  </a:lnTo>
                  <a:lnTo>
                    <a:pt x="0" y="295466"/>
                  </a:lnTo>
                  <a:lnTo>
                    <a:pt x="13144" y="322898"/>
                  </a:lnTo>
                  <a:cubicBezTo>
                    <a:pt x="27432" y="339471"/>
                    <a:pt x="61150" y="356044"/>
                    <a:pt x="82296" y="362331"/>
                  </a:cubicBezTo>
                  <a:lnTo>
                    <a:pt x="82868" y="362331"/>
                  </a:lnTo>
                  <a:cubicBezTo>
                    <a:pt x="109156" y="370475"/>
                    <a:pt x="137503" y="369058"/>
                    <a:pt x="162878" y="358331"/>
                  </a:cubicBezTo>
                  <a:cubicBezTo>
                    <a:pt x="181165" y="350901"/>
                    <a:pt x="205169" y="338328"/>
                    <a:pt x="217741" y="322898"/>
                  </a:cubicBezTo>
                  <a:lnTo>
                    <a:pt x="229743" y="297751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EC2AE804-70D5-FB9C-A358-0172699D1D7A}"/>
                </a:ext>
              </a:extLst>
            </p:cNvPr>
            <p:cNvSpPr/>
            <p:nvPr/>
          </p:nvSpPr>
          <p:spPr>
            <a:xfrm>
              <a:off x="5533560" y="-1552479"/>
              <a:ext cx="92416" cy="309086"/>
            </a:xfrm>
            <a:custGeom>
              <a:avLst/>
              <a:gdLst>
                <a:gd name="connsiteX0" fmla="*/ 103442 w 187452"/>
                <a:gd name="connsiteY0" fmla="*/ 256604 h 626935"/>
                <a:gd name="connsiteX1" fmla="*/ 122873 w 187452"/>
                <a:gd name="connsiteY1" fmla="*/ 90869 h 626935"/>
                <a:gd name="connsiteX2" fmla="*/ 176594 w 187452"/>
                <a:gd name="connsiteY2" fmla="*/ 166878 h 626935"/>
                <a:gd name="connsiteX3" fmla="*/ 187452 w 187452"/>
                <a:gd name="connsiteY3" fmla="*/ 161735 h 626935"/>
                <a:gd name="connsiteX4" fmla="*/ 130302 w 187452"/>
                <a:gd name="connsiteY4" fmla="*/ 89154 h 626935"/>
                <a:gd name="connsiteX5" fmla="*/ 77153 w 187452"/>
                <a:gd name="connsiteY5" fmla="*/ 0 h 626935"/>
                <a:gd name="connsiteX6" fmla="*/ 0 w 187452"/>
                <a:gd name="connsiteY6" fmla="*/ 308610 h 626935"/>
                <a:gd name="connsiteX7" fmla="*/ 36005 w 187452"/>
                <a:gd name="connsiteY7" fmla="*/ 626936 h 626935"/>
                <a:gd name="connsiteX8" fmla="*/ 135446 w 187452"/>
                <a:gd name="connsiteY8" fmla="*/ 626936 h 626935"/>
                <a:gd name="connsiteX9" fmla="*/ 103442 w 187452"/>
                <a:gd name="connsiteY9" fmla="*/ 256604 h 626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452" h="626935">
                  <a:moveTo>
                    <a:pt x="103442" y="256604"/>
                  </a:moveTo>
                  <a:cubicBezTo>
                    <a:pt x="132017" y="214884"/>
                    <a:pt x="130874" y="146304"/>
                    <a:pt x="122873" y="90869"/>
                  </a:cubicBezTo>
                  <a:lnTo>
                    <a:pt x="176594" y="166878"/>
                  </a:lnTo>
                  <a:lnTo>
                    <a:pt x="187452" y="161735"/>
                  </a:lnTo>
                  <a:lnTo>
                    <a:pt x="130302" y="89154"/>
                  </a:lnTo>
                  <a:lnTo>
                    <a:pt x="77153" y="0"/>
                  </a:lnTo>
                  <a:cubicBezTo>
                    <a:pt x="77153" y="0"/>
                    <a:pt x="101156" y="255461"/>
                    <a:pt x="0" y="308610"/>
                  </a:cubicBezTo>
                  <a:lnTo>
                    <a:pt x="36005" y="626936"/>
                  </a:lnTo>
                  <a:lnTo>
                    <a:pt x="135446" y="626936"/>
                  </a:lnTo>
                  <a:lnTo>
                    <a:pt x="103442" y="25660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CB5FBFA2-6D50-1E1F-06D2-F5AB31C80E03}"/>
                </a:ext>
              </a:extLst>
            </p:cNvPr>
            <p:cNvSpPr/>
            <p:nvPr/>
          </p:nvSpPr>
          <p:spPr>
            <a:xfrm>
              <a:off x="5223064" y="-1548816"/>
              <a:ext cx="90726" cy="309368"/>
            </a:xfrm>
            <a:custGeom>
              <a:avLst/>
              <a:gdLst>
                <a:gd name="connsiteX0" fmla="*/ 84011 w 184023"/>
                <a:gd name="connsiteY0" fmla="*/ 256603 h 627506"/>
                <a:gd name="connsiteX1" fmla="*/ 64579 w 184023"/>
                <a:gd name="connsiteY1" fmla="*/ 90868 h 627506"/>
                <a:gd name="connsiteX2" fmla="*/ 10859 w 184023"/>
                <a:gd name="connsiteY2" fmla="*/ 166878 h 627506"/>
                <a:gd name="connsiteX3" fmla="*/ 0 w 184023"/>
                <a:gd name="connsiteY3" fmla="*/ 161734 h 627506"/>
                <a:gd name="connsiteX4" fmla="*/ 57150 w 184023"/>
                <a:gd name="connsiteY4" fmla="*/ 89154 h 627506"/>
                <a:gd name="connsiteX5" fmla="*/ 110299 w 184023"/>
                <a:gd name="connsiteY5" fmla="*/ 0 h 627506"/>
                <a:gd name="connsiteX6" fmla="*/ 184023 w 184023"/>
                <a:gd name="connsiteY6" fmla="*/ 277178 h 627506"/>
                <a:gd name="connsiteX7" fmla="*/ 151448 w 184023"/>
                <a:gd name="connsiteY7" fmla="*/ 627507 h 627506"/>
                <a:gd name="connsiteX8" fmla="*/ 52006 w 184023"/>
                <a:gd name="connsiteY8" fmla="*/ 627507 h 627506"/>
                <a:gd name="connsiteX9" fmla="*/ 84011 w 184023"/>
                <a:gd name="connsiteY9" fmla="*/ 256603 h 62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023" h="627506">
                  <a:moveTo>
                    <a:pt x="84011" y="256603"/>
                  </a:moveTo>
                  <a:cubicBezTo>
                    <a:pt x="55436" y="214884"/>
                    <a:pt x="56579" y="146304"/>
                    <a:pt x="64579" y="90868"/>
                  </a:cubicBezTo>
                  <a:lnTo>
                    <a:pt x="10859" y="166878"/>
                  </a:lnTo>
                  <a:lnTo>
                    <a:pt x="0" y="161734"/>
                  </a:lnTo>
                  <a:lnTo>
                    <a:pt x="57150" y="89154"/>
                  </a:lnTo>
                  <a:lnTo>
                    <a:pt x="110299" y="0"/>
                  </a:lnTo>
                  <a:cubicBezTo>
                    <a:pt x="110299" y="0"/>
                    <a:pt x="85154" y="221742"/>
                    <a:pt x="184023" y="277178"/>
                  </a:cubicBezTo>
                  <a:lnTo>
                    <a:pt x="151448" y="627507"/>
                  </a:lnTo>
                  <a:lnTo>
                    <a:pt x="52006" y="627507"/>
                  </a:lnTo>
                  <a:lnTo>
                    <a:pt x="84011" y="256603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EEBC0371-F5CC-66E0-2ECD-CC001EB7A0A6}"/>
                </a:ext>
              </a:extLst>
            </p:cNvPr>
            <p:cNvSpPr/>
            <p:nvPr/>
          </p:nvSpPr>
          <p:spPr>
            <a:xfrm>
              <a:off x="5378301" y="-1798734"/>
              <a:ext cx="97781" cy="33584"/>
            </a:xfrm>
            <a:custGeom>
              <a:avLst/>
              <a:gdLst>
                <a:gd name="connsiteX0" fmla="*/ 198333 w 198333"/>
                <a:gd name="connsiteY0" fmla="*/ 61722 h 68121"/>
                <a:gd name="connsiteX1" fmla="*/ 192618 w 198333"/>
                <a:gd name="connsiteY1" fmla="*/ 22288 h 68121"/>
                <a:gd name="connsiteX2" fmla="*/ 192618 w 198333"/>
                <a:gd name="connsiteY2" fmla="*/ 0 h 68121"/>
                <a:gd name="connsiteX3" fmla="*/ 90891 w 198333"/>
                <a:gd name="connsiteY3" fmla="*/ 48006 h 68121"/>
                <a:gd name="connsiteX4" fmla="*/ 74889 w 198333"/>
                <a:gd name="connsiteY4" fmla="*/ 48006 h 68121"/>
                <a:gd name="connsiteX5" fmla="*/ 68602 w 198333"/>
                <a:gd name="connsiteY5" fmla="*/ 47434 h 68121"/>
                <a:gd name="connsiteX6" fmla="*/ 67460 w 198333"/>
                <a:gd name="connsiteY6" fmla="*/ 47434 h 68121"/>
                <a:gd name="connsiteX7" fmla="*/ 57744 w 198333"/>
                <a:gd name="connsiteY7" fmla="*/ 46291 h 68121"/>
                <a:gd name="connsiteX8" fmla="*/ 54315 w 198333"/>
                <a:gd name="connsiteY8" fmla="*/ 45720 h 68121"/>
                <a:gd name="connsiteX9" fmla="*/ 6881 w 198333"/>
                <a:gd name="connsiteY9" fmla="*/ 28575 h 68121"/>
                <a:gd name="connsiteX10" fmla="*/ 6081 w 198333"/>
                <a:gd name="connsiteY10" fmla="*/ 28095 h 68121"/>
                <a:gd name="connsiteX11" fmla="*/ 5166 w 198333"/>
                <a:gd name="connsiteY11" fmla="*/ 28003 h 68121"/>
                <a:gd name="connsiteX12" fmla="*/ 3451 w 198333"/>
                <a:gd name="connsiteY12" fmla="*/ 28003 h 68121"/>
                <a:gd name="connsiteX13" fmla="*/ 1737 w 198333"/>
                <a:gd name="connsiteY13" fmla="*/ 28575 h 68121"/>
                <a:gd name="connsiteX14" fmla="*/ 594 w 198333"/>
                <a:gd name="connsiteY14" fmla="*/ 29718 h 68121"/>
                <a:gd name="connsiteX15" fmla="*/ 137 w 198333"/>
                <a:gd name="connsiteY15" fmla="*/ 30512 h 68121"/>
                <a:gd name="connsiteX16" fmla="*/ 22 w 198333"/>
                <a:gd name="connsiteY16" fmla="*/ 31433 h 68121"/>
                <a:gd name="connsiteX17" fmla="*/ 22 w 198333"/>
                <a:gd name="connsiteY17" fmla="*/ 33147 h 68121"/>
                <a:gd name="connsiteX18" fmla="*/ 594 w 198333"/>
                <a:gd name="connsiteY18" fmla="*/ 34861 h 68121"/>
                <a:gd name="connsiteX19" fmla="*/ 1737 w 198333"/>
                <a:gd name="connsiteY19" fmla="*/ 36004 h 68121"/>
                <a:gd name="connsiteX20" fmla="*/ 102321 w 198333"/>
                <a:gd name="connsiteY20" fmla="*/ 57150 h 68121"/>
                <a:gd name="connsiteX21" fmla="*/ 198333 w 198333"/>
                <a:gd name="connsiteY21" fmla="*/ 61722 h 6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8333" h="68121">
                  <a:moveTo>
                    <a:pt x="198333" y="61722"/>
                  </a:moveTo>
                  <a:lnTo>
                    <a:pt x="192618" y="22288"/>
                  </a:lnTo>
                  <a:lnTo>
                    <a:pt x="192618" y="0"/>
                  </a:lnTo>
                  <a:cubicBezTo>
                    <a:pt x="171472" y="12001"/>
                    <a:pt x="115466" y="47434"/>
                    <a:pt x="90891" y="48006"/>
                  </a:cubicBezTo>
                  <a:lnTo>
                    <a:pt x="74889" y="48006"/>
                  </a:lnTo>
                  <a:cubicBezTo>
                    <a:pt x="72774" y="48098"/>
                    <a:pt x="70660" y="47909"/>
                    <a:pt x="68602" y="47434"/>
                  </a:cubicBezTo>
                  <a:lnTo>
                    <a:pt x="67460" y="47434"/>
                  </a:lnTo>
                  <a:cubicBezTo>
                    <a:pt x="64602" y="46863"/>
                    <a:pt x="61173" y="46863"/>
                    <a:pt x="57744" y="46291"/>
                  </a:cubicBezTo>
                  <a:cubicBezTo>
                    <a:pt x="56601" y="46291"/>
                    <a:pt x="55458" y="45720"/>
                    <a:pt x="54315" y="45720"/>
                  </a:cubicBezTo>
                  <a:cubicBezTo>
                    <a:pt x="37570" y="42948"/>
                    <a:pt x="21511" y="37136"/>
                    <a:pt x="6881" y="28575"/>
                  </a:cubicBezTo>
                  <a:cubicBezTo>
                    <a:pt x="6652" y="28358"/>
                    <a:pt x="6366" y="28198"/>
                    <a:pt x="6081" y="28095"/>
                  </a:cubicBezTo>
                  <a:cubicBezTo>
                    <a:pt x="5795" y="27998"/>
                    <a:pt x="5452" y="27964"/>
                    <a:pt x="5166" y="28003"/>
                  </a:cubicBezTo>
                  <a:lnTo>
                    <a:pt x="3451" y="28003"/>
                  </a:lnTo>
                  <a:cubicBezTo>
                    <a:pt x="2880" y="28003"/>
                    <a:pt x="2309" y="28575"/>
                    <a:pt x="1737" y="28575"/>
                  </a:cubicBezTo>
                  <a:lnTo>
                    <a:pt x="594" y="29718"/>
                  </a:lnTo>
                  <a:cubicBezTo>
                    <a:pt x="366" y="29947"/>
                    <a:pt x="194" y="30215"/>
                    <a:pt x="137" y="30512"/>
                  </a:cubicBezTo>
                  <a:cubicBezTo>
                    <a:pt x="22" y="30810"/>
                    <a:pt x="-35" y="31124"/>
                    <a:pt x="22" y="31433"/>
                  </a:cubicBezTo>
                  <a:lnTo>
                    <a:pt x="22" y="33147"/>
                  </a:lnTo>
                  <a:cubicBezTo>
                    <a:pt x="22" y="33718"/>
                    <a:pt x="594" y="34290"/>
                    <a:pt x="594" y="34861"/>
                  </a:cubicBezTo>
                  <a:lnTo>
                    <a:pt x="1737" y="36004"/>
                  </a:lnTo>
                  <a:cubicBezTo>
                    <a:pt x="23454" y="51435"/>
                    <a:pt x="62887" y="62865"/>
                    <a:pt x="102321" y="57150"/>
                  </a:cubicBezTo>
                  <a:cubicBezTo>
                    <a:pt x="102321" y="56007"/>
                    <a:pt x="136040" y="78867"/>
                    <a:pt x="198333" y="61722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8CD772A1-70AE-1E80-00AA-A4C21726A9C1}"/>
                </a:ext>
              </a:extLst>
            </p:cNvPr>
            <p:cNvSpPr/>
            <p:nvPr/>
          </p:nvSpPr>
          <p:spPr>
            <a:xfrm>
              <a:off x="5345619" y="-1960535"/>
              <a:ext cx="142916" cy="184408"/>
            </a:xfrm>
            <a:custGeom>
              <a:avLst/>
              <a:gdLst>
                <a:gd name="connsiteX0" fmla="*/ 289770 w 289884"/>
                <a:gd name="connsiteY0" fmla="*/ 232749 h 374043"/>
                <a:gd name="connsiteX1" fmla="*/ 282340 w 289884"/>
                <a:gd name="connsiteY1" fmla="*/ 56155 h 374043"/>
                <a:gd name="connsiteX2" fmla="*/ 277197 w 289884"/>
                <a:gd name="connsiteY2" fmla="*/ 33867 h 374043"/>
                <a:gd name="connsiteX3" fmla="*/ 263481 w 289884"/>
                <a:gd name="connsiteY3" fmla="*/ 15579 h 374043"/>
                <a:gd name="connsiteX4" fmla="*/ 244050 w 289884"/>
                <a:gd name="connsiteY4" fmla="*/ 3577 h 374043"/>
                <a:gd name="connsiteX5" fmla="*/ 221190 w 289884"/>
                <a:gd name="connsiteY5" fmla="*/ 148 h 374043"/>
                <a:gd name="connsiteX6" fmla="*/ 43453 w 289884"/>
                <a:gd name="connsiteY6" fmla="*/ 8149 h 374043"/>
                <a:gd name="connsiteX7" fmla="*/ 26308 w 289884"/>
                <a:gd name="connsiteY7" fmla="*/ 12150 h 374043"/>
                <a:gd name="connsiteX8" fmla="*/ 12021 w 289884"/>
                <a:gd name="connsiteY8" fmla="*/ 22437 h 374043"/>
                <a:gd name="connsiteX9" fmla="*/ 2877 w 289884"/>
                <a:gd name="connsiteY9" fmla="*/ 37295 h 374043"/>
                <a:gd name="connsiteX10" fmla="*/ 19 w 289884"/>
                <a:gd name="connsiteY10" fmla="*/ 54440 h 374043"/>
                <a:gd name="connsiteX11" fmla="*/ 8020 w 289884"/>
                <a:gd name="connsiteY11" fmla="*/ 244179 h 374043"/>
                <a:gd name="connsiteX12" fmla="*/ 20593 w 289884"/>
                <a:gd name="connsiteY12" fmla="*/ 295614 h 374043"/>
                <a:gd name="connsiteX13" fmla="*/ 52026 w 289884"/>
                <a:gd name="connsiteY13" fmla="*/ 338476 h 374043"/>
                <a:gd name="connsiteX14" fmla="*/ 97174 w 289884"/>
                <a:gd name="connsiteY14" fmla="*/ 365908 h 374043"/>
                <a:gd name="connsiteX15" fmla="*/ 149181 w 289884"/>
                <a:gd name="connsiteY15" fmla="*/ 373909 h 374043"/>
                <a:gd name="connsiteX16" fmla="*/ 159468 w 289884"/>
                <a:gd name="connsiteY16" fmla="*/ 373337 h 374043"/>
                <a:gd name="connsiteX17" fmla="*/ 253194 w 289884"/>
                <a:gd name="connsiteY17" fmla="*/ 329332 h 374043"/>
                <a:gd name="connsiteX18" fmla="*/ 281369 w 289884"/>
                <a:gd name="connsiteY18" fmla="*/ 284784 h 374043"/>
                <a:gd name="connsiteX19" fmla="*/ 289770 w 289884"/>
                <a:gd name="connsiteY19" fmla="*/ 232749 h 3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9884" h="374043">
                  <a:moveTo>
                    <a:pt x="289770" y="232749"/>
                  </a:moveTo>
                  <a:lnTo>
                    <a:pt x="282340" y="56155"/>
                  </a:lnTo>
                  <a:cubicBezTo>
                    <a:pt x="281769" y="48503"/>
                    <a:pt x="280054" y="40987"/>
                    <a:pt x="277197" y="33867"/>
                  </a:cubicBezTo>
                  <a:cubicBezTo>
                    <a:pt x="273825" y="26968"/>
                    <a:pt x="269139" y="20762"/>
                    <a:pt x="263481" y="15579"/>
                  </a:cubicBezTo>
                  <a:cubicBezTo>
                    <a:pt x="257709" y="10521"/>
                    <a:pt x="251136" y="6463"/>
                    <a:pt x="244050" y="3577"/>
                  </a:cubicBezTo>
                  <a:cubicBezTo>
                    <a:pt x="236792" y="731"/>
                    <a:pt x="228962" y="-440"/>
                    <a:pt x="221190" y="148"/>
                  </a:cubicBezTo>
                  <a:lnTo>
                    <a:pt x="43453" y="8149"/>
                  </a:lnTo>
                  <a:cubicBezTo>
                    <a:pt x="37509" y="8320"/>
                    <a:pt x="31681" y="9681"/>
                    <a:pt x="26308" y="12150"/>
                  </a:cubicBezTo>
                  <a:cubicBezTo>
                    <a:pt x="20994" y="14716"/>
                    <a:pt x="16135" y="18202"/>
                    <a:pt x="12021" y="22437"/>
                  </a:cubicBezTo>
                  <a:cubicBezTo>
                    <a:pt x="8020" y="26757"/>
                    <a:pt x="4934" y="31803"/>
                    <a:pt x="2877" y="37295"/>
                  </a:cubicBezTo>
                  <a:cubicBezTo>
                    <a:pt x="820" y="42770"/>
                    <a:pt x="-152" y="48594"/>
                    <a:pt x="19" y="54440"/>
                  </a:cubicBezTo>
                  <a:lnTo>
                    <a:pt x="8020" y="244179"/>
                  </a:lnTo>
                  <a:cubicBezTo>
                    <a:pt x="8763" y="261992"/>
                    <a:pt x="12993" y="279480"/>
                    <a:pt x="20593" y="295614"/>
                  </a:cubicBezTo>
                  <a:cubicBezTo>
                    <a:pt x="28137" y="311827"/>
                    <a:pt x="38824" y="326389"/>
                    <a:pt x="52026" y="338476"/>
                  </a:cubicBezTo>
                  <a:cubicBezTo>
                    <a:pt x="65228" y="350386"/>
                    <a:pt x="80544" y="359696"/>
                    <a:pt x="97174" y="365908"/>
                  </a:cubicBezTo>
                  <a:cubicBezTo>
                    <a:pt x="113805" y="371983"/>
                    <a:pt x="131464" y="374703"/>
                    <a:pt x="149181" y="373909"/>
                  </a:cubicBezTo>
                  <a:lnTo>
                    <a:pt x="159468" y="373337"/>
                  </a:lnTo>
                  <a:cubicBezTo>
                    <a:pt x="195301" y="371623"/>
                    <a:pt x="229019" y="355804"/>
                    <a:pt x="253194" y="329332"/>
                  </a:cubicBezTo>
                  <a:cubicBezTo>
                    <a:pt x="265481" y="316536"/>
                    <a:pt x="275082" y="301386"/>
                    <a:pt x="281369" y="284784"/>
                  </a:cubicBezTo>
                  <a:cubicBezTo>
                    <a:pt x="287655" y="268182"/>
                    <a:pt x="290513" y="250482"/>
                    <a:pt x="289770" y="232749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7A191C75-B468-9F7D-A3FA-1B7F71045D96}"/>
                </a:ext>
              </a:extLst>
            </p:cNvPr>
            <p:cNvSpPr/>
            <p:nvPr/>
          </p:nvSpPr>
          <p:spPr>
            <a:xfrm>
              <a:off x="5388653" y="-1865232"/>
              <a:ext cx="14654" cy="14655"/>
            </a:xfrm>
            <a:custGeom>
              <a:avLst/>
              <a:gdLst>
                <a:gd name="connsiteX0" fmla="*/ 14859 w 29723"/>
                <a:gd name="connsiteY0" fmla="*/ 29725 h 29725"/>
                <a:gd name="connsiteX1" fmla="*/ 20574 w 29723"/>
                <a:gd name="connsiteY1" fmla="*/ 28628 h 29725"/>
                <a:gd name="connsiteX2" fmla="*/ 25374 w 29723"/>
                <a:gd name="connsiteY2" fmla="*/ 25411 h 29725"/>
                <a:gd name="connsiteX3" fmla="*/ 28632 w 29723"/>
                <a:gd name="connsiteY3" fmla="*/ 20570 h 29725"/>
                <a:gd name="connsiteX4" fmla="*/ 29718 w 29723"/>
                <a:gd name="connsiteY4" fmla="*/ 14867 h 29725"/>
                <a:gd name="connsiteX5" fmla="*/ 28747 w 29723"/>
                <a:gd name="connsiteY5" fmla="*/ 9106 h 29725"/>
                <a:gd name="connsiteX6" fmla="*/ 25489 w 29723"/>
                <a:gd name="connsiteY6" fmla="*/ 4219 h 29725"/>
                <a:gd name="connsiteX7" fmla="*/ 20631 w 29723"/>
                <a:gd name="connsiteY7" fmla="*/ 1008 h 29725"/>
                <a:gd name="connsiteX8" fmla="*/ 14859 w 29723"/>
                <a:gd name="connsiteY8" fmla="*/ 7 h 29725"/>
                <a:gd name="connsiteX9" fmla="*/ 4343 w 29723"/>
                <a:gd name="connsiteY9" fmla="*/ 4362 h 29725"/>
                <a:gd name="connsiteX10" fmla="*/ 0 w 29723"/>
                <a:gd name="connsiteY10" fmla="*/ 14867 h 29725"/>
                <a:gd name="connsiteX11" fmla="*/ 4343 w 29723"/>
                <a:gd name="connsiteY11" fmla="*/ 25376 h 29725"/>
                <a:gd name="connsiteX12" fmla="*/ 14859 w 29723"/>
                <a:gd name="connsiteY12" fmla="*/ 29725 h 2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723" h="29725">
                  <a:moveTo>
                    <a:pt x="14859" y="29725"/>
                  </a:moveTo>
                  <a:cubicBezTo>
                    <a:pt x="16802" y="29742"/>
                    <a:pt x="18745" y="29365"/>
                    <a:pt x="20574" y="28628"/>
                  </a:cubicBezTo>
                  <a:cubicBezTo>
                    <a:pt x="22402" y="27885"/>
                    <a:pt x="24003" y="26788"/>
                    <a:pt x="25374" y="25411"/>
                  </a:cubicBezTo>
                  <a:cubicBezTo>
                    <a:pt x="26803" y="24027"/>
                    <a:pt x="27889" y="22382"/>
                    <a:pt x="28632" y="20570"/>
                  </a:cubicBezTo>
                  <a:cubicBezTo>
                    <a:pt x="29375" y="18764"/>
                    <a:pt x="29718" y="16821"/>
                    <a:pt x="29718" y="14867"/>
                  </a:cubicBezTo>
                  <a:cubicBezTo>
                    <a:pt x="29775" y="12901"/>
                    <a:pt x="29432" y="10940"/>
                    <a:pt x="28747" y="9106"/>
                  </a:cubicBezTo>
                  <a:cubicBezTo>
                    <a:pt x="28004" y="7277"/>
                    <a:pt x="26917" y="5614"/>
                    <a:pt x="25489" y="4219"/>
                  </a:cubicBezTo>
                  <a:cubicBezTo>
                    <a:pt x="24117" y="2825"/>
                    <a:pt x="22460" y="1733"/>
                    <a:pt x="20631" y="1008"/>
                  </a:cubicBezTo>
                  <a:cubicBezTo>
                    <a:pt x="18802" y="287"/>
                    <a:pt x="16802" y="-55"/>
                    <a:pt x="14859" y="7"/>
                  </a:cubicBezTo>
                  <a:cubicBezTo>
                    <a:pt x="10916" y="7"/>
                    <a:pt x="7144" y="1573"/>
                    <a:pt x="4343" y="4362"/>
                  </a:cubicBezTo>
                  <a:cubicBezTo>
                    <a:pt x="1543" y="7145"/>
                    <a:pt x="0" y="10929"/>
                    <a:pt x="0" y="14867"/>
                  </a:cubicBezTo>
                  <a:cubicBezTo>
                    <a:pt x="0" y="18810"/>
                    <a:pt x="1543" y="22588"/>
                    <a:pt x="4343" y="25376"/>
                  </a:cubicBezTo>
                  <a:cubicBezTo>
                    <a:pt x="7144" y="28160"/>
                    <a:pt x="10916" y="29725"/>
                    <a:pt x="14859" y="29725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603FFD23-803B-8405-E663-CEB189171A95}"/>
                </a:ext>
              </a:extLst>
            </p:cNvPr>
            <p:cNvSpPr/>
            <p:nvPr/>
          </p:nvSpPr>
          <p:spPr>
            <a:xfrm>
              <a:off x="5394936" y="-1857903"/>
              <a:ext cx="2818" cy="2821"/>
            </a:xfrm>
            <a:custGeom>
              <a:avLst/>
              <a:gdLst>
                <a:gd name="connsiteX0" fmla="*/ 2858 w 5715"/>
                <a:gd name="connsiteY0" fmla="*/ 5715 h 5722"/>
                <a:gd name="connsiteX1" fmla="*/ 4458 w 5715"/>
                <a:gd name="connsiteY1" fmla="*/ 5235 h 5722"/>
                <a:gd name="connsiteX2" fmla="*/ 5486 w 5715"/>
                <a:gd name="connsiteY2" fmla="*/ 3949 h 5722"/>
                <a:gd name="connsiteX3" fmla="*/ 5658 w 5715"/>
                <a:gd name="connsiteY3" fmla="*/ 2304 h 5722"/>
                <a:gd name="connsiteX4" fmla="*/ 4858 w 5715"/>
                <a:gd name="connsiteY4" fmla="*/ 840 h 5722"/>
                <a:gd name="connsiteX5" fmla="*/ 3429 w 5715"/>
                <a:gd name="connsiteY5" fmla="*/ 58 h 5722"/>
                <a:gd name="connsiteX6" fmla="*/ 1771 w 5715"/>
                <a:gd name="connsiteY6" fmla="*/ 217 h 5722"/>
                <a:gd name="connsiteX7" fmla="*/ 457 w 5715"/>
                <a:gd name="connsiteY7" fmla="*/ 1269 h 5722"/>
                <a:gd name="connsiteX8" fmla="*/ 0 w 5715"/>
                <a:gd name="connsiteY8" fmla="*/ 2858 h 5722"/>
                <a:gd name="connsiteX9" fmla="*/ 172 w 5715"/>
                <a:gd name="connsiteY9" fmla="*/ 3984 h 5722"/>
                <a:gd name="connsiteX10" fmla="*/ 800 w 5715"/>
                <a:gd name="connsiteY10" fmla="*/ 4932 h 5722"/>
                <a:gd name="connsiteX11" fmla="*/ 1715 w 5715"/>
                <a:gd name="connsiteY11" fmla="*/ 5550 h 5722"/>
                <a:gd name="connsiteX12" fmla="*/ 2858 w 5715"/>
                <a:gd name="connsiteY12" fmla="*/ 5715 h 5722"/>
                <a:gd name="connsiteX13" fmla="*/ 2858 w 5715"/>
                <a:gd name="connsiteY13" fmla="*/ 5715 h 5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715" h="5722">
                  <a:moveTo>
                    <a:pt x="2858" y="5715"/>
                  </a:moveTo>
                  <a:cubicBezTo>
                    <a:pt x="3429" y="5715"/>
                    <a:pt x="4000" y="5550"/>
                    <a:pt x="4458" y="5235"/>
                  </a:cubicBezTo>
                  <a:cubicBezTo>
                    <a:pt x="4915" y="4921"/>
                    <a:pt x="5258" y="4475"/>
                    <a:pt x="5486" y="3949"/>
                  </a:cubicBezTo>
                  <a:cubicBezTo>
                    <a:pt x="5715" y="3429"/>
                    <a:pt x="5772" y="2858"/>
                    <a:pt x="5658" y="2304"/>
                  </a:cubicBezTo>
                  <a:cubicBezTo>
                    <a:pt x="5543" y="1749"/>
                    <a:pt x="5258" y="1235"/>
                    <a:pt x="4858" y="840"/>
                  </a:cubicBezTo>
                  <a:cubicBezTo>
                    <a:pt x="4458" y="440"/>
                    <a:pt x="3943" y="166"/>
                    <a:pt x="3429" y="58"/>
                  </a:cubicBezTo>
                  <a:cubicBezTo>
                    <a:pt x="2858" y="-57"/>
                    <a:pt x="2286" y="0"/>
                    <a:pt x="1771" y="217"/>
                  </a:cubicBezTo>
                  <a:cubicBezTo>
                    <a:pt x="1257" y="435"/>
                    <a:pt x="800" y="801"/>
                    <a:pt x="457" y="1269"/>
                  </a:cubicBezTo>
                  <a:cubicBezTo>
                    <a:pt x="172" y="1743"/>
                    <a:pt x="0" y="2292"/>
                    <a:pt x="0" y="2858"/>
                  </a:cubicBezTo>
                  <a:cubicBezTo>
                    <a:pt x="0" y="3241"/>
                    <a:pt x="57" y="3624"/>
                    <a:pt x="172" y="3984"/>
                  </a:cubicBezTo>
                  <a:cubicBezTo>
                    <a:pt x="286" y="4338"/>
                    <a:pt x="514" y="4664"/>
                    <a:pt x="800" y="4932"/>
                  </a:cubicBezTo>
                  <a:cubicBezTo>
                    <a:pt x="1029" y="5207"/>
                    <a:pt x="1372" y="5413"/>
                    <a:pt x="1715" y="5550"/>
                  </a:cubicBezTo>
                  <a:cubicBezTo>
                    <a:pt x="2115" y="5687"/>
                    <a:pt x="2458" y="5744"/>
                    <a:pt x="2858" y="5715"/>
                  </a:cubicBezTo>
                  <a:lnTo>
                    <a:pt x="2858" y="5715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FDF1FA3A-CCE0-0D75-2F10-E801763E92A5}"/>
                </a:ext>
              </a:extLst>
            </p:cNvPr>
            <p:cNvSpPr/>
            <p:nvPr/>
          </p:nvSpPr>
          <p:spPr>
            <a:xfrm>
              <a:off x="5445004" y="-1865232"/>
              <a:ext cx="14654" cy="14655"/>
            </a:xfrm>
            <a:custGeom>
              <a:avLst/>
              <a:gdLst>
                <a:gd name="connsiteX0" fmla="*/ 14859 w 29723"/>
                <a:gd name="connsiteY0" fmla="*/ 29725 h 29725"/>
                <a:gd name="connsiteX1" fmla="*/ 20574 w 29723"/>
                <a:gd name="connsiteY1" fmla="*/ 28628 h 29725"/>
                <a:gd name="connsiteX2" fmla="*/ 25374 w 29723"/>
                <a:gd name="connsiteY2" fmla="*/ 25411 h 29725"/>
                <a:gd name="connsiteX3" fmla="*/ 28632 w 29723"/>
                <a:gd name="connsiteY3" fmla="*/ 20570 h 29725"/>
                <a:gd name="connsiteX4" fmla="*/ 29718 w 29723"/>
                <a:gd name="connsiteY4" fmla="*/ 14867 h 29725"/>
                <a:gd name="connsiteX5" fmla="*/ 28747 w 29723"/>
                <a:gd name="connsiteY5" fmla="*/ 9106 h 29725"/>
                <a:gd name="connsiteX6" fmla="*/ 25489 w 29723"/>
                <a:gd name="connsiteY6" fmla="*/ 4219 h 29725"/>
                <a:gd name="connsiteX7" fmla="*/ 20631 w 29723"/>
                <a:gd name="connsiteY7" fmla="*/ 1008 h 29725"/>
                <a:gd name="connsiteX8" fmla="*/ 14859 w 29723"/>
                <a:gd name="connsiteY8" fmla="*/ 7 h 29725"/>
                <a:gd name="connsiteX9" fmla="*/ 4343 w 29723"/>
                <a:gd name="connsiteY9" fmla="*/ 4362 h 29725"/>
                <a:gd name="connsiteX10" fmla="*/ 0 w 29723"/>
                <a:gd name="connsiteY10" fmla="*/ 14867 h 29725"/>
                <a:gd name="connsiteX11" fmla="*/ 4343 w 29723"/>
                <a:gd name="connsiteY11" fmla="*/ 25376 h 29725"/>
                <a:gd name="connsiteX12" fmla="*/ 14859 w 29723"/>
                <a:gd name="connsiteY12" fmla="*/ 29725 h 2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723" h="29725">
                  <a:moveTo>
                    <a:pt x="14859" y="29725"/>
                  </a:moveTo>
                  <a:cubicBezTo>
                    <a:pt x="16802" y="29742"/>
                    <a:pt x="18745" y="29365"/>
                    <a:pt x="20574" y="28628"/>
                  </a:cubicBezTo>
                  <a:cubicBezTo>
                    <a:pt x="22402" y="27885"/>
                    <a:pt x="24003" y="26788"/>
                    <a:pt x="25374" y="25411"/>
                  </a:cubicBezTo>
                  <a:cubicBezTo>
                    <a:pt x="26803" y="24027"/>
                    <a:pt x="27889" y="22382"/>
                    <a:pt x="28632" y="20570"/>
                  </a:cubicBezTo>
                  <a:cubicBezTo>
                    <a:pt x="29375" y="18764"/>
                    <a:pt x="29718" y="16821"/>
                    <a:pt x="29718" y="14867"/>
                  </a:cubicBezTo>
                  <a:cubicBezTo>
                    <a:pt x="29775" y="12901"/>
                    <a:pt x="29432" y="10940"/>
                    <a:pt x="28747" y="9106"/>
                  </a:cubicBezTo>
                  <a:cubicBezTo>
                    <a:pt x="28004" y="7277"/>
                    <a:pt x="26917" y="5614"/>
                    <a:pt x="25489" y="4219"/>
                  </a:cubicBezTo>
                  <a:cubicBezTo>
                    <a:pt x="24117" y="2825"/>
                    <a:pt x="22460" y="1733"/>
                    <a:pt x="20631" y="1008"/>
                  </a:cubicBezTo>
                  <a:cubicBezTo>
                    <a:pt x="18802" y="287"/>
                    <a:pt x="16802" y="-55"/>
                    <a:pt x="14859" y="7"/>
                  </a:cubicBezTo>
                  <a:cubicBezTo>
                    <a:pt x="10916" y="7"/>
                    <a:pt x="7144" y="1573"/>
                    <a:pt x="4343" y="4362"/>
                  </a:cubicBezTo>
                  <a:cubicBezTo>
                    <a:pt x="1543" y="7145"/>
                    <a:pt x="0" y="10929"/>
                    <a:pt x="0" y="14867"/>
                  </a:cubicBezTo>
                  <a:cubicBezTo>
                    <a:pt x="0" y="18810"/>
                    <a:pt x="1543" y="22588"/>
                    <a:pt x="4343" y="25376"/>
                  </a:cubicBezTo>
                  <a:cubicBezTo>
                    <a:pt x="7144" y="28160"/>
                    <a:pt x="10916" y="29725"/>
                    <a:pt x="14859" y="29725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18EBD815-3270-7243-0662-F0EF7F9F5109}"/>
                </a:ext>
              </a:extLst>
            </p:cNvPr>
            <p:cNvSpPr/>
            <p:nvPr/>
          </p:nvSpPr>
          <p:spPr>
            <a:xfrm>
              <a:off x="5451287" y="-1858185"/>
              <a:ext cx="2818" cy="2820"/>
            </a:xfrm>
            <a:custGeom>
              <a:avLst/>
              <a:gdLst>
                <a:gd name="connsiteX0" fmla="*/ 2858 w 5715"/>
                <a:gd name="connsiteY0" fmla="*/ 5715 h 5720"/>
                <a:gd name="connsiteX1" fmla="*/ 4458 w 5715"/>
                <a:gd name="connsiteY1" fmla="*/ 5235 h 5720"/>
                <a:gd name="connsiteX2" fmla="*/ 5486 w 5715"/>
                <a:gd name="connsiteY2" fmla="*/ 3950 h 5720"/>
                <a:gd name="connsiteX3" fmla="*/ 5658 w 5715"/>
                <a:gd name="connsiteY3" fmla="*/ 2298 h 5720"/>
                <a:gd name="connsiteX4" fmla="*/ 4858 w 5715"/>
                <a:gd name="connsiteY4" fmla="*/ 835 h 5720"/>
                <a:gd name="connsiteX5" fmla="*/ 3429 w 5715"/>
                <a:gd name="connsiteY5" fmla="*/ 57 h 5720"/>
                <a:gd name="connsiteX6" fmla="*/ 1771 w 5715"/>
                <a:gd name="connsiteY6" fmla="*/ 218 h 5720"/>
                <a:gd name="connsiteX7" fmla="*/ 457 w 5715"/>
                <a:gd name="connsiteY7" fmla="*/ 1269 h 5720"/>
                <a:gd name="connsiteX8" fmla="*/ 0 w 5715"/>
                <a:gd name="connsiteY8" fmla="*/ 2858 h 5720"/>
                <a:gd name="connsiteX9" fmla="*/ 172 w 5715"/>
                <a:gd name="connsiteY9" fmla="*/ 3978 h 5720"/>
                <a:gd name="connsiteX10" fmla="*/ 800 w 5715"/>
                <a:gd name="connsiteY10" fmla="*/ 4933 h 5720"/>
                <a:gd name="connsiteX11" fmla="*/ 1715 w 5715"/>
                <a:gd name="connsiteY11" fmla="*/ 5550 h 5720"/>
                <a:gd name="connsiteX12" fmla="*/ 2858 w 5715"/>
                <a:gd name="connsiteY12" fmla="*/ 5715 h 5720"/>
                <a:gd name="connsiteX13" fmla="*/ 2858 w 5715"/>
                <a:gd name="connsiteY13" fmla="*/ 5715 h 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715" h="5720">
                  <a:moveTo>
                    <a:pt x="2858" y="5715"/>
                  </a:moveTo>
                  <a:cubicBezTo>
                    <a:pt x="3429" y="5715"/>
                    <a:pt x="4000" y="5550"/>
                    <a:pt x="4458" y="5235"/>
                  </a:cubicBezTo>
                  <a:cubicBezTo>
                    <a:pt x="4915" y="4921"/>
                    <a:pt x="5258" y="4475"/>
                    <a:pt x="5486" y="3950"/>
                  </a:cubicBezTo>
                  <a:cubicBezTo>
                    <a:pt x="5715" y="3429"/>
                    <a:pt x="5772" y="2852"/>
                    <a:pt x="5658" y="2298"/>
                  </a:cubicBezTo>
                  <a:cubicBezTo>
                    <a:pt x="5543" y="1744"/>
                    <a:pt x="5258" y="1235"/>
                    <a:pt x="4858" y="835"/>
                  </a:cubicBezTo>
                  <a:cubicBezTo>
                    <a:pt x="4458" y="435"/>
                    <a:pt x="3943" y="166"/>
                    <a:pt x="3429" y="57"/>
                  </a:cubicBezTo>
                  <a:cubicBezTo>
                    <a:pt x="2858" y="-57"/>
                    <a:pt x="2286" y="0"/>
                    <a:pt x="1771" y="218"/>
                  </a:cubicBezTo>
                  <a:cubicBezTo>
                    <a:pt x="1257" y="435"/>
                    <a:pt x="800" y="800"/>
                    <a:pt x="457" y="1269"/>
                  </a:cubicBezTo>
                  <a:cubicBezTo>
                    <a:pt x="172" y="1738"/>
                    <a:pt x="0" y="2292"/>
                    <a:pt x="0" y="2858"/>
                  </a:cubicBezTo>
                  <a:cubicBezTo>
                    <a:pt x="0" y="3241"/>
                    <a:pt x="57" y="3624"/>
                    <a:pt x="172" y="3978"/>
                  </a:cubicBezTo>
                  <a:cubicBezTo>
                    <a:pt x="286" y="4338"/>
                    <a:pt x="514" y="4664"/>
                    <a:pt x="800" y="4933"/>
                  </a:cubicBezTo>
                  <a:cubicBezTo>
                    <a:pt x="1029" y="5207"/>
                    <a:pt x="1372" y="5413"/>
                    <a:pt x="1715" y="5550"/>
                  </a:cubicBezTo>
                  <a:cubicBezTo>
                    <a:pt x="2115" y="5687"/>
                    <a:pt x="2458" y="5738"/>
                    <a:pt x="2858" y="5715"/>
                  </a:cubicBezTo>
                  <a:lnTo>
                    <a:pt x="2858" y="5715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FBB7BC79-BC16-E79D-0A06-DADD1D58EC59}"/>
                </a:ext>
              </a:extLst>
            </p:cNvPr>
            <p:cNvSpPr/>
            <p:nvPr/>
          </p:nvSpPr>
          <p:spPr>
            <a:xfrm>
              <a:off x="5348080" y="-1835644"/>
              <a:ext cx="10228" cy="15581"/>
            </a:xfrm>
            <a:custGeom>
              <a:avLst/>
              <a:gdLst>
                <a:gd name="connsiteX0" fmla="*/ 11430 w 20745"/>
                <a:gd name="connsiteY0" fmla="*/ 31604 h 31604"/>
                <a:gd name="connsiteX1" fmla="*/ 20745 w 20745"/>
                <a:gd name="connsiteY1" fmla="*/ 0 h 31604"/>
                <a:gd name="connsiteX2" fmla="*/ 0 w 20745"/>
                <a:gd name="connsiteY2" fmla="*/ 0 h 31604"/>
                <a:gd name="connsiteX3" fmla="*/ 11430 w 20745"/>
                <a:gd name="connsiteY3" fmla="*/ 31604 h 3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45" h="31604">
                  <a:moveTo>
                    <a:pt x="11430" y="31604"/>
                  </a:moveTo>
                  <a:lnTo>
                    <a:pt x="20745" y="0"/>
                  </a:lnTo>
                  <a:lnTo>
                    <a:pt x="0" y="0"/>
                  </a:lnTo>
                  <a:lnTo>
                    <a:pt x="11430" y="3160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BB7A6642-9BB2-C85B-92AE-65655DF34990}"/>
                </a:ext>
              </a:extLst>
            </p:cNvPr>
            <p:cNvSpPr/>
            <p:nvPr/>
          </p:nvSpPr>
          <p:spPr>
            <a:xfrm>
              <a:off x="5412404" y="-1845544"/>
              <a:ext cx="20172" cy="18070"/>
            </a:xfrm>
            <a:custGeom>
              <a:avLst/>
              <a:gdLst>
                <a:gd name="connsiteX0" fmla="*/ 40577 w 40916"/>
                <a:gd name="connsiteY0" fmla="*/ 16080 h 36653"/>
                <a:gd name="connsiteX1" fmla="*/ 34290 w 40916"/>
                <a:gd name="connsiteY1" fmla="*/ 4078 h 36653"/>
                <a:gd name="connsiteX2" fmla="*/ 28404 w 40916"/>
                <a:gd name="connsiteY2" fmla="*/ 786 h 36653"/>
                <a:gd name="connsiteX3" fmla="*/ 21717 w 40916"/>
                <a:gd name="connsiteY3" fmla="*/ 77 h 36653"/>
                <a:gd name="connsiteX4" fmla="*/ 18860 w 40916"/>
                <a:gd name="connsiteY4" fmla="*/ 1792 h 36653"/>
                <a:gd name="connsiteX5" fmla="*/ 17717 w 40916"/>
                <a:gd name="connsiteY5" fmla="*/ 4650 h 36653"/>
                <a:gd name="connsiteX6" fmla="*/ 19431 w 40916"/>
                <a:gd name="connsiteY6" fmla="*/ 7507 h 36653"/>
                <a:gd name="connsiteX7" fmla="*/ 22289 w 40916"/>
                <a:gd name="connsiteY7" fmla="*/ 8650 h 36653"/>
                <a:gd name="connsiteX8" fmla="*/ 25660 w 40916"/>
                <a:gd name="connsiteY8" fmla="*/ 9153 h 36653"/>
                <a:gd name="connsiteX9" fmla="*/ 28575 w 40916"/>
                <a:gd name="connsiteY9" fmla="*/ 10936 h 36653"/>
                <a:gd name="connsiteX10" fmla="*/ 32005 w 40916"/>
                <a:gd name="connsiteY10" fmla="*/ 16651 h 36653"/>
                <a:gd name="connsiteX11" fmla="*/ 31433 w 40916"/>
                <a:gd name="connsiteY11" fmla="*/ 20080 h 36653"/>
                <a:gd name="connsiteX12" fmla="*/ 29718 w 40916"/>
                <a:gd name="connsiteY12" fmla="*/ 22937 h 36653"/>
                <a:gd name="connsiteX13" fmla="*/ 26861 w 40916"/>
                <a:gd name="connsiteY13" fmla="*/ 25224 h 36653"/>
                <a:gd name="connsiteX14" fmla="*/ 23432 w 40916"/>
                <a:gd name="connsiteY14" fmla="*/ 26367 h 36653"/>
                <a:gd name="connsiteX15" fmla="*/ 4001 w 40916"/>
                <a:gd name="connsiteY15" fmla="*/ 28081 h 36653"/>
                <a:gd name="connsiteX16" fmla="*/ 1143 w 40916"/>
                <a:gd name="connsiteY16" fmla="*/ 29795 h 36653"/>
                <a:gd name="connsiteX17" fmla="*/ 0 w 40916"/>
                <a:gd name="connsiteY17" fmla="*/ 32653 h 36653"/>
                <a:gd name="connsiteX18" fmla="*/ 1715 w 40916"/>
                <a:gd name="connsiteY18" fmla="*/ 35510 h 36653"/>
                <a:gd name="connsiteX19" fmla="*/ 4572 w 40916"/>
                <a:gd name="connsiteY19" fmla="*/ 36654 h 36653"/>
                <a:gd name="connsiteX20" fmla="*/ 24003 w 40916"/>
                <a:gd name="connsiteY20" fmla="*/ 34939 h 36653"/>
                <a:gd name="connsiteX21" fmla="*/ 30861 w 40916"/>
                <a:gd name="connsiteY21" fmla="*/ 33225 h 36653"/>
                <a:gd name="connsiteX22" fmla="*/ 36005 w 40916"/>
                <a:gd name="connsiteY22" fmla="*/ 28652 h 36653"/>
                <a:gd name="connsiteX23" fmla="*/ 38862 w 40916"/>
                <a:gd name="connsiteY23" fmla="*/ 22366 h 36653"/>
                <a:gd name="connsiteX24" fmla="*/ 40691 w 40916"/>
                <a:gd name="connsiteY24" fmla="*/ 19491 h 36653"/>
                <a:gd name="connsiteX25" fmla="*/ 40577 w 40916"/>
                <a:gd name="connsiteY25" fmla="*/ 16080 h 3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0916" h="36653">
                  <a:moveTo>
                    <a:pt x="40577" y="16080"/>
                  </a:moveTo>
                  <a:cubicBezTo>
                    <a:pt x="39891" y="11485"/>
                    <a:pt x="37662" y="7256"/>
                    <a:pt x="34290" y="4078"/>
                  </a:cubicBezTo>
                  <a:cubicBezTo>
                    <a:pt x="32576" y="2592"/>
                    <a:pt x="30576" y="1478"/>
                    <a:pt x="28404" y="786"/>
                  </a:cubicBezTo>
                  <a:cubicBezTo>
                    <a:pt x="26232" y="100"/>
                    <a:pt x="24003" y="-140"/>
                    <a:pt x="21717" y="77"/>
                  </a:cubicBezTo>
                  <a:cubicBezTo>
                    <a:pt x="20575" y="649"/>
                    <a:pt x="20003" y="1220"/>
                    <a:pt x="18860" y="1792"/>
                  </a:cubicBezTo>
                  <a:cubicBezTo>
                    <a:pt x="17717" y="2364"/>
                    <a:pt x="17717" y="3507"/>
                    <a:pt x="17717" y="4650"/>
                  </a:cubicBezTo>
                  <a:cubicBezTo>
                    <a:pt x="17717" y="5792"/>
                    <a:pt x="18860" y="6364"/>
                    <a:pt x="19431" y="7507"/>
                  </a:cubicBezTo>
                  <a:cubicBezTo>
                    <a:pt x="20003" y="8650"/>
                    <a:pt x="21146" y="8650"/>
                    <a:pt x="22289" y="8650"/>
                  </a:cubicBezTo>
                  <a:cubicBezTo>
                    <a:pt x="23432" y="8593"/>
                    <a:pt x="24575" y="8764"/>
                    <a:pt x="25660" y="9153"/>
                  </a:cubicBezTo>
                  <a:cubicBezTo>
                    <a:pt x="26747" y="9547"/>
                    <a:pt x="27718" y="10153"/>
                    <a:pt x="28575" y="10936"/>
                  </a:cubicBezTo>
                  <a:cubicBezTo>
                    <a:pt x="30233" y="12473"/>
                    <a:pt x="31433" y="14457"/>
                    <a:pt x="32005" y="16651"/>
                  </a:cubicBezTo>
                  <a:cubicBezTo>
                    <a:pt x="32118" y="17823"/>
                    <a:pt x="31890" y="19000"/>
                    <a:pt x="31433" y="20080"/>
                  </a:cubicBezTo>
                  <a:cubicBezTo>
                    <a:pt x="30976" y="21103"/>
                    <a:pt x="30404" y="22063"/>
                    <a:pt x="29718" y="22937"/>
                  </a:cubicBezTo>
                  <a:cubicBezTo>
                    <a:pt x="29033" y="23995"/>
                    <a:pt x="28061" y="24795"/>
                    <a:pt x="26861" y="25224"/>
                  </a:cubicBezTo>
                  <a:cubicBezTo>
                    <a:pt x="25832" y="25858"/>
                    <a:pt x="24632" y="26247"/>
                    <a:pt x="23432" y="26367"/>
                  </a:cubicBezTo>
                  <a:lnTo>
                    <a:pt x="4001" y="28081"/>
                  </a:lnTo>
                  <a:cubicBezTo>
                    <a:pt x="2858" y="28652"/>
                    <a:pt x="2286" y="29224"/>
                    <a:pt x="1143" y="29795"/>
                  </a:cubicBezTo>
                  <a:cubicBezTo>
                    <a:pt x="0" y="30367"/>
                    <a:pt x="0" y="31510"/>
                    <a:pt x="0" y="32653"/>
                  </a:cubicBezTo>
                  <a:cubicBezTo>
                    <a:pt x="0" y="33796"/>
                    <a:pt x="1143" y="34367"/>
                    <a:pt x="1715" y="35510"/>
                  </a:cubicBezTo>
                  <a:cubicBezTo>
                    <a:pt x="2286" y="36654"/>
                    <a:pt x="3430" y="36654"/>
                    <a:pt x="4572" y="36654"/>
                  </a:cubicBezTo>
                  <a:lnTo>
                    <a:pt x="24003" y="34939"/>
                  </a:lnTo>
                  <a:cubicBezTo>
                    <a:pt x="26403" y="34916"/>
                    <a:pt x="28747" y="34328"/>
                    <a:pt x="30861" y="33225"/>
                  </a:cubicBezTo>
                  <a:cubicBezTo>
                    <a:pt x="33033" y="32356"/>
                    <a:pt x="34862" y="30733"/>
                    <a:pt x="36005" y="28652"/>
                  </a:cubicBezTo>
                  <a:cubicBezTo>
                    <a:pt x="37319" y="26727"/>
                    <a:pt x="38234" y="24606"/>
                    <a:pt x="38862" y="22366"/>
                  </a:cubicBezTo>
                  <a:cubicBezTo>
                    <a:pt x="39777" y="21617"/>
                    <a:pt x="40405" y="20617"/>
                    <a:pt x="40691" y="19491"/>
                  </a:cubicBezTo>
                  <a:cubicBezTo>
                    <a:pt x="41034" y="18365"/>
                    <a:pt x="40977" y="17177"/>
                    <a:pt x="40577" y="1608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E3EC8E6C-30A4-886F-31E5-54EDB42E5891}"/>
                </a:ext>
              </a:extLst>
            </p:cNvPr>
            <p:cNvSpPr/>
            <p:nvPr/>
          </p:nvSpPr>
          <p:spPr>
            <a:xfrm>
              <a:off x="5091208" y="-1423998"/>
              <a:ext cx="198830" cy="130819"/>
            </a:xfrm>
            <a:custGeom>
              <a:avLst/>
              <a:gdLst>
                <a:gd name="connsiteX0" fmla="*/ 17705 w 403296"/>
                <a:gd name="connsiteY0" fmla="*/ 0 h 265347"/>
                <a:gd name="connsiteX1" fmla="*/ 5704 w 403296"/>
                <a:gd name="connsiteY1" fmla="*/ 30289 h 265347"/>
                <a:gd name="connsiteX2" fmla="*/ 40 w 403296"/>
                <a:gd name="connsiteY2" fmla="*/ 62545 h 265347"/>
                <a:gd name="connsiteX3" fmla="*/ 7721 w 403296"/>
                <a:gd name="connsiteY3" fmla="*/ 94383 h 265347"/>
                <a:gd name="connsiteX4" fmla="*/ 27466 w 403296"/>
                <a:gd name="connsiteY4" fmla="*/ 120506 h 265347"/>
                <a:gd name="connsiteX5" fmla="*/ 55996 w 403296"/>
                <a:gd name="connsiteY5" fmla="*/ 136588 h 265347"/>
                <a:gd name="connsiteX6" fmla="*/ 395295 w 403296"/>
                <a:gd name="connsiteY6" fmla="*/ 265347 h 265347"/>
                <a:gd name="connsiteX7" fmla="*/ 403296 w 403296"/>
                <a:gd name="connsiteY7" fmla="*/ 243059 h 265347"/>
                <a:gd name="connsiteX8" fmla="*/ 83828 w 403296"/>
                <a:gd name="connsiteY8" fmla="*/ 102470 h 265347"/>
                <a:gd name="connsiteX9" fmla="*/ 17705 w 403296"/>
                <a:gd name="connsiteY9" fmla="*/ 0 h 2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296" h="265347">
                  <a:moveTo>
                    <a:pt x="17705" y="0"/>
                  </a:moveTo>
                  <a:lnTo>
                    <a:pt x="5704" y="30289"/>
                  </a:lnTo>
                  <a:cubicBezTo>
                    <a:pt x="1617" y="40537"/>
                    <a:pt x="-308" y="51521"/>
                    <a:pt x="40" y="62545"/>
                  </a:cubicBezTo>
                  <a:cubicBezTo>
                    <a:pt x="389" y="73575"/>
                    <a:pt x="3000" y="84411"/>
                    <a:pt x="7721" y="94383"/>
                  </a:cubicBezTo>
                  <a:cubicBezTo>
                    <a:pt x="12436" y="104356"/>
                    <a:pt x="19157" y="113248"/>
                    <a:pt x="27466" y="120506"/>
                  </a:cubicBezTo>
                  <a:cubicBezTo>
                    <a:pt x="35770" y="127770"/>
                    <a:pt x="45480" y="133245"/>
                    <a:pt x="55996" y="136588"/>
                  </a:cubicBezTo>
                  <a:lnTo>
                    <a:pt x="395295" y="265347"/>
                  </a:lnTo>
                  <a:lnTo>
                    <a:pt x="403296" y="243059"/>
                  </a:lnTo>
                  <a:lnTo>
                    <a:pt x="83828" y="102470"/>
                  </a:lnTo>
                  <a:cubicBezTo>
                    <a:pt x="15991" y="61722"/>
                    <a:pt x="12390" y="21717"/>
                    <a:pt x="17705" y="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D0F27525-2E28-F5A8-7D17-46A38AA28D9E}"/>
                </a:ext>
              </a:extLst>
            </p:cNvPr>
            <p:cNvSpPr/>
            <p:nvPr/>
          </p:nvSpPr>
          <p:spPr>
            <a:xfrm>
              <a:off x="5560890" y="-1428787"/>
              <a:ext cx="201165" cy="140596"/>
            </a:xfrm>
            <a:custGeom>
              <a:avLst/>
              <a:gdLst>
                <a:gd name="connsiteX0" fmla="*/ 571 w 408032"/>
                <a:gd name="connsiteY0" fmla="*/ 285179 h 285178"/>
                <a:gd name="connsiteX1" fmla="*/ 352044 w 408032"/>
                <a:gd name="connsiteY1" fmla="*/ 152019 h 285178"/>
                <a:gd name="connsiteX2" fmla="*/ 380562 w 408032"/>
                <a:gd name="connsiteY2" fmla="*/ 135943 h 285178"/>
                <a:gd name="connsiteX3" fmla="*/ 400335 w 408032"/>
                <a:gd name="connsiteY3" fmla="*/ 109814 h 285178"/>
                <a:gd name="connsiteX4" fmla="*/ 407994 w 408032"/>
                <a:gd name="connsiteY4" fmla="*/ 77975 h 285178"/>
                <a:gd name="connsiteX5" fmla="*/ 402336 w 408032"/>
                <a:gd name="connsiteY5" fmla="*/ 45720 h 285178"/>
                <a:gd name="connsiteX6" fmla="*/ 383476 w 408032"/>
                <a:gd name="connsiteY6" fmla="*/ 0 h 285178"/>
                <a:gd name="connsiteX7" fmla="*/ 324612 w 408032"/>
                <a:gd name="connsiteY7" fmla="*/ 117158 h 285178"/>
                <a:gd name="connsiteX8" fmla="*/ 0 w 408032"/>
                <a:gd name="connsiteY8" fmla="*/ 257746 h 285178"/>
                <a:gd name="connsiteX9" fmla="*/ 571 w 408032"/>
                <a:gd name="connsiteY9" fmla="*/ 285179 h 28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8032" h="285178">
                  <a:moveTo>
                    <a:pt x="571" y="285179"/>
                  </a:moveTo>
                  <a:lnTo>
                    <a:pt x="352044" y="152019"/>
                  </a:lnTo>
                  <a:cubicBezTo>
                    <a:pt x="362559" y="148676"/>
                    <a:pt x="372275" y="143201"/>
                    <a:pt x="380562" y="135943"/>
                  </a:cubicBezTo>
                  <a:cubicBezTo>
                    <a:pt x="388905" y="128679"/>
                    <a:pt x="395592" y="119787"/>
                    <a:pt x="400335" y="109814"/>
                  </a:cubicBezTo>
                  <a:cubicBezTo>
                    <a:pt x="405022" y="99841"/>
                    <a:pt x="407651" y="89005"/>
                    <a:pt x="407994" y="77975"/>
                  </a:cubicBezTo>
                  <a:cubicBezTo>
                    <a:pt x="408336" y="66951"/>
                    <a:pt x="406394" y="55973"/>
                    <a:pt x="402336" y="45720"/>
                  </a:cubicBezTo>
                  <a:lnTo>
                    <a:pt x="383476" y="0"/>
                  </a:lnTo>
                  <a:cubicBezTo>
                    <a:pt x="391478" y="22289"/>
                    <a:pt x="407479" y="88011"/>
                    <a:pt x="324612" y="117158"/>
                  </a:cubicBezTo>
                  <a:lnTo>
                    <a:pt x="0" y="257746"/>
                  </a:lnTo>
                  <a:lnTo>
                    <a:pt x="571" y="285179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2D954C30-8EF8-6C9A-42A7-3F7F11668A89}"/>
                </a:ext>
              </a:extLst>
            </p:cNvPr>
            <p:cNvSpPr/>
            <p:nvPr/>
          </p:nvSpPr>
          <p:spPr>
            <a:xfrm>
              <a:off x="5359430" y="-1895179"/>
              <a:ext cx="125189" cy="59178"/>
            </a:xfrm>
            <a:custGeom>
              <a:avLst/>
              <a:gdLst>
                <a:gd name="connsiteX0" fmla="*/ 189747 w 253926"/>
                <a:gd name="connsiteY0" fmla="*/ 1886 h 120034"/>
                <a:gd name="connsiteX1" fmla="*/ 165172 w 253926"/>
                <a:gd name="connsiteY1" fmla="*/ 9887 h 120034"/>
                <a:gd name="connsiteX2" fmla="*/ 145741 w 253926"/>
                <a:gd name="connsiteY2" fmla="*/ 27604 h 120034"/>
                <a:gd name="connsiteX3" fmla="*/ 109165 w 253926"/>
                <a:gd name="connsiteY3" fmla="*/ 28176 h 120034"/>
                <a:gd name="connsiteX4" fmla="*/ 85734 w 253926"/>
                <a:gd name="connsiteY4" fmla="*/ 6458 h 120034"/>
                <a:gd name="connsiteX5" fmla="*/ 61273 w 253926"/>
                <a:gd name="connsiteY5" fmla="*/ 46 h 120034"/>
                <a:gd name="connsiteX6" fmla="*/ 36356 w 253926"/>
                <a:gd name="connsiteY6" fmla="*/ 4481 h 120034"/>
                <a:gd name="connsiteX7" fmla="*/ 15668 w 253926"/>
                <a:gd name="connsiteY7" fmla="*/ 18934 h 120034"/>
                <a:gd name="connsiteX8" fmla="*/ 2866 w 253926"/>
                <a:gd name="connsiteY8" fmla="*/ 40748 h 120034"/>
                <a:gd name="connsiteX9" fmla="*/ 2295 w 253926"/>
                <a:gd name="connsiteY9" fmla="*/ 75038 h 120034"/>
                <a:gd name="connsiteX10" fmla="*/ 20583 w 253926"/>
                <a:gd name="connsiteY10" fmla="*/ 104185 h 120034"/>
                <a:gd name="connsiteX11" fmla="*/ 52015 w 253926"/>
                <a:gd name="connsiteY11" fmla="*/ 117901 h 120034"/>
                <a:gd name="connsiteX12" fmla="*/ 85734 w 253926"/>
                <a:gd name="connsiteY12" fmla="*/ 111614 h 120034"/>
                <a:gd name="connsiteX13" fmla="*/ 110308 w 253926"/>
                <a:gd name="connsiteY13" fmla="*/ 87611 h 120034"/>
                <a:gd name="connsiteX14" fmla="*/ 117738 w 253926"/>
                <a:gd name="connsiteY14" fmla="*/ 53893 h 120034"/>
                <a:gd name="connsiteX15" fmla="*/ 112594 w 253926"/>
                <a:gd name="connsiteY15" fmla="*/ 35033 h 120034"/>
                <a:gd name="connsiteX16" fmla="*/ 141740 w 253926"/>
                <a:gd name="connsiteY16" fmla="*/ 34462 h 120034"/>
                <a:gd name="connsiteX17" fmla="*/ 135454 w 253926"/>
                <a:gd name="connsiteY17" fmla="*/ 60751 h 120034"/>
                <a:gd name="connsiteX18" fmla="*/ 141740 w 253926"/>
                <a:gd name="connsiteY18" fmla="*/ 87040 h 120034"/>
                <a:gd name="connsiteX19" fmla="*/ 158885 w 253926"/>
                <a:gd name="connsiteY19" fmla="*/ 108186 h 120034"/>
                <a:gd name="connsiteX20" fmla="*/ 183460 w 253926"/>
                <a:gd name="connsiteY20" fmla="*/ 119044 h 120034"/>
                <a:gd name="connsiteX21" fmla="*/ 210320 w 253926"/>
                <a:gd name="connsiteY21" fmla="*/ 117901 h 120034"/>
                <a:gd name="connsiteX22" fmla="*/ 234324 w 253926"/>
                <a:gd name="connsiteY22" fmla="*/ 104756 h 120034"/>
                <a:gd name="connsiteX23" fmla="*/ 249754 w 253926"/>
                <a:gd name="connsiteY23" fmla="*/ 82468 h 120034"/>
                <a:gd name="connsiteX24" fmla="*/ 253755 w 253926"/>
                <a:gd name="connsiteY24" fmla="*/ 55607 h 120034"/>
                <a:gd name="connsiteX25" fmla="*/ 232609 w 253926"/>
                <a:gd name="connsiteY25" fmla="*/ 15031 h 120034"/>
                <a:gd name="connsiteX26" fmla="*/ 189747 w 253926"/>
                <a:gd name="connsiteY26" fmla="*/ 1886 h 120034"/>
                <a:gd name="connsiteX27" fmla="*/ 189747 w 253926"/>
                <a:gd name="connsiteY27" fmla="*/ 1886 h 120034"/>
                <a:gd name="connsiteX28" fmla="*/ 64017 w 253926"/>
                <a:gd name="connsiteY28" fmla="*/ 109900 h 120034"/>
                <a:gd name="connsiteX29" fmla="*/ 34870 w 253926"/>
                <a:gd name="connsiteY29" fmla="*/ 103613 h 120034"/>
                <a:gd name="connsiteX30" fmla="*/ 14296 w 253926"/>
                <a:gd name="connsiteY30" fmla="*/ 81896 h 120034"/>
                <a:gd name="connsiteX31" fmla="*/ 9153 w 253926"/>
                <a:gd name="connsiteY31" fmla="*/ 52750 h 120034"/>
                <a:gd name="connsiteX32" fmla="*/ 21154 w 253926"/>
                <a:gd name="connsiteY32" fmla="*/ 25318 h 120034"/>
                <a:gd name="connsiteX33" fmla="*/ 46300 w 253926"/>
                <a:gd name="connsiteY33" fmla="*/ 9316 h 120034"/>
                <a:gd name="connsiteX34" fmla="*/ 76018 w 253926"/>
                <a:gd name="connsiteY34" fmla="*/ 9887 h 120034"/>
                <a:gd name="connsiteX35" fmla="*/ 100593 w 253926"/>
                <a:gd name="connsiteY35" fmla="*/ 27032 h 120034"/>
                <a:gd name="connsiteX36" fmla="*/ 111451 w 253926"/>
                <a:gd name="connsiteY36" fmla="*/ 54464 h 120034"/>
                <a:gd name="connsiteX37" fmla="*/ 99164 w 253926"/>
                <a:gd name="connsiteY37" fmla="*/ 91955 h 120034"/>
                <a:gd name="connsiteX38" fmla="*/ 64017 w 253926"/>
                <a:gd name="connsiteY38" fmla="*/ 109900 h 120034"/>
                <a:gd name="connsiteX39" fmla="*/ 64017 w 253926"/>
                <a:gd name="connsiteY39" fmla="*/ 109900 h 120034"/>
                <a:gd name="connsiteX40" fmla="*/ 198890 w 253926"/>
                <a:gd name="connsiteY40" fmla="*/ 112186 h 120034"/>
                <a:gd name="connsiteX41" fmla="*/ 169744 w 253926"/>
                <a:gd name="connsiteY41" fmla="*/ 105899 h 120034"/>
                <a:gd name="connsiteX42" fmla="*/ 149170 w 253926"/>
                <a:gd name="connsiteY42" fmla="*/ 84754 h 120034"/>
                <a:gd name="connsiteX43" fmla="*/ 144027 w 253926"/>
                <a:gd name="connsiteY43" fmla="*/ 55607 h 120034"/>
                <a:gd name="connsiteX44" fmla="*/ 156028 w 253926"/>
                <a:gd name="connsiteY44" fmla="*/ 28176 h 120034"/>
                <a:gd name="connsiteX45" fmla="*/ 181174 w 253926"/>
                <a:gd name="connsiteY45" fmla="*/ 12173 h 120034"/>
                <a:gd name="connsiteX46" fmla="*/ 210892 w 253926"/>
                <a:gd name="connsiteY46" fmla="*/ 12745 h 120034"/>
                <a:gd name="connsiteX47" fmla="*/ 235467 w 253926"/>
                <a:gd name="connsiteY47" fmla="*/ 29890 h 120034"/>
                <a:gd name="connsiteX48" fmla="*/ 246325 w 253926"/>
                <a:gd name="connsiteY48" fmla="*/ 57322 h 120034"/>
                <a:gd name="connsiteX49" fmla="*/ 234324 w 253926"/>
                <a:gd name="connsiteY49" fmla="*/ 94469 h 120034"/>
                <a:gd name="connsiteX50" fmla="*/ 198890 w 253926"/>
                <a:gd name="connsiteY50" fmla="*/ 112357 h 120034"/>
                <a:gd name="connsiteX51" fmla="*/ 198890 w 253926"/>
                <a:gd name="connsiteY51" fmla="*/ 112186 h 12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3926" h="120034">
                  <a:moveTo>
                    <a:pt x="189747" y="1886"/>
                  </a:moveTo>
                  <a:cubicBezTo>
                    <a:pt x="181060" y="2806"/>
                    <a:pt x="172716" y="5532"/>
                    <a:pt x="165172" y="9887"/>
                  </a:cubicBezTo>
                  <a:cubicBezTo>
                    <a:pt x="157514" y="14379"/>
                    <a:pt x="150941" y="20414"/>
                    <a:pt x="145741" y="27604"/>
                  </a:cubicBezTo>
                  <a:cubicBezTo>
                    <a:pt x="133854" y="23501"/>
                    <a:pt x="120938" y="23701"/>
                    <a:pt x="109165" y="28176"/>
                  </a:cubicBezTo>
                  <a:cubicBezTo>
                    <a:pt x="103565" y="18854"/>
                    <a:pt x="95449" y="11322"/>
                    <a:pt x="85734" y="6458"/>
                  </a:cubicBezTo>
                  <a:cubicBezTo>
                    <a:pt x="78132" y="2578"/>
                    <a:pt x="69789" y="389"/>
                    <a:pt x="61273" y="46"/>
                  </a:cubicBezTo>
                  <a:cubicBezTo>
                    <a:pt x="52758" y="-291"/>
                    <a:pt x="44243" y="1218"/>
                    <a:pt x="36356" y="4481"/>
                  </a:cubicBezTo>
                  <a:cubicBezTo>
                    <a:pt x="28527" y="7738"/>
                    <a:pt x="21440" y="12671"/>
                    <a:pt x="15668" y="18934"/>
                  </a:cubicBezTo>
                  <a:cubicBezTo>
                    <a:pt x="9838" y="25192"/>
                    <a:pt x="5495" y="32639"/>
                    <a:pt x="2866" y="40748"/>
                  </a:cubicBezTo>
                  <a:cubicBezTo>
                    <a:pt x="-734" y="51864"/>
                    <a:pt x="-963" y="63808"/>
                    <a:pt x="2295" y="75038"/>
                  </a:cubicBezTo>
                  <a:cubicBezTo>
                    <a:pt x="5667" y="86217"/>
                    <a:pt x="11953" y="96287"/>
                    <a:pt x="20583" y="104185"/>
                  </a:cubicBezTo>
                  <a:cubicBezTo>
                    <a:pt x="29498" y="111717"/>
                    <a:pt x="40414" y="116489"/>
                    <a:pt x="52015" y="117901"/>
                  </a:cubicBezTo>
                  <a:cubicBezTo>
                    <a:pt x="63617" y="119273"/>
                    <a:pt x="75389" y="117078"/>
                    <a:pt x="85734" y="111614"/>
                  </a:cubicBezTo>
                  <a:cubicBezTo>
                    <a:pt x="96135" y="106254"/>
                    <a:pt x="104707" y="97893"/>
                    <a:pt x="110308" y="87611"/>
                  </a:cubicBezTo>
                  <a:cubicBezTo>
                    <a:pt x="115909" y="77296"/>
                    <a:pt x="118481" y="65609"/>
                    <a:pt x="117738" y="53893"/>
                  </a:cubicBezTo>
                  <a:cubicBezTo>
                    <a:pt x="117166" y="47349"/>
                    <a:pt x="115452" y="40960"/>
                    <a:pt x="112594" y="35033"/>
                  </a:cubicBezTo>
                  <a:cubicBezTo>
                    <a:pt x="122024" y="31987"/>
                    <a:pt x="132197" y="31793"/>
                    <a:pt x="141740" y="34462"/>
                  </a:cubicBezTo>
                  <a:cubicBezTo>
                    <a:pt x="137626" y="42623"/>
                    <a:pt x="135511" y="51618"/>
                    <a:pt x="135454" y="60751"/>
                  </a:cubicBezTo>
                  <a:cubicBezTo>
                    <a:pt x="135225" y="69912"/>
                    <a:pt x="137397" y="78976"/>
                    <a:pt x="141740" y="87040"/>
                  </a:cubicBezTo>
                  <a:cubicBezTo>
                    <a:pt x="145799" y="95292"/>
                    <a:pt x="151628" y="102516"/>
                    <a:pt x="158885" y="108186"/>
                  </a:cubicBezTo>
                  <a:cubicBezTo>
                    <a:pt x="166086" y="113740"/>
                    <a:pt x="174488" y="117466"/>
                    <a:pt x="183460" y="119044"/>
                  </a:cubicBezTo>
                  <a:cubicBezTo>
                    <a:pt x="192375" y="120678"/>
                    <a:pt x="201577" y="120284"/>
                    <a:pt x="210320" y="117901"/>
                  </a:cubicBezTo>
                  <a:cubicBezTo>
                    <a:pt x="219236" y="115483"/>
                    <a:pt x="227465" y="110974"/>
                    <a:pt x="234324" y="104756"/>
                  </a:cubicBezTo>
                  <a:cubicBezTo>
                    <a:pt x="241067" y="98596"/>
                    <a:pt x="246382" y="90972"/>
                    <a:pt x="249754" y="82468"/>
                  </a:cubicBezTo>
                  <a:cubicBezTo>
                    <a:pt x="253069" y="73924"/>
                    <a:pt x="254441" y="64746"/>
                    <a:pt x="253755" y="55607"/>
                  </a:cubicBezTo>
                  <a:cubicBezTo>
                    <a:pt x="252326" y="39828"/>
                    <a:pt x="244725" y="25255"/>
                    <a:pt x="232609" y="15031"/>
                  </a:cubicBezTo>
                  <a:cubicBezTo>
                    <a:pt x="220436" y="5458"/>
                    <a:pt x="205177" y="766"/>
                    <a:pt x="189747" y="1886"/>
                  </a:cubicBezTo>
                  <a:lnTo>
                    <a:pt x="189747" y="1886"/>
                  </a:lnTo>
                  <a:close/>
                  <a:moveTo>
                    <a:pt x="64017" y="109900"/>
                  </a:moveTo>
                  <a:cubicBezTo>
                    <a:pt x="53901" y="110420"/>
                    <a:pt x="43842" y="108248"/>
                    <a:pt x="34870" y="103613"/>
                  </a:cubicBezTo>
                  <a:cubicBezTo>
                    <a:pt x="26069" y="98464"/>
                    <a:pt x="18982" y="90938"/>
                    <a:pt x="14296" y="81896"/>
                  </a:cubicBezTo>
                  <a:cubicBezTo>
                    <a:pt x="9781" y="72884"/>
                    <a:pt x="8010" y="62757"/>
                    <a:pt x="9153" y="52750"/>
                  </a:cubicBezTo>
                  <a:cubicBezTo>
                    <a:pt x="10238" y="42589"/>
                    <a:pt x="14411" y="33010"/>
                    <a:pt x="21154" y="25318"/>
                  </a:cubicBezTo>
                  <a:cubicBezTo>
                    <a:pt x="27955" y="17808"/>
                    <a:pt x="36641" y="12276"/>
                    <a:pt x="46300" y="9316"/>
                  </a:cubicBezTo>
                  <a:cubicBezTo>
                    <a:pt x="56073" y="6647"/>
                    <a:pt x="66360" y="6847"/>
                    <a:pt x="76018" y="9887"/>
                  </a:cubicBezTo>
                  <a:cubicBezTo>
                    <a:pt x="85677" y="13145"/>
                    <a:pt x="94192" y="19094"/>
                    <a:pt x="100593" y="27032"/>
                  </a:cubicBezTo>
                  <a:cubicBezTo>
                    <a:pt x="106650" y="35005"/>
                    <a:pt x="110422" y="44497"/>
                    <a:pt x="111451" y="54464"/>
                  </a:cubicBezTo>
                  <a:cubicBezTo>
                    <a:pt x="112480" y="68095"/>
                    <a:pt x="108022" y="81571"/>
                    <a:pt x="99164" y="91955"/>
                  </a:cubicBezTo>
                  <a:cubicBezTo>
                    <a:pt x="90248" y="102339"/>
                    <a:pt x="77618" y="108791"/>
                    <a:pt x="64017" y="109900"/>
                  </a:cubicBezTo>
                  <a:lnTo>
                    <a:pt x="64017" y="109900"/>
                  </a:lnTo>
                  <a:close/>
                  <a:moveTo>
                    <a:pt x="198890" y="112186"/>
                  </a:moveTo>
                  <a:cubicBezTo>
                    <a:pt x="188775" y="112986"/>
                    <a:pt x="178660" y="110797"/>
                    <a:pt x="169744" y="105899"/>
                  </a:cubicBezTo>
                  <a:cubicBezTo>
                    <a:pt x="161114" y="100807"/>
                    <a:pt x="154028" y="93509"/>
                    <a:pt x="149170" y="84754"/>
                  </a:cubicBezTo>
                  <a:cubicBezTo>
                    <a:pt x="144655" y="75741"/>
                    <a:pt x="142884" y="65614"/>
                    <a:pt x="144027" y="55607"/>
                  </a:cubicBezTo>
                  <a:cubicBezTo>
                    <a:pt x="145113" y="45446"/>
                    <a:pt x="149285" y="35868"/>
                    <a:pt x="156028" y="28176"/>
                  </a:cubicBezTo>
                  <a:cubicBezTo>
                    <a:pt x="162829" y="20666"/>
                    <a:pt x="171516" y="15134"/>
                    <a:pt x="181174" y="12173"/>
                  </a:cubicBezTo>
                  <a:cubicBezTo>
                    <a:pt x="190946" y="9504"/>
                    <a:pt x="201234" y="9705"/>
                    <a:pt x="210892" y="12745"/>
                  </a:cubicBezTo>
                  <a:cubicBezTo>
                    <a:pt x="220665" y="15791"/>
                    <a:pt x="229237" y="21780"/>
                    <a:pt x="235467" y="29890"/>
                  </a:cubicBezTo>
                  <a:cubicBezTo>
                    <a:pt x="241525" y="37862"/>
                    <a:pt x="245296" y="47355"/>
                    <a:pt x="246325" y="57322"/>
                  </a:cubicBezTo>
                  <a:cubicBezTo>
                    <a:pt x="247354" y="70798"/>
                    <a:pt x="243068" y="84142"/>
                    <a:pt x="234324" y="94469"/>
                  </a:cubicBezTo>
                  <a:cubicBezTo>
                    <a:pt x="225294" y="104791"/>
                    <a:pt x="212549" y="111197"/>
                    <a:pt x="198890" y="112357"/>
                  </a:cubicBezTo>
                  <a:lnTo>
                    <a:pt x="198890" y="112186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B695099F-9D8D-01CA-6284-69D390981E1B}"/>
                </a:ext>
              </a:extLst>
            </p:cNvPr>
            <p:cNvSpPr/>
            <p:nvPr/>
          </p:nvSpPr>
          <p:spPr>
            <a:xfrm>
              <a:off x="5402723" y="-1816766"/>
              <a:ext cx="37293" cy="13527"/>
            </a:xfrm>
            <a:custGeom>
              <a:avLst/>
              <a:gdLst>
                <a:gd name="connsiteX0" fmla="*/ 2492 w 75644"/>
                <a:gd name="connsiteY0" fmla="*/ 572 h 27437"/>
                <a:gd name="connsiteX1" fmla="*/ 206 w 75644"/>
                <a:gd name="connsiteY1" fmla="*/ 4001 h 27437"/>
                <a:gd name="connsiteX2" fmla="*/ 15637 w 75644"/>
                <a:gd name="connsiteY2" fmla="*/ 21146 h 27437"/>
                <a:gd name="connsiteX3" fmla="*/ 37925 w 75644"/>
                <a:gd name="connsiteY3" fmla="*/ 27438 h 27437"/>
                <a:gd name="connsiteX4" fmla="*/ 60214 w 75644"/>
                <a:gd name="connsiteY4" fmla="*/ 21146 h 27437"/>
                <a:gd name="connsiteX5" fmla="*/ 75644 w 75644"/>
                <a:gd name="connsiteY5" fmla="*/ 4001 h 27437"/>
                <a:gd name="connsiteX6" fmla="*/ 75644 w 75644"/>
                <a:gd name="connsiteY6" fmla="*/ 2858 h 27437"/>
                <a:gd name="connsiteX7" fmla="*/ 75073 w 75644"/>
                <a:gd name="connsiteY7" fmla="*/ 1714 h 27437"/>
                <a:gd name="connsiteX8" fmla="*/ 73929 w 75644"/>
                <a:gd name="connsiteY8" fmla="*/ 572 h 27437"/>
                <a:gd name="connsiteX9" fmla="*/ 72787 w 75644"/>
                <a:gd name="connsiteY9" fmla="*/ 0 h 27437"/>
                <a:gd name="connsiteX10" fmla="*/ 2492 w 75644"/>
                <a:gd name="connsiteY10" fmla="*/ 0 h 27437"/>
                <a:gd name="connsiteX11" fmla="*/ 2492 w 75644"/>
                <a:gd name="connsiteY11" fmla="*/ 572 h 2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44" h="27437">
                  <a:moveTo>
                    <a:pt x="2492" y="572"/>
                  </a:moveTo>
                  <a:cubicBezTo>
                    <a:pt x="206" y="572"/>
                    <a:pt x="-366" y="2286"/>
                    <a:pt x="206" y="4001"/>
                  </a:cubicBezTo>
                  <a:cubicBezTo>
                    <a:pt x="3578" y="11087"/>
                    <a:pt x="8950" y="17042"/>
                    <a:pt x="15637" y="21146"/>
                  </a:cubicBezTo>
                  <a:cubicBezTo>
                    <a:pt x="22323" y="25261"/>
                    <a:pt x="30039" y="27438"/>
                    <a:pt x="37925" y="27438"/>
                  </a:cubicBezTo>
                  <a:cubicBezTo>
                    <a:pt x="45812" y="27438"/>
                    <a:pt x="53527" y="25261"/>
                    <a:pt x="60214" y="21146"/>
                  </a:cubicBezTo>
                  <a:cubicBezTo>
                    <a:pt x="66900" y="17042"/>
                    <a:pt x="72272" y="11087"/>
                    <a:pt x="75644" y="4001"/>
                  </a:cubicBezTo>
                  <a:lnTo>
                    <a:pt x="75644" y="2858"/>
                  </a:lnTo>
                  <a:cubicBezTo>
                    <a:pt x="75644" y="2286"/>
                    <a:pt x="75644" y="2286"/>
                    <a:pt x="75073" y="1714"/>
                  </a:cubicBezTo>
                  <a:cubicBezTo>
                    <a:pt x="74501" y="1143"/>
                    <a:pt x="74501" y="1143"/>
                    <a:pt x="73929" y="572"/>
                  </a:cubicBezTo>
                  <a:cubicBezTo>
                    <a:pt x="73358" y="0"/>
                    <a:pt x="73358" y="0"/>
                    <a:pt x="72787" y="0"/>
                  </a:cubicBezTo>
                  <a:lnTo>
                    <a:pt x="2492" y="0"/>
                  </a:lnTo>
                  <a:lnTo>
                    <a:pt x="2492" y="572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54B2C063-63A3-93D0-3645-E1F7B15E5AF9}"/>
                </a:ext>
              </a:extLst>
            </p:cNvPr>
            <p:cNvSpPr/>
            <p:nvPr/>
          </p:nvSpPr>
          <p:spPr>
            <a:xfrm>
              <a:off x="5334681" y="-1999913"/>
              <a:ext cx="130131" cy="83420"/>
            </a:xfrm>
            <a:custGeom>
              <a:avLst/>
              <a:gdLst>
                <a:gd name="connsiteX0" fmla="*/ 263950 w 263950"/>
                <a:gd name="connsiteY0" fmla="*/ 36586 h 169204"/>
                <a:gd name="connsiteX1" fmla="*/ 176510 w 263950"/>
                <a:gd name="connsiteY1" fmla="*/ 119453 h 169204"/>
                <a:gd name="connsiteX2" fmla="*/ 11918 w 263950"/>
                <a:gd name="connsiteY2" fmla="*/ 167459 h 169204"/>
                <a:gd name="connsiteX3" fmla="*/ 29063 w 263950"/>
                <a:gd name="connsiteY3" fmla="*/ 61160 h 169204"/>
                <a:gd name="connsiteX4" fmla="*/ 183940 w 263950"/>
                <a:gd name="connsiteY4" fmla="*/ 581 h 169204"/>
                <a:gd name="connsiteX5" fmla="*/ 263950 w 263950"/>
                <a:gd name="connsiteY5" fmla="*/ 36586 h 16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950" h="169204">
                  <a:moveTo>
                    <a:pt x="263950" y="36586"/>
                  </a:moveTo>
                  <a:cubicBezTo>
                    <a:pt x="263950" y="36586"/>
                    <a:pt x="257092" y="108023"/>
                    <a:pt x="176510" y="119453"/>
                  </a:cubicBezTo>
                  <a:cubicBezTo>
                    <a:pt x="94214" y="130883"/>
                    <a:pt x="111930" y="178889"/>
                    <a:pt x="11918" y="167459"/>
                  </a:cubicBezTo>
                  <a:cubicBezTo>
                    <a:pt x="11918" y="167459"/>
                    <a:pt x="-24086" y="115453"/>
                    <a:pt x="29063" y="61160"/>
                  </a:cubicBezTo>
                  <a:cubicBezTo>
                    <a:pt x="64496" y="25156"/>
                    <a:pt x="133648" y="-4562"/>
                    <a:pt x="183940" y="581"/>
                  </a:cubicBezTo>
                  <a:cubicBezTo>
                    <a:pt x="200513" y="2867"/>
                    <a:pt x="239947" y="32014"/>
                    <a:pt x="263950" y="36586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C3B331B1-C1FF-B4C2-2B91-70B8FF23133A}"/>
                </a:ext>
              </a:extLst>
            </p:cNvPr>
            <p:cNvSpPr/>
            <p:nvPr/>
          </p:nvSpPr>
          <p:spPr>
            <a:xfrm>
              <a:off x="5455275" y="-1979058"/>
              <a:ext cx="49903" cy="71566"/>
            </a:xfrm>
            <a:custGeom>
              <a:avLst/>
              <a:gdLst>
                <a:gd name="connsiteX0" fmla="*/ 9055 w 101220"/>
                <a:gd name="connsiteY0" fmla="*/ 0 h 145160"/>
                <a:gd name="connsiteX1" fmla="*/ 99924 w 101220"/>
                <a:gd name="connsiteY1" fmla="*/ 145161 h 145160"/>
                <a:gd name="connsiteX2" fmla="*/ 90780 w 101220"/>
                <a:gd name="connsiteY2" fmla="*/ 85725 h 145160"/>
                <a:gd name="connsiteX3" fmla="*/ 9055 w 101220"/>
                <a:gd name="connsiteY3" fmla="*/ 0 h 14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220" h="145160">
                  <a:moveTo>
                    <a:pt x="9055" y="0"/>
                  </a:moveTo>
                  <a:cubicBezTo>
                    <a:pt x="9055" y="0"/>
                    <a:pt x="-42380" y="51435"/>
                    <a:pt x="99924" y="145161"/>
                  </a:cubicBezTo>
                  <a:cubicBezTo>
                    <a:pt x="103295" y="124879"/>
                    <a:pt x="100038" y="104064"/>
                    <a:pt x="90780" y="85725"/>
                  </a:cubicBezTo>
                  <a:cubicBezTo>
                    <a:pt x="75349" y="54864"/>
                    <a:pt x="9055" y="0"/>
                    <a:pt x="9055" y="0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F1A35654-8833-6E31-E56B-8580A1A8497B}"/>
                </a:ext>
              </a:extLst>
            </p:cNvPr>
            <p:cNvSpPr/>
            <p:nvPr/>
          </p:nvSpPr>
          <p:spPr>
            <a:xfrm>
              <a:off x="5336048" y="-1852831"/>
              <a:ext cx="7047" cy="10720"/>
            </a:xfrm>
            <a:custGeom>
              <a:avLst/>
              <a:gdLst>
                <a:gd name="connsiteX0" fmla="*/ 2858 w 14293"/>
                <a:gd name="connsiteY0" fmla="*/ 20003 h 21744"/>
                <a:gd name="connsiteX1" fmla="*/ 12001 w 14293"/>
                <a:gd name="connsiteY1" fmla="*/ 6858 h 21744"/>
                <a:gd name="connsiteX2" fmla="*/ 10287 w 14293"/>
                <a:gd name="connsiteY2" fmla="*/ 0 h 21744"/>
                <a:gd name="connsiteX3" fmla="*/ 13316 w 14293"/>
                <a:gd name="connsiteY3" fmla="*/ 4429 h 21744"/>
                <a:gd name="connsiteX4" fmla="*/ 14288 w 14293"/>
                <a:gd name="connsiteY4" fmla="*/ 9716 h 21744"/>
                <a:gd name="connsiteX5" fmla="*/ 5144 w 14293"/>
                <a:gd name="connsiteY5" fmla="*/ 21717 h 21744"/>
                <a:gd name="connsiteX6" fmla="*/ 2286 w 14293"/>
                <a:gd name="connsiteY6" fmla="*/ 21254 h 21744"/>
                <a:gd name="connsiteX7" fmla="*/ 0 w 14293"/>
                <a:gd name="connsiteY7" fmla="*/ 19431 h 21744"/>
                <a:gd name="connsiteX8" fmla="*/ 2858 w 14293"/>
                <a:gd name="connsiteY8" fmla="*/ 20003 h 21744"/>
                <a:gd name="connsiteX9" fmla="*/ 2858 w 14293"/>
                <a:gd name="connsiteY9" fmla="*/ 20003 h 21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93" h="21744">
                  <a:moveTo>
                    <a:pt x="2858" y="20003"/>
                  </a:moveTo>
                  <a:cubicBezTo>
                    <a:pt x="8001" y="20003"/>
                    <a:pt x="12573" y="13716"/>
                    <a:pt x="12001" y="6858"/>
                  </a:cubicBezTo>
                  <a:cubicBezTo>
                    <a:pt x="12001" y="4469"/>
                    <a:pt x="11373" y="2120"/>
                    <a:pt x="10287" y="0"/>
                  </a:cubicBezTo>
                  <a:cubicBezTo>
                    <a:pt x="11602" y="1246"/>
                    <a:pt x="12630" y="2755"/>
                    <a:pt x="13316" y="4429"/>
                  </a:cubicBezTo>
                  <a:cubicBezTo>
                    <a:pt x="14002" y="6104"/>
                    <a:pt x="14345" y="7904"/>
                    <a:pt x="14288" y="9716"/>
                  </a:cubicBezTo>
                  <a:cubicBezTo>
                    <a:pt x="14288" y="16574"/>
                    <a:pt x="10287" y="21717"/>
                    <a:pt x="5144" y="21717"/>
                  </a:cubicBezTo>
                  <a:cubicBezTo>
                    <a:pt x="4172" y="21814"/>
                    <a:pt x="3201" y="21654"/>
                    <a:pt x="2286" y="21254"/>
                  </a:cubicBezTo>
                  <a:cubicBezTo>
                    <a:pt x="1372" y="20854"/>
                    <a:pt x="571" y="20225"/>
                    <a:pt x="0" y="19431"/>
                  </a:cubicBezTo>
                  <a:cubicBezTo>
                    <a:pt x="915" y="19803"/>
                    <a:pt x="1886" y="19997"/>
                    <a:pt x="2858" y="20003"/>
                  </a:cubicBezTo>
                  <a:lnTo>
                    <a:pt x="2858" y="2000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3241459D-3976-4BC5-9AED-9A58A85334BF}"/>
                </a:ext>
              </a:extLst>
            </p:cNvPr>
            <p:cNvSpPr/>
            <p:nvPr/>
          </p:nvSpPr>
          <p:spPr>
            <a:xfrm>
              <a:off x="5234017" y="-1432733"/>
              <a:ext cx="384425" cy="208781"/>
            </a:xfrm>
            <a:custGeom>
              <a:avLst/>
              <a:gdLst>
                <a:gd name="connsiteX0" fmla="*/ 34933 w 779747"/>
                <a:gd name="connsiteY0" fmla="*/ 423481 h 423481"/>
                <a:gd name="connsiteX1" fmla="*/ 71 w 779747"/>
                <a:gd name="connsiteY1" fmla="*/ 16002 h 423481"/>
                <a:gd name="connsiteX2" fmla="*/ 717 w 779747"/>
                <a:gd name="connsiteY2" fmla="*/ 10053 h 423481"/>
                <a:gd name="connsiteX3" fmla="*/ 3700 w 779747"/>
                <a:gd name="connsiteY3" fmla="*/ 4864 h 423481"/>
                <a:gd name="connsiteX4" fmla="*/ 8518 w 779747"/>
                <a:gd name="connsiteY4" fmla="*/ 1315 h 423481"/>
                <a:gd name="connsiteX5" fmla="*/ 14359 w 779747"/>
                <a:gd name="connsiteY5" fmla="*/ 0 h 423481"/>
                <a:gd name="connsiteX6" fmla="*/ 765310 w 779747"/>
                <a:gd name="connsiteY6" fmla="*/ 0 h 423481"/>
                <a:gd name="connsiteX7" fmla="*/ 771310 w 779747"/>
                <a:gd name="connsiteY7" fmla="*/ 1320 h 423481"/>
                <a:gd name="connsiteX8" fmla="*/ 776225 w 779747"/>
                <a:gd name="connsiteY8" fmla="*/ 5018 h 423481"/>
                <a:gd name="connsiteX9" fmla="*/ 779197 w 779747"/>
                <a:gd name="connsiteY9" fmla="*/ 10430 h 423481"/>
                <a:gd name="connsiteX10" fmla="*/ 779598 w 779747"/>
                <a:gd name="connsiteY10" fmla="*/ 16574 h 423481"/>
                <a:gd name="connsiteX11" fmla="*/ 729877 w 779747"/>
                <a:gd name="connsiteY11" fmla="*/ 422910 h 423481"/>
                <a:gd name="connsiteX12" fmla="*/ 34933 w 779747"/>
                <a:gd name="connsiteY12" fmla="*/ 423481 h 423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9747" h="423481">
                  <a:moveTo>
                    <a:pt x="34933" y="423481"/>
                  </a:moveTo>
                  <a:lnTo>
                    <a:pt x="71" y="16002"/>
                  </a:lnTo>
                  <a:cubicBezTo>
                    <a:pt x="-129" y="13996"/>
                    <a:pt x="94" y="11968"/>
                    <a:pt x="717" y="10053"/>
                  </a:cubicBezTo>
                  <a:cubicBezTo>
                    <a:pt x="1346" y="8138"/>
                    <a:pt x="2357" y="6373"/>
                    <a:pt x="3700" y="4864"/>
                  </a:cubicBezTo>
                  <a:cubicBezTo>
                    <a:pt x="5043" y="3360"/>
                    <a:pt x="6684" y="2155"/>
                    <a:pt x="8518" y="1315"/>
                  </a:cubicBezTo>
                  <a:cubicBezTo>
                    <a:pt x="10352" y="480"/>
                    <a:pt x="12341" y="29"/>
                    <a:pt x="14359" y="0"/>
                  </a:cubicBezTo>
                  <a:lnTo>
                    <a:pt x="765310" y="0"/>
                  </a:lnTo>
                  <a:cubicBezTo>
                    <a:pt x="767367" y="0"/>
                    <a:pt x="769425" y="452"/>
                    <a:pt x="771310" y="1320"/>
                  </a:cubicBezTo>
                  <a:cubicBezTo>
                    <a:pt x="773197" y="2183"/>
                    <a:pt x="774911" y="3446"/>
                    <a:pt x="776225" y="5018"/>
                  </a:cubicBezTo>
                  <a:cubicBezTo>
                    <a:pt x="777597" y="6589"/>
                    <a:pt x="778626" y="8435"/>
                    <a:pt x="779197" y="10430"/>
                  </a:cubicBezTo>
                  <a:cubicBezTo>
                    <a:pt x="779768" y="12424"/>
                    <a:pt x="779883" y="14522"/>
                    <a:pt x="779598" y="16574"/>
                  </a:cubicBezTo>
                  <a:lnTo>
                    <a:pt x="729877" y="422910"/>
                  </a:lnTo>
                  <a:lnTo>
                    <a:pt x="34933" y="42348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C448DEE8-70F6-B0E7-EC50-2012EED42009}"/>
                </a:ext>
              </a:extLst>
            </p:cNvPr>
            <p:cNvSpPr/>
            <p:nvPr/>
          </p:nvSpPr>
          <p:spPr>
            <a:xfrm>
              <a:off x="5401977" y="-1345867"/>
              <a:ext cx="49028" cy="49028"/>
            </a:xfrm>
            <a:custGeom>
              <a:avLst/>
              <a:gdLst>
                <a:gd name="connsiteX0" fmla="*/ 99445 w 99445"/>
                <a:gd name="connsiteY0" fmla="*/ 49721 h 99445"/>
                <a:gd name="connsiteX1" fmla="*/ 91045 w 99445"/>
                <a:gd name="connsiteY1" fmla="*/ 77341 h 99445"/>
                <a:gd name="connsiteX2" fmla="*/ 68756 w 99445"/>
                <a:gd name="connsiteY2" fmla="*/ 95669 h 99445"/>
                <a:gd name="connsiteX3" fmla="*/ 40009 w 99445"/>
                <a:gd name="connsiteY3" fmla="*/ 98470 h 99445"/>
                <a:gd name="connsiteX4" fmla="*/ 14578 w 99445"/>
                <a:gd name="connsiteY4" fmla="*/ 84868 h 99445"/>
                <a:gd name="connsiteX5" fmla="*/ 976 w 99445"/>
                <a:gd name="connsiteY5" fmla="*/ 59419 h 99445"/>
                <a:gd name="connsiteX6" fmla="*/ 3776 w 99445"/>
                <a:gd name="connsiteY6" fmla="*/ 30695 h 99445"/>
                <a:gd name="connsiteX7" fmla="*/ 22121 w 99445"/>
                <a:gd name="connsiteY7" fmla="*/ 8378 h 99445"/>
                <a:gd name="connsiteX8" fmla="*/ 49725 w 99445"/>
                <a:gd name="connsiteY8" fmla="*/ 0 h 99445"/>
                <a:gd name="connsiteX9" fmla="*/ 84872 w 99445"/>
                <a:gd name="connsiteY9" fmla="*/ 14579 h 99445"/>
                <a:gd name="connsiteX10" fmla="*/ 99445 w 99445"/>
                <a:gd name="connsiteY10" fmla="*/ 49721 h 99445"/>
                <a:gd name="connsiteX11" fmla="*/ 99445 w 99445"/>
                <a:gd name="connsiteY11" fmla="*/ 49721 h 9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445" h="99445">
                  <a:moveTo>
                    <a:pt x="99445" y="49721"/>
                  </a:moveTo>
                  <a:cubicBezTo>
                    <a:pt x="99445" y="59556"/>
                    <a:pt x="96531" y="69169"/>
                    <a:pt x="91045" y="77341"/>
                  </a:cubicBezTo>
                  <a:cubicBezTo>
                    <a:pt x="85615" y="85497"/>
                    <a:pt x="77843" y="91897"/>
                    <a:pt x="68756" y="95669"/>
                  </a:cubicBezTo>
                  <a:cubicBezTo>
                    <a:pt x="59669" y="99441"/>
                    <a:pt x="49667" y="100413"/>
                    <a:pt x="40009" y="98470"/>
                  </a:cubicBezTo>
                  <a:cubicBezTo>
                    <a:pt x="30351" y="96584"/>
                    <a:pt x="21493" y="91840"/>
                    <a:pt x="14578" y="84868"/>
                  </a:cubicBezTo>
                  <a:cubicBezTo>
                    <a:pt x="7605" y="77924"/>
                    <a:pt x="2862" y="69066"/>
                    <a:pt x="976" y="59419"/>
                  </a:cubicBezTo>
                  <a:cubicBezTo>
                    <a:pt x="-967" y="49778"/>
                    <a:pt x="4" y="39777"/>
                    <a:pt x="3776" y="30695"/>
                  </a:cubicBezTo>
                  <a:cubicBezTo>
                    <a:pt x="7548" y="21608"/>
                    <a:pt x="13949" y="13842"/>
                    <a:pt x="22121" y="8378"/>
                  </a:cubicBezTo>
                  <a:cubicBezTo>
                    <a:pt x="30294" y="2915"/>
                    <a:pt x="39895" y="0"/>
                    <a:pt x="49725" y="0"/>
                  </a:cubicBezTo>
                  <a:cubicBezTo>
                    <a:pt x="62927" y="17"/>
                    <a:pt x="75556" y="5258"/>
                    <a:pt x="84872" y="14579"/>
                  </a:cubicBezTo>
                  <a:cubicBezTo>
                    <a:pt x="94187" y="23900"/>
                    <a:pt x="99445" y="36536"/>
                    <a:pt x="99445" y="49721"/>
                  </a:cubicBezTo>
                  <a:lnTo>
                    <a:pt x="99445" y="49721"/>
                  </a:lnTo>
                  <a:close/>
                </a:path>
              </a:pathLst>
            </a:custGeom>
            <a:solidFill>
              <a:srgbClr val="6C8DE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1658ED3D-7EEC-E92D-69F9-CBAEDB8CF2CF}"/>
                </a:ext>
              </a:extLst>
            </p:cNvPr>
            <p:cNvSpPr/>
            <p:nvPr/>
          </p:nvSpPr>
          <p:spPr>
            <a:xfrm>
              <a:off x="5254339" y="-1510779"/>
              <a:ext cx="347124" cy="53815"/>
            </a:xfrm>
            <a:custGeom>
              <a:avLst/>
              <a:gdLst>
                <a:gd name="connsiteX0" fmla="*/ 385191 w 704088"/>
                <a:gd name="connsiteY0" fmla="*/ 109156 h 109156"/>
                <a:gd name="connsiteX1" fmla="*/ 308039 w 704088"/>
                <a:gd name="connsiteY1" fmla="*/ 48006 h 109156"/>
                <a:gd name="connsiteX2" fmla="*/ 226314 w 704088"/>
                <a:gd name="connsiteY2" fmla="*/ 102298 h 109156"/>
                <a:gd name="connsiteX3" fmla="*/ 154876 w 704088"/>
                <a:gd name="connsiteY3" fmla="*/ 35433 h 109156"/>
                <a:gd name="connsiteX4" fmla="*/ 69152 w 704088"/>
                <a:gd name="connsiteY4" fmla="*/ 83439 h 109156"/>
                <a:gd name="connsiteX5" fmla="*/ 0 w 704088"/>
                <a:gd name="connsiteY5" fmla="*/ 8001 h 109156"/>
                <a:gd name="connsiteX6" fmla="*/ 9144 w 704088"/>
                <a:gd name="connsiteY6" fmla="*/ 0 h 109156"/>
                <a:gd name="connsiteX7" fmla="*/ 71438 w 704088"/>
                <a:gd name="connsiteY7" fmla="*/ 68580 h 109156"/>
                <a:gd name="connsiteX8" fmla="*/ 156591 w 704088"/>
                <a:gd name="connsiteY8" fmla="*/ 20574 h 109156"/>
                <a:gd name="connsiteX9" fmla="*/ 227457 w 704088"/>
                <a:gd name="connsiteY9" fmla="*/ 87439 h 109156"/>
                <a:gd name="connsiteX10" fmla="*/ 308610 w 704088"/>
                <a:gd name="connsiteY10" fmla="*/ 33147 h 109156"/>
                <a:gd name="connsiteX11" fmla="*/ 385191 w 704088"/>
                <a:gd name="connsiteY11" fmla="*/ 94298 h 109156"/>
                <a:gd name="connsiteX12" fmla="*/ 460629 w 704088"/>
                <a:gd name="connsiteY12" fmla="*/ 33147 h 109156"/>
                <a:gd name="connsiteX13" fmla="*/ 542925 w 704088"/>
                <a:gd name="connsiteY13" fmla="*/ 85153 h 109156"/>
                <a:gd name="connsiteX14" fmla="*/ 610362 w 704088"/>
                <a:gd name="connsiteY14" fmla="*/ 15430 h 109156"/>
                <a:gd name="connsiteX15" fmla="*/ 704088 w 704088"/>
                <a:gd name="connsiteY15" fmla="*/ 56007 h 109156"/>
                <a:gd name="connsiteX16" fmla="*/ 698945 w 704088"/>
                <a:gd name="connsiteY16" fmla="*/ 66865 h 109156"/>
                <a:gd name="connsiteX17" fmla="*/ 613220 w 704088"/>
                <a:gd name="connsiteY17" fmla="*/ 29146 h 109156"/>
                <a:gd name="connsiteX18" fmla="*/ 544640 w 704088"/>
                <a:gd name="connsiteY18" fmla="*/ 100584 h 109156"/>
                <a:gd name="connsiteX19" fmla="*/ 461772 w 704088"/>
                <a:gd name="connsiteY19" fmla="*/ 47434 h 109156"/>
                <a:gd name="connsiteX20" fmla="*/ 385191 w 704088"/>
                <a:gd name="connsiteY20" fmla="*/ 109156 h 10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04088" h="109156">
                  <a:moveTo>
                    <a:pt x="385191" y="109156"/>
                  </a:moveTo>
                  <a:lnTo>
                    <a:pt x="308039" y="48006"/>
                  </a:lnTo>
                  <a:lnTo>
                    <a:pt x="226314" y="102298"/>
                  </a:lnTo>
                  <a:lnTo>
                    <a:pt x="154876" y="35433"/>
                  </a:lnTo>
                  <a:lnTo>
                    <a:pt x="69152" y="83439"/>
                  </a:lnTo>
                  <a:lnTo>
                    <a:pt x="0" y="8001"/>
                  </a:lnTo>
                  <a:lnTo>
                    <a:pt x="9144" y="0"/>
                  </a:lnTo>
                  <a:lnTo>
                    <a:pt x="71438" y="68580"/>
                  </a:lnTo>
                  <a:lnTo>
                    <a:pt x="156591" y="20574"/>
                  </a:lnTo>
                  <a:lnTo>
                    <a:pt x="227457" y="87439"/>
                  </a:lnTo>
                  <a:lnTo>
                    <a:pt x="308610" y="33147"/>
                  </a:lnTo>
                  <a:lnTo>
                    <a:pt x="385191" y="94298"/>
                  </a:lnTo>
                  <a:lnTo>
                    <a:pt x="460629" y="33147"/>
                  </a:lnTo>
                  <a:lnTo>
                    <a:pt x="542925" y="85153"/>
                  </a:lnTo>
                  <a:lnTo>
                    <a:pt x="610362" y="15430"/>
                  </a:lnTo>
                  <a:lnTo>
                    <a:pt x="704088" y="56007"/>
                  </a:lnTo>
                  <a:lnTo>
                    <a:pt x="698945" y="66865"/>
                  </a:lnTo>
                  <a:lnTo>
                    <a:pt x="613220" y="29146"/>
                  </a:lnTo>
                  <a:lnTo>
                    <a:pt x="544640" y="100584"/>
                  </a:lnTo>
                  <a:lnTo>
                    <a:pt x="461772" y="47434"/>
                  </a:lnTo>
                  <a:lnTo>
                    <a:pt x="385191" y="109156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4EC81B45-48CD-03E7-0532-D856AA16E44B}"/>
                </a:ext>
              </a:extLst>
            </p:cNvPr>
            <p:cNvSpPr/>
            <p:nvPr/>
          </p:nvSpPr>
          <p:spPr>
            <a:xfrm>
              <a:off x="5357744" y="-1733930"/>
              <a:ext cx="131861" cy="38732"/>
            </a:xfrm>
            <a:custGeom>
              <a:avLst/>
              <a:gdLst>
                <a:gd name="connsiteX0" fmla="*/ 0 w 267461"/>
                <a:gd name="connsiteY0" fmla="*/ 0 h 78562"/>
                <a:gd name="connsiteX1" fmla="*/ 91440 w 267461"/>
                <a:gd name="connsiteY1" fmla="*/ 70294 h 78562"/>
                <a:gd name="connsiteX2" fmla="*/ 200596 w 267461"/>
                <a:gd name="connsiteY2" fmla="*/ 67437 h 78562"/>
                <a:gd name="connsiteX3" fmla="*/ 241459 w 267461"/>
                <a:gd name="connsiteY3" fmla="*/ 41108 h 78562"/>
                <a:gd name="connsiteX4" fmla="*/ 267462 w 267461"/>
                <a:gd name="connsiteY4" fmla="*/ 0 h 7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461" h="78562">
                  <a:moveTo>
                    <a:pt x="0" y="0"/>
                  </a:moveTo>
                  <a:cubicBezTo>
                    <a:pt x="0" y="0"/>
                    <a:pt x="12573" y="44577"/>
                    <a:pt x="91440" y="70294"/>
                  </a:cubicBezTo>
                  <a:cubicBezTo>
                    <a:pt x="127044" y="82227"/>
                    <a:pt x="165678" y="81216"/>
                    <a:pt x="200596" y="67437"/>
                  </a:cubicBezTo>
                  <a:cubicBezTo>
                    <a:pt x="215969" y="61739"/>
                    <a:pt x="229914" y="52755"/>
                    <a:pt x="241459" y="41108"/>
                  </a:cubicBezTo>
                  <a:cubicBezTo>
                    <a:pt x="253002" y="29461"/>
                    <a:pt x="261918" y="15431"/>
                    <a:pt x="267462" y="0"/>
                  </a:cubicBezTo>
                </a:path>
              </a:pathLst>
            </a:custGeom>
            <a:noFill/>
            <a:ln w="178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F4A557B-71A0-8BE5-B63F-0A7B15298E49}"/>
                </a:ext>
              </a:extLst>
            </p:cNvPr>
            <p:cNvSpPr/>
            <p:nvPr/>
          </p:nvSpPr>
          <p:spPr>
            <a:xfrm>
              <a:off x="5252282" y="-1235221"/>
              <a:ext cx="343743" cy="11270"/>
            </a:xfrm>
            <a:custGeom>
              <a:avLst/>
              <a:gdLst>
                <a:gd name="connsiteX0" fmla="*/ 697230 w 697230"/>
                <a:gd name="connsiteY0" fmla="*/ 0 h 22860"/>
                <a:gd name="connsiteX1" fmla="*/ 0 w 697230"/>
                <a:gd name="connsiteY1" fmla="*/ 0 h 22860"/>
                <a:gd name="connsiteX2" fmla="*/ 0 w 697230"/>
                <a:gd name="connsiteY2" fmla="*/ 22860 h 22860"/>
                <a:gd name="connsiteX3" fmla="*/ 697230 w 697230"/>
                <a:gd name="connsiteY3" fmla="*/ 22860 h 22860"/>
                <a:gd name="connsiteX4" fmla="*/ 697230 w 697230"/>
                <a:gd name="connsiteY4" fmla="*/ 0 h 2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230" h="22860">
                  <a:moveTo>
                    <a:pt x="69723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697230" y="22860"/>
                  </a:lnTo>
                  <a:lnTo>
                    <a:pt x="69723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37AEAE4B-BB51-B66D-C790-C06F1C91B071}"/>
                </a:ext>
              </a:extLst>
            </p:cNvPr>
            <p:cNvSpPr/>
            <p:nvPr/>
          </p:nvSpPr>
          <p:spPr>
            <a:xfrm>
              <a:off x="5312081" y="-1889751"/>
              <a:ext cx="46226" cy="54178"/>
            </a:xfrm>
            <a:custGeom>
              <a:avLst/>
              <a:gdLst>
                <a:gd name="connsiteX0" fmla="*/ 93763 w 93763"/>
                <a:gd name="connsiteY0" fmla="*/ 109177 h 109892"/>
                <a:gd name="connsiteX1" fmla="*/ 78904 w 93763"/>
                <a:gd name="connsiteY1" fmla="*/ 39454 h 109892"/>
                <a:gd name="connsiteX2" fmla="*/ 2894 w 93763"/>
                <a:gd name="connsiteY2" fmla="*/ 57171 h 109892"/>
                <a:gd name="connsiteX3" fmla="*/ 85762 w 93763"/>
                <a:gd name="connsiteY3" fmla="*/ 109177 h 109892"/>
                <a:gd name="connsiteX4" fmla="*/ 93763 w 93763"/>
                <a:gd name="connsiteY4" fmla="*/ 109177 h 109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763" h="109892">
                  <a:moveTo>
                    <a:pt x="93763" y="109177"/>
                  </a:moveTo>
                  <a:lnTo>
                    <a:pt x="78904" y="39454"/>
                  </a:lnTo>
                  <a:cubicBezTo>
                    <a:pt x="62902" y="-23983"/>
                    <a:pt x="-15965" y="-5694"/>
                    <a:pt x="2894" y="57171"/>
                  </a:cubicBezTo>
                  <a:cubicBezTo>
                    <a:pt x="21754" y="120036"/>
                    <a:pt x="85762" y="109177"/>
                    <a:pt x="85762" y="109177"/>
                  </a:cubicBezTo>
                  <a:lnTo>
                    <a:pt x="93763" y="10917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9A54410E-DD37-ED50-EDB0-B09129F487B6}"/>
                </a:ext>
              </a:extLst>
            </p:cNvPr>
            <p:cNvSpPr/>
            <p:nvPr/>
          </p:nvSpPr>
          <p:spPr>
            <a:xfrm>
              <a:off x="5320904" y="-1882636"/>
              <a:ext cx="23085" cy="23509"/>
            </a:xfrm>
            <a:custGeom>
              <a:avLst/>
              <a:gdLst>
                <a:gd name="connsiteX0" fmla="*/ 429 w 46825"/>
                <a:gd name="connsiteY0" fmla="*/ 12619 h 47684"/>
                <a:gd name="connsiteX1" fmla="*/ 3287 w 46825"/>
                <a:gd name="connsiteY1" fmla="*/ 14334 h 47684"/>
                <a:gd name="connsiteX2" fmla="*/ 6715 w 46825"/>
                <a:gd name="connsiteY2" fmla="*/ 13762 h 47684"/>
                <a:gd name="connsiteX3" fmla="*/ 12430 w 46825"/>
                <a:gd name="connsiteY3" fmla="*/ 9762 h 47684"/>
                <a:gd name="connsiteX4" fmla="*/ 19288 w 46825"/>
                <a:gd name="connsiteY4" fmla="*/ 9190 h 47684"/>
                <a:gd name="connsiteX5" fmla="*/ 25574 w 46825"/>
                <a:gd name="connsiteY5" fmla="*/ 11476 h 47684"/>
                <a:gd name="connsiteX6" fmla="*/ 30147 w 46825"/>
                <a:gd name="connsiteY6" fmla="*/ 16620 h 47684"/>
                <a:gd name="connsiteX7" fmla="*/ 37577 w 46825"/>
                <a:gd name="connsiteY7" fmla="*/ 36622 h 47684"/>
                <a:gd name="connsiteX8" fmla="*/ 38719 w 46825"/>
                <a:gd name="connsiteY8" fmla="*/ 44052 h 47684"/>
                <a:gd name="connsiteX9" fmla="*/ 46720 w 46825"/>
                <a:gd name="connsiteY9" fmla="*/ 42909 h 47684"/>
                <a:gd name="connsiteX10" fmla="*/ 46149 w 46825"/>
                <a:gd name="connsiteY10" fmla="*/ 36051 h 47684"/>
                <a:gd name="connsiteX11" fmla="*/ 37004 w 46825"/>
                <a:gd name="connsiteY11" fmla="*/ 11476 h 47684"/>
                <a:gd name="connsiteX12" fmla="*/ 30147 w 46825"/>
                <a:gd name="connsiteY12" fmla="*/ 4047 h 47684"/>
                <a:gd name="connsiteX13" fmla="*/ 21003 w 46825"/>
                <a:gd name="connsiteY13" fmla="*/ 46 h 47684"/>
                <a:gd name="connsiteX14" fmla="*/ 10716 w 46825"/>
                <a:gd name="connsiteY14" fmla="*/ 1189 h 47684"/>
                <a:gd name="connsiteX15" fmla="*/ 2143 w 46825"/>
                <a:gd name="connsiteY15" fmla="*/ 6333 h 47684"/>
                <a:gd name="connsiteX16" fmla="*/ 429 w 46825"/>
                <a:gd name="connsiteY16" fmla="*/ 8619 h 47684"/>
                <a:gd name="connsiteX17" fmla="*/ 429 w 46825"/>
                <a:gd name="connsiteY17" fmla="*/ 12619 h 4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825" h="47684">
                  <a:moveTo>
                    <a:pt x="429" y="12619"/>
                  </a:moveTo>
                  <a:cubicBezTo>
                    <a:pt x="1286" y="13317"/>
                    <a:pt x="2258" y="13894"/>
                    <a:pt x="3287" y="14334"/>
                  </a:cubicBezTo>
                  <a:cubicBezTo>
                    <a:pt x="4486" y="14425"/>
                    <a:pt x="5629" y="14225"/>
                    <a:pt x="6715" y="13762"/>
                  </a:cubicBezTo>
                  <a:cubicBezTo>
                    <a:pt x="8201" y="11934"/>
                    <a:pt x="10201" y="10556"/>
                    <a:pt x="12430" y="9762"/>
                  </a:cubicBezTo>
                  <a:cubicBezTo>
                    <a:pt x="14659" y="9007"/>
                    <a:pt x="17002" y="8807"/>
                    <a:pt x="19288" y="9190"/>
                  </a:cubicBezTo>
                  <a:cubicBezTo>
                    <a:pt x="21517" y="9602"/>
                    <a:pt x="23632" y="10373"/>
                    <a:pt x="25574" y="11476"/>
                  </a:cubicBezTo>
                  <a:cubicBezTo>
                    <a:pt x="27404" y="12911"/>
                    <a:pt x="28947" y="14648"/>
                    <a:pt x="30147" y="16620"/>
                  </a:cubicBezTo>
                  <a:cubicBezTo>
                    <a:pt x="33976" y="22718"/>
                    <a:pt x="36490" y="29524"/>
                    <a:pt x="37577" y="36622"/>
                  </a:cubicBezTo>
                  <a:lnTo>
                    <a:pt x="38719" y="44052"/>
                  </a:lnTo>
                  <a:cubicBezTo>
                    <a:pt x="39291" y="50338"/>
                    <a:pt x="47863" y="47481"/>
                    <a:pt x="46720" y="42909"/>
                  </a:cubicBezTo>
                  <a:lnTo>
                    <a:pt x="46149" y="36051"/>
                  </a:lnTo>
                  <a:cubicBezTo>
                    <a:pt x="45349" y="27187"/>
                    <a:pt x="42205" y="18706"/>
                    <a:pt x="37004" y="11476"/>
                  </a:cubicBezTo>
                  <a:cubicBezTo>
                    <a:pt x="35176" y="8602"/>
                    <a:pt x="32890" y="6087"/>
                    <a:pt x="30147" y="4047"/>
                  </a:cubicBezTo>
                  <a:cubicBezTo>
                    <a:pt x="27404" y="2138"/>
                    <a:pt x="24260" y="784"/>
                    <a:pt x="21003" y="46"/>
                  </a:cubicBezTo>
                  <a:cubicBezTo>
                    <a:pt x="17517" y="-142"/>
                    <a:pt x="14087" y="246"/>
                    <a:pt x="10716" y="1189"/>
                  </a:cubicBezTo>
                  <a:cubicBezTo>
                    <a:pt x="7516" y="2206"/>
                    <a:pt x="4544" y="3972"/>
                    <a:pt x="2143" y="6333"/>
                  </a:cubicBezTo>
                  <a:cubicBezTo>
                    <a:pt x="1572" y="6904"/>
                    <a:pt x="429" y="8047"/>
                    <a:pt x="429" y="8619"/>
                  </a:cubicBezTo>
                  <a:cubicBezTo>
                    <a:pt x="-143" y="10733"/>
                    <a:pt x="-143" y="11876"/>
                    <a:pt x="429" y="1261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0BBC8D03-7032-0617-C3EC-2A0FA64D5E1E}"/>
                </a:ext>
              </a:extLst>
            </p:cNvPr>
            <p:cNvSpPr/>
            <p:nvPr/>
          </p:nvSpPr>
          <p:spPr>
            <a:xfrm>
              <a:off x="5334358" y="-1853958"/>
              <a:ext cx="9324" cy="12115"/>
            </a:xfrm>
            <a:custGeom>
              <a:avLst/>
              <a:gdLst>
                <a:gd name="connsiteX0" fmla="*/ 9715 w 18913"/>
                <a:gd name="connsiteY0" fmla="*/ 24575 h 24574"/>
                <a:gd name="connsiteX1" fmla="*/ 18860 w 18913"/>
                <a:gd name="connsiteY1" fmla="*/ 12002 h 24574"/>
                <a:gd name="connsiteX2" fmla="*/ 16459 w 18913"/>
                <a:gd name="connsiteY2" fmla="*/ 4018 h 24574"/>
                <a:gd name="connsiteX3" fmla="*/ 9144 w 18913"/>
                <a:gd name="connsiteY3" fmla="*/ 0 h 24574"/>
                <a:gd name="connsiteX4" fmla="*/ 0 w 18913"/>
                <a:gd name="connsiteY4" fmla="*/ 12573 h 24574"/>
                <a:gd name="connsiteX5" fmla="*/ 9715 w 18913"/>
                <a:gd name="connsiteY5" fmla="*/ 24575 h 2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13" h="24574">
                  <a:moveTo>
                    <a:pt x="9715" y="24575"/>
                  </a:moveTo>
                  <a:cubicBezTo>
                    <a:pt x="14859" y="24575"/>
                    <a:pt x="18860" y="18860"/>
                    <a:pt x="18860" y="12002"/>
                  </a:cubicBezTo>
                  <a:cubicBezTo>
                    <a:pt x="19145" y="9127"/>
                    <a:pt x="18288" y="6264"/>
                    <a:pt x="16459" y="4018"/>
                  </a:cubicBezTo>
                  <a:cubicBezTo>
                    <a:pt x="14630" y="1772"/>
                    <a:pt x="12001" y="332"/>
                    <a:pt x="9144" y="0"/>
                  </a:cubicBezTo>
                  <a:cubicBezTo>
                    <a:pt x="4000" y="0"/>
                    <a:pt x="0" y="5715"/>
                    <a:pt x="0" y="12573"/>
                  </a:cubicBezTo>
                  <a:cubicBezTo>
                    <a:pt x="0" y="19431"/>
                    <a:pt x="4572" y="24575"/>
                    <a:pt x="9715" y="24575"/>
                  </a:cubicBez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3" name="文本框 532">
            <a:extLst>
              <a:ext uri="{FF2B5EF4-FFF2-40B4-BE49-F238E27FC236}">
                <a16:creationId xmlns:a16="http://schemas.microsoft.com/office/drawing/2014/main" id="{B671115A-D932-92F2-6B6D-777183A55BBD}"/>
              </a:ext>
            </a:extLst>
          </p:cNvPr>
          <p:cNvSpPr txBox="1"/>
          <p:nvPr/>
        </p:nvSpPr>
        <p:spPr>
          <a:xfrm>
            <a:off x="1043148" y="1730972"/>
            <a:ext cx="64171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个人工作汇报</a:t>
            </a:r>
          </a:p>
        </p:txBody>
      </p:sp>
      <p:sp>
        <p:nvSpPr>
          <p:cNvPr id="539" name="文本框 538">
            <a:extLst>
              <a:ext uri="{FF2B5EF4-FFF2-40B4-BE49-F238E27FC236}">
                <a16:creationId xmlns:a16="http://schemas.microsoft.com/office/drawing/2014/main" id="{EF8F2DA5-44D7-ADD9-5405-DBACE323D502}"/>
              </a:ext>
            </a:extLst>
          </p:cNvPr>
          <p:cNvSpPr txBox="1"/>
          <p:nvPr/>
        </p:nvSpPr>
        <p:spPr>
          <a:xfrm>
            <a:off x="1315634" y="1317563"/>
            <a:ext cx="42498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7FDDBE"/>
                </a:solidFill>
                <a:latin typeface="字魂扁桃体" pitchFamily="2" charset="-122"/>
                <a:ea typeface="字魂扁桃体" pitchFamily="2" charset="-122"/>
              </a:rPr>
              <a:t>Personal work report</a:t>
            </a:r>
          </a:p>
        </p:txBody>
      </p:sp>
      <p:sp>
        <p:nvSpPr>
          <p:cNvPr id="544" name="弧形 543">
            <a:extLst>
              <a:ext uri="{FF2B5EF4-FFF2-40B4-BE49-F238E27FC236}">
                <a16:creationId xmlns:a16="http://schemas.microsoft.com/office/drawing/2014/main" id="{E77BA4F5-6232-9A8D-419B-0F07B9B6FA2A}"/>
              </a:ext>
            </a:extLst>
          </p:cNvPr>
          <p:cNvSpPr/>
          <p:nvPr/>
        </p:nvSpPr>
        <p:spPr>
          <a:xfrm>
            <a:off x="6183239" y="1916610"/>
            <a:ext cx="6685869" cy="6685869"/>
          </a:xfrm>
          <a:prstGeom prst="arc">
            <a:avLst>
              <a:gd name="adj1" fmla="val 14639800"/>
              <a:gd name="adj2" fmla="val 12899117"/>
            </a:avLst>
          </a:prstGeom>
          <a:ln w="254000" cap="rnd">
            <a:gradFill flip="none" rotWithShape="1">
              <a:gsLst>
                <a:gs pos="0">
                  <a:srgbClr val="33C997"/>
                </a:gs>
                <a:gs pos="100000">
                  <a:schemeClr val="bg1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5" name="组合 544">
            <a:extLst>
              <a:ext uri="{FF2B5EF4-FFF2-40B4-BE49-F238E27FC236}">
                <a16:creationId xmlns:a16="http://schemas.microsoft.com/office/drawing/2014/main" id="{FC1D6486-B607-4718-4032-834DA72853DF}"/>
              </a:ext>
            </a:extLst>
          </p:cNvPr>
          <p:cNvGrpSpPr/>
          <p:nvPr/>
        </p:nvGrpSpPr>
        <p:grpSpPr>
          <a:xfrm>
            <a:off x="1267799" y="4866968"/>
            <a:ext cx="4584134" cy="307778"/>
            <a:chOff x="4289813" y="5868700"/>
            <a:chExt cx="2474661" cy="307778"/>
          </a:xfrm>
        </p:grpSpPr>
        <p:sp>
          <p:nvSpPr>
            <p:cNvPr id="546" name="文本框 545">
              <a:extLst>
                <a:ext uri="{FF2B5EF4-FFF2-40B4-BE49-F238E27FC236}">
                  <a16:creationId xmlns:a16="http://schemas.microsoft.com/office/drawing/2014/main" id="{8C8AAEE5-461C-828A-6C81-B9593C41B704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547" name="文本框 546">
              <a:extLst>
                <a:ext uri="{FF2B5EF4-FFF2-40B4-BE49-F238E27FC236}">
                  <a16:creationId xmlns:a16="http://schemas.microsoft.com/office/drawing/2014/main" id="{296A1E54-6A24-5E36-8B2B-75D6C8F86388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2023.12.20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548" name="矩形: 圆角 547">
            <a:extLst>
              <a:ext uri="{FF2B5EF4-FFF2-40B4-BE49-F238E27FC236}">
                <a16:creationId xmlns:a16="http://schemas.microsoft.com/office/drawing/2014/main" id="{B0F4B79A-D0D4-046D-DD92-C198207013F0}"/>
              </a:ext>
            </a:extLst>
          </p:cNvPr>
          <p:cNvSpPr/>
          <p:nvPr/>
        </p:nvSpPr>
        <p:spPr>
          <a:xfrm>
            <a:off x="1315634" y="3197607"/>
            <a:ext cx="4687925" cy="449025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33C9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9" name="文本框 548">
            <a:extLst>
              <a:ext uri="{FF2B5EF4-FFF2-40B4-BE49-F238E27FC236}">
                <a16:creationId xmlns:a16="http://schemas.microsoft.com/office/drawing/2014/main" id="{92289487-D83D-90E8-DA17-D3C1459156C3}"/>
              </a:ext>
            </a:extLst>
          </p:cNvPr>
          <p:cNvSpPr txBox="1"/>
          <p:nvPr/>
        </p:nvSpPr>
        <p:spPr>
          <a:xfrm>
            <a:off x="1896132" y="3281645"/>
            <a:ext cx="35269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个人总结 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个人汇报 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 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述职 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商务通用</a:t>
            </a:r>
          </a:p>
        </p:txBody>
      </p:sp>
      <p:sp>
        <p:nvSpPr>
          <p:cNvPr id="550" name="文本框 549">
            <a:extLst>
              <a:ext uri="{FF2B5EF4-FFF2-40B4-BE49-F238E27FC236}">
                <a16:creationId xmlns:a16="http://schemas.microsoft.com/office/drawing/2014/main" id="{F2CE6990-FE43-7726-8B4A-6BD82D0552FA}"/>
              </a:ext>
            </a:extLst>
          </p:cNvPr>
          <p:cNvSpPr txBox="1"/>
          <p:nvPr/>
        </p:nvSpPr>
        <p:spPr>
          <a:xfrm>
            <a:off x="1279330" y="3929759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1" name="弧形 550">
            <a:extLst>
              <a:ext uri="{FF2B5EF4-FFF2-40B4-BE49-F238E27FC236}">
                <a16:creationId xmlns:a16="http://schemas.microsoft.com/office/drawing/2014/main" id="{5055BED4-787C-3942-68EB-E33935E68AE1}"/>
              </a:ext>
            </a:extLst>
          </p:cNvPr>
          <p:cNvSpPr/>
          <p:nvPr/>
        </p:nvSpPr>
        <p:spPr>
          <a:xfrm>
            <a:off x="-1264123" y="-1904534"/>
            <a:ext cx="3635505" cy="3635505"/>
          </a:xfrm>
          <a:prstGeom prst="arc">
            <a:avLst>
              <a:gd name="adj1" fmla="val 5118322"/>
              <a:gd name="adj2" fmla="val 1736657"/>
            </a:avLst>
          </a:prstGeom>
          <a:ln w="381000" cap="rnd">
            <a:gradFill flip="none" rotWithShape="1">
              <a:gsLst>
                <a:gs pos="0">
                  <a:srgbClr val="33C997"/>
                </a:gs>
                <a:gs pos="100000">
                  <a:srgbClr val="E8EEF8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D2F0E74-67FC-2EFC-A0D3-E26CB8E2BB7A}"/>
              </a:ext>
            </a:extLst>
          </p:cNvPr>
          <p:cNvSpPr/>
          <p:nvPr/>
        </p:nvSpPr>
        <p:spPr>
          <a:xfrm>
            <a:off x="546256" y="6037580"/>
            <a:ext cx="1815344" cy="820420"/>
          </a:xfrm>
          <a:custGeom>
            <a:avLst/>
            <a:gdLst>
              <a:gd name="connsiteX0" fmla="*/ 907672 w 1815344"/>
              <a:gd name="connsiteY0" fmla="*/ 0 h 820420"/>
              <a:gd name="connsiteX1" fmla="*/ 1806487 w 1815344"/>
              <a:gd name="connsiteY1" fmla="*/ 732555 h 820420"/>
              <a:gd name="connsiteX2" fmla="*/ 1815344 w 1815344"/>
              <a:gd name="connsiteY2" fmla="*/ 820420 h 820420"/>
              <a:gd name="connsiteX3" fmla="*/ 0 w 1815344"/>
              <a:gd name="connsiteY3" fmla="*/ 820420 h 820420"/>
              <a:gd name="connsiteX4" fmla="*/ 8858 w 1815344"/>
              <a:gd name="connsiteY4" fmla="*/ 732555 h 820420"/>
              <a:gd name="connsiteX5" fmla="*/ 907672 w 1815344"/>
              <a:gd name="connsiteY5" fmla="*/ 0 h 82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15344" h="820420">
                <a:moveTo>
                  <a:pt x="907672" y="0"/>
                </a:moveTo>
                <a:cubicBezTo>
                  <a:pt x="1351031" y="0"/>
                  <a:pt x="1720938" y="314487"/>
                  <a:pt x="1806487" y="732555"/>
                </a:cubicBezTo>
                <a:lnTo>
                  <a:pt x="1815344" y="820420"/>
                </a:lnTo>
                <a:lnTo>
                  <a:pt x="0" y="820420"/>
                </a:lnTo>
                <a:lnTo>
                  <a:pt x="8858" y="732555"/>
                </a:lnTo>
                <a:cubicBezTo>
                  <a:pt x="94407" y="314487"/>
                  <a:pt x="464313" y="0"/>
                  <a:pt x="907672" y="0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77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sp>
        <p:nvSpPr>
          <p:cNvPr id="13" name="缺角矩形 12">
            <a:extLst>
              <a:ext uri="{FF2B5EF4-FFF2-40B4-BE49-F238E27FC236}">
                <a16:creationId xmlns:a16="http://schemas.microsoft.com/office/drawing/2014/main" id="{0858DF9B-B281-20AD-4C4C-3D9FFE9000D3}"/>
              </a:ext>
            </a:extLst>
          </p:cNvPr>
          <p:cNvSpPr/>
          <p:nvPr/>
        </p:nvSpPr>
        <p:spPr>
          <a:xfrm rot="5400000">
            <a:off x="342846" y="2330631"/>
            <a:ext cx="3695446" cy="2196740"/>
          </a:xfrm>
          <a:prstGeom prst="plaque">
            <a:avLst>
              <a:gd name="adj" fmla="val 9418"/>
            </a:avLst>
          </a:pr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14" name="缺角矩形 13">
            <a:extLst>
              <a:ext uri="{FF2B5EF4-FFF2-40B4-BE49-F238E27FC236}">
                <a16:creationId xmlns:a16="http://schemas.microsoft.com/office/drawing/2014/main" id="{000F3A03-DC55-4C4B-D72F-73BBFBECF689}"/>
              </a:ext>
            </a:extLst>
          </p:cNvPr>
          <p:cNvSpPr/>
          <p:nvPr/>
        </p:nvSpPr>
        <p:spPr>
          <a:xfrm>
            <a:off x="1304159" y="1795000"/>
            <a:ext cx="1828113" cy="1041919"/>
          </a:xfrm>
          <a:prstGeom prst="plaqu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缺角矩形 30">
            <a:extLst>
              <a:ext uri="{FF2B5EF4-FFF2-40B4-BE49-F238E27FC236}">
                <a16:creationId xmlns:a16="http://schemas.microsoft.com/office/drawing/2014/main" id="{2A7B946F-B4F4-D452-2288-8056EE891F31}"/>
              </a:ext>
            </a:extLst>
          </p:cNvPr>
          <p:cNvSpPr/>
          <p:nvPr/>
        </p:nvSpPr>
        <p:spPr>
          <a:xfrm rot="5400000">
            <a:off x="2946466" y="2330631"/>
            <a:ext cx="3695446" cy="2196740"/>
          </a:xfrm>
          <a:prstGeom prst="plaque">
            <a:avLst>
              <a:gd name="adj" fmla="val 9418"/>
            </a:avLst>
          </a:pr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</a:endParaRPr>
          </a:p>
        </p:txBody>
      </p:sp>
      <p:sp>
        <p:nvSpPr>
          <p:cNvPr id="32" name="缺角矩形 31">
            <a:extLst>
              <a:ext uri="{FF2B5EF4-FFF2-40B4-BE49-F238E27FC236}">
                <a16:creationId xmlns:a16="http://schemas.microsoft.com/office/drawing/2014/main" id="{0A8DF01F-AC4B-B46C-9CC4-7FCE098B040F}"/>
              </a:ext>
            </a:extLst>
          </p:cNvPr>
          <p:cNvSpPr/>
          <p:nvPr/>
        </p:nvSpPr>
        <p:spPr>
          <a:xfrm>
            <a:off x="3934923" y="1758647"/>
            <a:ext cx="1718532" cy="979465"/>
          </a:xfrm>
          <a:prstGeom prst="plaqu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缺角矩形 55">
            <a:extLst>
              <a:ext uri="{FF2B5EF4-FFF2-40B4-BE49-F238E27FC236}">
                <a16:creationId xmlns:a16="http://schemas.microsoft.com/office/drawing/2014/main" id="{60AADFE3-3872-92F0-CC53-966E30ED8D23}"/>
              </a:ext>
            </a:extLst>
          </p:cNvPr>
          <p:cNvSpPr/>
          <p:nvPr/>
        </p:nvSpPr>
        <p:spPr>
          <a:xfrm rot="5400000">
            <a:off x="5550087" y="2330631"/>
            <a:ext cx="3695446" cy="2196740"/>
          </a:xfrm>
          <a:prstGeom prst="plaque">
            <a:avLst>
              <a:gd name="adj" fmla="val 9072"/>
            </a:avLst>
          </a:pr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</a:endParaRPr>
          </a:p>
        </p:txBody>
      </p:sp>
      <p:sp>
        <p:nvSpPr>
          <p:cNvPr id="57" name="缺角矩形 56">
            <a:extLst>
              <a:ext uri="{FF2B5EF4-FFF2-40B4-BE49-F238E27FC236}">
                <a16:creationId xmlns:a16="http://schemas.microsoft.com/office/drawing/2014/main" id="{A9CE5D4A-8B2B-E2B6-60FF-988DA8F16308}"/>
              </a:ext>
            </a:extLst>
          </p:cNvPr>
          <p:cNvSpPr/>
          <p:nvPr/>
        </p:nvSpPr>
        <p:spPr>
          <a:xfrm>
            <a:off x="6461131" y="1766503"/>
            <a:ext cx="1884053" cy="1073802"/>
          </a:xfrm>
          <a:prstGeom prst="plaqu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缺角矩形 70">
            <a:extLst>
              <a:ext uri="{FF2B5EF4-FFF2-40B4-BE49-F238E27FC236}">
                <a16:creationId xmlns:a16="http://schemas.microsoft.com/office/drawing/2014/main" id="{9C2B51C5-76C0-A5DA-9D05-C726894923DD}"/>
              </a:ext>
            </a:extLst>
          </p:cNvPr>
          <p:cNvSpPr/>
          <p:nvPr/>
        </p:nvSpPr>
        <p:spPr>
          <a:xfrm rot="5400000">
            <a:off x="8153707" y="2330631"/>
            <a:ext cx="3695446" cy="2196740"/>
          </a:xfrm>
          <a:prstGeom prst="plaque">
            <a:avLst>
              <a:gd name="adj" fmla="val 8382"/>
            </a:avLst>
          </a:pr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</a:endParaRPr>
          </a:p>
        </p:txBody>
      </p:sp>
      <p:sp>
        <p:nvSpPr>
          <p:cNvPr id="72" name="缺角矩形 71">
            <a:extLst>
              <a:ext uri="{FF2B5EF4-FFF2-40B4-BE49-F238E27FC236}">
                <a16:creationId xmlns:a16="http://schemas.microsoft.com/office/drawing/2014/main" id="{FE92DFF6-447F-8966-27D3-88AB8835BACB}"/>
              </a:ext>
            </a:extLst>
          </p:cNvPr>
          <p:cNvSpPr/>
          <p:nvPr/>
        </p:nvSpPr>
        <p:spPr>
          <a:xfrm>
            <a:off x="9057674" y="1766503"/>
            <a:ext cx="1884053" cy="1073802"/>
          </a:xfrm>
          <a:prstGeom prst="plaqu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74" name="Freeform 18">
            <a:extLst>
              <a:ext uri="{FF2B5EF4-FFF2-40B4-BE49-F238E27FC236}">
                <a16:creationId xmlns:a16="http://schemas.microsoft.com/office/drawing/2014/main" id="{058EF945-FAF2-C70D-207C-107AD417ADA5}"/>
              </a:ext>
            </a:extLst>
          </p:cNvPr>
          <p:cNvSpPr>
            <a:spLocks noEditPoints="1"/>
          </p:cNvSpPr>
          <p:nvPr/>
        </p:nvSpPr>
        <p:spPr bwMode="auto">
          <a:xfrm>
            <a:off x="4490065" y="1947414"/>
            <a:ext cx="608248" cy="601929"/>
          </a:xfrm>
          <a:custGeom>
            <a:avLst/>
            <a:gdLst>
              <a:gd name="T0" fmla="*/ 2147483646 w 60"/>
              <a:gd name="T1" fmla="*/ 2147483646 h 59"/>
              <a:gd name="T2" fmla="*/ 0 w 60"/>
              <a:gd name="T3" fmla="*/ 2147483646 h 59"/>
              <a:gd name="T4" fmla="*/ 2147483646 w 60"/>
              <a:gd name="T5" fmla="*/ 2147483646 h 59"/>
              <a:gd name="T6" fmla="*/ 2147483646 w 60"/>
              <a:gd name="T7" fmla="*/ 2147483646 h 59"/>
              <a:gd name="T8" fmla="*/ 2147483646 w 60"/>
              <a:gd name="T9" fmla="*/ 2147483646 h 59"/>
              <a:gd name="T10" fmla="*/ 2147483646 w 60"/>
              <a:gd name="T11" fmla="*/ 2147483646 h 59"/>
              <a:gd name="T12" fmla="*/ 2147483646 w 60"/>
              <a:gd name="T13" fmla="*/ 2147483646 h 59"/>
              <a:gd name="T14" fmla="*/ 2147483646 w 60"/>
              <a:gd name="T15" fmla="*/ 2147483646 h 59"/>
              <a:gd name="T16" fmla="*/ 2147483646 w 60"/>
              <a:gd name="T17" fmla="*/ 2147483646 h 59"/>
              <a:gd name="T18" fmla="*/ 2147483646 w 60"/>
              <a:gd name="T19" fmla="*/ 2147483646 h 59"/>
              <a:gd name="T20" fmla="*/ 2147483646 w 60"/>
              <a:gd name="T21" fmla="*/ 2147483646 h 59"/>
              <a:gd name="T22" fmla="*/ 2147483646 w 60"/>
              <a:gd name="T23" fmla="*/ 2147483646 h 59"/>
              <a:gd name="T24" fmla="*/ 2147483646 w 60"/>
              <a:gd name="T25" fmla="*/ 2147483646 h 59"/>
              <a:gd name="T26" fmla="*/ 2147483646 w 60"/>
              <a:gd name="T27" fmla="*/ 2147483646 h 59"/>
              <a:gd name="T28" fmla="*/ 2147483646 w 60"/>
              <a:gd name="T29" fmla="*/ 2147483646 h 59"/>
              <a:gd name="T30" fmla="*/ 2147483646 w 60"/>
              <a:gd name="T31" fmla="*/ 2147483646 h 59"/>
              <a:gd name="T32" fmla="*/ 2147483646 w 60"/>
              <a:gd name="T33" fmla="*/ 2147483646 h 59"/>
              <a:gd name="T34" fmla="*/ 2147483646 w 60"/>
              <a:gd name="T35" fmla="*/ 2147483646 h 59"/>
              <a:gd name="T36" fmla="*/ 2147483646 w 60"/>
              <a:gd name="T37" fmla="*/ 2147483646 h 59"/>
              <a:gd name="T38" fmla="*/ 2147483646 w 60"/>
              <a:gd name="T39" fmla="*/ 2147483646 h 59"/>
              <a:gd name="T40" fmla="*/ 2147483646 w 60"/>
              <a:gd name="T41" fmla="*/ 2147483646 h 59"/>
              <a:gd name="T42" fmla="*/ 2147483646 w 60"/>
              <a:gd name="T43" fmla="*/ 2147483646 h 59"/>
              <a:gd name="T44" fmla="*/ 2147483646 w 60"/>
              <a:gd name="T45" fmla="*/ 2147483646 h 59"/>
              <a:gd name="T46" fmla="*/ 2147483646 w 60"/>
              <a:gd name="T47" fmla="*/ 2147483646 h 59"/>
              <a:gd name="T48" fmla="*/ 2147483646 w 60"/>
              <a:gd name="T49" fmla="*/ 2147483646 h 59"/>
              <a:gd name="T50" fmla="*/ 2147483646 w 60"/>
              <a:gd name="T51" fmla="*/ 2147483646 h 59"/>
              <a:gd name="T52" fmla="*/ 2147483646 w 60"/>
              <a:gd name="T53" fmla="*/ 2147483646 h 59"/>
              <a:gd name="T54" fmla="*/ 2147483646 w 60"/>
              <a:gd name="T55" fmla="*/ 2147483646 h 59"/>
              <a:gd name="T56" fmla="*/ 2147483646 w 60"/>
              <a:gd name="T57" fmla="*/ 2147483646 h 59"/>
              <a:gd name="T58" fmla="*/ 2147483646 w 60"/>
              <a:gd name="T59" fmla="*/ 2147483646 h 59"/>
              <a:gd name="T60" fmla="*/ 2147483646 w 60"/>
              <a:gd name="T61" fmla="*/ 2147483646 h 59"/>
              <a:gd name="T62" fmla="*/ 2147483646 w 60"/>
              <a:gd name="T63" fmla="*/ 2147483646 h 59"/>
              <a:gd name="T64" fmla="*/ 2147483646 w 60"/>
              <a:gd name="T65" fmla="*/ 2147483646 h 59"/>
              <a:gd name="T66" fmla="*/ 2147483646 w 60"/>
              <a:gd name="T67" fmla="*/ 2147483646 h 5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" h="59">
                <a:moveTo>
                  <a:pt x="54" y="44"/>
                </a:moveTo>
                <a:cubicBezTo>
                  <a:pt x="58" y="45"/>
                  <a:pt x="60" y="47"/>
                  <a:pt x="60" y="50"/>
                </a:cubicBezTo>
                <a:cubicBezTo>
                  <a:pt x="60" y="55"/>
                  <a:pt x="47" y="59"/>
                  <a:pt x="30" y="59"/>
                </a:cubicBezTo>
                <a:cubicBezTo>
                  <a:pt x="13" y="59"/>
                  <a:pt x="0" y="55"/>
                  <a:pt x="0" y="50"/>
                </a:cubicBezTo>
                <a:cubicBezTo>
                  <a:pt x="0" y="47"/>
                  <a:pt x="2" y="45"/>
                  <a:pt x="6" y="44"/>
                </a:cubicBezTo>
                <a:cubicBezTo>
                  <a:pt x="5" y="45"/>
                  <a:pt x="5" y="45"/>
                  <a:pt x="5" y="46"/>
                </a:cubicBezTo>
                <a:cubicBezTo>
                  <a:pt x="5" y="49"/>
                  <a:pt x="16" y="52"/>
                  <a:pt x="30" y="52"/>
                </a:cubicBezTo>
                <a:cubicBezTo>
                  <a:pt x="44" y="52"/>
                  <a:pt x="55" y="49"/>
                  <a:pt x="55" y="46"/>
                </a:cubicBezTo>
                <a:cubicBezTo>
                  <a:pt x="55" y="45"/>
                  <a:pt x="55" y="45"/>
                  <a:pt x="54" y="44"/>
                </a:cubicBezTo>
                <a:close/>
                <a:moveTo>
                  <a:pt x="15" y="2"/>
                </a:moveTo>
                <a:cubicBezTo>
                  <a:pt x="18" y="2"/>
                  <a:pt x="21" y="4"/>
                  <a:pt x="21" y="7"/>
                </a:cubicBezTo>
                <a:cubicBezTo>
                  <a:pt x="21" y="10"/>
                  <a:pt x="18" y="13"/>
                  <a:pt x="15" y="13"/>
                </a:cubicBezTo>
                <a:cubicBezTo>
                  <a:pt x="12" y="13"/>
                  <a:pt x="10" y="10"/>
                  <a:pt x="10" y="7"/>
                </a:cubicBezTo>
                <a:cubicBezTo>
                  <a:pt x="10" y="4"/>
                  <a:pt x="12" y="2"/>
                  <a:pt x="15" y="2"/>
                </a:cubicBezTo>
                <a:close/>
                <a:moveTo>
                  <a:pt x="45" y="2"/>
                </a:moveTo>
                <a:cubicBezTo>
                  <a:pt x="42" y="2"/>
                  <a:pt x="39" y="4"/>
                  <a:pt x="39" y="7"/>
                </a:cubicBezTo>
                <a:cubicBezTo>
                  <a:pt x="39" y="10"/>
                  <a:pt x="42" y="13"/>
                  <a:pt x="45" y="13"/>
                </a:cubicBezTo>
                <a:cubicBezTo>
                  <a:pt x="48" y="13"/>
                  <a:pt x="50" y="10"/>
                  <a:pt x="50" y="7"/>
                </a:cubicBezTo>
                <a:cubicBezTo>
                  <a:pt x="50" y="4"/>
                  <a:pt x="48" y="2"/>
                  <a:pt x="45" y="2"/>
                </a:cubicBezTo>
                <a:close/>
                <a:moveTo>
                  <a:pt x="39" y="33"/>
                </a:moveTo>
                <a:cubicBezTo>
                  <a:pt x="39" y="48"/>
                  <a:pt x="39" y="48"/>
                  <a:pt x="39" y="48"/>
                </a:cubicBezTo>
                <a:cubicBezTo>
                  <a:pt x="43" y="48"/>
                  <a:pt x="43" y="48"/>
                  <a:pt x="43" y="48"/>
                </a:cubicBezTo>
                <a:cubicBezTo>
                  <a:pt x="45" y="37"/>
                  <a:pt x="45" y="37"/>
                  <a:pt x="45" y="37"/>
                </a:cubicBezTo>
                <a:cubicBezTo>
                  <a:pt x="46" y="48"/>
                  <a:pt x="46" y="48"/>
                  <a:pt x="46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1"/>
                  <a:pt x="53" y="29"/>
                  <a:pt x="53" y="27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6"/>
                  <a:pt x="51" y="14"/>
                  <a:pt x="48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1" y="14"/>
                  <a:pt x="41" y="14"/>
                  <a:pt x="40" y="14"/>
                </a:cubicBezTo>
                <a:cubicBezTo>
                  <a:pt x="41" y="15"/>
                  <a:pt x="42" y="17"/>
                  <a:pt x="42" y="18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30"/>
                  <a:pt x="41" y="32"/>
                  <a:pt x="39" y="33"/>
                </a:cubicBezTo>
                <a:close/>
                <a:moveTo>
                  <a:pt x="30" y="0"/>
                </a:moveTo>
                <a:cubicBezTo>
                  <a:pt x="33" y="0"/>
                  <a:pt x="36" y="2"/>
                  <a:pt x="36" y="6"/>
                </a:cubicBezTo>
                <a:cubicBezTo>
                  <a:pt x="36" y="9"/>
                  <a:pt x="33" y="12"/>
                  <a:pt x="30" y="12"/>
                </a:cubicBezTo>
                <a:cubicBezTo>
                  <a:pt x="27" y="12"/>
                  <a:pt x="24" y="9"/>
                  <a:pt x="24" y="6"/>
                </a:cubicBezTo>
                <a:cubicBezTo>
                  <a:pt x="24" y="2"/>
                  <a:pt x="27" y="0"/>
                  <a:pt x="30" y="0"/>
                </a:cubicBezTo>
                <a:close/>
                <a:moveTo>
                  <a:pt x="36" y="32"/>
                </a:moveTo>
                <a:cubicBezTo>
                  <a:pt x="38" y="31"/>
                  <a:pt x="39" y="29"/>
                  <a:pt x="39" y="27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5"/>
                  <a:pt x="36" y="13"/>
                  <a:pt x="33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3" y="13"/>
                  <a:pt x="21" y="15"/>
                  <a:pt x="21" y="1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9"/>
                  <a:pt x="22" y="31"/>
                  <a:pt x="24" y="32"/>
                </a:cubicBezTo>
                <a:cubicBezTo>
                  <a:pt x="24" y="50"/>
                  <a:pt x="24" y="50"/>
                  <a:pt x="24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30" y="39"/>
                  <a:pt x="30" y="39"/>
                  <a:pt x="30" y="39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32"/>
                  <a:pt x="36" y="32"/>
                  <a:pt x="36" y="32"/>
                </a:cubicBezTo>
                <a:close/>
                <a:moveTo>
                  <a:pt x="21" y="33"/>
                </a:moveTo>
                <a:cubicBezTo>
                  <a:pt x="19" y="32"/>
                  <a:pt x="18" y="30"/>
                  <a:pt x="18" y="27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7"/>
                  <a:pt x="19" y="15"/>
                  <a:pt x="19" y="14"/>
                </a:cubicBezTo>
                <a:cubicBezTo>
                  <a:pt x="19" y="14"/>
                  <a:pt x="19" y="14"/>
                  <a:pt x="18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9" y="14"/>
                  <a:pt x="7" y="16"/>
                  <a:pt x="7" y="19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9"/>
                  <a:pt x="8" y="31"/>
                  <a:pt x="9" y="32"/>
                </a:cubicBezTo>
                <a:cubicBezTo>
                  <a:pt x="9" y="48"/>
                  <a:pt x="9" y="48"/>
                  <a:pt x="9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37"/>
                  <a:pt x="15" y="37"/>
                  <a:pt x="15" y="37"/>
                </a:cubicBezTo>
                <a:cubicBezTo>
                  <a:pt x="17" y="48"/>
                  <a:pt x="17" y="48"/>
                  <a:pt x="17" y="48"/>
                </a:cubicBezTo>
                <a:cubicBezTo>
                  <a:pt x="21" y="48"/>
                  <a:pt x="21" y="48"/>
                  <a:pt x="21" y="48"/>
                </a:cubicBezTo>
                <a:lnTo>
                  <a:pt x="21" y="33"/>
                </a:ln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</a:endParaRPr>
          </a:p>
        </p:txBody>
      </p:sp>
      <p:sp>
        <p:nvSpPr>
          <p:cNvPr id="75" name="Freeform 23">
            <a:extLst>
              <a:ext uri="{FF2B5EF4-FFF2-40B4-BE49-F238E27FC236}">
                <a16:creationId xmlns:a16="http://schemas.microsoft.com/office/drawing/2014/main" id="{B8D17F16-5418-3820-3A41-B08929509080}"/>
              </a:ext>
            </a:extLst>
          </p:cNvPr>
          <p:cNvSpPr>
            <a:spLocks/>
          </p:cNvSpPr>
          <p:nvPr/>
        </p:nvSpPr>
        <p:spPr bwMode="auto">
          <a:xfrm>
            <a:off x="1937788" y="2023392"/>
            <a:ext cx="560853" cy="570331"/>
          </a:xfrm>
          <a:custGeom>
            <a:avLst/>
            <a:gdLst>
              <a:gd name="T0" fmla="*/ 2147483646 w 55"/>
              <a:gd name="T1" fmla="*/ 2147483646 h 56"/>
              <a:gd name="T2" fmla="*/ 2147483646 w 55"/>
              <a:gd name="T3" fmla="*/ 2147483646 h 56"/>
              <a:gd name="T4" fmla="*/ 2147483646 w 55"/>
              <a:gd name="T5" fmla="*/ 2147483646 h 56"/>
              <a:gd name="T6" fmla="*/ 2147483646 w 55"/>
              <a:gd name="T7" fmla="*/ 2147483646 h 56"/>
              <a:gd name="T8" fmla="*/ 2147483646 w 55"/>
              <a:gd name="T9" fmla="*/ 2147483646 h 56"/>
              <a:gd name="T10" fmla="*/ 2147483646 w 55"/>
              <a:gd name="T11" fmla="*/ 2147483646 h 56"/>
              <a:gd name="T12" fmla="*/ 2147483646 w 55"/>
              <a:gd name="T13" fmla="*/ 2147483646 h 56"/>
              <a:gd name="T14" fmla="*/ 2147483646 w 55"/>
              <a:gd name="T15" fmla="*/ 2147483646 h 56"/>
              <a:gd name="T16" fmla="*/ 2147483646 w 55"/>
              <a:gd name="T17" fmla="*/ 2147483646 h 56"/>
              <a:gd name="T18" fmla="*/ 2147483646 w 55"/>
              <a:gd name="T19" fmla="*/ 2147483646 h 56"/>
              <a:gd name="T20" fmla="*/ 2147483646 w 55"/>
              <a:gd name="T21" fmla="*/ 2147483646 h 56"/>
              <a:gd name="T22" fmla="*/ 2147483646 w 55"/>
              <a:gd name="T23" fmla="*/ 2147483646 h 56"/>
              <a:gd name="T24" fmla="*/ 2147483646 w 55"/>
              <a:gd name="T25" fmla="*/ 2147483646 h 56"/>
              <a:gd name="T26" fmla="*/ 2147483646 w 55"/>
              <a:gd name="T27" fmla="*/ 2147483646 h 56"/>
              <a:gd name="T28" fmla="*/ 2147483646 w 55"/>
              <a:gd name="T29" fmla="*/ 2147483646 h 56"/>
              <a:gd name="T30" fmla="*/ 0 w 55"/>
              <a:gd name="T31" fmla="*/ 2147483646 h 56"/>
              <a:gd name="T32" fmla="*/ 0 w 55"/>
              <a:gd name="T33" fmla="*/ 2147483646 h 56"/>
              <a:gd name="T34" fmla="*/ 2147483646 w 55"/>
              <a:gd name="T35" fmla="*/ 2147483646 h 56"/>
              <a:gd name="T36" fmla="*/ 2147483646 w 55"/>
              <a:gd name="T37" fmla="*/ 2147483646 h 56"/>
              <a:gd name="T38" fmla="*/ 2147483646 w 55"/>
              <a:gd name="T39" fmla="*/ 2147483646 h 56"/>
              <a:gd name="T40" fmla="*/ 2147483646 w 55"/>
              <a:gd name="T41" fmla="*/ 0 h 56"/>
              <a:gd name="T42" fmla="*/ 2147483646 w 55"/>
              <a:gd name="T43" fmla="*/ 2147483646 h 56"/>
              <a:gd name="T44" fmla="*/ 2147483646 w 55"/>
              <a:gd name="T45" fmla="*/ 2147483646 h 5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55" h="56">
                <a:moveTo>
                  <a:pt x="53" y="20"/>
                </a:moveTo>
                <a:cubicBezTo>
                  <a:pt x="54" y="28"/>
                  <a:pt x="54" y="28"/>
                  <a:pt x="54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5" y="33"/>
                  <a:pt x="55" y="33"/>
                  <a:pt x="55" y="33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5"/>
                  <a:pt x="52" y="45"/>
                  <a:pt x="52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6"/>
                  <a:pt x="47" y="56"/>
                  <a:pt x="47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52"/>
                  <a:pt x="13" y="52"/>
                  <a:pt x="13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3"/>
                  <a:pt x="13" y="23"/>
                  <a:pt x="13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51" y="8"/>
                  <a:pt x="41" y="15"/>
                  <a:pt x="34" y="21"/>
                </a:cubicBezTo>
                <a:lnTo>
                  <a:pt x="53" y="20"/>
                </a:ln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</a:endParaRPr>
          </a:p>
        </p:txBody>
      </p:sp>
      <p:sp>
        <p:nvSpPr>
          <p:cNvPr id="76" name="Freeform 69" descr="D:\51PPT模板网\51pptmoban.com\图片.jpg">
            <a:extLst>
              <a:ext uri="{FF2B5EF4-FFF2-40B4-BE49-F238E27FC236}">
                <a16:creationId xmlns:a16="http://schemas.microsoft.com/office/drawing/2014/main" id="{B86C62E7-50E4-9E2B-4E65-BD271C6CDABA}"/>
              </a:ext>
            </a:extLst>
          </p:cNvPr>
          <p:cNvSpPr>
            <a:spLocks noEditPoints="1"/>
          </p:cNvSpPr>
          <p:nvPr/>
        </p:nvSpPr>
        <p:spPr bwMode="auto">
          <a:xfrm>
            <a:off x="7151894" y="2011543"/>
            <a:ext cx="622467" cy="510297"/>
          </a:xfrm>
          <a:custGeom>
            <a:avLst/>
            <a:gdLst>
              <a:gd name="T0" fmla="*/ 2147483646 w 239"/>
              <a:gd name="T1" fmla="*/ 2147483646 h 196"/>
              <a:gd name="T2" fmla="*/ 2147483646 w 239"/>
              <a:gd name="T3" fmla="*/ 2147483646 h 196"/>
              <a:gd name="T4" fmla="*/ 2147483646 w 239"/>
              <a:gd name="T5" fmla="*/ 2147483646 h 196"/>
              <a:gd name="T6" fmla="*/ 2147483646 w 239"/>
              <a:gd name="T7" fmla="*/ 2147483646 h 196"/>
              <a:gd name="T8" fmla="*/ 2147483646 w 239"/>
              <a:gd name="T9" fmla="*/ 2147483646 h 196"/>
              <a:gd name="T10" fmla="*/ 2147483646 w 239"/>
              <a:gd name="T11" fmla="*/ 2147483646 h 196"/>
              <a:gd name="T12" fmla="*/ 2147483646 w 239"/>
              <a:gd name="T13" fmla="*/ 2147483646 h 196"/>
              <a:gd name="T14" fmla="*/ 2147483646 w 239"/>
              <a:gd name="T15" fmla="*/ 0 h 196"/>
              <a:gd name="T16" fmla="*/ 2147483646 w 239"/>
              <a:gd name="T17" fmla="*/ 2147483646 h 196"/>
              <a:gd name="T18" fmla="*/ 2147483646 w 239"/>
              <a:gd name="T19" fmla="*/ 2147483646 h 196"/>
              <a:gd name="T20" fmla="*/ 2147483646 w 239"/>
              <a:gd name="T21" fmla="*/ 2147483646 h 196"/>
              <a:gd name="T22" fmla="*/ 2147483646 w 239"/>
              <a:gd name="T23" fmla="*/ 0 h 196"/>
              <a:gd name="T24" fmla="*/ 2147483646 w 239"/>
              <a:gd name="T25" fmla="*/ 2147483646 h 196"/>
              <a:gd name="T26" fmla="*/ 2147483646 w 239"/>
              <a:gd name="T27" fmla="*/ 2147483646 h 196"/>
              <a:gd name="T28" fmla="*/ 2147483646 w 239"/>
              <a:gd name="T29" fmla="*/ 2147483646 h 196"/>
              <a:gd name="T30" fmla="*/ 2147483646 w 239"/>
              <a:gd name="T31" fmla="*/ 2147483646 h 196"/>
              <a:gd name="T32" fmla="*/ 2147483646 w 239"/>
              <a:gd name="T33" fmla="*/ 2147483646 h 196"/>
              <a:gd name="T34" fmla="*/ 2147483646 w 239"/>
              <a:gd name="T35" fmla="*/ 2147483646 h 196"/>
              <a:gd name="T36" fmla="*/ 2147483646 w 239"/>
              <a:gd name="T37" fmla="*/ 2147483646 h 196"/>
              <a:gd name="T38" fmla="*/ 2147483646 w 239"/>
              <a:gd name="T39" fmla="*/ 2147483646 h 196"/>
              <a:gd name="T40" fmla="*/ 2147483646 w 239"/>
              <a:gd name="T41" fmla="*/ 2147483646 h 196"/>
              <a:gd name="T42" fmla="*/ 2147483646 w 239"/>
              <a:gd name="T43" fmla="*/ 2147483646 h 196"/>
              <a:gd name="T44" fmla="*/ 2147483646 w 239"/>
              <a:gd name="T45" fmla="*/ 2147483646 h 196"/>
              <a:gd name="T46" fmla="*/ 2147483646 w 239"/>
              <a:gd name="T47" fmla="*/ 2147483646 h 196"/>
              <a:gd name="T48" fmla="*/ 2147483646 w 239"/>
              <a:gd name="T49" fmla="*/ 2147483646 h 196"/>
              <a:gd name="T50" fmla="*/ 2147483646 w 239"/>
              <a:gd name="T51" fmla="*/ 2147483646 h 196"/>
              <a:gd name="T52" fmla="*/ 2147483646 w 239"/>
              <a:gd name="T53" fmla="*/ 2147483646 h 196"/>
              <a:gd name="T54" fmla="*/ 2147483646 w 239"/>
              <a:gd name="T55" fmla="*/ 2147483646 h 196"/>
              <a:gd name="T56" fmla="*/ 2147483646 w 239"/>
              <a:gd name="T57" fmla="*/ 2147483646 h 196"/>
              <a:gd name="T58" fmla="*/ 2147483646 w 239"/>
              <a:gd name="T59" fmla="*/ 2147483646 h 196"/>
              <a:gd name="T60" fmla="*/ 2147483646 w 239"/>
              <a:gd name="T61" fmla="*/ 2147483646 h 196"/>
              <a:gd name="T62" fmla="*/ 2147483646 w 239"/>
              <a:gd name="T63" fmla="*/ 2147483646 h 196"/>
              <a:gd name="T64" fmla="*/ 2147483646 w 239"/>
              <a:gd name="T65" fmla="*/ 2147483646 h 196"/>
              <a:gd name="T66" fmla="*/ 2147483646 w 239"/>
              <a:gd name="T67" fmla="*/ 2147483646 h 196"/>
              <a:gd name="T68" fmla="*/ 2147483646 w 239"/>
              <a:gd name="T69" fmla="*/ 2147483646 h 196"/>
              <a:gd name="T70" fmla="*/ 2147483646 w 239"/>
              <a:gd name="T71" fmla="*/ 2147483646 h 196"/>
              <a:gd name="T72" fmla="*/ 2147483646 w 239"/>
              <a:gd name="T73" fmla="*/ 2147483646 h 196"/>
              <a:gd name="T74" fmla="*/ 2147483646 w 239"/>
              <a:gd name="T75" fmla="*/ 2147483646 h 196"/>
              <a:gd name="T76" fmla="*/ 2147483646 w 239"/>
              <a:gd name="T77" fmla="*/ 2147483646 h 196"/>
              <a:gd name="T78" fmla="*/ 2147483646 w 239"/>
              <a:gd name="T79" fmla="*/ 2147483646 h 196"/>
              <a:gd name="T80" fmla="*/ 2147483646 w 239"/>
              <a:gd name="T81" fmla="*/ 2147483646 h 196"/>
              <a:gd name="T82" fmla="*/ 2147483646 w 239"/>
              <a:gd name="T83" fmla="*/ 2147483646 h 196"/>
              <a:gd name="T84" fmla="*/ 2147483646 w 239"/>
              <a:gd name="T85" fmla="*/ 2147483646 h 196"/>
              <a:gd name="T86" fmla="*/ 2147483646 w 239"/>
              <a:gd name="T87" fmla="*/ 2147483646 h 196"/>
              <a:gd name="T88" fmla="*/ 2147483646 w 239"/>
              <a:gd name="T89" fmla="*/ 2147483646 h 196"/>
              <a:gd name="T90" fmla="*/ 2147483646 w 239"/>
              <a:gd name="T91" fmla="*/ 2147483646 h 196"/>
              <a:gd name="T92" fmla="*/ 2147483646 w 239"/>
              <a:gd name="T93" fmla="*/ 2147483646 h 196"/>
              <a:gd name="T94" fmla="*/ 2147483646 w 239"/>
              <a:gd name="T95" fmla="*/ 2147483646 h 196"/>
              <a:gd name="T96" fmla="*/ 2147483646 w 239"/>
              <a:gd name="T97" fmla="*/ 2147483646 h 196"/>
              <a:gd name="T98" fmla="*/ 2147483646 w 239"/>
              <a:gd name="T99" fmla="*/ 2147483646 h 196"/>
              <a:gd name="T100" fmla="*/ 0 w 239"/>
              <a:gd name="T101" fmla="*/ 2147483646 h 196"/>
              <a:gd name="T102" fmla="*/ 2147483646 w 239"/>
              <a:gd name="T103" fmla="*/ 2147483646 h 196"/>
              <a:gd name="T104" fmla="*/ 2147483646 w 239"/>
              <a:gd name="T105" fmla="*/ 2147483646 h 196"/>
              <a:gd name="T106" fmla="*/ 2147483646 w 239"/>
              <a:gd name="T107" fmla="*/ 2147483646 h 196"/>
              <a:gd name="T108" fmla="*/ 0 w 239"/>
              <a:gd name="T109" fmla="*/ 2147483646 h 19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39" h="196">
                <a:moveTo>
                  <a:pt x="184" y="4"/>
                </a:moveTo>
                <a:lnTo>
                  <a:pt x="207" y="4"/>
                </a:lnTo>
                <a:lnTo>
                  <a:pt x="207" y="39"/>
                </a:lnTo>
                <a:lnTo>
                  <a:pt x="199" y="43"/>
                </a:lnTo>
                <a:lnTo>
                  <a:pt x="184" y="47"/>
                </a:lnTo>
                <a:lnTo>
                  <a:pt x="184" y="4"/>
                </a:lnTo>
                <a:close/>
                <a:moveTo>
                  <a:pt x="207" y="86"/>
                </a:moveTo>
                <a:lnTo>
                  <a:pt x="207" y="196"/>
                </a:lnTo>
                <a:lnTo>
                  <a:pt x="184" y="196"/>
                </a:lnTo>
                <a:lnTo>
                  <a:pt x="184" y="98"/>
                </a:lnTo>
                <a:lnTo>
                  <a:pt x="199" y="78"/>
                </a:lnTo>
                <a:lnTo>
                  <a:pt x="207" y="86"/>
                </a:lnTo>
                <a:close/>
                <a:moveTo>
                  <a:pt x="211" y="0"/>
                </a:moveTo>
                <a:lnTo>
                  <a:pt x="239" y="0"/>
                </a:lnTo>
                <a:lnTo>
                  <a:pt x="239" y="196"/>
                </a:lnTo>
                <a:lnTo>
                  <a:pt x="211" y="196"/>
                </a:lnTo>
                <a:lnTo>
                  <a:pt x="211" y="82"/>
                </a:lnTo>
                <a:lnTo>
                  <a:pt x="219" y="63"/>
                </a:lnTo>
                <a:lnTo>
                  <a:pt x="223" y="35"/>
                </a:lnTo>
                <a:lnTo>
                  <a:pt x="211" y="39"/>
                </a:lnTo>
                <a:lnTo>
                  <a:pt x="211" y="0"/>
                </a:lnTo>
                <a:close/>
                <a:moveTo>
                  <a:pt x="153" y="27"/>
                </a:moveTo>
                <a:lnTo>
                  <a:pt x="176" y="27"/>
                </a:lnTo>
                <a:lnTo>
                  <a:pt x="176" y="51"/>
                </a:lnTo>
                <a:lnTo>
                  <a:pt x="172" y="51"/>
                </a:lnTo>
                <a:lnTo>
                  <a:pt x="176" y="59"/>
                </a:lnTo>
                <a:lnTo>
                  <a:pt x="176" y="70"/>
                </a:lnTo>
                <a:lnTo>
                  <a:pt x="153" y="94"/>
                </a:lnTo>
                <a:lnTo>
                  <a:pt x="153" y="27"/>
                </a:lnTo>
                <a:close/>
                <a:moveTo>
                  <a:pt x="176" y="106"/>
                </a:moveTo>
                <a:lnTo>
                  <a:pt x="176" y="196"/>
                </a:lnTo>
                <a:lnTo>
                  <a:pt x="153" y="196"/>
                </a:lnTo>
                <a:lnTo>
                  <a:pt x="153" y="129"/>
                </a:lnTo>
                <a:lnTo>
                  <a:pt x="176" y="106"/>
                </a:lnTo>
                <a:close/>
                <a:moveTo>
                  <a:pt x="121" y="43"/>
                </a:moveTo>
                <a:lnTo>
                  <a:pt x="149" y="43"/>
                </a:lnTo>
                <a:lnTo>
                  <a:pt x="149" y="102"/>
                </a:lnTo>
                <a:lnTo>
                  <a:pt x="137" y="113"/>
                </a:lnTo>
                <a:lnTo>
                  <a:pt x="133" y="106"/>
                </a:lnTo>
                <a:lnTo>
                  <a:pt x="125" y="98"/>
                </a:lnTo>
                <a:lnTo>
                  <a:pt x="121" y="98"/>
                </a:lnTo>
                <a:lnTo>
                  <a:pt x="121" y="43"/>
                </a:lnTo>
                <a:close/>
                <a:moveTo>
                  <a:pt x="149" y="137"/>
                </a:moveTo>
                <a:lnTo>
                  <a:pt x="149" y="196"/>
                </a:lnTo>
                <a:lnTo>
                  <a:pt x="121" y="196"/>
                </a:lnTo>
                <a:lnTo>
                  <a:pt x="121" y="133"/>
                </a:lnTo>
                <a:lnTo>
                  <a:pt x="125" y="137"/>
                </a:lnTo>
                <a:lnTo>
                  <a:pt x="133" y="149"/>
                </a:lnTo>
                <a:lnTo>
                  <a:pt x="145" y="137"/>
                </a:lnTo>
                <a:lnTo>
                  <a:pt x="149" y="137"/>
                </a:lnTo>
                <a:close/>
                <a:moveTo>
                  <a:pt x="90" y="63"/>
                </a:moveTo>
                <a:lnTo>
                  <a:pt x="117" y="63"/>
                </a:lnTo>
                <a:lnTo>
                  <a:pt x="117" y="102"/>
                </a:lnTo>
                <a:lnTo>
                  <a:pt x="113" y="102"/>
                </a:lnTo>
                <a:lnTo>
                  <a:pt x="90" y="117"/>
                </a:lnTo>
                <a:lnTo>
                  <a:pt x="90" y="63"/>
                </a:lnTo>
                <a:close/>
                <a:moveTo>
                  <a:pt x="117" y="129"/>
                </a:moveTo>
                <a:lnTo>
                  <a:pt x="117" y="196"/>
                </a:lnTo>
                <a:lnTo>
                  <a:pt x="90" y="196"/>
                </a:lnTo>
                <a:lnTo>
                  <a:pt x="90" y="145"/>
                </a:lnTo>
                <a:lnTo>
                  <a:pt x="117" y="129"/>
                </a:lnTo>
                <a:close/>
                <a:moveTo>
                  <a:pt x="62" y="78"/>
                </a:moveTo>
                <a:lnTo>
                  <a:pt x="86" y="78"/>
                </a:lnTo>
                <a:lnTo>
                  <a:pt x="86" y="121"/>
                </a:lnTo>
                <a:lnTo>
                  <a:pt x="70" y="133"/>
                </a:lnTo>
                <a:lnTo>
                  <a:pt x="62" y="125"/>
                </a:lnTo>
                <a:lnTo>
                  <a:pt x="62" y="78"/>
                </a:lnTo>
                <a:close/>
                <a:moveTo>
                  <a:pt x="86" y="149"/>
                </a:moveTo>
                <a:lnTo>
                  <a:pt x="86" y="196"/>
                </a:lnTo>
                <a:lnTo>
                  <a:pt x="62" y="196"/>
                </a:lnTo>
                <a:lnTo>
                  <a:pt x="62" y="156"/>
                </a:lnTo>
                <a:lnTo>
                  <a:pt x="66" y="160"/>
                </a:lnTo>
                <a:lnTo>
                  <a:pt x="74" y="156"/>
                </a:lnTo>
                <a:lnTo>
                  <a:pt x="86" y="149"/>
                </a:lnTo>
                <a:close/>
                <a:moveTo>
                  <a:pt x="31" y="66"/>
                </a:moveTo>
                <a:lnTo>
                  <a:pt x="59" y="66"/>
                </a:lnTo>
                <a:lnTo>
                  <a:pt x="59" y="117"/>
                </a:lnTo>
                <a:lnTo>
                  <a:pt x="55" y="117"/>
                </a:lnTo>
                <a:lnTo>
                  <a:pt x="51" y="113"/>
                </a:lnTo>
                <a:lnTo>
                  <a:pt x="43" y="117"/>
                </a:lnTo>
                <a:lnTo>
                  <a:pt x="31" y="121"/>
                </a:lnTo>
                <a:lnTo>
                  <a:pt x="31" y="66"/>
                </a:lnTo>
                <a:close/>
                <a:moveTo>
                  <a:pt x="59" y="153"/>
                </a:moveTo>
                <a:lnTo>
                  <a:pt x="59" y="196"/>
                </a:lnTo>
                <a:lnTo>
                  <a:pt x="31" y="196"/>
                </a:lnTo>
                <a:lnTo>
                  <a:pt x="31" y="149"/>
                </a:lnTo>
                <a:lnTo>
                  <a:pt x="47" y="141"/>
                </a:lnTo>
                <a:lnTo>
                  <a:pt x="59" y="153"/>
                </a:lnTo>
                <a:close/>
                <a:moveTo>
                  <a:pt x="0" y="90"/>
                </a:moveTo>
                <a:lnTo>
                  <a:pt x="27" y="90"/>
                </a:lnTo>
                <a:lnTo>
                  <a:pt x="27" y="125"/>
                </a:lnTo>
                <a:lnTo>
                  <a:pt x="12" y="133"/>
                </a:lnTo>
                <a:lnTo>
                  <a:pt x="23" y="156"/>
                </a:lnTo>
                <a:lnTo>
                  <a:pt x="27" y="153"/>
                </a:lnTo>
                <a:lnTo>
                  <a:pt x="27" y="196"/>
                </a:lnTo>
                <a:lnTo>
                  <a:pt x="0" y="196"/>
                </a:lnTo>
                <a:lnTo>
                  <a:pt x="0" y="90"/>
                </a:ln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</a:endParaRPr>
          </a:p>
        </p:txBody>
      </p:sp>
      <p:sp>
        <p:nvSpPr>
          <p:cNvPr id="77" name="Freeform 90">
            <a:extLst>
              <a:ext uri="{FF2B5EF4-FFF2-40B4-BE49-F238E27FC236}">
                <a16:creationId xmlns:a16="http://schemas.microsoft.com/office/drawing/2014/main" id="{F187DF90-1022-4BB5-66F4-2980C6B6701D}"/>
              </a:ext>
            </a:extLst>
          </p:cNvPr>
          <p:cNvSpPr>
            <a:spLocks noEditPoints="1"/>
          </p:cNvSpPr>
          <p:nvPr/>
        </p:nvSpPr>
        <p:spPr bwMode="auto">
          <a:xfrm>
            <a:off x="9778626" y="1982691"/>
            <a:ext cx="458161" cy="641426"/>
          </a:xfrm>
          <a:custGeom>
            <a:avLst/>
            <a:gdLst>
              <a:gd name="T0" fmla="*/ 2147483646 w 45"/>
              <a:gd name="T1" fmla="*/ 2147483646 h 63"/>
              <a:gd name="T2" fmla="*/ 2147483646 w 45"/>
              <a:gd name="T3" fmla="*/ 2147483646 h 63"/>
              <a:gd name="T4" fmla="*/ 2147483646 w 45"/>
              <a:gd name="T5" fmla="*/ 2147483646 h 63"/>
              <a:gd name="T6" fmla="*/ 2147483646 w 45"/>
              <a:gd name="T7" fmla="*/ 2147483646 h 63"/>
              <a:gd name="T8" fmla="*/ 2147483646 w 45"/>
              <a:gd name="T9" fmla="*/ 2147483646 h 63"/>
              <a:gd name="T10" fmla="*/ 2147483646 w 45"/>
              <a:gd name="T11" fmla="*/ 2147483646 h 63"/>
              <a:gd name="T12" fmla="*/ 2147483646 w 45"/>
              <a:gd name="T13" fmla="*/ 2147483646 h 63"/>
              <a:gd name="T14" fmla="*/ 2147483646 w 45"/>
              <a:gd name="T15" fmla="*/ 2147483646 h 63"/>
              <a:gd name="T16" fmla="*/ 2147483646 w 45"/>
              <a:gd name="T17" fmla="*/ 2147483646 h 63"/>
              <a:gd name="T18" fmla="*/ 2147483646 w 45"/>
              <a:gd name="T19" fmla="*/ 2147483646 h 63"/>
              <a:gd name="T20" fmla="*/ 2147483646 w 45"/>
              <a:gd name="T21" fmla="*/ 2147483646 h 63"/>
              <a:gd name="T22" fmla="*/ 2147483646 w 45"/>
              <a:gd name="T23" fmla="*/ 2147483646 h 63"/>
              <a:gd name="T24" fmla="*/ 2147483646 w 45"/>
              <a:gd name="T25" fmla="*/ 2147483646 h 63"/>
              <a:gd name="T26" fmla="*/ 2147483646 w 45"/>
              <a:gd name="T27" fmla="*/ 2147483646 h 63"/>
              <a:gd name="T28" fmla="*/ 2147483646 w 45"/>
              <a:gd name="T29" fmla="*/ 2147483646 h 63"/>
              <a:gd name="T30" fmla="*/ 2147483646 w 45"/>
              <a:gd name="T31" fmla="*/ 2147483646 h 63"/>
              <a:gd name="T32" fmla="*/ 2147483646 w 45"/>
              <a:gd name="T33" fmla="*/ 2147483646 h 63"/>
              <a:gd name="T34" fmla="*/ 2147483646 w 45"/>
              <a:gd name="T35" fmla="*/ 2147483646 h 63"/>
              <a:gd name="T36" fmla="*/ 2147483646 w 45"/>
              <a:gd name="T37" fmla="*/ 2147483646 h 63"/>
              <a:gd name="T38" fmla="*/ 2147483646 w 45"/>
              <a:gd name="T39" fmla="*/ 2147483646 h 63"/>
              <a:gd name="T40" fmla="*/ 2147483646 w 45"/>
              <a:gd name="T41" fmla="*/ 2147483646 h 63"/>
              <a:gd name="T42" fmla="*/ 2147483646 w 45"/>
              <a:gd name="T43" fmla="*/ 2147483646 h 63"/>
              <a:gd name="T44" fmla="*/ 2147483646 w 45"/>
              <a:gd name="T45" fmla="*/ 2147483646 h 63"/>
              <a:gd name="T46" fmla="*/ 2147483646 w 45"/>
              <a:gd name="T47" fmla="*/ 2147483646 h 63"/>
              <a:gd name="T48" fmla="*/ 2147483646 w 45"/>
              <a:gd name="T49" fmla="*/ 2147483646 h 63"/>
              <a:gd name="T50" fmla="*/ 2147483646 w 45"/>
              <a:gd name="T51" fmla="*/ 2147483646 h 63"/>
              <a:gd name="T52" fmla="*/ 2147483646 w 45"/>
              <a:gd name="T53" fmla="*/ 2147483646 h 63"/>
              <a:gd name="T54" fmla="*/ 2147483646 w 45"/>
              <a:gd name="T55" fmla="*/ 2147483646 h 63"/>
              <a:gd name="T56" fmla="*/ 2147483646 w 45"/>
              <a:gd name="T57" fmla="*/ 2147483646 h 63"/>
              <a:gd name="T58" fmla="*/ 2147483646 w 45"/>
              <a:gd name="T59" fmla="*/ 2147483646 h 63"/>
              <a:gd name="T60" fmla="*/ 2147483646 w 45"/>
              <a:gd name="T61" fmla="*/ 2147483646 h 63"/>
              <a:gd name="T62" fmla="*/ 2147483646 w 45"/>
              <a:gd name="T63" fmla="*/ 2147483646 h 63"/>
              <a:gd name="T64" fmla="*/ 2147483646 w 45"/>
              <a:gd name="T65" fmla="*/ 2147483646 h 6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5" h="63">
                <a:moveTo>
                  <a:pt x="32" y="42"/>
                </a:moveTo>
                <a:cubicBezTo>
                  <a:pt x="32" y="44"/>
                  <a:pt x="32" y="44"/>
                  <a:pt x="32" y="44"/>
                </a:cubicBezTo>
                <a:cubicBezTo>
                  <a:pt x="34" y="44"/>
                  <a:pt x="34" y="45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7"/>
                  <a:pt x="33" y="48"/>
                  <a:pt x="32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0" y="47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5"/>
                  <a:pt x="11" y="44"/>
                  <a:pt x="13" y="44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40"/>
                  <a:pt x="6" y="38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2" y="31"/>
                  <a:pt x="0" y="27"/>
                  <a:pt x="0" y="22"/>
                </a:cubicBezTo>
                <a:cubicBezTo>
                  <a:pt x="0" y="16"/>
                  <a:pt x="3" y="10"/>
                  <a:pt x="7" y="6"/>
                </a:cubicBezTo>
                <a:cubicBezTo>
                  <a:pt x="11" y="2"/>
                  <a:pt x="16" y="0"/>
                  <a:pt x="22" y="0"/>
                </a:cubicBezTo>
                <a:cubicBezTo>
                  <a:pt x="29" y="0"/>
                  <a:pt x="34" y="2"/>
                  <a:pt x="38" y="6"/>
                </a:cubicBezTo>
                <a:cubicBezTo>
                  <a:pt x="42" y="10"/>
                  <a:pt x="45" y="16"/>
                  <a:pt x="45" y="22"/>
                </a:cubicBezTo>
                <a:cubicBezTo>
                  <a:pt x="45" y="27"/>
                  <a:pt x="43" y="31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9" y="38"/>
                  <a:pt x="36" y="40"/>
                  <a:pt x="32" y="42"/>
                </a:cubicBezTo>
                <a:close/>
                <a:moveTo>
                  <a:pt x="27" y="59"/>
                </a:moveTo>
                <a:cubicBezTo>
                  <a:pt x="27" y="61"/>
                  <a:pt x="25" y="63"/>
                  <a:pt x="23" y="63"/>
                </a:cubicBezTo>
                <a:cubicBezTo>
                  <a:pt x="20" y="63"/>
                  <a:pt x="18" y="61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2" y="54"/>
                  <a:pt x="13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4" y="56"/>
                  <a:pt x="34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lose/>
                <a:moveTo>
                  <a:pt x="18" y="9"/>
                </a:moveTo>
                <a:cubicBezTo>
                  <a:pt x="15" y="24"/>
                  <a:pt x="15" y="24"/>
                  <a:pt x="1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1" y="36"/>
                  <a:pt x="21" y="36"/>
                  <a:pt x="21" y="36"/>
                </a:cubicBezTo>
                <a:cubicBezTo>
                  <a:pt x="32" y="23"/>
                  <a:pt x="32" y="23"/>
                  <a:pt x="32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9" y="12"/>
                  <a:pt x="29" y="12"/>
                  <a:pt x="29" y="12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13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3"/>
                  <a:pt x="33" y="54"/>
                  <a:pt x="32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2" y="54"/>
                  <a:pt x="10" y="53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0"/>
                  <a:pt x="12" y="49"/>
                  <a:pt x="13" y="49"/>
                </a:cubicBezTo>
                <a:close/>
                <a:moveTo>
                  <a:pt x="28" y="43"/>
                </a:moveTo>
                <a:cubicBezTo>
                  <a:pt x="28" y="40"/>
                  <a:pt x="28" y="40"/>
                  <a:pt x="28" y="40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33" y="37"/>
                  <a:pt x="35" y="35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9" y="29"/>
                  <a:pt x="40" y="26"/>
                  <a:pt x="40" y="22"/>
                </a:cubicBezTo>
                <a:cubicBezTo>
                  <a:pt x="40" y="17"/>
                  <a:pt x="38" y="13"/>
                  <a:pt x="35" y="9"/>
                </a:cubicBezTo>
                <a:cubicBezTo>
                  <a:pt x="32" y="6"/>
                  <a:pt x="27" y="4"/>
                  <a:pt x="22" y="4"/>
                </a:cubicBezTo>
                <a:cubicBezTo>
                  <a:pt x="18" y="4"/>
                  <a:pt x="13" y="6"/>
                  <a:pt x="10" y="9"/>
                </a:cubicBezTo>
                <a:cubicBezTo>
                  <a:pt x="7" y="13"/>
                  <a:pt x="5" y="17"/>
                  <a:pt x="5" y="22"/>
                </a:cubicBezTo>
                <a:cubicBezTo>
                  <a:pt x="5" y="26"/>
                  <a:pt x="6" y="29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0" y="35"/>
                  <a:pt x="12" y="37"/>
                  <a:pt x="16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3"/>
                  <a:pt x="17" y="43"/>
                  <a:pt x="17" y="43"/>
                </a:cubicBezTo>
                <a:lnTo>
                  <a:pt x="28" y="43"/>
                </a:ln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9B2E5E1E-985D-5667-6735-BF033BF411BF}"/>
              </a:ext>
            </a:extLst>
          </p:cNvPr>
          <p:cNvGrpSpPr/>
          <p:nvPr/>
        </p:nvGrpSpPr>
        <p:grpSpPr>
          <a:xfrm>
            <a:off x="1100430" y="3354746"/>
            <a:ext cx="2235567" cy="1332672"/>
            <a:chOff x="283599" y="1906534"/>
            <a:chExt cx="2235567" cy="1332672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B8995F5E-37B2-82E3-246A-D611B2CA1FB3}"/>
                </a:ext>
              </a:extLst>
            </p:cNvPr>
            <p:cNvSpPr txBox="1"/>
            <p:nvPr/>
          </p:nvSpPr>
          <p:spPr>
            <a:xfrm>
              <a:off x="587050" y="2245088"/>
              <a:ext cx="162866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076A8B84-D2C8-21C0-B9B6-DD7EF7C2489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E06CBB29-B443-A6DF-57E8-EF32BFA71A1F}"/>
              </a:ext>
            </a:extLst>
          </p:cNvPr>
          <p:cNvGrpSpPr/>
          <p:nvPr/>
        </p:nvGrpSpPr>
        <p:grpSpPr>
          <a:xfrm>
            <a:off x="3676405" y="3354746"/>
            <a:ext cx="2235567" cy="1332672"/>
            <a:chOff x="283599" y="1906534"/>
            <a:chExt cx="2235567" cy="1332672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78C95FD0-01DF-F1F8-6A71-6EE905246BCE}"/>
                </a:ext>
              </a:extLst>
            </p:cNvPr>
            <p:cNvSpPr txBox="1"/>
            <p:nvPr/>
          </p:nvSpPr>
          <p:spPr>
            <a:xfrm>
              <a:off x="587050" y="2245088"/>
              <a:ext cx="162866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0CDF254-A158-E7B7-C374-6F3321D7A42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8F67C56C-C1FB-97D4-40FB-3378F0C0F5A1}"/>
              </a:ext>
            </a:extLst>
          </p:cNvPr>
          <p:cNvGrpSpPr/>
          <p:nvPr/>
        </p:nvGrpSpPr>
        <p:grpSpPr>
          <a:xfrm>
            <a:off x="6277427" y="3354746"/>
            <a:ext cx="2235567" cy="1332672"/>
            <a:chOff x="283599" y="1906534"/>
            <a:chExt cx="2235567" cy="1332672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505020EC-5E22-6002-982A-64C5DD79F603}"/>
                </a:ext>
              </a:extLst>
            </p:cNvPr>
            <p:cNvSpPr txBox="1"/>
            <p:nvPr/>
          </p:nvSpPr>
          <p:spPr>
            <a:xfrm>
              <a:off x="587050" y="2245088"/>
              <a:ext cx="162866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996E8FDF-93E3-F046-CBCE-EF31011B135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0EA15F2B-B311-8111-1E76-D2146352FB55}"/>
              </a:ext>
            </a:extLst>
          </p:cNvPr>
          <p:cNvGrpSpPr/>
          <p:nvPr/>
        </p:nvGrpSpPr>
        <p:grpSpPr>
          <a:xfrm>
            <a:off x="8889922" y="3354746"/>
            <a:ext cx="2235567" cy="1332672"/>
            <a:chOff x="283599" y="1906534"/>
            <a:chExt cx="2235567" cy="1332672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AE9A0171-EDCB-30BF-B56D-9F30332B52E6}"/>
                </a:ext>
              </a:extLst>
            </p:cNvPr>
            <p:cNvSpPr txBox="1"/>
            <p:nvPr/>
          </p:nvSpPr>
          <p:spPr>
            <a:xfrm>
              <a:off x="587050" y="2245088"/>
              <a:ext cx="162866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186FFB2B-9E6A-3652-FE6D-35F39E47EEA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DFE0BFA-F8C0-1091-A02B-F4B390E9856E}"/>
              </a:ext>
            </a:extLst>
          </p:cNvPr>
          <p:cNvSpPr txBox="1"/>
          <p:nvPr/>
        </p:nvSpPr>
        <p:spPr>
          <a:xfrm>
            <a:off x="582859" y="215826"/>
            <a:ext cx="13163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140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sp>
        <p:nvSpPr>
          <p:cNvPr id="36" name="任意多边形: 形状 35" descr="D:\51PPT模板网\51pptmoban.com\图片.jpg">
            <a:extLst>
              <a:ext uri="{FF2B5EF4-FFF2-40B4-BE49-F238E27FC236}">
                <a16:creationId xmlns:a16="http://schemas.microsoft.com/office/drawing/2014/main" id="{3FA01555-ED8F-7F0C-39CC-0F8533A691C9}"/>
              </a:ext>
            </a:extLst>
          </p:cNvPr>
          <p:cNvSpPr/>
          <p:nvPr/>
        </p:nvSpPr>
        <p:spPr>
          <a:xfrm>
            <a:off x="0" y="1397000"/>
            <a:ext cx="7950200" cy="2133600"/>
          </a:xfrm>
          <a:custGeom>
            <a:avLst/>
            <a:gdLst>
              <a:gd name="connsiteX0" fmla="*/ 0 w 7950200"/>
              <a:gd name="connsiteY0" fmla="*/ 0 h 2133600"/>
              <a:gd name="connsiteX1" fmla="*/ 6883400 w 7950200"/>
              <a:gd name="connsiteY1" fmla="*/ 0 h 2133600"/>
              <a:gd name="connsiteX2" fmla="*/ 7950200 w 7950200"/>
              <a:gd name="connsiteY2" fmla="*/ 1066800 h 2133600"/>
              <a:gd name="connsiteX3" fmla="*/ 6883400 w 7950200"/>
              <a:gd name="connsiteY3" fmla="*/ 2133600 h 2133600"/>
              <a:gd name="connsiteX4" fmla="*/ 0 w 7950200"/>
              <a:gd name="connsiteY4" fmla="*/ 213360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50200" h="2133600">
                <a:moveTo>
                  <a:pt x="0" y="0"/>
                </a:moveTo>
                <a:lnTo>
                  <a:pt x="6883400" y="0"/>
                </a:lnTo>
                <a:cubicBezTo>
                  <a:pt x="7472577" y="0"/>
                  <a:pt x="7950200" y="477623"/>
                  <a:pt x="7950200" y="1066800"/>
                </a:cubicBezTo>
                <a:cubicBezTo>
                  <a:pt x="7950200" y="1655977"/>
                  <a:pt x="7472577" y="2133600"/>
                  <a:pt x="6883400" y="2133600"/>
                </a:cubicBezTo>
                <a:lnTo>
                  <a:pt x="0" y="2133600"/>
                </a:lnTo>
                <a:close/>
              </a:path>
            </a:pathLst>
          </a:custGeom>
          <a:blipFill>
            <a:blip r:embed="rId2"/>
            <a:tile tx="0" ty="-381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8EF3F09F-0A5F-D721-A3D2-E04C83EB5FFA}"/>
              </a:ext>
            </a:extLst>
          </p:cNvPr>
          <p:cNvSpPr/>
          <p:nvPr/>
        </p:nvSpPr>
        <p:spPr>
          <a:xfrm>
            <a:off x="4356102" y="3771900"/>
            <a:ext cx="7835899" cy="2133600"/>
          </a:xfrm>
          <a:custGeom>
            <a:avLst/>
            <a:gdLst>
              <a:gd name="connsiteX0" fmla="*/ 1066799 w 7835899"/>
              <a:gd name="connsiteY0" fmla="*/ 0 h 2133600"/>
              <a:gd name="connsiteX1" fmla="*/ 7835899 w 7835899"/>
              <a:gd name="connsiteY1" fmla="*/ 0 h 2133600"/>
              <a:gd name="connsiteX2" fmla="*/ 7835899 w 7835899"/>
              <a:gd name="connsiteY2" fmla="*/ 2133600 h 2133600"/>
              <a:gd name="connsiteX3" fmla="*/ 1066799 w 7835899"/>
              <a:gd name="connsiteY3" fmla="*/ 2133600 h 2133600"/>
              <a:gd name="connsiteX4" fmla="*/ 0 w 7835899"/>
              <a:gd name="connsiteY4" fmla="*/ 1066800 h 2133600"/>
              <a:gd name="connsiteX5" fmla="*/ 1066799 w 7835899"/>
              <a:gd name="connsiteY5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35899" h="2133600">
                <a:moveTo>
                  <a:pt x="1066799" y="0"/>
                </a:moveTo>
                <a:lnTo>
                  <a:pt x="7835899" y="0"/>
                </a:lnTo>
                <a:lnTo>
                  <a:pt x="7835899" y="2133600"/>
                </a:lnTo>
                <a:lnTo>
                  <a:pt x="1066799" y="2133600"/>
                </a:lnTo>
                <a:cubicBezTo>
                  <a:pt x="477622" y="2133600"/>
                  <a:pt x="0" y="1655977"/>
                  <a:pt x="0" y="1066800"/>
                </a:cubicBezTo>
                <a:cubicBezTo>
                  <a:pt x="0" y="477623"/>
                  <a:pt x="477622" y="0"/>
                  <a:pt x="1066799" y="0"/>
                </a:cubicBezTo>
                <a:close/>
              </a:path>
            </a:pathLst>
          </a:custGeom>
          <a:blipFill>
            <a:blip r:embed="rId3"/>
            <a:stretch>
              <a:fillRect l="-8821" r="-882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DE8FCAB-CB0F-329E-9CD7-1020965D03D2}"/>
              </a:ext>
            </a:extLst>
          </p:cNvPr>
          <p:cNvGrpSpPr/>
          <p:nvPr/>
        </p:nvGrpSpPr>
        <p:grpSpPr>
          <a:xfrm>
            <a:off x="8064500" y="2055539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E1BA62F-15F5-0A2F-1292-682E7ADB139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D563D6C-F131-D1BD-6C81-588E5FABFC6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9416D83-A754-02F2-3C88-1C67641F1481}"/>
              </a:ext>
            </a:extLst>
          </p:cNvPr>
          <p:cNvGrpSpPr/>
          <p:nvPr/>
        </p:nvGrpSpPr>
        <p:grpSpPr>
          <a:xfrm>
            <a:off x="1257455" y="4430439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A28F7DE-9F51-8EFB-ABD6-72BCCC03596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8A51734-A8C7-7AA5-05FD-5475C1DEFB1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0CB1F8F-89E0-7812-80C6-09739C5ADBC5}"/>
              </a:ext>
            </a:extLst>
          </p:cNvPr>
          <p:cNvSpPr txBox="1"/>
          <p:nvPr/>
        </p:nvSpPr>
        <p:spPr>
          <a:xfrm>
            <a:off x="582859" y="215826"/>
            <a:ext cx="13163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76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DA619BB-907A-26EE-6B29-0C630C3E39FD}"/>
              </a:ext>
            </a:extLst>
          </p:cNvPr>
          <p:cNvGrpSpPr/>
          <p:nvPr/>
        </p:nvGrpSpPr>
        <p:grpSpPr>
          <a:xfrm>
            <a:off x="4374652" y="1835669"/>
            <a:ext cx="3512048" cy="3674988"/>
            <a:chOff x="3957107" y="1525751"/>
            <a:chExt cx="4347138" cy="4548823"/>
          </a:xfrm>
        </p:grpSpPr>
        <p:sp>
          <p:nvSpPr>
            <p:cNvPr id="2" name="平行四边形 1">
              <a:extLst>
                <a:ext uri="{FF2B5EF4-FFF2-40B4-BE49-F238E27FC236}">
                  <a16:creationId xmlns:a16="http://schemas.microsoft.com/office/drawing/2014/main" id="{E65C065D-2AA1-A254-A0DD-3A8ED2196E55}"/>
                </a:ext>
              </a:extLst>
            </p:cNvPr>
            <p:cNvSpPr/>
            <p:nvPr/>
          </p:nvSpPr>
          <p:spPr>
            <a:xfrm rot="16200000">
              <a:off x="5140844" y="3506254"/>
              <a:ext cx="1979680" cy="2709369"/>
            </a:xfrm>
            <a:prstGeom prst="parallelogram">
              <a:avLst>
                <a:gd name="adj" fmla="val 53226"/>
              </a:avLst>
            </a:prstGeom>
            <a:gradFill flip="none" rotWithShape="1">
              <a:gsLst>
                <a:gs pos="0">
                  <a:srgbClr val="33C997"/>
                </a:gs>
                <a:gs pos="100000">
                  <a:srgbClr val="3058E5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375EE61D-3A9B-8652-31A4-6027CC1EF8C7}"/>
                </a:ext>
              </a:extLst>
            </p:cNvPr>
            <p:cNvSpPr/>
            <p:nvPr/>
          </p:nvSpPr>
          <p:spPr>
            <a:xfrm rot="16200000">
              <a:off x="5140841" y="1389246"/>
              <a:ext cx="1979680" cy="2709369"/>
            </a:xfrm>
            <a:prstGeom prst="parallelogram">
              <a:avLst>
                <a:gd name="adj" fmla="val 53226"/>
              </a:avLst>
            </a:prstGeom>
            <a:gradFill flip="none" rotWithShape="1">
              <a:gsLst>
                <a:gs pos="0">
                  <a:srgbClr val="33C997"/>
                </a:gs>
                <a:gs pos="100000">
                  <a:srgbClr val="3058E5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" name="右箭头 10">
              <a:extLst>
                <a:ext uri="{FF2B5EF4-FFF2-40B4-BE49-F238E27FC236}">
                  <a16:creationId xmlns:a16="http://schemas.microsoft.com/office/drawing/2014/main" id="{30E7A246-73CC-C1AD-A588-FC2B39B784EE}"/>
                </a:ext>
              </a:extLst>
            </p:cNvPr>
            <p:cNvSpPr/>
            <p:nvPr/>
          </p:nvSpPr>
          <p:spPr>
            <a:xfrm>
              <a:off x="4775992" y="1525751"/>
              <a:ext cx="3528253" cy="1380471"/>
            </a:xfrm>
            <a:prstGeom prst="rightArrow">
              <a:avLst>
                <a:gd name="adj1" fmla="val 66953"/>
                <a:gd name="adj2" fmla="val 50000"/>
              </a:avLst>
            </a:prstGeom>
            <a:gradFill flip="none" rotWithShape="1">
              <a:gsLst>
                <a:gs pos="0">
                  <a:srgbClr val="33C997"/>
                </a:gs>
                <a:gs pos="100000">
                  <a:srgbClr val="7FDDBE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5" name="右箭头 11">
              <a:extLst>
                <a:ext uri="{FF2B5EF4-FFF2-40B4-BE49-F238E27FC236}">
                  <a16:creationId xmlns:a16="http://schemas.microsoft.com/office/drawing/2014/main" id="{68C13380-D166-2CD1-D310-5B8C4BB1094A}"/>
                </a:ext>
              </a:extLst>
            </p:cNvPr>
            <p:cNvSpPr/>
            <p:nvPr/>
          </p:nvSpPr>
          <p:spPr>
            <a:xfrm rot="10800000">
              <a:off x="3957107" y="2581868"/>
              <a:ext cx="3528253" cy="1380471"/>
            </a:xfrm>
            <a:prstGeom prst="rightArrow">
              <a:avLst>
                <a:gd name="adj1" fmla="val 66953"/>
                <a:gd name="adj2" fmla="val 50000"/>
              </a:avLst>
            </a:prstGeom>
            <a:gradFill flip="none" rotWithShape="1">
              <a:gsLst>
                <a:gs pos="0">
                  <a:srgbClr val="3058E5"/>
                </a:gs>
                <a:gs pos="100000">
                  <a:srgbClr val="6C8DEA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6" name="右箭头 12">
              <a:extLst>
                <a:ext uri="{FF2B5EF4-FFF2-40B4-BE49-F238E27FC236}">
                  <a16:creationId xmlns:a16="http://schemas.microsoft.com/office/drawing/2014/main" id="{819569D2-F990-9D21-91D5-822131B43381}"/>
                </a:ext>
              </a:extLst>
            </p:cNvPr>
            <p:cNvSpPr/>
            <p:nvPr/>
          </p:nvSpPr>
          <p:spPr>
            <a:xfrm>
              <a:off x="4775992" y="3637985"/>
              <a:ext cx="3528253" cy="1380471"/>
            </a:xfrm>
            <a:prstGeom prst="rightArrow">
              <a:avLst>
                <a:gd name="adj1" fmla="val 66953"/>
                <a:gd name="adj2" fmla="val 50000"/>
              </a:avLst>
            </a:prstGeom>
            <a:gradFill flip="none" rotWithShape="1">
              <a:gsLst>
                <a:gs pos="0">
                  <a:srgbClr val="33C997"/>
                </a:gs>
                <a:gs pos="100000">
                  <a:srgbClr val="7FDDBE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7" name="右箭头 13">
              <a:extLst>
                <a:ext uri="{FF2B5EF4-FFF2-40B4-BE49-F238E27FC236}">
                  <a16:creationId xmlns:a16="http://schemas.microsoft.com/office/drawing/2014/main" id="{88C7926D-0343-0576-6A0F-6D60BA209C5A}"/>
                </a:ext>
              </a:extLst>
            </p:cNvPr>
            <p:cNvSpPr/>
            <p:nvPr/>
          </p:nvSpPr>
          <p:spPr>
            <a:xfrm rot="10800000">
              <a:off x="3957107" y="4694103"/>
              <a:ext cx="3528253" cy="1380471"/>
            </a:xfrm>
            <a:prstGeom prst="rightArrow">
              <a:avLst>
                <a:gd name="adj1" fmla="val 66953"/>
                <a:gd name="adj2" fmla="val 50000"/>
              </a:avLst>
            </a:prstGeom>
            <a:gradFill flip="none" rotWithShape="1">
              <a:gsLst>
                <a:gs pos="0">
                  <a:srgbClr val="3058E5"/>
                </a:gs>
                <a:gs pos="100000">
                  <a:srgbClr val="6C8DEA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9690C59-08FE-9E2E-FE3E-CB2A8DDD1D38}"/>
              </a:ext>
            </a:extLst>
          </p:cNvPr>
          <p:cNvGrpSpPr/>
          <p:nvPr/>
        </p:nvGrpSpPr>
        <p:grpSpPr>
          <a:xfrm>
            <a:off x="7993956" y="1965746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0D0F01D-95D5-4275-533C-83086A793CE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B372C0-9C64-DE7A-FB23-43073AB8BB3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3EBAA86-FD7C-6EDE-FDA4-46534C940DC8}"/>
              </a:ext>
            </a:extLst>
          </p:cNvPr>
          <p:cNvGrpSpPr/>
          <p:nvPr/>
        </p:nvGrpSpPr>
        <p:grpSpPr>
          <a:xfrm>
            <a:off x="1282855" y="2838284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7930D4C-09A3-AB0F-C9F5-2F367E49CFD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1F83134-363F-16EB-E005-1CC0654D49A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E1BE86D-BBD3-9555-EA6F-4951E17AD964}"/>
              </a:ext>
            </a:extLst>
          </p:cNvPr>
          <p:cNvGrpSpPr/>
          <p:nvPr/>
        </p:nvGrpSpPr>
        <p:grpSpPr>
          <a:xfrm>
            <a:off x="7993956" y="3727642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0C4B1E8-817C-254F-B48A-65F496ADE9D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C090F3F-33A9-4297-BD28-13C69192927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78BD6C4-1945-AFA8-0BF6-6FE96C5B0032}"/>
              </a:ext>
            </a:extLst>
          </p:cNvPr>
          <p:cNvGrpSpPr/>
          <p:nvPr/>
        </p:nvGrpSpPr>
        <p:grpSpPr>
          <a:xfrm>
            <a:off x="1282855" y="4600180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2890D6C-EC31-C677-E9E8-EE92FD47528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8CBB290-2DAA-BA55-3255-E3E7DBB61BE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8E72CA85-0A98-4ACA-820D-80B96709135B}"/>
              </a:ext>
            </a:extLst>
          </p:cNvPr>
          <p:cNvSpPr txBox="1"/>
          <p:nvPr/>
        </p:nvSpPr>
        <p:spPr>
          <a:xfrm>
            <a:off x="5258575" y="2200007"/>
            <a:ext cx="11486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</a:rPr>
              <a:t>关键词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B1F7CE0-FA12-BF4A-93C0-E82599F2EF9E}"/>
              </a:ext>
            </a:extLst>
          </p:cNvPr>
          <p:cNvSpPr txBox="1"/>
          <p:nvPr/>
        </p:nvSpPr>
        <p:spPr>
          <a:xfrm>
            <a:off x="5989313" y="3065942"/>
            <a:ext cx="11486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</a:rPr>
              <a:t>关键词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39FCB58-771D-8FEC-0365-04A0639DB6C9}"/>
              </a:ext>
            </a:extLst>
          </p:cNvPr>
          <p:cNvSpPr txBox="1"/>
          <p:nvPr/>
        </p:nvSpPr>
        <p:spPr>
          <a:xfrm>
            <a:off x="5258575" y="3908404"/>
            <a:ext cx="11486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</a:rPr>
              <a:t>关键词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5FEDB78-6978-0A58-EBE3-B996F3912AC0}"/>
              </a:ext>
            </a:extLst>
          </p:cNvPr>
          <p:cNvSpPr txBox="1"/>
          <p:nvPr/>
        </p:nvSpPr>
        <p:spPr>
          <a:xfrm>
            <a:off x="5989313" y="4772412"/>
            <a:ext cx="11486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</a:rPr>
              <a:t>关键词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F1A890-11F1-44BF-E40C-0777F9B05CD2}"/>
              </a:ext>
            </a:extLst>
          </p:cNvPr>
          <p:cNvSpPr txBox="1"/>
          <p:nvPr/>
        </p:nvSpPr>
        <p:spPr>
          <a:xfrm>
            <a:off x="582859" y="215826"/>
            <a:ext cx="13163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855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CCAEAB-CB7A-39BE-9497-14009134137E}"/>
              </a:ext>
            </a:extLst>
          </p:cNvPr>
          <p:cNvGrpSpPr/>
          <p:nvPr/>
        </p:nvGrpSpPr>
        <p:grpSpPr>
          <a:xfrm>
            <a:off x="5211212" y="5107830"/>
            <a:ext cx="6685869" cy="6685869"/>
            <a:chOff x="6183239" y="1916610"/>
            <a:chExt cx="6685869" cy="6685869"/>
          </a:xfrm>
        </p:grpSpPr>
        <p:sp>
          <p:nvSpPr>
            <p:cNvPr id="3" name="弧形 2">
              <a:extLst>
                <a:ext uri="{FF2B5EF4-FFF2-40B4-BE49-F238E27FC236}">
                  <a16:creationId xmlns:a16="http://schemas.microsoft.com/office/drawing/2014/main" id="{6EE6A642-4D8F-E15B-C4AD-197B0A64FA38}"/>
                </a:ext>
              </a:extLst>
            </p:cNvPr>
            <p:cNvSpPr/>
            <p:nvPr/>
          </p:nvSpPr>
          <p:spPr>
            <a:xfrm>
              <a:off x="6899502" y="2593693"/>
              <a:ext cx="5299342" cy="5299342"/>
            </a:xfrm>
            <a:prstGeom prst="arc">
              <a:avLst>
                <a:gd name="adj1" fmla="val 16424827"/>
                <a:gd name="adj2" fmla="val 14190595"/>
              </a:avLst>
            </a:prstGeom>
            <a:ln w="635000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33C997"/>
                  </a:gs>
                </a:gsLst>
                <a:lin ang="189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25D27B83-D258-492F-D92F-E0FC559FE717}"/>
                </a:ext>
              </a:extLst>
            </p:cNvPr>
            <p:cNvSpPr/>
            <p:nvPr/>
          </p:nvSpPr>
          <p:spPr>
            <a:xfrm>
              <a:off x="6183239" y="1916610"/>
              <a:ext cx="6685869" cy="6685869"/>
            </a:xfrm>
            <a:prstGeom prst="arc">
              <a:avLst>
                <a:gd name="adj1" fmla="val 18628282"/>
                <a:gd name="adj2" fmla="val 15697934"/>
              </a:avLst>
            </a:prstGeom>
            <a:ln w="254000" cap="rnd">
              <a:gradFill flip="none" rotWithShape="1">
                <a:gsLst>
                  <a:gs pos="0">
                    <a:srgbClr val="33C997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E6E68BCB-EC5D-A1D1-77A9-96ACEAE0F3E9}"/>
              </a:ext>
            </a:extLst>
          </p:cNvPr>
          <p:cNvGrpSpPr/>
          <p:nvPr/>
        </p:nvGrpSpPr>
        <p:grpSpPr>
          <a:xfrm>
            <a:off x="11563617" y="343425"/>
            <a:ext cx="333464" cy="426821"/>
            <a:chOff x="-879510" y="3373674"/>
            <a:chExt cx="668264" cy="855352"/>
          </a:xfrm>
          <a:solidFill>
            <a:schemeClr val="bg1"/>
          </a:solidFill>
        </p:grpSpPr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B3276830-43A5-FB77-19CB-9C311EFD84EF}"/>
                </a:ext>
              </a:extLst>
            </p:cNvPr>
            <p:cNvSpPr/>
            <p:nvPr/>
          </p:nvSpPr>
          <p:spPr>
            <a:xfrm>
              <a:off x="-879510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8E3B615A-D8FE-D52C-08C1-FA2CDEE46F88}"/>
                </a:ext>
              </a:extLst>
            </p:cNvPr>
            <p:cNvSpPr/>
            <p:nvPr/>
          </p:nvSpPr>
          <p:spPr>
            <a:xfrm>
              <a:off x="-879510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D6B3A585-13EB-CBB6-E9FE-1651E3063B4D}"/>
                </a:ext>
              </a:extLst>
            </p:cNvPr>
            <p:cNvSpPr/>
            <p:nvPr/>
          </p:nvSpPr>
          <p:spPr>
            <a:xfrm>
              <a:off x="-879510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81E6D8FF-0EE7-E769-832B-0FE96634E644}"/>
                </a:ext>
              </a:extLst>
            </p:cNvPr>
            <p:cNvSpPr/>
            <p:nvPr/>
          </p:nvSpPr>
          <p:spPr>
            <a:xfrm>
              <a:off x="-879510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CF18CFB-F48F-B51C-6A73-9CE9E3C77245}"/>
                </a:ext>
              </a:extLst>
            </p:cNvPr>
            <p:cNvSpPr/>
            <p:nvPr/>
          </p:nvSpPr>
          <p:spPr>
            <a:xfrm>
              <a:off x="-879510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B81AE24A-F5F7-B6DF-E360-67B29FAB4A1A}"/>
                </a:ext>
              </a:extLst>
            </p:cNvPr>
            <p:cNvSpPr/>
            <p:nvPr/>
          </p:nvSpPr>
          <p:spPr>
            <a:xfrm>
              <a:off x="-620281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902F77F-0D5F-C934-C3B4-B8032401A40D}"/>
                </a:ext>
              </a:extLst>
            </p:cNvPr>
            <p:cNvSpPr/>
            <p:nvPr/>
          </p:nvSpPr>
          <p:spPr>
            <a:xfrm>
              <a:off x="-620281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29CAC1BE-13F3-69A3-817C-C46FD317EA00}"/>
                </a:ext>
              </a:extLst>
            </p:cNvPr>
            <p:cNvSpPr/>
            <p:nvPr/>
          </p:nvSpPr>
          <p:spPr>
            <a:xfrm>
              <a:off x="-620281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3133A5B2-9830-9376-03A7-9F75D74C03C6}"/>
                </a:ext>
              </a:extLst>
            </p:cNvPr>
            <p:cNvSpPr/>
            <p:nvPr/>
          </p:nvSpPr>
          <p:spPr>
            <a:xfrm>
              <a:off x="-620281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805D3815-29C8-EC8C-8476-AA4418541126}"/>
                </a:ext>
              </a:extLst>
            </p:cNvPr>
            <p:cNvSpPr/>
            <p:nvPr/>
          </p:nvSpPr>
          <p:spPr>
            <a:xfrm>
              <a:off x="-620281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9929D07-3AD8-7ACD-13F4-6B326CAC49B7}"/>
                </a:ext>
              </a:extLst>
            </p:cNvPr>
            <p:cNvSpPr/>
            <p:nvPr/>
          </p:nvSpPr>
          <p:spPr>
            <a:xfrm>
              <a:off x="-361052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A99514C9-2ADA-706F-B28B-2DA68FBF4DF2}"/>
                </a:ext>
              </a:extLst>
            </p:cNvPr>
            <p:cNvSpPr/>
            <p:nvPr/>
          </p:nvSpPr>
          <p:spPr>
            <a:xfrm>
              <a:off x="-361052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C014E7A-9718-B097-E9EA-1BE014C20F1C}"/>
                </a:ext>
              </a:extLst>
            </p:cNvPr>
            <p:cNvSpPr/>
            <p:nvPr/>
          </p:nvSpPr>
          <p:spPr>
            <a:xfrm>
              <a:off x="-361052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F9BC4F7E-7972-5D91-6B47-560BD349883D}"/>
                </a:ext>
              </a:extLst>
            </p:cNvPr>
            <p:cNvSpPr/>
            <p:nvPr/>
          </p:nvSpPr>
          <p:spPr>
            <a:xfrm>
              <a:off x="-361052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03D58021-D811-B030-DCB8-5D0F6B8DE419}"/>
                </a:ext>
              </a:extLst>
            </p:cNvPr>
            <p:cNvSpPr/>
            <p:nvPr/>
          </p:nvSpPr>
          <p:spPr>
            <a:xfrm>
              <a:off x="-361052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3" name="文本框 532">
            <a:extLst>
              <a:ext uri="{FF2B5EF4-FFF2-40B4-BE49-F238E27FC236}">
                <a16:creationId xmlns:a16="http://schemas.microsoft.com/office/drawing/2014/main" id="{B671115A-D932-92F2-6B6D-777183A55BBD}"/>
              </a:ext>
            </a:extLst>
          </p:cNvPr>
          <p:cNvSpPr txBox="1"/>
          <p:nvPr/>
        </p:nvSpPr>
        <p:spPr>
          <a:xfrm>
            <a:off x="1236641" y="848123"/>
            <a:ext cx="18133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88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39" name="文本框 538">
            <a:extLst>
              <a:ext uri="{FF2B5EF4-FFF2-40B4-BE49-F238E27FC236}">
                <a16:creationId xmlns:a16="http://schemas.microsoft.com/office/drawing/2014/main" id="{EF8F2DA5-44D7-ADD9-5405-DBACE323D502}"/>
              </a:ext>
            </a:extLst>
          </p:cNvPr>
          <p:cNvSpPr txBox="1"/>
          <p:nvPr/>
        </p:nvSpPr>
        <p:spPr>
          <a:xfrm>
            <a:off x="809808" y="644854"/>
            <a:ext cx="42498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7FDDBE"/>
                </a:solidFill>
                <a:latin typeface="字魂扁桃体" pitchFamily="2" charset="-122"/>
                <a:ea typeface="字魂扁桃体" pitchFamily="2" charset="-122"/>
              </a:rPr>
              <a:t>PART</a:t>
            </a:r>
            <a:endParaRPr lang="zh-CN" altLang="en-US" sz="2800" dirty="0">
              <a:solidFill>
                <a:srgbClr val="7FDDBE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661B630-8861-3516-0592-210DC7CBE5BE}"/>
              </a:ext>
            </a:extLst>
          </p:cNvPr>
          <p:cNvSpPr/>
          <p:nvPr/>
        </p:nvSpPr>
        <p:spPr>
          <a:xfrm>
            <a:off x="6633505" y="0"/>
            <a:ext cx="3163152" cy="923677"/>
          </a:xfrm>
          <a:custGeom>
            <a:avLst/>
            <a:gdLst>
              <a:gd name="connsiteX0" fmla="*/ 0 w 3163152"/>
              <a:gd name="connsiteY0" fmla="*/ 0 h 923677"/>
              <a:gd name="connsiteX1" fmla="*/ 3163152 w 3163152"/>
              <a:gd name="connsiteY1" fmla="*/ 0 h 923677"/>
              <a:gd name="connsiteX2" fmla="*/ 3088885 w 3163152"/>
              <a:gd name="connsiteY2" fmla="*/ 122247 h 923677"/>
              <a:gd name="connsiteX3" fmla="*/ 1581576 w 3163152"/>
              <a:gd name="connsiteY3" fmla="*/ 923677 h 923677"/>
              <a:gd name="connsiteX4" fmla="*/ 74267 w 3163152"/>
              <a:gd name="connsiteY4" fmla="*/ 122247 h 92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3152" h="923677">
                <a:moveTo>
                  <a:pt x="0" y="0"/>
                </a:moveTo>
                <a:lnTo>
                  <a:pt x="3163152" y="0"/>
                </a:lnTo>
                <a:lnTo>
                  <a:pt x="3088885" y="122247"/>
                </a:lnTo>
                <a:cubicBezTo>
                  <a:pt x="2762222" y="605772"/>
                  <a:pt x="2209024" y="923677"/>
                  <a:pt x="1581576" y="923677"/>
                </a:cubicBezTo>
                <a:cubicBezTo>
                  <a:pt x="954128" y="923677"/>
                  <a:pt x="400930" y="605772"/>
                  <a:pt x="74267" y="122247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A19B838-E542-3684-61E0-264C25A69EA8}"/>
              </a:ext>
            </a:extLst>
          </p:cNvPr>
          <p:cNvGrpSpPr/>
          <p:nvPr/>
        </p:nvGrpSpPr>
        <p:grpSpPr>
          <a:xfrm>
            <a:off x="11563617" y="343425"/>
            <a:ext cx="333464" cy="426821"/>
            <a:chOff x="-879510" y="3373674"/>
            <a:chExt cx="668264" cy="855352"/>
          </a:xfrm>
          <a:gradFill>
            <a:gsLst>
              <a:gs pos="0">
                <a:srgbClr val="33C997"/>
              </a:gs>
              <a:gs pos="100000">
                <a:srgbClr val="E8EEF8"/>
              </a:gs>
            </a:gsLst>
            <a:lin ang="13500000" scaled="1"/>
          </a:gra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BA60CE3-04C6-F7D7-8A0F-108B6DA0CF8C}"/>
                </a:ext>
              </a:extLst>
            </p:cNvPr>
            <p:cNvSpPr/>
            <p:nvPr/>
          </p:nvSpPr>
          <p:spPr>
            <a:xfrm>
              <a:off x="-879510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693DE92-67EB-5EB9-631D-13EF902A94F8}"/>
                </a:ext>
              </a:extLst>
            </p:cNvPr>
            <p:cNvSpPr/>
            <p:nvPr/>
          </p:nvSpPr>
          <p:spPr>
            <a:xfrm>
              <a:off x="-879510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115E964-2282-1D38-4FED-0245A1A951B5}"/>
                </a:ext>
              </a:extLst>
            </p:cNvPr>
            <p:cNvSpPr/>
            <p:nvPr/>
          </p:nvSpPr>
          <p:spPr>
            <a:xfrm>
              <a:off x="-879510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E9D1CBC-C932-11D9-8C3F-54250C45CE10}"/>
                </a:ext>
              </a:extLst>
            </p:cNvPr>
            <p:cNvSpPr/>
            <p:nvPr/>
          </p:nvSpPr>
          <p:spPr>
            <a:xfrm>
              <a:off x="-879510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EDBC0AC-165A-14F7-BE2D-AD2206337841}"/>
                </a:ext>
              </a:extLst>
            </p:cNvPr>
            <p:cNvSpPr/>
            <p:nvPr/>
          </p:nvSpPr>
          <p:spPr>
            <a:xfrm>
              <a:off x="-879510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EA4D6E2-9CF0-3762-4280-0F38870DA4B4}"/>
                </a:ext>
              </a:extLst>
            </p:cNvPr>
            <p:cNvSpPr/>
            <p:nvPr/>
          </p:nvSpPr>
          <p:spPr>
            <a:xfrm>
              <a:off x="-620281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A0BE73D-8EC7-517D-2DF3-A1B5D5B7C910}"/>
                </a:ext>
              </a:extLst>
            </p:cNvPr>
            <p:cNvSpPr/>
            <p:nvPr/>
          </p:nvSpPr>
          <p:spPr>
            <a:xfrm>
              <a:off x="-620281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1CB32CB-7369-1522-59EA-95C631BED0DE}"/>
                </a:ext>
              </a:extLst>
            </p:cNvPr>
            <p:cNvSpPr/>
            <p:nvPr/>
          </p:nvSpPr>
          <p:spPr>
            <a:xfrm>
              <a:off x="-620281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204A506-6DB3-B976-EC57-F72DD0E8CAD2}"/>
                </a:ext>
              </a:extLst>
            </p:cNvPr>
            <p:cNvSpPr/>
            <p:nvPr/>
          </p:nvSpPr>
          <p:spPr>
            <a:xfrm>
              <a:off x="-620281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646B23A-ADEC-DE6D-3294-0E0F8AB98017}"/>
                </a:ext>
              </a:extLst>
            </p:cNvPr>
            <p:cNvSpPr/>
            <p:nvPr/>
          </p:nvSpPr>
          <p:spPr>
            <a:xfrm>
              <a:off x="-620281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11CF0EB-6741-E881-7EE8-0D904AEEF967}"/>
                </a:ext>
              </a:extLst>
            </p:cNvPr>
            <p:cNvSpPr/>
            <p:nvPr/>
          </p:nvSpPr>
          <p:spPr>
            <a:xfrm>
              <a:off x="-361052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D3F674D-B32A-D093-D488-AC23E79E7C14}"/>
                </a:ext>
              </a:extLst>
            </p:cNvPr>
            <p:cNvSpPr/>
            <p:nvPr/>
          </p:nvSpPr>
          <p:spPr>
            <a:xfrm>
              <a:off x="-361052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91273F5-80E9-49D0-0E83-FA3E53AE618D}"/>
                </a:ext>
              </a:extLst>
            </p:cNvPr>
            <p:cNvSpPr/>
            <p:nvPr/>
          </p:nvSpPr>
          <p:spPr>
            <a:xfrm>
              <a:off x="-361052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FEEC940-F520-85E5-6859-943FC373D449}"/>
                </a:ext>
              </a:extLst>
            </p:cNvPr>
            <p:cNvSpPr/>
            <p:nvPr/>
          </p:nvSpPr>
          <p:spPr>
            <a:xfrm>
              <a:off x="-361052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F87AD03-2545-805F-FF2F-06D0E1A30DCA}"/>
                </a:ext>
              </a:extLst>
            </p:cNvPr>
            <p:cNvSpPr/>
            <p:nvPr/>
          </p:nvSpPr>
          <p:spPr>
            <a:xfrm>
              <a:off x="-361052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AC494C7-9E6B-2860-4367-707C22BFF1F6}"/>
              </a:ext>
            </a:extLst>
          </p:cNvPr>
          <p:cNvSpPr/>
          <p:nvPr/>
        </p:nvSpPr>
        <p:spPr>
          <a:xfrm>
            <a:off x="546256" y="6037580"/>
            <a:ext cx="1815344" cy="820420"/>
          </a:xfrm>
          <a:custGeom>
            <a:avLst/>
            <a:gdLst>
              <a:gd name="connsiteX0" fmla="*/ 907672 w 1815344"/>
              <a:gd name="connsiteY0" fmla="*/ 0 h 820420"/>
              <a:gd name="connsiteX1" fmla="*/ 1806487 w 1815344"/>
              <a:gd name="connsiteY1" fmla="*/ 732555 h 820420"/>
              <a:gd name="connsiteX2" fmla="*/ 1815344 w 1815344"/>
              <a:gd name="connsiteY2" fmla="*/ 820420 h 820420"/>
              <a:gd name="connsiteX3" fmla="*/ 0 w 1815344"/>
              <a:gd name="connsiteY3" fmla="*/ 820420 h 820420"/>
              <a:gd name="connsiteX4" fmla="*/ 8858 w 1815344"/>
              <a:gd name="connsiteY4" fmla="*/ 732555 h 820420"/>
              <a:gd name="connsiteX5" fmla="*/ 907672 w 1815344"/>
              <a:gd name="connsiteY5" fmla="*/ 0 h 82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15344" h="820420">
                <a:moveTo>
                  <a:pt x="907672" y="0"/>
                </a:moveTo>
                <a:cubicBezTo>
                  <a:pt x="1351031" y="0"/>
                  <a:pt x="1720938" y="314487"/>
                  <a:pt x="1806487" y="732555"/>
                </a:cubicBezTo>
                <a:lnTo>
                  <a:pt x="1815344" y="820420"/>
                </a:lnTo>
                <a:lnTo>
                  <a:pt x="0" y="820420"/>
                </a:lnTo>
                <a:lnTo>
                  <a:pt x="8858" y="732555"/>
                </a:lnTo>
                <a:cubicBezTo>
                  <a:pt x="94407" y="314487"/>
                  <a:pt x="464313" y="0"/>
                  <a:pt x="907672" y="0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6BC34FEC-EE35-A3AD-52EA-46DF15908035}"/>
              </a:ext>
            </a:extLst>
          </p:cNvPr>
          <p:cNvSpPr/>
          <p:nvPr/>
        </p:nvSpPr>
        <p:spPr>
          <a:xfrm>
            <a:off x="-1264123" y="-1904534"/>
            <a:ext cx="3635505" cy="3635505"/>
          </a:xfrm>
          <a:prstGeom prst="arc">
            <a:avLst>
              <a:gd name="adj1" fmla="val 4672464"/>
              <a:gd name="adj2" fmla="val 1693759"/>
            </a:avLst>
          </a:prstGeom>
          <a:ln w="381000" cap="rnd">
            <a:gradFill flip="none" rotWithShape="1">
              <a:gsLst>
                <a:gs pos="0">
                  <a:srgbClr val="33C997"/>
                </a:gs>
                <a:gs pos="100000">
                  <a:srgbClr val="E8EEF8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E1A4416-1BC4-3431-471D-1C099814F672}"/>
              </a:ext>
            </a:extLst>
          </p:cNvPr>
          <p:cNvSpPr txBox="1"/>
          <p:nvPr/>
        </p:nvSpPr>
        <p:spPr>
          <a:xfrm>
            <a:off x="3453223" y="2102868"/>
            <a:ext cx="53783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4400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8887491-D265-5647-453B-D3C0B54DE73F}"/>
              </a:ext>
            </a:extLst>
          </p:cNvPr>
          <p:cNvSpPr txBox="1"/>
          <p:nvPr/>
        </p:nvSpPr>
        <p:spPr>
          <a:xfrm>
            <a:off x="2525486" y="2876564"/>
            <a:ext cx="714102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E8EA5AE-A2D0-F585-7C51-B64EDCB5BB41}"/>
              </a:ext>
            </a:extLst>
          </p:cNvPr>
          <p:cNvGrpSpPr/>
          <p:nvPr/>
        </p:nvGrpSpPr>
        <p:grpSpPr>
          <a:xfrm>
            <a:off x="8570109" y="3699264"/>
            <a:ext cx="2129198" cy="2046696"/>
            <a:chOff x="2605327" y="-2970559"/>
            <a:chExt cx="2842126" cy="2731999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624CAC0-487C-FE4B-BEDF-F7077F5515A4}"/>
                </a:ext>
              </a:extLst>
            </p:cNvPr>
            <p:cNvSpPr/>
            <p:nvPr/>
          </p:nvSpPr>
          <p:spPr>
            <a:xfrm>
              <a:off x="2605327" y="-2059986"/>
              <a:ext cx="2842126" cy="1506816"/>
            </a:xfrm>
            <a:custGeom>
              <a:avLst/>
              <a:gdLst>
                <a:gd name="connsiteX0" fmla="*/ 2842127 w 2842126"/>
                <a:gd name="connsiteY0" fmla="*/ 0 h 1506816"/>
                <a:gd name="connsiteX1" fmla="*/ 0 w 2842126"/>
                <a:gd name="connsiteY1" fmla="*/ 0 h 1506816"/>
                <a:gd name="connsiteX2" fmla="*/ 0 w 2842126"/>
                <a:gd name="connsiteY2" fmla="*/ 1506817 h 1506816"/>
                <a:gd name="connsiteX3" fmla="*/ 2842127 w 2842126"/>
                <a:gd name="connsiteY3" fmla="*/ 1506817 h 1506816"/>
                <a:gd name="connsiteX4" fmla="*/ 2842127 w 2842126"/>
                <a:gd name="connsiteY4" fmla="*/ 0 h 150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126" h="1506816">
                  <a:moveTo>
                    <a:pt x="2842127" y="0"/>
                  </a:moveTo>
                  <a:lnTo>
                    <a:pt x="0" y="0"/>
                  </a:lnTo>
                  <a:lnTo>
                    <a:pt x="0" y="1506817"/>
                  </a:lnTo>
                  <a:lnTo>
                    <a:pt x="2842127" y="1506817"/>
                  </a:lnTo>
                  <a:lnTo>
                    <a:pt x="2842127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62494CF-9D18-D20C-218E-CD41B727C17D}"/>
                </a:ext>
              </a:extLst>
            </p:cNvPr>
            <p:cNvSpPr/>
            <p:nvPr/>
          </p:nvSpPr>
          <p:spPr>
            <a:xfrm>
              <a:off x="2605327" y="-2059986"/>
              <a:ext cx="2842126" cy="1506816"/>
            </a:xfrm>
            <a:custGeom>
              <a:avLst/>
              <a:gdLst>
                <a:gd name="connsiteX0" fmla="*/ 2842127 w 2842126"/>
                <a:gd name="connsiteY0" fmla="*/ 0 h 1506816"/>
                <a:gd name="connsiteX1" fmla="*/ 0 w 2842126"/>
                <a:gd name="connsiteY1" fmla="*/ 0 h 1506816"/>
                <a:gd name="connsiteX2" fmla="*/ 0 w 2842126"/>
                <a:gd name="connsiteY2" fmla="*/ 1506817 h 1506816"/>
                <a:gd name="connsiteX3" fmla="*/ 2842127 w 2842126"/>
                <a:gd name="connsiteY3" fmla="*/ 1506817 h 1506816"/>
                <a:gd name="connsiteX4" fmla="*/ 2842127 w 2842126"/>
                <a:gd name="connsiteY4" fmla="*/ 0 h 150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126" h="1506816">
                  <a:moveTo>
                    <a:pt x="2842127" y="0"/>
                  </a:moveTo>
                  <a:lnTo>
                    <a:pt x="0" y="0"/>
                  </a:lnTo>
                  <a:lnTo>
                    <a:pt x="0" y="1506817"/>
                  </a:lnTo>
                  <a:lnTo>
                    <a:pt x="2842127" y="1506817"/>
                  </a:lnTo>
                  <a:lnTo>
                    <a:pt x="2842127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8DC7EE2-4369-72E7-2390-1B84FC2E828C}"/>
                </a:ext>
              </a:extLst>
            </p:cNvPr>
            <p:cNvSpPr/>
            <p:nvPr/>
          </p:nvSpPr>
          <p:spPr>
            <a:xfrm>
              <a:off x="2674250" y="-1991064"/>
              <a:ext cx="2704280" cy="1368970"/>
            </a:xfrm>
            <a:custGeom>
              <a:avLst/>
              <a:gdLst>
                <a:gd name="connsiteX0" fmla="*/ 2704281 w 2704280"/>
                <a:gd name="connsiteY0" fmla="*/ 0 h 1368970"/>
                <a:gd name="connsiteX1" fmla="*/ 0 w 2704280"/>
                <a:gd name="connsiteY1" fmla="*/ 0 h 1368970"/>
                <a:gd name="connsiteX2" fmla="*/ 0 w 2704280"/>
                <a:gd name="connsiteY2" fmla="*/ 1368971 h 1368970"/>
                <a:gd name="connsiteX3" fmla="*/ 2704281 w 2704280"/>
                <a:gd name="connsiteY3" fmla="*/ 1368971 h 1368970"/>
                <a:gd name="connsiteX4" fmla="*/ 2704281 w 2704280"/>
                <a:gd name="connsiteY4" fmla="*/ 0 h 136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4280" h="1368970">
                  <a:moveTo>
                    <a:pt x="2704281" y="0"/>
                  </a:moveTo>
                  <a:lnTo>
                    <a:pt x="0" y="0"/>
                  </a:lnTo>
                  <a:lnTo>
                    <a:pt x="0" y="1368971"/>
                  </a:lnTo>
                  <a:lnTo>
                    <a:pt x="2704281" y="1368971"/>
                  </a:lnTo>
                  <a:lnTo>
                    <a:pt x="270428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EFBA452-48CB-DFF0-4780-1CF532C0681D}"/>
                </a:ext>
              </a:extLst>
            </p:cNvPr>
            <p:cNvSpPr/>
            <p:nvPr/>
          </p:nvSpPr>
          <p:spPr>
            <a:xfrm>
              <a:off x="2676193" y="-1991064"/>
              <a:ext cx="2700394" cy="1368970"/>
            </a:xfrm>
            <a:custGeom>
              <a:avLst/>
              <a:gdLst>
                <a:gd name="connsiteX0" fmla="*/ 2700395 w 2700394"/>
                <a:gd name="connsiteY0" fmla="*/ 0 h 1368970"/>
                <a:gd name="connsiteX1" fmla="*/ 0 w 2700394"/>
                <a:gd name="connsiteY1" fmla="*/ 0 h 1368970"/>
                <a:gd name="connsiteX2" fmla="*/ 0 w 2700394"/>
                <a:gd name="connsiteY2" fmla="*/ 1368971 h 1368970"/>
                <a:gd name="connsiteX3" fmla="*/ 2700395 w 2700394"/>
                <a:gd name="connsiteY3" fmla="*/ 1368971 h 1368970"/>
                <a:gd name="connsiteX4" fmla="*/ 2700395 w 2700394"/>
                <a:gd name="connsiteY4" fmla="*/ 0 h 136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0394" h="1368970">
                  <a:moveTo>
                    <a:pt x="2700395" y="0"/>
                  </a:moveTo>
                  <a:lnTo>
                    <a:pt x="0" y="0"/>
                  </a:lnTo>
                  <a:lnTo>
                    <a:pt x="0" y="1368971"/>
                  </a:lnTo>
                  <a:lnTo>
                    <a:pt x="2700395" y="1368971"/>
                  </a:lnTo>
                  <a:lnTo>
                    <a:pt x="2700395" y="0"/>
                  </a:lnTo>
                  <a:close/>
                </a:path>
              </a:pathLst>
            </a:custGeom>
            <a:solidFill>
              <a:srgbClr val="FFFFFF">
                <a:alpha val="9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C611B97-7647-3B65-6884-C599E97BF2EF}"/>
                </a:ext>
              </a:extLst>
            </p:cNvPr>
            <p:cNvSpPr/>
            <p:nvPr/>
          </p:nvSpPr>
          <p:spPr>
            <a:xfrm>
              <a:off x="2609499" y="-1343326"/>
              <a:ext cx="2833782" cy="73495"/>
            </a:xfrm>
            <a:custGeom>
              <a:avLst/>
              <a:gdLst>
                <a:gd name="connsiteX0" fmla="*/ 2833783 w 2833782"/>
                <a:gd name="connsiteY0" fmla="*/ 0 h 73495"/>
                <a:gd name="connsiteX1" fmla="*/ 0 w 2833782"/>
                <a:gd name="connsiteY1" fmla="*/ 0 h 73495"/>
                <a:gd name="connsiteX2" fmla="*/ 0 w 2833782"/>
                <a:gd name="connsiteY2" fmla="*/ 73495 h 73495"/>
                <a:gd name="connsiteX3" fmla="*/ 2833783 w 2833782"/>
                <a:gd name="connsiteY3" fmla="*/ 73495 h 73495"/>
                <a:gd name="connsiteX4" fmla="*/ 2833783 w 2833782"/>
                <a:gd name="connsiteY4" fmla="*/ 0 h 7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782" h="73495">
                  <a:moveTo>
                    <a:pt x="2833783" y="0"/>
                  </a:moveTo>
                  <a:lnTo>
                    <a:pt x="0" y="0"/>
                  </a:lnTo>
                  <a:lnTo>
                    <a:pt x="0" y="73495"/>
                  </a:lnTo>
                  <a:lnTo>
                    <a:pt x="2833783" y="73495"/>
                  </a:lnTo>
                  <a:lnTo>
                    <a:pt x="2833783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5C25F31-B794-0FCA-78EE-B08365582688}"/>
                </a:ext>
              </a:extLst>
            </p:cNvPr>
            <p:cNvSpPr/>
            <p:nvPr/>
          </p:nvSpPr>
          <p:spPr>
            <a:xfrm>
              <a:off x="2609499" y="-1343326"/>
              <a:ext cx="2833782" cy="73495"/>
            </a:xfrm>
            <a:custGeom>
              <a:avLst/>
              <a:gdLst>
                <a:gd name="connsiteX0" fmla="*/ 2833783 w 2833782"/>
                <a:gd name="connsiteY0" fmla="*/ 0 h 73495"/>
                <a:gd name="connsiteX1" fmla="*/ 0 w 2833782"/>
                <a:gd name="connsiteY1" fmla="*/ 0 h 73495"/>
                <a:gd name="connsiteX2" fmla="*/ 0 w 2833782"/>
                <a:gd name="connsiteY2" fmla="*/ 73495 h 73495"/>
                <a:gd name="connsiteX3" fmla="*/ 2833783 w 2833782"/>
                <a:gd name="connsiteY3" fmla="*/ 73495 h 73495"/>
                <a:gd name="connsiteX4" fmla="*/ 2833783 w 2833782"/>
                <a:gd name="connsiteY4" fmla="*/ 0 h 7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782" h="73495">
                  <a:moveTo>
                    <a:pt x="2833783" y="0"/>
                  </a:moveTo>
                  <a:lnTo>
                    <a:pt x="0" y="0"/>
                  </a:lnTo>
                  <a:lnTo>
                    <a:pt x="0" y="73495"/>
                  </a:lnTo>
                  <a:lnTo>
                    <a:pt x="2833783" y="73495"/>
                  </a:lnTo>
                  <a:lnTo>
                    <a:pt x="2833783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0231754-91B9-0445-D3C6-2C5326A2D354}"/>
                </a:ext>
              </a:extLst>
            </p:cNvPr>
            <p:cNvSpPr/>
            <p:nvPr/>
          </p:nvSpPr>
          <p:spPr>
            <a:xfrm>
              <a:off x="2918795" y="-1941000"/>
              <a:ext cx="839590" cy="597674"/>
            </a:xfrm>
            <a:custGeom>
              <a:avLst/>
              <a:gdLst>
                <a:gd name="connsiteX0" fmla="*/ 839591 w 839590"/>
                <a:gd name="connsiteY0" fmla="*/ 597674 h 597674"/>
                <a:gd name="connsiteX1" fmla="*/ 770382 w 839590"/>
                <a:gd name="connsiteY1" fmla="*/ 98869 h 597674"/>
                <a:gd name="connsiteX2" fmla="*/ 528752 w 839590"/>
                <a:gd name="connsiteY2" fmla="*/ 98869 h 597674"/>
                <a:gd name="connsiteX3" fmla="*/ 528752 w 839590"/>
                <a:gd name="connsiteY3" fmla="*/ 0 h 597674"/>
                <a:gd name="connsiteX4" fmla="*/ 0 w 839590"/>
                <a:gd name="connsiteY4" fmla="*/ 0 h 597674"/>
                <a:gd name="connsiteX5" fmla="*/ 0 w 839590"/>
                <a:gd name="connsiteY5" fmla="*/ 597674 h 597674"/>
                <a:gd name="connsiteX6" fmla="*/ 528752 w 839590"/>
                <a:gd name="connsiteY6" fmla="*/ 597674 h 597674"/>
                <a:gd name="connsiteX7" fmla="*/ 839591 w 839590"/>
                <a:gd name="connsiteY7" fmla="*/ 597674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590" h="597674">
                  <a:moveTo>
                    <a:pt x="839591" y="597674"/>
                  </a:moveTo>
                  <a:lnTo>
                    <a:pt x="770382" y="98869"/>
                  </a:lnTo>
                  <a:lnTo>
                    <a:pt x="528752" y="98869"/>
                  </a:lnTo>
                  <a:lnTo>
                    <a:pt x="528752" y="0"/>
                  </a:lnTo>
                  <a:lnTo>
                    <a:pt x="0" y="0"/>
                  </a:lnTo>
                  <a:lnTo>
                    <a:pt x="0" y="597674"/>
                  </a:lnTo>
                  <a:lnTo>
                    <a:pt x="528752" y="597674"/>
                  </a:lnTo>
                  <a:lnTo>
                    <a:pt x="839591" y="59767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97AF049-554D-2A88-DD33-885A622E86AA}"/>
                </a:ext>
              </a:extLst>
            </p:cNvPr>
            <p:cNvSpPr/>
            <p:nvPr/>
          </p:nvSpPr>
          <p:spPr>
            <a:xfrm>
              <a:off x="2918795" y="-1941000"/>
              <a:ext cx="839590" cy="597674"/>
            </a:xfrm>
            <a:custGeom>
              <a:avLst/>
              <a:gdLst>
                <a:gd name="connsiteX0" fmla="*/ 839591 w 839590"/>
                <a:gd name="connsiteY0" fmla="*/ 597674 h 597674"/>
                <a:gd name="connsiteX1" fmla="*/ 770382 w 839590"/>
                <a:gd name="connsiteY1" fmla="*/ 98869 h 597674"/>
                <a:gd name="connsiteX2" fmla="*/ 528752 w 839590"/>
                <a:gd name="connsiteY2" fmla="*/ 98869 h 597674"/>
                <a:gd name="connsiteX3" fmla="*/ 528752 w 839590"/>
                <a:gd name="connsiteY3" fmla="*/ 0 h 597674"/>
                <a:gd name="connsiteX4" fmla="*/ 0 w 839590"/>
                <a:gd name="connsiteY4" fmla="*/ 0 h 597674"/>
                <a:gd name="connsiteX5" fmla="*/ 0 w 839590"/>
                <a:gd name="connsiteY5" fmla="*/ 597674 h 597674"/>
                <a:gd name="connsiteX6" fmla="*/ 528752 w 839590"/>
                <a:gd name="connsiteY6" fmla="*/ 597674 h 597674"/>
                <a:gd name="connsiteX7" fmla="*/ 839591 w 839590"/>
                <a:gd name="connsiteY7" fmla="*/ 597674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590" h="597674">
                  <a:moveTo>
                    <a:pt x="839591" y="597674"/>
                  </a:moveTo>
                  <a:lnTo>
                    <a:pt x="770382" y="98869"/>
                  </a:lnTo>
                  <a:lnTo>
                    <a:pt x="528752" y="98869"/>
                  </a:lnTo>
                  <a:lnTo>
                    <a:pt x="528752" y="0"/>
                  </a:lnTo>
                  <a:lnTo>
                    <a:pt x="0" y="0"/>
                  </a:lnTo>
                  <a:lnTo>
                    <a:pt x="0" y="597674"/>
                  </a:lnTo>
                  <a:lnTo>
                    <a:pt x="528752" y="597674"/>
                  </a:lnTo>
                  <a:lnTo>
                    <a:pt x="839591" y="59767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9F50F8B-AF9F-14AC-7D35-3A61FE43E22B}"/>
                </a:ext>
              </a:extLst>
            </p:cNvPr>
            <p:cNvSpPr/>
            <p:nvPr/>
          </p:nvSpPr>
          <p:spPr>
            <a:xfrm>
              <a:off x="2918795" y="-1941000"/>
              <a:ext cx="143960" cy="597674"/>
            </a:xfrm>
            <a:custGeom>
              <a:avLst/>
              <a:gdLst>
                <a:gd name="connsiteX0" fmla="*/ 143961 w 143960"/>
                <a:gd name="connsiteY0" fmla="*/ 0 h 597674"/>
                <a:gd name="connsiteX1" fmla="*/ 0 w 143960"/>
                <a:gd name="connsiteY1" fmla="*/ 0 h 597674"/>
                <a:gd name="connsiteX2" fmla="*/ 0 w 143960"/>
                <a:gd name="connsiteY2" fmla="*/ 597674 h 597674"/>
                <a:gd name="connsiteX3" fmla="*/ 143961 w 143960"/>
                <a:gd name="connsiteY3" fmla="*/ 597674 h 597674"/>
                <a:gd name="connsiteX4" fmla="*/ 143961 w 143960"/>
                <a:gd name="connsiteY4" fmla="*/ 0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960" h="597674">
                  <a:moveTo>
                    <a:pt x="143961" y="0"/>
                  </a:moveTo>
                  <a:lnTo>
                    <a:pt x="0" y="0"/>
                  </a:lnTo>
                  <a:lnTo>
                    <a:pt x="0" y="597674"/>
                  </a:lnTo>
                  <a:lnTo>
                    <a:pt x="143961" y="597674"/>
                  </a:lnTo>
                  <a:lnTo>
                    <a:pt x="14396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4F89907-35FD-5AB0-E840-919B901396A8}"/>
                </a:ext>
              </a:extLst>
            </p:cNvPr>
            <p:cNvSpPr/>
            <p:nvPr/>
          </p:nvSpPr>
          <p:spPr>
            <a:xfrm>
              <a:off x="3109447" y="-1872592"/>
              <a:ext cx="81095" cy="529266"/>
            </a:xfrm>
            <a:custGeom>
              <a:avLst/>
              <a:gdLst>
                <a:gd name="connsiteX0" fmla="*/ 81096 w 81095"/>
                <a:gd name="connsiteY0" fmla="*/ 0 h 529266"/>
                <a:gd name="connsiteX1" fmla="*/ 0 w 81095"/>
                <a:gd name="connsiteY1" fmla="*/ 0 h 529266"/>
                <a:gd name="connsiteX2" fmla="*/ 0 w 81095"/>
                <a:gd name="connsiteY2" fmla="*/ 529266 h 529266"/>
                <a:gd name="connsiteX3" fmla="*/ 81096 w 81095"/>
                <a:gd name="connsiteY3" fmla="*/ 529266 h 529266"/>
                <a:gd name="connsiteX4" fmla="*/ 81096 w 81095"/>
                <a:gd name="connsiteY4" fmla="*/ 0 h 52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95" h="529266">
                  <a:moveTo>
                    <a:pt x="81096" y="0"/>
                  </a:moveTo>
                  <a:lnTo>
                    <a:pt x="0" y="0"/>
                  </a:lnTo>
                  <a:lnTo>
                    <a:pt x="0" y="529266"/>
                  </a:lnTo>
                  <a:lnTo>
                    <a:pt x="81096" y="529266"/>
                  </a:lnTo>
                  <a:lnTo>
                    <a:pt x="81096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2F26E79-7799-1F3A-FB86-47E6CBF3FA72}"/>
                </a:ext>
              </a:extLst>
            </p:cNvPr>
            <p:cNvSpPr/>
            <p:nvPr/>
          </p:nvSpPr>
          <p:spPr>
            <a:xfrm>
              <a:off x="3247922" y="-1842131"/>
              <a:ext cx="189337" cy="498805"/>
            </a:xfrm>
            <a:custGeom>
              <a:avLst/>
              <a:gdLst>
                <a:gd name="connsiteX0" fmla="*/ 189338 w 189337"/>
                <a:gd name="connsiteY0" fmla="*/ 498805 h 498805"/>
                <a:gd name="connsiteX1" fmla="*/ 69209 w 189337"/>
                <a:gd name="connsiteY1" fmla="*/ 498805 h 498805"/>
                <a:gd name="connsiteX2" fmla="*/ 0 w 189337"/>
                <a:gd name="connsiteY2" fmla="*/ 0 h 498805"/>
                <a:gd name="connsiteX3" fmla="*/ 120129 w 189337"/>
                <a:gd name="connsiteY3" fmla="*/ 0 h 498805"/>
                <a:gd name="connsiteX4" fmla="*/ 189338 w 189337"/>
                <a:gd name="connsiteY4" fmla="*/ 498805 h 498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37" h="498805">
                  <a:moveTo>
                    <a:pt x="189338" y="498805"/>
                  </a:moveTo>
                  <a:lnTo>
                    <a:pt x="69209" y="498805"/>
                  </a:lnTo>
                  <a:lnTo>
                    <a:pt x="0" y="0"/>
                  </a:lnTo>
                  <a:lnTo>
                    <a:pt x="120129" y="0"/>
                  </a:lnTo>
                  <a:lnTo>
                    <a:pt x="189338" y="498805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60136AA-B76E-9A23-49F6-C7A4147811AB}"/>
                </a:ext>
              </a:extLst>
            </p:cNvPr>
            <p:cNvSpPr/>
            <p:nvPr/>
          </p:nvSpPr>
          <p:spPr>
            <a:xfrm>
              <a:off x="2765061" y="-1120841"/>
              <a:ext cx="510463" cy="498748"/>
            </a:xfrm>
            <a:custGeom>
              <a:avLst/>
              <a:gdLst>
                <a:gd name="connsiteX0" fmla="*/ 67666 w 510463"/>
                <a:gd name="connsiteY0" fmla="*/ 498748 h 498748"/>
                <a:gd name="connsiteX1" fmla="*/ 510464 w 510463"/>
                <a:gd name="connsiteY1" fmla="*/ 498748 h 498748"/>
                <a:gd name="connsiteX2" fmla="*/ 419938 w 510463"/>
                <a:gd name="connsiteY2" fmla="*/ 0 h 498748"/>
                <a:gd name="connsiteX3" fmla="*/ 0 w 510463"/>
                <a:gd name="connsiteY3" fmla="*/ 0 h 498748"/>
                <a:gd name="connsiteX4" fmla="*/ 67666 w 510463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463" h="498748">
                  <a:moveTo>
                    <a:pt x="67666" y="498748"/>
                  </a:moveTo>
                  <a:lnTo>
                    <a:pt x="510464" y="498748"/>
                  </a:lnTo>
                  <a:lnTo>
                    <a:pt x="419938" y="0"/>
                  </a:lnTo>
                  <a:lnTo>
                    <a:pt x="0" y="0"/>
                  </a:lnTo>
                  <a:lnTo>
                    <a:pt x="67666" y="49874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8DB10F8-6D94-D6CA-044C-98A6FF1B7E5E}"/>
                </a:ext>
              </a:extLst>
            </p:cNvPr>
            <p:cNvSpPr/>
            <p:nvPr/>
          </p:nvSpPr>
          <p:spPr>
            <a:xfrm>
              <a:off x="2765061" y="-1120841"/>
              <a:ext cx="510463" cy="498748"/>
            </a:xfrm>
            <a:custGeom>
              <a:avLst/>
              <a:gdLst>
                <a:gd name="connsiteX0" fmla="*/ 67666 w 510463"/>
                <a:gd name="connsiteY0" fmla="*/ 498748 h 498748"/>
                <a:gd name="connsiteX1" fmla="*/ 510464 w 510463"/>
                <a:gd name="connsiteY1" fmla="*/ 498748 h 498748"/>
                <a:gd name="connsiteX2" fmla="*/ 419938 w 510463"/>
                <a:gd name="connsiteY2" fmla="*/ 0 h 498748"/>
                <a:gd name="connsiteX3" fmla="*/ 0 w 510463"/>
                <a:gd name="connsiteY3" fmla="*/ 0 h 498748"/>
                <a:gd name="connsiteX4" fmla="*/ 67666 w 510463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463" h="498748">
                  <a:moveTo>
                    <a:pt x="67666" y="498748"/>
                  </a:moveTo>
                  <a:lnTo>
                    <a:pt x="510464" y="498748"/>
                  </a:lnTo>
                  <a:lnTo>
                    <a:pt x="419938" y="0"/>
                  </a:lnTo>
                  <a:lnTo>
                    <a:pt x="0" y="0"/>
                  </a:lnTo>
                  <a:lnTo>
                    <a:pt x="67666" y="49874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9D592B7-A035-8985-74D7-1459F09A1802}"/>
                </a:ext>
              </a:extLst>
            </p:cNvPr>
            <p:cNvSpPr/>
            <p:nvPr/>
          </p:nvSpPr>
          <p:spPr>
            <a:xfrm>
              <a:off x="2765061" y="-1120841"/>
              <a:ext cx="189337" cy="498748"/>
            </a:xfrm>
            <a:custGeom>
              <a:avLst/>
              <a:gdLst>
                <a:gd name="connsiteX0" fmla="*/ 189338 w 189337"/>
                <a:gd name="connsiteY0" fmla="*/ 498748 h 498748"/>
                <a:gd name="connsiteX1" fmla="*/ 69209 w 189337"/>
                <a:gd name="connsiteY1" fmla="*/ 498748 h 498748"/>
                <a:gd name="connsiteX2" fmla="*/ 0 w 189337"/>
                <a:gd name="connsiteY2" fmla="*/ 0 h 498748"/>
                <a:gd name="connsiteX3" fmla="*/ 120129 w 189337"/>
                <a:gd name="connsiteY3" fmla="*/ 0 h 498748"/>
                <a:gd name="connsiteX4" fmla="*/ 189338 w 189337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37" h="498748">
                  <a:moveTo>
                    <a:pt x="189338" y="498748"/>
                  </a:moveTo>
                  <a:lnTo>
                    <a:pt x="69209" y="498748"/>
                  </a:lnTo>
                  <a:lnTo>
                    <a:pt x="0" y="0"/>
                  </a:lnTo>
                  <a:lnTo>
                    <a:pt x="120129" y="0"/>
                  </a:lnTo>
                  <a:lnTo>
                    <a:pt x="189338" y="49874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7DA0A37-5FCD-CC1C-4A82-AD8AE8278233}"/>
                </a:ext>
              </a:extLst>
            </p:cNvPr>
            <p:cNvSpPr/>
            <p:nvPr/>
          </p:nvSpPr>
          <p:spPr>
            <a:xfrm>
              <a:off x="3941723" y="-897956"/>
              <a:ext cx="737920" cy="275863"/>
            </a:xfrm>
            <a:custGeom>
              <a:avLst/>
              <a:gdLst>
                <a:gd name="connsiteX0" fmla="*/ 643681 w 737920"/>
                <a:gd name="connsiteY0" fmla="*/ 120815 h 275863"/>
                <a:gd name="connsiteX1" fmla="*/ 643681 w 737920"/>
                <a:gd name="connsiteY1" fmla="*/ 0 h 275863"/>
                <a:gd name="connsiteX2" fmla="*/ 0 w 737920"/>
                <a:gd name="connsiteY2" fmla="*/ 0 h 275863"/>
                <a:gd name="connsiteX3" fmla="*/ 0 w 737920"/>
                <a:gd name="connsiteY3" fmla="*/ 120815 h 275863"/>
                <a:gd name="connsiteX4" fmla="*/ 0 w 737920"/>
                <a:gd name="connsiteY4" fmla="*/ 275863 h 275863"/>
                <a:gd name="connsiteX5" fmla="*/ 737921 w 737920"/>
                <a:gd name="connsiteY5" fmla="*/ 275863 h 275863"/>
                <a:gd name="connsiteX6" fmla="*/ 737921 w 737920"/>
                <a:gd name="connsiteY6" fmla="*/ 120815 h 275863"/>
                <a:gd name="connsiteX7" fmla="*/ 643681 w 737920"/>
                <a:gd name="connsiteY7" fmla="*/ 120815 h 27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7920" h="275863">
                  <a:moveTo>
                    <a:pt x="643681" y="120815"/>
                  </a:moveTo>
                  <a:lnTo>
                    <a:pt x="643681" y="0"/>
                  </a:lnTo>
                  <a:lnTo>
                    <a:pt x="0" y="0"/>
                  </a:lnTo>
                  <a:lnTo>
                    <a:pt x="0" y="120815"/>
                  </a:lnTo>
                  <a:lnTo>
                    <a:pt x="0" y="275863"/>
                  </a:lnTo>
                  <a:lnTo>
                    <a:pt x="737921" y="275863"/>
                  </a:lnTo>
                  <a:lnTo>
                    <a:pt x="737921" y="120815"/>
                  </a:lnTo>
                  <a:lnTo>
                    <a:pt x="643681" y="120815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55AD79F4-F3E4-80EF-28E4-F0A97509B56C}"/>
                </a:ext>
              </a:extLst>
            </p:cNvPr>
            <p:cNvSpPr/>
            <p:nvPr/>
          </p:nvSpPr>
          <p:spPr>
            <a:xfrm>
              <a:off x="3941723" y="-1023343"/>
              <a:ext cx="520464" cy="125330"/>
            </a:xfrm>
            <a:custGeom>
              <a:avLst/>
              <a:gdLst>
                <a:gd name="connsiteX0" fmla="*/ 520465 w 520464"/>
                <a:gd name="connsiteY0" fmla="*/ 0 h 125330"/>
                <a:gd name="connsiteX1" fmla="*/ 0 w 520464"/>
                <a:gd name="connsiteY1" fmla="*/ 0 h 125330"/>
                <a:gd name="connsiteX2" fmla="*/ 0 w 520464"/>
                <a:gd name="connsiteY2" fmla="*/ 125330 h 125330"/>
                <a:gd name="connsiteX3" fmla="*/ 520465 w 520464"/>
                <a:gd name="connsiteY3" fmla="*/ 125330 h 125330"/>
                <a:gd name="connsiteX4" fmla="*/ 520465 w 520464"/>
                <a:gd name="connsiteY4" fmla="*/ 0 h 12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464" h="125330">
                  <a:moveTo>
                    <a:pt x="520465" y="0"/>
                  </a:moveTo>
                  <a:lnTo>
                    <a:pt x="0" y="0"/>
                  </a:lnTo>
                  <a:lnTo>
                    <a:pt x="0" y="125330"/>
                  </a:lnTo>
                  <a:lnTo>
                    <a:pt x="520465" y="125330"/>
                  </a:lnTo>
                  <a:lnTo>
                    <a:pt x="520465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9" name="图形 498">
              <a:extLst>
                <a:ext uri="{FF2B5EF4-FFF2-40B4-BE49-F238E27FC236}">
                  <a16:creationId xmlns:a16="http://schemas.microsoft.com/office/drawing/2014/main" id="{BD90E764-E31A-25A1-55F8-047AC941552C}"/>
                </a:ext>
              </a:extLst>
            </p:cNvPr>
            <p:cNvGrpSpPr/>
            <p:nvPr/>
          </p:nvGrpSpPr>
          <p:grpSpPr>
            <a:xfrm>
              <a:off x="3941723" y="-1023343"/>
              <a:ext cx="737920" cy="401250"/>
              <a:chOff x="3941723" y="-1023343"/>
              <a:chExt cx="737920" cy="401250"/>
            </a:xfrm>
            <a:solidFill>
              <a:srgbClr val="FFFFFF">
                <a:alpha val="30000"/>
              </a:srgbClr>
            </a:solidFill>
          </p:grpSpPr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38497A60-C718-E8CF-D4C5-C81B883A6B0E}"/>
                  </a:ext>
                </a:extLst>
              </p:cNvPr>
              <p:cNvSpPr/>
              <p:nvPr/>
            </p:nvSpPr>
            <p:spPr>
              <a:xfrm>
                <a:off x="3941723" y="-897956"/>
                <a:ext cx="737920" cy="275863"/>
              </a:xfrm>
              <a:custGeom>
                <a:avLst/>
                <a:gdLst>
                  <a:gd name="connsiteX0" fmla="*/ 643681 w 737920"/>
                  <a:gd name="connsiteY0" fmla="*/ 120815 h 275863"/>
                  <a:gd name="connsiteX1" fmla="*/ 643681 w 737920"/>
                  <a:gd name="connsiteY1" fmla="*/ 0 h 275863"/>
                  <a:gd name="connsiteX2" fmla="*/ 0 w 737920"/>
                  <a:gd name="connsiteY2" fmla="*/ 0 h 275863"/>
                  <a:gd name="connsiteX3" fmla="*/ 0 w 737920"/>
                  <a:gd name="connsiteY3" fmla="*/ 120815 h 275863"/>
                  <a:gd name="connsiteX4" fmla="*/ 0 w 737920"/>
                  <a:gd name="connsiteY4" fmla="*/ 275863 h 275863"/>
                  <a:gd name="connsiteX5" fmla="*/ 737921 w 737920"/>
                  <a:gd name="connsiteY5" fmla="*/ 275863 h 275863"/>
                  <a:gd name="connsiteX6" fmla="*/ 737921 w 737920"/>
                  <a:gd name="connsiteY6" fmla="*/ 120815 h 275863"/>
                  <a:gd name="connsiteX7" fmla="*/ 643681 w 737920"/>
                  <a:gd name="connsiteY7" fmla="*/ 120815 h 275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7920" h="275863">
                    <a:moveTo>
                      <a:pt x="643681" y="120815"/>
                    </a:moveTo>
                    <a:lnTo>
                      <a:pt x="643681" y="0"/>
                    </a:lnTo>
                    <a:lnTo>
                      <a:pt x="0" y="0"/>
                    </a:lnTo>
                    <a:lnTo>
                      <a:pt x="0" y="120815"/>
                    </a:lnTo>
                    <a:lnTo>
                      <a:pt x="0" y="275863"/>
                    </a:lnTo>
                    <a:lnTo>
                      <a:pt x="737921" y="275863"/>
                    </a:lnTo>
                    <a:lnTo>
                      <a:pt x="737921" y="120815"/>
                    </a:lnTo>
                    <a:lnTo>
                      <a:pt x="643681" y="120815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87E48294-C888-62AD-DB22-87760EC3A597}"/>
                  </a:ext>
                </a:extLst>
              </p:cNvPr>
              <p:cNvSpPr/>
              <p:nvPr/>
            </p:nvSpPr>
            <p:spPr>
              <a:xfrm>
                <a:off x="3941723" y="-1023343"/>
                <a:ext cx="520464" cy="125330"/>
              </a:xfrm>
              <a:custGeom>
                <a:avLst/>
                <a:gdLst>
                  <a:gd name="connsiteX0" fmla="*/ 520465 w 520464"/>
                  <a:gd name="connsiteY0" fmla="*/ 0 h 125330"/>
                  <a:gd name="connsiteX1" fmla="*/ 0 w 520464"/>
                  <a:gd name="connsiteY1" fmla="*/ 0 h 125330"/>
                  <a:gd name="connsiteX2" fmla="*/ 0 w 520464"/>
                  <a:gd name="connsiteY2" fmla="*/ 125330 h 125330"/>
                  <a:gd name="connsiteX3" fmla="*/ 520465 w 520464"/>
                  <a:gd name="connsiteY3" fmla="*/ 125330 h 125330"/>
                  <a:gd name="connsiteX4" fmla="*/ 520465 w 520464"/>
                  <a:gd name="connsiteY4" fmla="*/ 0 h 125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464" h="125330">
                    <a:moveTo>
                      <a:pt x="520465" y="0"/>
                    </a:moveTo>
                    <a:lnTo>
                      <a:pt x="0" y="0"/>
                    </a:lnTo>
                    <a:lnTo>
                      <a:pt x="0" y="125330"/>
                    </a:lnTo>
                    <a:lnTo>
                      <a:pt x="520465" y="125330"/>
                    </a:lnTo>
                    <a:lnTo>
                      <a:pt x="520465" y="0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C42BC9FB-4CB3-47D0-0AA0-220125B73509}"/>
                </a:ext>
              </a:extLst>
            </p:cNvPr>
            <p:cNvSpPr/>
            <p:nvPr/>
          </p:nvSpPr>
          <p:spPr>
            <a:xfrm>
              <a:off x="4437728" y="-1827558"/>
              <a:ext cx="561841" cy="484231"/>
            </a:xfrm>
            <a:custGeom>
              <a:avLst/>
              <a:gdLst>
                <a:gd name="connsiteX0" fmla="*/ 424282 w 561841"/>
                <a:gd name="connsiteY0" fmla="*/ 55378 h 484231"/>
                <a:gd name="connsiteX1" fmla="*/ 424282 w 561841"/>
                <a:gd name="connsiteY1" fmla="*/ 0 h 484231"/>
                <a:gd name="connsiteX2" fmla="*/ 0 w 561841"/>
                <a:gd name="connsiteY2" fmla="*/ 0 h 484231"/>
                <a:gd name="connsiteX3" fmla="*/ 0 w 561841"/>
                <a:gd name="connsiteY3" fmla="*/ 484232 h 484231"/>
                <a:gd name="connsiteX4" fmla="*/ 258432 w 561841"/>
                <a:gd name="connsiteY4" fmla="*/ 484232 h 484231"/>
                <a:gd name="connsiteX5" fmla="*/ 561842 w 561841"/>
                <a:gd name="connsiteY5" fmla="*/ 484232 h 484231"/>
                <a:gd name="connsiteX6" fmla="*/ 561842 w 561841"/>
                <a:gd name="connsiteY6" fmla="*/ 55378 h 484231"/>
                <a:gd name="connsiteX7" fmla="*/ 424282 w 561841"/>
                <a:gd name="connsiteY7" fmla="*/ 55378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841" h="484231">
                  <a:moveTo>
                    <a:pt x="424282" y="55378"/>
                  </a:moveTo>
                  <a:lnTo>
                    <a:pt x="424282" y="0"/>
                  </a:lnTo>
                  <a:lnTo>
                    <a:pt x="0" y="0"/>
                  </a:lnTo>
                  <a:lnTo>
                    <a:pt x="0" y="484232"/>
                  </a:lnTo>
                  <a:lnTo>
                    <a:pt x="258432" y="484232"/>
                  </a:lnTo>
                  <a:lnTo>
                    <a:pt x="561842" y="484232"/>
                  </a:lnTo>
                  <a:lnTo>
                    <a:pt x="561842" y="55378"/>
                  </a:lnTo>
                  <a:lnTo>
                    <a:pt x="424282" y="5537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B6A25FF1-EED1-F609-708F-A9E07B4F7223}"/>
                </a:ext>
              </a:extLst>
            </p:cNvPr>
            <p:cNvSpPr/>
            <p:nvPr/>
          </p:nvSpPr>
          <p:spPr>
            <a:xfrm>
              <a:off x="4437728" y="-1827558"/>
              <a:ext cx="561841" cy="484231"/>
            </a:xfrm>
            <a:custGeom>
              <a:avLst/>
              <a:gdLst>
                <a:gd name="connsiteX0" fmla="*/ 424282 w 561841"/>
                <a:gd name="connsiteY0" fmla="*/ 55378 h 484231"/>
                <a:gd name="connsiteX1" fmla="*/ 424282 w 561841"/>
                <a:gd name="connsiteY1" fmla="*/ 0 h 484231"/>
                <a:gd name="connsiteX2" fmla="*/ 0 w 561841"/>
                <a:gd name="connsiteY2" fmla="*/ 0 h 484231"/>
                <a:gd name="connsiteX3" fmla="*/ 0 w 561841"/>
                <a:gd name="connsiteY3" fmla="*/ 484232 h 484231"/>
                <a:gd name="connsiteX4" fmla="*/ 258432 w 561841"/>
                <a:gd name="connsiteY4" fmla="*/ 484232 h 484231"/>
                <a:gd name="connsiteX5" fmla="*/ 561842 w 561841"/>
                <a:gd name="connsiteY5" fmla="*/ 484232 h 484231"/>
                <a:gd name="connsiteX6" fmla="*/ 561842 w 561841"/>
                <a:gd name="connsiteY6" fmla="*/ 55378 h 484231"/>
                <a:gd name="connsiteX7" fmla="*/ 424282 w 561841"/>
                <a:gd name="connsiteY7" fmla="*/ 55378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841" h="484231">
                  <a:moveTo>
                    <a:pt x="424282" y="55378"/>
                  </a:moveTo>
                  <a:lnTo>
                    <a:pt x="424282" y="0"/>
                  </a:lnTo>
                  <a:lnTo>
                    <a:pt x="0" y="0"/>
                  </a:lnTo>
                  <a:lnTo>
                    <a:pt x="0" y="484232"/>
                  </a:lnTo>
                  <a:lnTo>
                    <a:pt x="258432" y="484232"/>
                  </a:lnTo>
                  <a:lnTo>
                    <a:pt x="561842" y="484232"/>
                  </a:lnTo>
                  <a:lnTo>
                    <a:pt x="561842" y="55378"/>
                  </a:lnTo>
                  <a:lnTo>
                    <a:pt x="424282" y="5537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1E041E6-9DF3-CBDF-517A-6343F9689D1F}"/>
                </a:ext>
              </a:extLst>
            </p:cNvPr>
            <p:cNvSpPr/>
            <p:nvPr/>
          </p:nvSpPr>
          <p:spPr>
            <a:xfrm>
              <a:off x="4433670" y="-1827558"/>
              <a:ext cx="116643" cy="484231"/>
            </a:xfrm>
            <a:custGeom>
              <a:avLst/>
              <a:gdLst>
                <a:gd name="connsiteX0" fmla="*/ 116643 w 116643"/>
                <a:gd name="connsiteY0" fmla="*/ 0 h 484231"/>
                <a:gd name="connsiteX1" fmla="*/ 0 w 116643"/>
                <a:gd name="connsiteY1" fmla="*/ 0 h 484231"/>
                <a:gd name="connsiteX2" fmla="*/ 0 w 116643"/>
                <a:gd name="connsiteY2" fmla="*/ 484232 h 484231"/>
                <a:gd name="connsiteX3" fmla="*/ 116643 w 116643"/>
                <a:gd name="connsiteY3" fmla="*/ 484232 h 484231"/>
                <a:gd name="connsiteX4" fmla="*/ 116643 w 116643"/>
                <a:gd name="connsiteY4" fmla="*/ 0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43" h="484231">
                  <a:moveTo>
                    <a:pt x="116643" y="0"/>
                  </a:moveTo>
                  <a:lnTo>
                    <a:pt x="0" y="0"/>
                  </a:lnTo>
                  <a:lnTo>
                    <a:pt x="0" y="484232"/>
                  </a:lnTo>
                  <a:lnTo>
                    <a:pt x="116643" y="484232"/>
                  </a:lnTo>
                  <a:lnTo>
                    <a:pt x="116643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0C18DF58-7DB7-993A-846E-B1DB1A60316A}"/>
                </a:ext>
              </a:extLst>
            </p:cNvPr>
            <p:cNvSpPr/>
            <p:nvPr/>
          </p:nvSpPr>
          <p:spPr>
            <a:xfrm>
              <a:off x="4696160" y="-1772179"/>
              <a:ext cx="111957" cy="428853"/>
            </a:xfrm>
            <a:custGeom>
              <a:avLst/>
              <a:gdLst>
                <a:gd name="connsiteX0" fmla="*/ 111957 w 111957"/>
                <a:gd name="connsiteY0" fmla="*/ 0 h 428853"/>
                <a:gd name="connsiteX1" fmla="*/ 0 w 111957"/>
                <a:gd name="connsiteY1" fmla="*/ 0 h 428853"/>
                <a:gd name="connsiteX2" fmla="*/ 0 w 111957"/>
                <a:gd name="connsiteY2" fmla="*/ 428853 h 428853"/>
                <a:gd name="connsiteX3" fmla="*/ 111957 w 111957"/>
                <a:gd name="connsiteY3" fmla="*/ 428853 h 428853"/>
                <a:gd name="connsiteX4" fmla="*/ 111957 w 111957"/>
                <a:gd name="connsiteY4" fmla="*/ 0 h 42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57" h="428853">
                  <a:moveTo>
                    <a:pt x="111957" y="0"/>
                  </a:moveTo>
                  <a:lnTo>
                    <a:pt x="0" y="0"/>
                  </a:lnTo>
                  <a:lnTo>
                    <a:pt x="0" y="428853"/>
                  </a:lnTo>
                  <a:lnTo>
                    <a:pt x="111957" y="428853"/>
                  </a:lnTo>
                  <a:lnTo>
                    <a:pt x="111957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C6EB88F5-98FC-622A-9A7E-67A370DBB937}"/>
                </a:ext>
              </a:extLst>
            </p:cNvPr>
            <p:cNvSpPr/>
            <p:nvPr/>
          </p:nvSpPr>
          <p:spPr>
            <a:xfrm>
              <a:off x="3941723" y="-918873"/>
              <a:ext cx="520464" cy="20916"/>
            </a:xfrm>
            <a:custGeom>
              <a:avLst/>
              <a:gdLst>
                <a:gd name="connsiteX0" fmla="*/ 520465 w 520464"/>
                <a:gd name="connsiteY0" fmla="*/ 0 h 20916"/>
                <a:gd name="connsiteX1" fmla="*/ 0 w 520464"/>
                <a:gd name="connsiteY1" fmla="*/ 0 h 20916"/>
                <a:gd name="connsiteX2" fmla="*/ 0 w 520464"/>
                <a:gd name="connsiteY2" fmla="*/ 20917 h 20916"/>
                <a:gd name="connsiteX3" fmla="*/ 520465 w 520464"/>
                <a:gd name="connsiteY3" fmla="*/ 20917 h 20916"/>
                <a:gd name="connsiteX4" fmla="*/ 520465 w 520464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464" h="20916">
                  <a:moveTo>
                    <a:pt x="520465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520465" y="20917"/>
                  </a:lnTo>
                  <a:lnTo>
                    <a:pt x="520465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27FFF965-B5D3-99F5-B9D4-45A17E5CB10B}"/>
                </a:ext>
              </a:extLst>
            </p:cNvPr>
            <p:cNvSpPr/>
            <p:nvPr/>
          </p:nvSpPr>
          <p:spPr>
            <a:xfrm>
              <a:off x="3941723" y="-798000"/>
              <a:ext cx="643680" cy="20916"/>
            </a:xfrm>
            <a:custGeom>
              <a:avLst/>
              <a:gdLst>
                <a:gd name="connsiteX0" fmla="*/ 643681 w 643680"/>
                <a:gd name="connsiteY0" fmla="*/ 0 h 20916"/>
                <a:gd name="connsiteX1" fmla="*/ 0 w 643680"/>
                <a:gd name="connsiteY1" fmla="*/ 0 h 20916"/>
                <a:gd name="connsiteX2" fmla="*/ 0 w 643680"/>
                <a:gd name="connsiteY2" fmla="*/ 20917 h 20916"/>
                <a:gd name="connsiteX3" fmla="*/ 643681 w 643680"/>
                <a:gd name="connsiteY3" fmla="*/ 20917 h 20916"/>
                <a:gd name="connsiteX4" fmla="*/ 643681 w 643680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680" h="20916">
                  <a:moveTo>
                    <a:pt x="643681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643681" y="20917"/>
                  </a:lnTo>
                  <a:lnTo>
                    <a:pt x="64368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CBC46F7B-8745-74FE-EF44-09AA73FAA28D}"/>
                </a:ext>
              </a:extLst>
            </p:cNvPr>
            <p:cNvSpPr/>
            <p:nvPr/>
          </p:nvSpPr>
          <p:spPr>
            <a:xfrm>
              <a:off x="3941723" y="-642952"/>
              <a:ext cx="737920" cy="20916"/>
            </a:xfrm>
            <a:custGeom>
              <a:avLst/>
              <a:gdLst>
                <a:gd name="connsiteX0" fmla="*/ 737921 w 737920"/>
                <a:gd name="connsiteY0" fmla="*/ 0 h 20916"/>
                <a:gd name="connsiteX1" fmla="*/ 0 w 737920"/>
                <a:gd name="connsiteY1" fmla="*/ 0 h 20916"/>
                <a:gd name="connsiteX2" fmla="*/ 0 w 737920"/>
                <a:gd name="connsiteY2" fmla="*/ 20917 h 20916"/>
                <a:gd name="connsiteX3" fmla="*/ 737921 w 737920"/>
                <a:gd name="connsiteY3" fmla="*/ 20917 h 20916"/>
                <a:gd name="connsiteX4" fmla="*/ 737921 w 737920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920" h="20916">
                  <a:moveTo>
                    <a:pt x="737921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737921" y="20917"/>
                  </a:lnTo>
                  <a:lnTo>
                    <a:pt x="73792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2B35CD62-EBDD-CDF2-6C73-BED21F72D2B3}"/>
                </a:ext>
              </a:extLst>
            </p:cNvPr>
            <p:cNvSpPr/>
            <p:nvPr/>
          </p:nvSpPr>
          <p:spPr>
            <a:xfrm>
              <a:off x="5194679" y="-553113"/>
              <a:ext cx="110286" cy="314553"/>
            </a:xfrm>
            <a:custGeom>
              <a:avLst/>
              <a:gdLst>
                <a:gd name="connsiteX0" fmla="*/ 83496 w 110286"/>
                <a:gd name="connsiteY0" fmla="*/ 0 h 314553"/>
                <a:gd name="connsiteX1" fmla="*/ 109957 w 110286"/>
                <a:gd name="connsiteY1" fmla="*/ 293694 h 314553"/>
                <a:gd name="connsiteX2" fmla="*/ 109779 w 110286"/>
                <a:gd name="connsiteY2" fmla="*/ 301238 h 314553"/>
                <a:gd name="connsiteX3" fmla="*/ 106419 w 110286"/>
                <a:gd name="connsiteY3" fmla="*/ 308039 h 314553"/>
                <a:gd name="connsiteX4" fmla="*/ 100510 w 110286"/>
                <a:gd name="connsiteY4" fmla="*/ 312782 h 314553"/>
                <a:gd name="connsiteX5" fmla="*/ 93154 w 110286"/>
                <a:gd name="connsiteY5" fmla="*/ 314553 h 314553"/>
                <a:gd name="connsiteX6" fmla="*/ 93154 w 110286"/>
                <a:gd name="connsiteY6" fmla="*/ 314553 h 314553"/>
                <a:gd name="connsiteX7" fmla="*/ 83182 w 110286"/>
                <a:gd name="connsiteY7" fmla="*/ 311468 h 314553"/>
                <a:gd name="connsiteX8" fmla="*/ 76867 w 110286"/>
                <a:gd name="connsiteY8" fmla="*/ 303123 h 314553"/>
                <a:gd name="connsiteX9" fmla="*/ 0 w 110286"/>
                <a:gd name="connsiteY9" fmla="*/ 228 h 314553"/>
                <a:gd name="connsiteX10" fmla="*/ 83496 w 110286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6" h="314553">
                  <a:moveTo>
                    <a:pt x="83496" y="0"/>
                  </a:moveTo>
                  <a:lnTo>
                    <a:pt x="109957" y="293694"/>
                  </a:lnTo>
                  <a:cubicBezTo>
                    <a:pt x="110448" y="296209"/>
                    <a:pt x="110391" y="298780"/>
                    <a:pt x="109779" y="301238"/>
                  </a:cubicBezTo>
                  <a:cubicBezTo>
                    <a:pt x="109168" y="303752"/>
                    <a:pt x="108019" y="306038"/>
                    <a:pt x="106419" y="308039"/>
                  </a:cubicBezTo>
                  <a:cubicBezTo>
                    <a:pt x="104819" y="310039"/>
                    <a:pt x="102801" y="311639"/>
                    <a:pt x="100510" y="312782"/>
                  </a:cubicBezTo>
                  <a:cubicBezTo>
                    <a:pt x="98218" y="313868"/>
                    <a:pt x="95709" y="314497"/>
                    <a:pt x="93154" y="314553"/>
                  </a:cubicBezTo>
                  <a:lnTo>
                    <a:pt x="93154" y="314553"/>
                  </a:lnTo>
                  <a:cubicBezTo>
                    <a:pt x="89588" y="314553"/>
                    <a:pt x="86102" y="313468"/>
                    <a:pt x="83182" y="311468"/>
                  </a:cubicBezTo>
                  <a:cubicBezTo>
                    <a:pt x="80262" y="309410"/>
                    <a:pt x="78055" y="306495"/>
                    <a:pt x="76867" y="303123"/>
                  </a:cubicBezTo>
                  <a:lnTo>
                    <a:pt x="0" y="228"/>
                  </a:lnTo>
                  <a:lnTo>
                    <a:pt x="83496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86C49C55-A3F7-6519-11B2-5B31A4AF14FC}"/>
                </a:ext>
              </a:extLst>
            </p:cNvPr>
            <p:cNvSpPr/>
            <p:nvPr/>
          </p:nvSpPr>
          <p:spPr>
            <a:xfrm>
              <a:off x="5194679" y="-553113"/>
              <a:ext cx="110286" cy="314553"/>
            </a:xfrm>
            <a:custGeom>
              <a:avLst/>
              <a:gdLst>
                <a:gd name="connsiteX0" fmla="*/ 83496 w 110286"/>
                <a:gd name="connsiteY0" fmla="*/ 0 h 314553"/>
                <a:gd name="connsiteX1" fmla="*/ 109957 w 110286"/>
                <a:gd name="connsiteY1" fmla="*/ 293694 h 314553"/>
                <a:gd name="connsiteX2" fmla="*/ 109779 w 110286"/>
                <a:gd name="connsiteY2" fmla="*/ 301238 h 314553"/>
                <a:gd name="connsiteX3" fmla="*/ 106419 w 110286"/>
                <a:gd name="connsiteY3" fmla="*/ 308039 h 314553"/>
                <a:gd name="connsiteX4" fmla="*/ 100510 w 110286"/>
                <a:gd name="connsiteY4" fmla="*/ 312782 h 314553"/>
                <a:gd name="connsiteX5" fmla="*/ 93154 w 110286"/>
                <a:gd name="connsiteY5" fmla="*/ 314553 h 314553"/>
                <a:gd name="connsiteX6" fmla="*/ 93154 w 110286"/>
                <a:gd name="connsiteY6" fmla="*/ 314553 h 314553"/>
                <a:gd name="connsiteX7" fmla="*/ 83182 w 110286"/>
                <a:gd name="connsiteY7" fmla="*/ 311468 h 314553"/>
                <a:gd name="connsiteX8" fmla="*/ 76867 w 110286"/>
                <a:gd name="connsiteY8" fmla="*/ 303123 h 314553"/>
                <a:gd name="connsiteX9" fmla="*/ 0 w 110286"/>
                <a:gd name="connsiteY9" fmla="*/ 228 h 314553"/>
                <a:gd name="connsiteX10" fmla="*/ 83496 w 110286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6" h="314553">
                  <a:moveTo>
                    <a:pt x="83496" y="0"/>
                  </a:moveTo>
                  <a:lnTo>
                    <a:pt x="109957" y="293694"/>
                  </a:lnTo>
                  <a:cubicBezTo>
                    <a:pt x="110448" y="296209"/>
                    <a:pt x="110391" y="298780"/>
                    <a:pt x="109779" y="301238"/>
                  </a:cubicBezTo>
                  <a:cubicBezTo>
                    <a:pt x="109168" y="303752"/>
                    <a:pt x="108019" y="306038"/>
                    <a:pt x="106419" y="308039"/>
                  </a:cubicBezTo>
                  <a:cubicBezTo>
                    <a:pt x="104819" y="310039"/>
                    <a:pt x="102801" y="311639"/>
                    <a:pt x="100510" y="312782"/>
                  </a:cubicBezTo>
                  <a:cubicBezTo>
                    <a:pt x="98218" y="313868"/>
                    <a:pt x="95709" y="314497"/>
                    <a:pt x="93154" y="314553"/>
                  </a:cubicBezTo>
                  <a:lnTo>
                    <a:pt x="93154" y="314553"/>
                  </a:lnTo>
                  <a:cubicBezTo>
                    <a:pt x="89588" y="314553"/>
                    <a:pt x="86102" y="313468"/>
                    <a:pt x="83182" y="311468"/>
                  </a:cubicBezTo>
                  <a:cubicBezTo>
                    <a:pt x="80262" y="309410"/>
                    <a:pt x="78055" y="306495"/>
                    <a:pt x="76867" y="303123"/>
                  </a:cubicBezTo>
                  <a:lnTo>
                    <a:pt x="0" y="228"/>
                  </a:lnTo>
                  <a:lnTo>
                    <a:pt x="83496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66B454D4-8851-2BA7-7297-F1FDB3C8A4F6}"/>
                </a:ext>
              </a:extLst>
            </p:cNvPr>
            <p:cNvSpPr/>
            <p:nvPr/>
          </p:nvSpPr>
          <p:spPr>
            <a:xfrm>
              <a:off x="5194165" y="-553113"/>
              <a:ext cx="110246" cy="313010"/>
            </a:xfrm>
            <a:custGeom>
              <a:avLst/>
              <a:gdLst>
                <a:gd name="connsiteX0" fmla="*/ 56007 w 110246"/>
                <a:gd name="connsiteY0" fmla="*/ 32518 h 313010"/>
                <a:gd name="connsiteX1" fmla="*/ 8172 w 110246"/>
                <a:gd name="connsiteY1" fmla="*/ 23375 h 313010"/>
                <a:gd name="connsiteX2" fmla="*/ 0 w 110246"/>
                <a:gd name="connsiteY2" fmla="*/ 0 h 313010"/>
                <a:gd name="connsiteX3" fmla="*/ 83496 w 110246"/>
                <a:gd name="connsiteY3" fmla="*/ 0 h 313010"/>
                <a:gd name="connsiteX4" fmla="*/ 109957 w 110246"/>
                <a:gd name="connsiteY4" fmla="*/ 293694 h 313010"/>
                <a:gd name="connsiteX5" fmla="*/ 108214 w 110246"/>
                <a:gd name="connsiteY5" fmla="*/ 305124 h 313010"/>
                <a:gd name="connsiteX6" fmla="*/ 99784 w 110246"/>
                <a:gd name="connsiteY6" fmla="*/ 313011 h 313010"/>
                <a:gd name="connsiteX7" fmla="*/ 56007 w 110246"/>
                <a:gd name="connsiteY7" fmla="*/ 32518 h 3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46" h="313010">
                  <a:moveTo>
                    <a:pt x="56007" y="32518"/>
                  </a:moveTo>
                  <a:lnTo>
                    <a:pt x="8172" y="23375"/>
                  </a:lnTo>
                  <a:lnTo>
                    <a:pt x="0" y="0"/>
                  </a:lnTo>
                  <a:lnTo>
                    <a:pt x="83496" y="0"/>
                  </a:lnTo>
                  <a:lnTo>
                    <a:pt x="109957" y="293694"/>
                  </a:lnTo>
                  <a:cubicBezTo>
                    <a:pt x="110671" y="297580"/>
                    <a:pt x="110054" y="301638"/>
                    <a:pt x="108214" y="305124"/>
                  </a:cubicBezTo>
                  <a:cubicBezTo>
                    <a:pt x="106368" y="308610"/>
                    <a:pt x="103396" y="311410"/>
                    <a:pt x="99784" y="313011"/>
                  </a:cubicBezTo>
                  <a:lnTo>
                    <a:pt x="56007" y="3251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42872E6A-7A5F-2693-4ECF-81E38AC463B7}"/>
                </a:ext>
              </a:extLst>
            </p:cNvPr>
            <p:cNvSpPr/>
            <p:nvPr/>
          </p:nvSpPr>
          <p:spPr>
            <a:xfrm>
              <a:off x="3028253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74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74" y="312782"/>
                  </a:cubicBezTo>
                  <a:cubicBezTo>
                    <a:pt x="12066" y="313868"/>
                    <a:pt x="14575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478D79FB-F498-6A83-0875-E5A650FF46A9}"/>
                </a:ext>
              </a:extLst>
            </p:cNvPr>
            <p:cNvSpPr/>
            <p:nvPr/>
          </p:nvSpPr>
          <p:spPr>
            <a:xfrm>
              <a:off x="3028253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74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74" y="312782"/>
                  </a:cubicBezTo>
                  <a:cubicBezTo>
                    <a:pt x="12066" y="313868"/>
                    <a:pt x="14575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A2E00360-852F-4882-E614-18D2A5A7BC18}"/>
                </a:ext>
              </a:extLst>
            </p:cNvPr>
            <p:cNvSpPr/>
            <p:nvPr/>
          </p:nvSpPr>
          <p:spPr>
            <a:xfrm>
              <a:off x="3040982" y="-553113"/>
              <a:ext cx="97554" cy="314325"/>
            </a:xfrm>
            <a:custGeom>
              <a:avLst/>
              <a:gdLst>
                <a:gd name="connsiteX0" fmla="*/ 28575 w 97554"/>
                <a:gd name="connsiteY0" fmla="*/ 156191 h 314325"/>
                <a:gd name="connsiteX1" fmla="*/ 0 w 97554"/>
                <a:gd name="connsiteY1" fmla="*/ 149047 h 314325"/>
                <a:gd name="connsiteX2" fmla="*/ 14059 w 97554"/>
                <a:gd name="connsiteY2" fmla="*/ 0 h 314325"/>
                <a:gd name="connsiteX3" fmla="*/ 97555 w 97554"/>
                <a:gd name="connsiteY3" fmla="*/ 0 h 314325"/>
                <a:gd name="connsiteX4" fmla="*/ 20688 w 97554"/>
                <a:gd name="connsiteY4" fmla="*/ 302895 h 314325"/>
                <a:gd name="connsiteX5" fmla="*/ 14373 w 97554"/>
                <a:gd name="connsiteY5" fmla="*/ 311239 h 314325"/>
                <a:gd name="connsiteX6" fmla="*/ 4400 w 97554"/>
                <a:gd name="connsiteY6" fmla="*/ 314325 h 314325"/>
                <a:gd name="connsiteX7" fmla="*/ 3372 w 97554"/>
                <a:gd name="connsiteY7" fmla="*/ 314325 h 314325"/>
                <a:gd name="connsiteX8" fmla="*/ 28575 w 97554"/>
                <a:gd name="connsiteY8" fmla="*/ 156191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54" h="314325">
                  <a:moveTo>
                    <a:pt x="28575" y="156191"/>
                  </a:moveTo>
                  <a:lnTo>
                    <a:pt x="0" y="149047"/>
                  </a:lnTo>
                  <a:lnTo>
                    <a:pt x="14059" y="0"/>
                  </a:lnTo>
                  <a:lnTo>
                    <a:pt x="97555" y="0"/>
                  </a:lnTo>
                  <a:lnTo>
                    <a:pt x="20688" y="302895"/>
                  </a:lnTo>
                  <a:cubicBezTo>
                    <a:pt x="19500" y="306267"/>
                    <a:pt x="17294" y="309181"/>
                    <a:pt x="14373" y="311239"/>
                  </a:cubicBezTo>
                  <a:cubicBezTo>
                    <a:pt x="11453" y="313239"/>
                    <a:pt x="7967" y="314325"/>
                    <a:pt x="4400" y="314325"/>
                  </a:cubicBezTo>
                  <a:lnTo>
                    <a:pt x="3372" y="314325"/>
                  </a:lnTo>
                  <a:lnTo>
                    <a:pt x="28575" y="156191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BD74B391-40D6-8D96-2839-765DF4080D12}"/>
                </a:ext>
              </a:extLst>
            </p:cNvPr>
            <p:cNvSpPr/>
            <p:nvPr/>
          </p:nvSpPr>
          <p:spPr>
            <a:xfrm>
              <a:off x="2720100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80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80" y="312782"/>
                  </a:cubicBezTo>
                  <a:cubicBezTo>
                    <a:pt x="12066" y="313868"/>
                    <a:pt x="14580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391B4D01-576C-8A20-0B13-83D290026BE5}"/>
                </a:ext>
              </a:extLst>
            </p:cNvPr>
            <p:cNvSpPr/>
            <p:nvPr/>
          </p:nvSpPr>
          <p:spPr>
            <a:xfrm>
              <a:off x="2720100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80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80" y="312782"/>
                  </a:cubicBezTo>
                  <a:cubicBezTo>
                    <a:pt x="12066" y="313868"/>
                    <a:pt x="14580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807EDD44-3A01-A4BC-4178-2BEE6B5B7F7B}"/>
                </a:ext>
              </a:extLst>
            </p:cNvPr>
            <p:cNvSpPr/>
            <p:nvPr/>
          </p:nvSpPr>
          <p:spPr>
            <a:xfrm>
              <a:off x="2736201" y="-553227"/>
              <a:ext cx="94183" cy="314325"/>
            </a:xfrm>
            <a:custGeom>
              <a:avLst/>
              <a:gdLst>
                <a:gd name="connsiteX0" fmla="*/ 43263 w 94183"/>
                <a:gd name="connsiteY0" fmla="*/ 25489 h 314325"/>
                <a:gd name="connsiteX1" fmla="*/ 6629 w 94183"/>
                <a:gd name="connsiteY1" fmla="*/ 18860 h 314325"/>
                <a:gd name="connsiteX2" fmla="*/ 10687 w 94183"/>
                <a:gd name="connsiteY2" fmla="*/ 0 h 314325"/>
                <a:gd name="connsiteX3" fmla="*/ 94183 w 94183"/>
                <a:gd name="connsiteY3" fmla="*/ 0 h 314325"/>
                <a:gd name="connsiteX4" fmla="*/ 17316 w 94183"/>
                <a:gd name="connsiteY4" fmla="*/ 302895 h 314325"/>
                <a:gd name="connsiteX5" fmla="*/ 11001 w 94183"/>
                <a:gd name="connsiteY5" fmla="*/ 311239 h 314325"/>
                <a:gd name="connsiteX6" fmla="*/ 1029 w 94183"/>
                <a:gd name="connsiteY6" fmla="*/ 314325 h 314325"/>
                <a:gd name="connsiteX7" fmla="*/ 0 w 94183"/>
                <a:gd name="connsiteY7" fmla="*/ 314325 h 314325"/>
                <a:gd name="connsiteX8" fmla="*/ 43263 w 94183"/>
                <a:gd name="connsiteY8" fmla="*/ 25489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183" h="314325">
                  <a:moveTo>
                    <a:pt x="43263" y="25489"/>
                  </a:moveTo>
                  <a:lnTo>
                    <a:pt x="6629" y="18860"/>
                  </a:lnTo>
                  <a:lnTo>
                    <a:pt x="10687" y="0"/>
                  </a:lnTo>
                  <a:lnTo>
                    <a:pt x="94183" y="0"/>
                  </a:lnTo>
                  <a:lnTo>
                    <a:pt x="17316" y="302895"/>
                  </a:lnTo>
                  <a:cubicBezTo>
                    <a:pt x="16128" y="306267"/>
                    <a:pt x="13922" y="309182"/>
                    <a:pt x="11001" y="311239"/>
                  </a:cubicBezTo>
                  <a:cubicBezTo>
                    <a:pt x="8081" y="313239"/>
                    <a:pt x="4595" y="314325"/>
                    <a:pt x="1029" y="314325"/>
                  </a:cubicBezTo>
                  <a:lnTo>
                    <a:pt x="0" y="314325"/>
                  </a:lnTo>
                  <a:lnTo>
                    <a:pt x="43263" y="25489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4DB1994B-29B1-061C-617A-2CC9B29E439F}"/>
                </a:ext>
              </a:extLst>
            </p:cNvPr>
            <p:cNvSpPr/>
            <p:nvPr/>
          </p:nvSpPr>
          <p:spPr>
            <a:xfrm>
              <a:off x="5194165" y="-553855"/>
              <a:ext cx="110246" cy="313010"/>
            </a:xfrm>
            <a:custGeom>
              <a:avLst/>
              <a:gdLst>
                <a:gd name="connsiteX0" fmla="*/ 56007 w 110246"/>
                <a:gd name="connsiteY0" fmla="*/ 32576 h 313010"/>
                <a:gd name="connsiteX1" fmla="*/ 8172 w 110246"/>
                <a:gd name="connsiteY1" fmla="*/ 23431 h 313010"/>
                <a:gd name="connsiteX2" fmla="*/ 0 w 110246"/>
                <a:gd name="connsiteY2" fmla="*/ 0 h 313010"/>
                <a:gd name="connsiteX3" fmla="*/ 83496 w 110246"/>
                <a:gd name="connsiteY3" fmla="*/ 0 h 313010"/>
                <a:gd name="connsiteX4" fmla="*/ 109957 w 110246"/>
                <a:gd name="connsiteY4" fmla="*/ 293694 h 313010"/>
                <a:gd name="connsiteX5" fmla="*/ 108214 w 110246"/>
                <a:gd name="connsiteY5" fmla="*/ 305124 h 313010"/>
                <a:gd name="connsiteX6" fmla="*/ 99784 w 110246"/>
                <a:gd name="connsiteY6" fmla="*/ 313011 h 313010"/>
                <a:gd name="connsiteX7" fmla="*/ 56007 w 110246"/>
                <a:gd name="connsiteY7" fmla="*/ 32576 h 3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46" h="313010">
                  <a:moveTo>
                    <a:pt x="56007" y="32576"/>
                  </a:moveTo>
                  <a:lnTo>
                    <a:pt x="8172" y="23431"/>
                  </a:lnTo>
                  <a:lnTo>
                    <a:pt x="0" y="0"/>
                  </a:lnTo>
                  <a:lnTo>
                    <a:pt x="83496" y="0"/>
                  </a:lnTo>
                  <a:lnTo>
                    <a:pt x="109957" y="293694"/>
                  </a:lnTo>
                  <a:cubicBezTo>
                    <a:pt x="110671" y="297580"/>
                    <a:pt x="110054" y="301638"/>
                    <a:pt x="108214" y="305124"/>
                  </a:cubicBezTo>
                  <a:cubicBezTo>
                    <a:pt x="106368" y="308610"/>
                    <a:pt x="103396" y="311410"/>
                    <a:pt x="99784" y="313011"/>
                  </a:cubicBezTo>
                  <a:lnTo>
                    <a:pt x="56007" y="3257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1A89CD74-22D7-4D36-4C80-CE1C97B90F87}"/>
                </a:ext>
              </a:extLst>
            </p:cNvPr>
            <p:cNvSpPr/>
            <p:nvPr/>
          </p:nvSpPr>
          <p:spPr>
            <a:xfrm>
              <a:off x="3040982" y="-553913"/>
              <a:ext cx="97212" cy="314325"/>
            </a:xfrm>
            <a:custGeom>
              <a:avLst/>
              <a:gdLst>
                <a:gd name="connsiteX0" fmla="*/ 28575 w 97212"/>
                <a:gd name="connsiteY0" fmla="*/ 156305 h 314325"/>
                <a:gd name="connsiteX1" fmla="*/ 0 w 97212"/>
                <a:gd name="connsiteY1" fmla="*/ 149162 h 314325"/>
                <a:gd name="connsiteX2" fmla="*/ 13716 w 97212"/>
                <a:gd name="connsiteY2" fmla="*/ 0 h 314325"/>
                <a:gd name="connsiteX3" fmla="*/ 97212 w 97212"/>
                <a:gd name="connsiteY3" fmla="*/ 0 h 314325"/>
                <a:gd name="connsiteX4" fmla="*/ 20345 w 97212"/>
                <a:gd name="connsiteY4" fmla="*/ 302895 h 314325"/>
                <a:gd name="connsiteX5" fmla="*/ 14030 w 97212"/>
                <a:gd name="connsiteY5" fmla="*/ 311239 h 314325"/>
                <a:gd name="connsiteX6" fmla="*/ 4058 w 97212"/>
                <a:gd name="connsiteY6" fmla="*/ 314325 h 314325"/>
                <a:gd name="connsiteX7" fmla="*/ 3029 w 97212"/>
                <a:gd name="connsiteY7" fmla="*/ 314325 h 314325"/>
                <a:gd name="connsiteX8" fmla="*/ 28575 w 97212"/>
                <a:gd name="connsiteY8" fmla="*/ 15630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212" h="314325">
                  <a:moveTo>
                    <a:pt x="28575" y="156305"/>
                  </a:moveTo>
                  <a:lnTo>
                    <a:pt x="0" y="149162"/>
                  </a:lnTo>
                  <a:lnTo>
                    <a:pt x="13716" y="0"/>
                  </a:lnTo>
                  <a:lnTo>
                    <a:pt x="97212" y="0"/>
                  </a:lnTo>
                  <a:lnTo>
                    <a:pt x="20345" y="302895"/>
                  </a:lnTo>
                  <a:cubicBezTo>
                    <a:pt x="19157" y="306267"/>
                    <a:pt x="16951" y="309182"/>
                    <a:pt x="14030" y="311239"/>
                  </a:cubicBezTo>
                  <a:cubicBezTo>
                    <a:pt x="11110" y="313239"/>
                    <a:pt x="7624" y="314325"/>
                    <a:pt x="4058" y="314325"/>
                  </a:cubicBezTo>
                  <a:lnTo>
                    <a:pt x="3029" y="314325"/>
                  </a:lnTo>
                  <a:lnTo>
                    <a:pt x="28575" y="156305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D0F89CBC-E530-98D4-8369-85A7D3D5518D}"/>
                </a:ext>
              </a:extLst>
            </p:cNvPr>
            <p:cNvSpPr/>
            <p:nvPr/>
          </p:nvSpPr>
          <p:spPr>
            <a:xfrm>
              <a:off x="2736201" y="-553913"/>
              <a:ext cx="94183" cy="314325"/>
            </a:xfrm>
            <a:custGeom>
              <a:avLst/>
              <a:gdLst>
                <a:gd name="connsiteX0" fmla="*/ 43263 w 94183"/>
                <a:gd name="connsiteY0" fmla="*/ 25489 h 314325"/>
                <a:gd name="connsiteX1" fmla="*/ 6629 w 94183"/>
                <a:gd name="connsiteY1" fmla="*/ 18859 h 314325"/>
                <a:gd name="connsiteX2" fmla="*/ 10687 w 94183"/>
                <a:gd name="connsiteY2" fmla="*/ 0 h 314325"/>
                <a:gd name="connsiteX3" fmla="*/ 94183 w 94183"/>
                <a:gd name="connsiteY3" fmla="*/ 0 h 314325"/>
                <a:gd name="connsiteX4" fmla="*/ 17316 w 94183"/>
                <a:gd name="connsiteY4" fmla="*/ 302895 h 314325"/>
                <a:gd name="connsiteX5" fmla="*/ 11001 w 94183"/>
                <a:gd name="connsiteY5" fmla="*/ 311239 h 314325"/>
                <a:gd name="connsiteX6" fmla="*/ 1029 w 94183"/>
                <a:gd name="connsiteY6" fmla="*/ 314325 h 314325"/>
                <a:gd name="connsiteX7" fmla="*/ 0 w 94183"/>
                <a:gd name="connsiteY7" fmla="*/ 314325 h 314325"/>
                <a:gd name="connsiteX8" fmla="*/ 43263 w 94183"/>
                <a:gd name="connsiteY8" fmla="*/ 25489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183" h="314325">
                  <a:moveTo>
                    <a:pt x="43263" y="25489"/>
                  </a:moveTo>
                  <a:lnTo>
                    <a:pt x="6629" y="18859"/>
                  </a:lnTo>
                  <a:lnTo>
                    <a:pt x="10687" y="0"/>
                  </a:lnTo>
                  <a:lnTo>
                    <a:pt x="94183" y="0"/>
                  </a:lnTo>
                  <a:lnTo>
                    <a:pt x="17316" y="302895"/>
                  </a:lnTo>
                  <a:cubicBezTo>
                    <a:pt x="16128" y="306267"/>
                    <a:pt x="13922" y="309182"/>
                    <a:pt x="11001" y="311239"/>
                  </a:cubicBezTo>
                  <a:cubicBezTo>
                    <a:pt x="8081" y="313239"/>
                    <a:pt x="4595" y="314325"/>
                    <a:pt x="1029" y="314325"/>
                  </a:cubicBezTo>
                  <a:lnTo>
                    <a:pt x="0" y="314325"/>
                  </a:lnTo>
                  <a:lnTo>
                    <a:pt x="43263" y="25489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33705C24-9257-804F-CF19-41F146D3FEC5}"/>
                </a:ext>
              </a:extLst>
            </p:cNvPr>
            <p:cNvSpPr/>
            <p:nvPr/>
          </p:nvSpPr>
          <p:spPr>
            <a:xfrm>
              <a:off x="3294156" y="-2766018"/>
              <a:ext cx="85496" cy="409708"/>
            </a:xfrm>
            <a:custGeom>
              <a:avLst/>
              <a:gdLst>
                <a:gd name="connsiteX0" fmla="*/ 2515 w 85496"/>
                <a:gd name="connsiteY0" fmla="*/ 409708 h 409708"/>
                <a:gd name="connsiteX1" fmla="*/ 85496 w 85496"/>
                <a:gd name="connsiteY1" fmla="*/ 457 h 409708"/>
                <a:gd name="connsiteX2" fmla="*/ 82982 w 85496"/>
                <a:gd name="connsiteY2" fmla="*/ 0 h 409708"/>
                <a:gd name="connsiteX3" fmla="*/ 0 w 85496"/>
                <a:gd name="connsiteY3" fmla="*/ 409194 h 409708"/>
                <a:gd name="connsiteX4" fmla="*/ 2515 w 85496"/>
                <a:gd name="connsiteY4" fmla="*/ 409708 h 409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96" h="409708">
                  <a:moveTo>
                    <a:pt x="2515" y="409708"/>
                  </a:moveTo>
                  <a:lnTo>
                    <a:pt x="85496" y="457"/>
                  </a:lnTo>
                  <a:lnTo>
                    <a:pt x="82982" y="0"/>
                  </a:lnTo>
                  <a:lnTo>
                    <a:pt x="0" y="409194"/>
                  </a:lnTo>
                  <a:lnTo>
                    <a:pt x="2515" y="40970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8095A4BA-14C5-73C4-8948-BC02B9824362}"/>
                </a:ext>
              </a:extLst>
            </p:cNvPr>
            <p:cNvSpPr/>
            <p:nvPr/>
          </p:nvSpPr>
          <p:spPr>
            <a:xfrm>
              <a:off x="3270725" y="-2903160"/>
              <a:ext cx="13430" cy="531837"/>
            </a:xfrm>
            <a:custGeom>
              <a:avLst/>
              <a:gdLst>
                <a:gd name="connsiteX0" fmla="*/ 2572 w 13430"/>
                <a:gd name="connsiteY0" fmla="*/ 0 h 531837"/>
                <a:gd name="connsiteX1" fmla="*/ 0 w 13430"/>
                <a:gd name="connsiteY1" fmla="*/ 57 h 531837"/>
                <a:gd name="connsiteX2" fmla="*/ 10859 w 13430"/>
                <a:gd name="connsiteY2" fmla="*/ 531838 h 531837"/>
                <a:gd name="connsiteX3" fmla="*/ 13430 w 13430"/>
                <a:gd name="connsiteY3" fmla="*/ 531786 h 531837"/>
                <a:gd name="connsiteX4" fmla="*/ 2572 w 13430"/>
                <a:gd name="connsiteY4" fmla="*/ 0 h 53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0" h="531837">
                  <a:moveTo>
                    <a:pt x="2572" y="0"/>
                  </a:moveTo>
                  <a:lnTo>
                    <a:pt x="0" y="57"/>
                  </a:lnTo>
                  <a:lnTo>
                    <a:pt x="10859" y="531838"/>
                  </a:lnTo>
                  <a:lnTo>
                    <a:pt x="13430" y="531786"/>
                  </a:lnTo>
                  <a:lnTo>
                    <a:pt x="2572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3F41BEFD-CDE5-876A-E9A1-BC2556521E43}"/>
                </a:ext>
              </a:extLst>
            </p:cNvPr>
            <p:cNvSpPr/>
            <p:nvPr/>
          </p:nvSpPr>
          <p:spPr>
            <a:xfrm>
              <a:off x="3149824" y="-2805531"/>
              <a:ext cx="128799" cy="160934"/>
            </a:xfrm>
            <a:custGeom>
              <a:avLst/>
              <a:gdLst>
                <a:gd name="connsiteX0" fmla="*/ 2012 w 128799"/>
                <a:gd name="connsiteY0" fmla="*/ 0 h 160934"/>
                <a:gd name="connsiteX1" fmla="*/ 0 w 128799"/>
                <a:gd name="connsiteY1" fmla="*/ 1600 h 160934"/>
                <a:gd name="connsiteX2" fmla="*/ 126787 w 128799"/>
                <a:gd name="connsiteY2" fmla="*/ 160935 h 160934"/>
                <a:gd name="connsiteX3" fmla="*/ 128799 w 128799"/>
                <a:gd name="connsiteY3" fmla="*/ 159334 h 160934"/>
                <a:gd name="connsiteX4" fmla="*/ 2012 w 128799"/>
                <a:gd name="connsiteY4" fmla="*/ 0 h 16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99" h="160934">
                  <a:moveTo>
                    <a:pt x="2012" y="0"/>
                  </a:moveTo>
                  <a:lnTo>
                    <a:pt x="0" y="1600"/>
                  </a:lnTo>
                  <a:lnTo>
                    <a:pt x="126787" y="160935"/>
                  </a:lnTo>
                  <a:lnTo>
                    <a:pt x="128799" y="159334"/>
                  </a:lnTo>
                  <a:lnTo>
                    <a:pt x="2012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CA342BAB-6CC3-D1E7-6E69-76B7C5E0542E}"/>
                </a:ext>
              </a:extLst>
            </p:cNvPr>
            <p:cNvSpPr/>
            <p:nvPr/>
          </p:nvSpPr>
          <p:spPr>
            <a:xfrm>
              <a:off x="3204216" y="-2382827"/>
              <a:ext cx="168920" cy="319753"/>
            </a:xfrm>
            <a:custGeom>
              <a:avLst/>
              <a:gdLst>
                <a:gd name="connsiteX0" fmla="*/ 27990 w 168920"/>
                <a:gd name="connsiteY0" fmla="*/ 128301 h 319753"/>
                <a:gd name="connsiteX1" fmla="*/ 40734 w 168920"/>
                <a:gd name="connsiteY1" fmla="*/ 109442 h 319753"/>
                <a:gd name="connsiteX2" fmla="*/ 60051 w 168920"/>
                <a:gd name="connsiteY2" fmla="*/ 45320 h 319753"/>
                <a:gd name="connsiteX3" fmla="*/ 60051 w 168920"/>
                <a:gd name="connsiteY3" fmla="*/ 0 h 319753"/>
                <a:gd name="connsiteX4" fmla="*/ 108914 w 168920"/>
                <a:gd name="connsiteY4" fmla="*/ 0 h 319753"/>
                <a:gd name="connsiteX5" fmla="*/ 108914 w 168920"/>
                <a:gd name="connsiteY5" fmla="*/ 45320 h 319753"/>
                <a:gd name="connsiteX6" fmla="*/ 128059 w 168920"/>
                <a:gd name="connsiteY6" fmla="*/ 109499 h 319753"/>
                <a:gd name="connsiteX7" fmla="*/ 140804 w 168920"/>
                <a:gd name="connsiteY7" fmla="*/ 128359 h 319753"/>
                <a:gd name="connsiteX8" fmla="*/ 166555 w 168920"/>
                <a:gd name="connsiteY8" fmla="*/ 193635 h 319753"/>
                <a:gd name="connsiteX9" fmla="*/ 163664 w 168920"/>
                <a:gd name="connsiteY9" fmla="*/ 263747 h 319753"/>
                <a:gd name="connsiteX10" fmla="*/ 149433 w 168920"/>
                <a:gd name="connsiteY10" fmla="*/ 319754 h 319753"/>
                <a:gd name="connsiteX11" fmla="*/ 19131 w 168920"/>
                <a:gd name="connsiteY11" fmla="*/ 319754 h 319753"/>
                <a:gd name="connsiteX12" fmla="*/ 5130 w 168920"/>
                <a:gd name="connsiteY12" fmla="*/ 263804 h 319753"/>
                <a:gd name="connsiteX13" fmla="*/ 2392 w 168920"/>
                <a:gd name="connsiteY13" fmla="*/ 193664 h 319753"/>
                <a:gd name="connsiteX14" fmla="*/ 27990 w 168920"/>
                <a:gd name="connsiteY14" fmla="*/ 128301 h 319753"/>
                <a:gd name="connsiteX15" fmla="*/ 27990 w 168920"/>
                <a:gd name="connsiteY15" fmla="*/ 128301 h 3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8920" h="319753">
                  <a:moveTo>
                    <a:pt x="27990" y="128301"/>
                  </a:moveTo>
                  <a:lnTo>
                    <a:pt x="40734" y="109442"/>
                  </a:lnTo>
                  <a:cubicBezTo>
                    <a:pt x="53433" y="90474"/>
                    <a:pt x="60159" y="68145"/>
                    <a:pt x="60051" y="45320"/>
                  </a:cubicBezTo>
                  <a:lnTo>
                    <a:pt x="60051" y="0"/>
                  </a:lnTo>
                  <a:lnTo>
                    <a:pt x="108914" y="0"/>
                  </a:lnTo>
                  <a:lnTo>
                    <a:pt x="108914" y="45320"/>
                  </a:lnTo>
                  <a:cubicBezTo>
                    <a:pt x="108760" y="68140"/>
                    <a:pt x="115429" y="90491"/>
                    <a:pt x="128059" y="109499"/>
                  </a:cubicBezTo>
                  <a:lnTo>
                    <a:pt x="140804" y="128359"/>
                  </a:lnTo>
                  <a:cubicBezTo>
                    <a:pt x="153845" y="148081"/>
                    <a:pt x="162618" y="170318"/>
                    <a:pt x="166555" y="193635"/>
                  </a:cubicBezTo>
                  <a:cubicBezTo>
                    <a:pt x="170493" y="216953"/>
                    <a:pt x="169504" y="240836"/>
                    <a:pt x="163664" y="263747"/>
                  </a:cubicBezTo>
                  <a:lnTo>
                    <a:pt x="149433" y="319754"/>
                  </a:lnTo>
                  <a:lnTo>
                    <a:pt x="19131" y="319754"/>
                  </a:lnTo>
                  <a:lnTo>
                    <a:pt x="5130" y="263804"/>
                  </a:lnTo>
                  <a:cubicBezTo>
                    <a:pt x="-614" y="240864"/>
                    <a:pt x="-1546" y="216981"/>
                    <a:pt x="2392" y="193664"/>
                  </a:cubicBezTo>
                  <a:cubicBezTo>
                    <a:pt x="6324" y="170341"/>
                    <a:pt x="15039" y="148087"/>
                    <a:pt x="27990" y="128301"/>
                  </a:cubicBezTo>
                  <a:lnTo>
                    <a:pt x="27990" y="128301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2B7F89AB-B974-59A7-9285-674FABAECA1F}"/>
                </a:ext>
              </a:extLst>
            </p:cNvPr>
            <p:cNvSpPr/>
            <p:nvPr/>
          </p:nvSpPr>
          <p:spPr>
            <a:xfrm>
              <a:off x="3203872" y="-2382827"/>
              <a:ext cx="90398" cy="320154"/>
            </a:xfrm>
            <a:custGeom>
              <a:avLst/>
              <a:gdLst>
                <a:gd name="connsiteX0" fmla="*/ 28334 w 90398"/>
                <a:gd name="connsiteY0" fmla="*/ 128301 h 320154"/>
                <a:gd name="connsiteX1" fmla="*/ 41078 w 90398"/>
                <a:gd name="connsiteY1" fmla="*/ 109442 h 320154"/>
                <a:gd name="connsiteX2" fmla="*/ 60395 w 90398"/>
                <a:gd name="connsiteY2" fmla="*/ 45320 h 320154"/>
                <a:gd name="connsiteX3" fmla="*/ 60395 w 90398"/>
                <a:gd name="connsiteY3" fmla="*/ 0 h 320154"/>
                <a:gd name="connsiteX4" fmla="*/ 74625 w 90398"/>
                <a:gd name="connsiteY4" fmla="*/ 0 h 320154"/>
                <a:gd name="connsiteX5" fmla="*/ 74625 w 90398"/>
                <a:gd name="connsiteY5" fmla="*/ 41205 h 320154"/>
                <a:gd name="connsiteX6" fmla="*/ 53251 w 90398"/>
                <a:gd name="connsiteY6" fmla="*/ 112985 h 320154"/>
                <a:gd name="connsiteX7" fmla="*/ 39535 w 90398"/>
                <a:gd name="connsiteY7" fmla="*/ 233629 h 320154"/>
                <a:gd name="connsiteX8" fmla="*/ 64453 w 90398"/>
                <a:gd name="connsiteY8" fmla="*/ 295237 h 320154"/>
                <a:gd name="connsiteX9" fmla="*/ 74111 w 90398"/>
                <a:gd name="connsiteY9" fmla="*/ 311010 h 320154"/>
                <a:gd name="connsiteX10" fmla="*/ 81083 w 90398"/>
                <a:gd name="connsiteY10" fmla="*/ 317674 h 320154"/>
                <a:gd name="connsiteX11" fmla="*/ 90399 w 90398"/>
                <a:gd name="connsiteY11" fmla="*/ 320154 h 320154"/>
                <a:gd name="connsiteX12" fmla="*/ 18961 w 90398"/>
                <a:gd name="connsiteY12" fmla="*/ 320154 h 320154"/>
                <a:gd name="connsiteX13" fmla="*/ 4731 w 90398"/>
                <a:gd name="connsiteY13" fmla="*/ 264147 h 320154"/>
                <a:gd name="connsiteX14" fmla="*/ 2582 w 90398"/>
                <a:gd name="connsiteY14" fmla="*/ 193801 h 320154"/>
                <a:gd name="connsiteX15" fmla="*/ 28334 w 90398"/>
                <a:gd name="connsiteY15" fmla="*/ 128301 h 320154"/>
                <a:gd name="connsiteX16" fmla="*/ 28334 w 90398"/>
                <a:gd name="connsiteY16" fmla="*/ 128301 h 3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398" h="320154">
                  <a:moveTo>
                    <a:pt x="28334" y="128301"/>
                  </a:moveTo>
                  <a:lnTo>
                    <a:pt x="41078" y="109442"/>
                  </a:lnTo>
                  <a:cubicBezTo>
                    <a:pt x="53777" y="90474"/>
                    <a:pt x="60503" y="68145"/>
                    <a:pt x="60395" y="45320"/>
                  </a:cubicBezTo>
                  <a:lnTo>
                    <a:pt x="60395" y="0"/>
                  </a:lnTo>
                  <a:lnTo>
                    <a:pt x="74625" y="0"/>
                  </a:lnTo>
                  <a:lnTo>
                    <a:pt x="74625" y="41205"/>
                  </a:lnTo>
                  <a:cubicBezTo>
                    <a:pt x="74505" y="66682"/>
                    <a:pt x="67087" y="91589"/>
                    <a:pt x="53251" y="112985"/>
                  </a:cubicBezTo>
                  <a:cubicBezTo>
                    <a:pt x="31877" y="152190"/>
                    <a:pt x="31877" y="196996"/>
                    <a:pt x="39535" y="233629"/>
                  </a:cubicBezTo>
                  <a:cubicBezTo>
                    <a:pt x="44210" y="255455"/>
                    <a:pt x="52640" y="276303"/>
                    <a:pt x="64453" y="295237"/>
                  </a:cubicBezTo>
                  <a:lnTo>
                    <a:pt x="74111" y="311010"/>
                  </a:lnTo>
                  <a:cubicBezTo>
                    <a:pt x="75837" y="313782"/>
                    <a:pt x="78231" y="316074"/>
                    <a:pt x="81083" y="317674"/>
                  </a:cubicBezTo>
                  <a:cubicBezTo>
                    <a:pt x="83929" y="319274"/>
                    <a:pt x="87135" y="320125"/>
                    <a:pt x="90399" y="320154"/>
                  </a:cubicBezTo>
                  <a:lnTo>
                    <a:pt x="18961" y="320154"/>
                  </a:lnTo>
                  <a:lnTo>
                    <a:pt x="4731" y="264147"/>
                  </a:lnTo>
                  <a:cubicBezTo>
                    <a:pt x="-744" y="241087"/>
                    <a:pt x="-1476" y="217153"/>
                    <a:pt x="2582" y="193801"/>
                  </a:cubicBezTo>
                  <a:cubicBezTo>
                    <a:pt x="6640" y="170450"/>
                    <a:pt x="15401" y="148161"/>
                    <a:pt x="28334" y="128301"/>
                  </a:cubicBezTo>
                  <a:lnTo>
                    <a:pt x="28334" y="12830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2A1F70F2-C0A5-051B-7B48-EBB796E90B3C}"/>
                </a:ext>
              </a:extLst>
            </p:cNvPr>
            <p:cNvSpPr/>
            <p:nvPr/>
          </p:nvSpPr>
          <p:spPr>
            <a:xfrm>
              <a:off x="3176164" y="-2641608"/>
              <a:ext cx="152441" cy="127130"/>
            </a:xfrm>
            <a:custGeom>
              <a:avLst/>
              <a:gdLst>
                <a:gd name="connsiteX0" fmla="*/ 1640 w 152441"/>
                <a:gd name="connsiteY0" fmla="*/ 0 h 127130"/>
                <a:gd name="connsiteX1" fmla="*/ 0 w 152441"/>
                <a:gd name="connsiteY1" fmla="*/ 1983 h 127130"/>
                <a:gd name="connsiteX2" fmla="*/ 150796 w 152441"/>
                <a:gd name="connsiteY2" fmla="*/ 127130 h 127130"/>
                <a:gd name="connsiteX3" fmla="*/ 152442 w 152441"/>
                <a:gd name="connsiteY3" fmla="*/ 125153 h 127130"/>
                <a:gd name="connsiteX4" fmla="*/ 1640 w 152441"/>
                <a:gd name="connsiteY4" fmla="*/ 0 h 12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41" h="127130">
                  <a:moveTo>
                    <a:pt x="1640" y="0"/>
                  </a:moveTo>
                  <a:lnTo>
                    <a:pt x="0" y="1983"/>
                  </a:lnTo>
                  <a:lnTo>
                    <a:pt x="150796" y="127130"/>
                  </a:lnTo>
                  <a:lnTo>
                    <a:pt x="152442" y="125153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37E89971-9E94-07DA-6D05-A7F1DC59D9EA}"/>
                </a:ext>
              </a:extLst>
            </p:cNvPr>
            <p:cNvSpPr/>
            <p:nvPr/>
          </p:nvSpPr>
          <p:spPr>
            <a:xfrm>
              <a:off x="3307358" y="-2545133"/>
              <a:ext cx="134931" cy="127730"/>
            </a:xfrm>
            <a:custGeom>
              <a:avLst/>
              <a:gdLst>
                <a:gd name="connsiteX0" fmla="*/ 1543 w 134931"/>
                <a:gd name="connsiteY0" fmla="*/ 127730 h 127730"/>
                <a:gd name="connsiteX1" fmla="*/ 134931 w 134931"/>
                <a:gd name="connsiteY1" fmla="*/ 1543 h 127730"/>
                <a:gd name="connsiteX2" fmla="*/ 133388 w 134931"/>
                <a:gd name="connsiteY2" fmla="*/ 0 h 127730"/>
                <a:gd name="connsiteX3" fmla="*/ 0 w 134931"/>
                <a:gd name="connsiteY3" fmla="*/ 125730 h 127730"/>
                <a:gd name="connsiteX4" fmla="*/ 1543 w 134931"/>
                <a:gd name="connsiteY4" fmla="*/ 127730 h 12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931" h="127730">
                  <a:moveTo>
                    <a:pt x="1543" y="127730"/>
                  </a:moveTo>
                  <a:lnTo>
                    <a:pt x="134931" y="1543"/>
                  </a:lnTo>
                  <a:lnTo>
                    <a:pt x="133388" y="0"/>
                  </a:lnTo>
                  <a:lnTo>
                    <a:pt x="0" y="125730"/>
                  </a:lnTo>
                  <a:lnTo>
                    <a:pt x="1543" y="12773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4DADE61E-5CBB-CCE9-9AD0-D49C8AA5C11C}"/>
                </a:ext>
              </a:extLst>
            </p:cNvPr>
            <p:cNvSpPr/>
            <p:nvPr/>
          </p:nvSpPr>
          <p:spPr>
            <a:xfrm>
              <a:off x="3116045" y="-2836756"/>
              <a:ext cx="110445" cy="126688"/>
            </a:xfrm>
            <a:custGeom>
              <a:avLst/>
              <a:gdLst>
                <a:gd name="connsiteX0" fmla="*/ 110445 w 110445"/>
                <a:gd name="connsiteY0" fmla="*/ 126689 h 126688"/>
                <a:gd name="connsiteX1" fmla="*/ 89586 w 110445"/>
                <a:gd name="connsiteY1" fmla="*/ 35249 h 126688"/>
                <a:gd name="connsiteX2" fmla="*/ 79059 w 110445"/>
                <a:gd name="connsiteY2" fmla="*/ 15132 h 126688"/>
                <a:gd name="connsiteX3" fmla="*/ 60159 w 110445"/>
                <a:gd name="connsiteY3" fmla="*/ 2559 h 126688"/>
                <a:gd name="connsiteX4" fmla="*/ 37539 w 110445"/>
                <a:gd name="connsiteY4" fmla="*/ 627 h 126688"/>
                <a:gd name="connsiteX5" fmla="*/ 16777 w 110445"/>
                <a:gd name="connsiteY5" fmla="*/ 9817 h 126688"/>
                <a:gd name="connsiteX6" fmla="*/ 16777 w 110445"/>
                <a:gd name="connsiteY6" fmla="*/ 9817 h 126688"/>
                <a:gd name="connsiteX7" fmla="*/ 3369 w 110445"/>
                <a:gd name="connsiteY7" fmla="*/ 27979 h 126688"/>
                <a:gd name="connsiteX8" fmla="*/ 289 w 110445"/>
                <a:gd name="connsiteY8" fmla="*/ 50342 h 126688"/>
                <a:gd name="connsiteX9" fmla="*/ 8284 w 110445"/>
                <a:gd name="connsiteY9" fmla="*/ 71459 h 126688"/>
                <a:gd name="connsiteX10" fmla="*/ 25406 w 110445"/>
                <a:gd name="connsiteY10" fmla="*/ 86169 h 126688"/>
                <a:gd name="connsiteX11" fmla="*/ 110445 w 110445"/>
                <a:gd name="connsiteY11" fmla="*/ 126689 h 12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45" h="126688">
                  <a:moveTo>
                    <a:pt x="110445" y="126689"/>
                  </a:moveTo>
                  <a:lnTo>
                    <a:pt x="89586" y="35249"/>
                  </a:lnTo>
                  <a:cubicBezTo>
                    <a:pt x="87825" y="27768"/>
                    <a:pt x="84202" y="20847"/>
                    <a:pt x="79059" y="15132"/>
                  </a:cubicBezTo>
                  <a:cubicBezTo>
                    <a:pt x="73915" y="9417"/>
                    <a:pt x="67417" y="5096"/>
                    <a:pt x="60159" y="2559"/>
                  </a:cubicBezTo>
                  <a:cubicBezTo>
                    <a:pt x="52901" y="21"/>
                    <a:pt x="45117" y="-642"/>
                    <a:pt x="37539" y="627"/>
                  </a:cubicBezTo>
                  <a:cubicBezTo>
                    <a:pt x="29955" y="1896"/>
                    <a:pt x="22812" y="5056"/>
                    <a:pt x="16777" y="9817"/>
                  </a:cubicBezTo>
                  <a:lnTo>
                    <a:pt x="16777" y="9817"/>
                  </a:lnTo>
                  <a:cubicBezTo>
                    <a:pt x="10862" y="14657"/>
                    <a:pt x="6250" y="20898"/>
                    <a:pt x="3369" y="27979"/>
                  </a:cubicBezTo>
                  <a:cubicBezTo>
                    <a:pt x="489" y="35060"/>
                    <a:pt x="-568" y="42747"/>
                    <a:pt x="289" y="50342"/>
                  </a:cubicBezTo>
                  <a:cubicBezTo>
                    <a:pt x="1146" y="57937"/>
                    <a:pt x="3895" y="65195"/>
                    <a:pt x="8284" y="71459"/>
                  </a:cubicBezTo>
                  <a:cubicBezTo>
                    <a:pt x="12673" y="77717"/>
                    <a:pt x="18560" y="82774"/>
                    <a:pt x="25406" y="86169"/>
                  </a:cubicBezTo>
                  <a:lnTo>
                    <a:pt x="110445" y="126689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AB541BF5-10B6-8CE4-6233-675D1CD1A533}"/>
                </a:ext>
              </a:extLst>
            </p:cNvPr>
            <p:cNvSpPr/>
            <p:nvPr/>
          </p:nvSpPr>
          <p:spPr>
            <a:xfrm>
              <a:off x="3116045" y="-2836756"/>
              <a:ext cx="110445" cy="126688"/>
            </a:xfrm>
            <a:custGeom>
              <a:avLst/>
              <a:gdLst>
                <a:gd name="connsiteX0" fmla="*/ 110445 w 110445"/>
                <a:gd name="connsiteY0" fmla="*/ 126689 h 126688"/>
                <a:gd name="connsiteX1" fmla="*/ 89586 w 110445"/>
                <a:gd name="connsiteY1" fmla="*/ 35249 h 126688"/>
                <a:gd name="connsiteX2" fmla="*/ 79059 w 110445"/>
                <a:gd name="connsiteY2" fmla="*/ 15132 h 126688"/>
                <a:gd name="connsiteX3" fmla="*/ 60159 w 110445"/>
                <a:gd name="connsiteY3" fmla="*/ 2559 h 126688"/>
                <a:gd name="connsiteX4" fmla="*/ 37539 w 110445"/>
                <a:gd name="connsiteY4" fmla="*/ 627 h 126688"/>
                <a:gd name="connsiteX5" fmla="*/ 16777 w 110445"/>
                <a:gd name="connsiteY5" fmla="*/ 9817 h 126688"/>
                <a:gd name="connsiteX6" fmla="*/ 16777 w 110445"/>
                <a:gd name="connsiteY6" fmla="*/ 9817 h 126688"/>
                <a:gd name="connsiteX7" fmla="*/ 3369 w 110445"/>
                <a:gd name="connsiteY7" fmla="*/ 27979 h 126688"/>
                <a:gd name="connsiteX8" fmla="*/ 289 w 110445"/>
                <a:gd name="connsiteY8" fmla="*/ 50342 h 126688"/>
                <a:gd name="connsiteX9" fmla="*/ 8284 w 110445"/>
                <a:gd name="connsiteY9" fmla="*/ 71459 h 126688"/>
                <a:gd name="connsiteX10" fmla="*/ 25406 w 110445"/>
                <a:gd name="connsiteY10" fmla="*/ 86169 h 126688"/>
                <a:gd name="connsiteX11" fmla="*/ 110445 w 110445"/>
                <a:gd name="connsiteY11" fmla="*/ 126689 h 12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45" h="126688">
                  <a:moveTo>
                    <a:pt x="110445" y="126689"/>
                  </a:moveTo>
                  <a:lnTo>
                    <a:pt x="89586" y="35249"/>
                  </a:lnTo>
                  <a:cubicBezTo>
                    <a:pt x="87825" y="27768"/>
                    <a:pt x="84202" y="20847"/>
                    <a:pt x="79059" y="15132"/>
                  </a:cubicBezTo>
                  <a:cubicBezTo>
                    <a:pt x="73915" y="9417"/>
                    <a:pt x="67417" y="5096"/>
                    <a:pt x="60159" y="2559"/>
                  </a:cubicBezTo>
                  <a:cubicBezTo>
                    <a:pt x="52901" y="21"/>
                    <a:pt x="45117" y="-642"/>
                    <a:pt x="37539" y="627"/>
                  </a:cubicBezTo>
                  <a:cubicBezTo>
                    <a:pt x="29955" y="1896"/>
                    <a:pt x="22812" y="5056"/>
                    <a:pt x="16777" y="9817"/>
                  </a:cubicBezTo>
                  <a:lnTo>
                    <a:pt x="16777" y="9817"/>
                  </a:lnTo>
                  <a:cubicBezTo>
                    <a:pt x="10862" y="14657"/>
                    <a:pt x="6250" y="20898"/>
                    <a:pt x="3369" y="27979"/>
                  </a:cubicBezTo>
                  <a:cubicBezTo>
                    <a:pt x="489" y="35060"/>
                    <a:pt x="-568" y="42747"/>
                    <a:pt x="289" y="50342"/>
                  </a:cubicBezTo>
                  <a:cubicBezTo>
                    <a:pt x="1146" y="57937"/>
                    <a:pt x="3895" y="65195"/>
                    <a:pt x="8284" y="71459"/>
                  </a:cubicBezTo>
                  <a:cubicBezTo>
                    <a:pt x="12673" y="77717"/>
                    <a:pt x="18560" y="82774"/>
                    <a:pt x="25406" y="86169"/>
                  </a:cubicBezTo>
                  <a:lnTo>
                    <a:pt x="110445" y="12668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AAEAE256-81BE-C102-4092-5CC322021906}"/>
                </a:ext>
              </a:extLst>
            </p:cNvPr>
            <p:cNvSpPr/>
            <p:nvPr/>
          </p:nvSpPr>
          <p:spPr>
            <a:xfrm>
              <a:off x="3115975" y="-2827282"/>
              <a:ext cx="110972" cy="117043"/>
            </a:xfrm>
            <a:custGeom>
              <a:avLst/>
              <a:gdLst>
                <a:gd name="connsiteX0" fmla="*/ 44 w 110972"/>
                <a:gd name="connsiteY0" fmla="*/ 36290 h 117043"/>
                <a:gd name="connsiteX1" fmla="*/ 7148 w 110972"/>
                <a:gd name="connsiteY1" fmla="*/ 60099 h 117043"/>
                <a:gd name="connsiteX2" fmla="*/ 25990 w 110972"/>
                <a:gd name="connsiteY2" fmla="*/ 76295 h 117043"/>
                <a:gd name="connsiteX3" fmla="*/ 110972 w 110972"/>
                <a:gd name="connsiteY3" fmla="*/ 117043 h 117043"/>
                <a:gd name="connsiteX4" fmla="*/ 17304 w 110972"/>
                <a:gd name="connsiteY4" fmla="*/ 0 h 117043"/>
                <a:gd name="connsiteX5" fmla="*/ 4142 w 110972"/>
                <a:gd name="connsiteY5" fmla="*/ 15990 h 117043"/>
                <a:gd name="connsiteX6" fmla="*/ 44 w 110972"/>
                <a:gd name="connsiteY6" fmla="*/ 36290 h 11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972" h="117043">
                  <a:moveTo>
                    <a:pt x="44" y="36290"/>
                  </a:moveTo>
                  <a:cubicBezTo>
                    <a:pt x="79" y="44743"/>
                    <a:pt x="2548" y="53006"/>
                    <a:pt x="7148" y="60099"/>
                  </a:cubicBezTo>
                  <a:cubicBezTo>
                    <a:pt x="11749" y="67191"/>
                    <a:pt x="18287" y="72815"/>
                    <a:pt x="25990" y="76295"/>
                  </a:cubicBezTo>
                  <a:lnTo>
                    <a:pt x="110972" y="117043"/>
                  </a:lnTo>
                  <a:lnTo>
                    <a:pt x="17304" y="0"/>
                  </a:lnTo>
                  <a:cubicBezTo>
                    <a:pt x="11674" y="4172"/>
                    <a:pt x="7154" y="9664"/>
                    <a:pt x="4142" y="15990"/>
                  </a:cubicBezTo>
                  <a:cubicBezTo>
                    <a:pt x="1136" y="22317"/>
                    <a:pt x="-276" y="29289"/>
                    <a:pt x="44" y="36290"/>
                  </a:cubicBez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F55A2D7F-5245-2E7B-0ADD-D310BB13E293}"/>
                </a:ext>
              </a:extLst>
            </p:cNvPr>
            <p:cNvSpPr/>
            <p:nvPr/>
          </p:nvSpPr>
          <p:spPr>
            <a:xfrm>
              <a:off x="3208163" y="-2970559"/>
              <a:ext cx="133576" cy="219800"/>
            </a:xfrm>
            <a:custGeom>
              <a:avLst/>
              <a:gdLst>
                <a:gd name="connsiteX0" fmla="*/ 66619 w 133576"/>
                <a:gd name="connsiteY0" fmla="*/ 219800 h 219800"/>
                <a:gd name="connsiteX1" fmla="*/ 126912 w 133576"/>
                <a:gd name="connsiteY1" fmla="*/ 95613 h 219800"/>
                <a:gd name="connsiteX2" fmla="*/ 133473 w 133576"/>
                <a:gd name="connsiteY2" fmla="*/ 62872 h 219800"/>
                <a:gd name="connsiteX3" fmla="*/ 123312 w 133576"/>
                <a:gd name="connsiteY3" fmla="*/ 31068 h 219800"/>
                <a:gd name="connsiteX4" fmla="*/ 98989 w 133576"/>
                <a:gd name="connsiteY4" fmla="*/ 8191 h 219800"/>
                <a:gd name="connsiteX5" fmla="*/ 66619 w 133576"/>
                <a:gd name="connsiteY5" fmla="*/ 1 h 219800"/>
                <a:gd name="connsiteX6" fmla="*/ 66619 w 133576"/>
                <a:gd name="connsiteY6" fmla="*/ 1 h 219800"/>
                <a:gd name="connsiteX7" fmla="*/ 34398 w 133576"/>
                <a:gd name="connsiteY7" fmla="*/ 8391 h 219800"/>
                <a:gd name="connsiteX8" fmla="*/ 10229 w 133576"/>
                <a:gd name="connsiteY8" fmla="*/ 31285 h 219800"/>
                <a:gd name="connsiteX9" fmla="*/ 108 w 133576"/>
                <a:gd name="connsiteY9" fmla="*/ 63003 h 219800"/>
                <a:gd name="connsiteX10" fmla="*/ 6554 w 133576"/>
                <a:gd name="connsiteY10" fmla="*/ 95670 h 219800"/>
                <a:gd name="connsiteX11" fmla="*/ 66619 w 133576"/>
                <a:gd name="connsiteY11" fmla="*/ 219800 h 2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576" h="219800">
                  <a:moveTo>
                    <a:pt x="66619" y="219800"/>
                  </a:moveTo>
                  <a:lnTo>
                    <a:pt x="126912" y="95613"/>
                  </a:lnTo>
                  <a:cubicBezTo>
                    <a:pt x="131844" y="85434"/>
                    <a:pt x="134102" y="74165"/>
                    <a:pt x="133473" y="62872"/>
                  </a:cubicBezTo>
                  <a:cubicBezTo>
                    <a:pt x="132844" y="51579"/>
                    <a:pt x="129347" y="40635"/>
                    <a:pt x="123312" y="31068"/>
                  </a:cubicBezTo>
                  <a:cubicBezTo>
                    <a:pt x="117282" y="21501"/>
                    <a:pt x="108910" y="13625"/>
                    <a:pt x="98989" y="8191"/>
                  </a:cubicBezTo>
                  <a:cubicBezTo>
                    <a:pt x="89073" y="2756"/>
                    <a:pt x="77929" y="-62"/>
                    <a:pt x="66619" y="1"/>
                  </a:cubicBezTo>
                  <a:lnTo>
                    <a:pt x="66619" y="1"/>
                  </a:lnTo>
                  <a:cubicBezTo>
                    <a:pt x="55343" y="35"/>
                    <a:pt x="44256" y="2916"/>
                    <a:pt x="34398" y="8391"/>
                  </a:cubicBezTo>
                  <a:cubicBezTo>
                    <a:pt x="24539" y="13860"/>
                    <a:pt x="16224" y="21735"/>
                    <a:pt x="10229" y="31285"/>
                  </a:cubicBezTo>
                  <a:cubicBezTo>
                    <a:pt x="4228" y="40835"/>
                    <a:pt x="748" y="51750"/>
                    <a:pt x="108" y="63003"/>
                  </a:cubicBezTo>
                  <a:cubicBezTo>
                    <a:pt x="-532" y="74262"/>
                    <a:pt x="1685" y="85503"/>
                    <a:pt x="6554" y="95670"/>
                  </a:cubicBezTo>
                  <a:lnTo>
                    <a:pt x="66619" y="21980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FE697C2A-C9FD-5F14-0878-D86F733F9DF9}"/>
                </a:ext>
              </a:extLst>
            </p:cNvPr>
            <p:cNvSpPr/>
            <p:nvPr/>
          </p:nvSpPr>
          <p:spPr>
            <a:xfrm>
              <a:off x="3208163" y="-2970559"/>
              <a:ext cx="133576" cy="219800"/>
            </a:xfrm>
            <a:custGeom>
              <a:avLst/>
              <a:gdLst>
                <a:gd name="connsiteX0" fmla="*/ 66619 w 133576"/>
                <a:gd name="connsiteY0" fmla="*/ 219800 h 219800"/>
                <a:gd name="connsiteX1" fmla="*/ 126912 w 133576"/>
                <a:gd name="connsiteY1" fmla="*/ 95613 h 219800"/>
                <a:gd name="connsiteX2" fmla="*/ 133473 w 133576"/>
                <a:gd name="connsiteY2" fmla="*/ 62872 h 219800"/>
                <a:gd name="connsiteX3" fmla="*/ 123312 w 133576"/>
                <a:gd name="connsiteY3" fmla="*/ 31068 h 219800"/>
                <a:gd name="connsiteX4" fmla="*/ 98989 w 133576"/>
                <a:gd name="connsiteY4" fmla="*/ 8191 h 219800"/>
                <a:gd name="connsiteX5" fmla="*/ 66619 w 133576"/>
                <a:gd name="connsiteY5" fmla="*/ 1 h 219800"/>
                <a:gd name="connsiteX6" fmla="*/ 66619 w 133576"/>
                <a:gd name="connsiteY6" fmla="*/ 1 h 219800"/>
                <a:gd name="connsiteX7" fmla="*/ 34398 w 133576"/>
                <a:gd name="connsiteY7" fmla="*/ 8391 h 219800"/>
                <a:gd name="connsiteX8" fmla="*/ 10229 w 133576"/>
                <a:gd name="connsiteY8" fmla="*/ 31285 h 219800"/>
                <a:gd name="connsiteX9" fmla="*/ 108 w 133576"/>
                <a:gd name="connsiteY9" fmla="*/ 63003 h 219800"/>
                <a:gd name="connsiteX10" fmla="*/ 6554 w 133576"/>
                <a:gd name="connsiteY10" fmla="*/ 95670 h 219800"/>
                <a:gd name="connsiteX11" fmla="*/ 66619 w 133576"/>
                <a:gd name="connsiteY11" fmla="*/ 219800 h 2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576" h="219800">
                  <a:moveTo>
                    <a:pt x="66619" y="219800"/>
                  </a:moveTo>
                  <a:lnTo>
                    <a:pt x="126912" y="95613"/>
                  </a:lnTo>
                  <a:cubicBezTo>
                    <a:pt x="131844" y="85434"/>
                    <a:pt x="134102" y="74165"/>
                    <a:pt x="133473" y="62872"/>
                  </a:cubicBezTo>
                  <a:cubicBezTo>
                    <a:pt x="132844" y="51579"/>
                    <a:pt x="129347" y="40635"/>
                    <a:pt x="123312" y="31068"/>
                  </a:cubicBezTo>
                  <a:cubicBezTo>
                    <a:pt x="117282" y="21501"/>
                    <a:pt x="108910" y="13625"/>
                    <a:pt x="98989" y="8191"/>
                  </a:cubicBezTo>
                  <a:cubicBezTo>
                    <a:pt x="89073" y="2756"/>
                    <a:pt x="77929" y="-62"/>
                    <a:pt x="66619" y="1"/>
                  </a:cubicBezTo>
                  <a:lnTo>
                    <a:pt x="66619" y="1"/>
                  </a:lnTo>
                  <a:cubicBezTo>
                    <a:pt x="55343" y="35"/>
                    <a:pt x="44256" y="2916"/>
                    <a:pt x="34398" y="8391"/>
                  </a:cubicBezTo>
                  <a:cubicBezTo>
                    <a:pt x="24539" y="13860"/>
                    <a:pt x="16224" y="21735"/>
                    <a:pt x="10229" y="31285"/>
                  </a:cubicBezTo>
                  <a:cubicBezTo>
                    <a:pt x="4228" y="40835"/>
                    <a:pt x="748" y="51750"/>
                    <a:pt x="108" y="63003"/>
                  </a:cubicBezTo>
                  <a:cubicBezTo>
                    <a:pt x="-532" y="74262"/>
                    <a:pt x="1685" y="85503"/>
                    <a:pt x="6554" y="95670"/>
                  </a:cubicBezTo>
                  <a:lnTo>
                    <a:pt x="66619" y="21980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036D58F5-BB27-F35C-5FE1-14A1835B23DC}"/>
                </a:ext>
              </a:extLst>
            </p:cNvPr>
            <p:cNvSpPr/>
            <p:nvPr/>
          </p:nvSpPr>
          <p:spPr>
            <a:xfrm>
              <a:off x="3208086" y="-2970157"/>
              <a:ext cx="66695" cy="219398"/>
            </a:xfrm>
            <a:custGeom>
              <a:avLst/>
              <a:gdLst>
                <a:gd name="connsiteX0" fmla="*/ 63667 w 66695"/>
                <a:gd name="connsiteY0" fmla="*/ 0 h 219398"/>
                <a:gd name="connsiteX1" fmla="*/ 66696 w 66695"/>
                <a:gd name="connsiteY1" fmla="*/ 219399 h 219398"/>
                <a:gd name="connsiteX2" fmla="*/ 6631 w 66695"/>
                <a:gd name="connsiteY2" fmla="*/ 95212 h 219398"/>
                <a:gd name="connsiteX3" fmla="*/ 65 w 66695"/>
                <a:gd name="connsiteY3" fmla="*/ 63351 h 219398"/>
                <a:gd name="connsiteX4" fmla="*/ 9432 w 66695"/>
                <a:gd name="connsiteY4" fmla="*/ 32198 h 219398"/>
                <a:gd name="connsiteX5" fmla="*/ 32480 w 66695"/>
                <a:gd name="connsiteY5" fmla="*/ 9241 h 219398"/>
                <a:gd name="connsiteX6" fmla="*/ 63667 w 66695"/>
                <a:gd name="connsiteY6" fmla="*/ 0 h 21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95" h="219398">
                  <a:moveTo>
                    <a:pt x="63667" y="0"/>
                  </a:moveTo>
                  <a:lnTo>
                    <a:pt x="66696" y="219399"/>
                  </a:lnTo>
                  <a:lnTo>
                    <a:pt x="6631" y="95212"/>
                  </a:lnTo>
                  <a:cubicBezTo>
                    <a:pt x="1836" y="85302"/>
                    <a:pt x="-421" y="74352"/>
                    <a:pt x="65" y="63351"/>
                  </a:cubicBezTo>
                  <a:cubicBezTo>
                    <a:pt x="556" y="52349"/>
                    <a:pt x="3774" y="41645"/>
                    <a:pt x="9432" y="32198"/>
                  </a:cubicBezTo>
                  <a:cubicBezTo>
                    <a:pt x="15090" y="22752"/>
                    <a:pt x="23010" y="14865"/>
                    <a:pt x="32480" y="9241"/>
                  </a:cubicBezTo>
                  <a:cubicBezTo>
                    <a:pt x="41950" y="3623"/>
                    <a:pt x="52666" y="446"/>
                    <a:pt x="63667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6AA35C89-F333-2F99-94CB-26E02E0F42AA}"/>
                </a:ext>
              </a:extLst>
            </p:cNvPr>
            <p:cNvSpPr/>
            <p:nvPr/>
          </p:nvSpPr>
          <p:spPr>
            <a:xfrm>
              <a:off x="3312524" y="-2797047"/>
              <a:ext cx="131313" cy="211680"/>
            </a:xfrm>
            <a:custGeom>
              <a:avLst/>
              <a:gdLst>
                <a:gd name="connsiteX0" fmla="*/ 28952 w 131313"/>
                <a:gd name="connsiteY0" fmla="*/ 211681 h 211680"/>
                <a:gd name="connsiteX1" fmla="*/ 115992 w 131313"/>
                <a:gd name="connsiteY1" fmla="*/ 107839 h 211680"/>
                <a:gd name="connsiteX2" fmla="*/ 130108 w 131313"/>
                <a:gd name="connsiteY2" fmla="*/ 78190 h 211680"/>
                <a:gd name="connsiteX3" fmla="*/ 128119 w 131313"/>
                <a:gd name="connsiteY3" fmla="*/ 45414 h 211680"/>
                <a:gd name="connsiteX4" fmla="*/ 110517 w 131313"/>
                <a:gd name="connsiteY4" fmla="*/ 17691 h 211680"/>
                <a:gd name="connsiteX5" fmla="*/ 81702 w 131313"/>
                <a:gd name="connsiteY5" fmla="*/ 1940 h 211680"/>
                <a:gd name="connsiteX6" fmla="*/ 48926 w 131313"/>
                <a:gd name="connsiteY6" fmla="*/ 2209 h 211680"/>
                <a:gd name="connsiteX7" fmla="*/ 20346 w 131313"/>
                <a:gd name="connsiteY7" fmla="*/ 18245 h 211680"/>
                <a:gd name="connsiteX8" fmla="*/ 3035 w 131313"/>
                <a:gd name="connsiteY8" fmla="*/ 46077 h 211680"/>
                <a:gd name="connsiteX9" fmla="*/ 1292 w 131313"/>
                <a:gd name="connsiteY9" fmla="*/ 78807 h 211680"/>
                <a:gd name="connsiteX10" fmla="*/ 28952 w 131313"/>
                <a:gd name="connsiteY10" fmla="*/ 211681 h 21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313" h="211680">
                  <a:moveTo>
                    <a:pt x="28952" y="211681"/>
                  </a:moveTo>
                  <a:lnTo>
                    <a:pt x="115992" y="107839"/>
                  </a:lnTo>
                  <a:cubicBezTo>
                    <a:pt x="123130" y="99312"/>
                    <a:pt x="127988" y="89106"/>
                    <a:pt x="130108" y="78190"/>
                  </a:cubicBezTo>
                  <a:cubicBezTo>
                    <a:pt x="132228" y="67274"/>
                    <a:pt x="131543" y="55993"/>
                    <a:pt x="128119" y="45414"/>
                  </a:cubicBezTo>
                  <a:cubicBezTo>
                    <a:pt x="124690" y="34830"/>
                    <a:pt x="118638" y="25292"/>
                    <a:pt x="110517" y="17691"/>
                  </a:cubicBezTo>
                  <a:cubicBezTo>
                    <a:pt x="102402" y="10084"/>
                    <a:pt x="92486" y="4666"/>
                    <a:pt x="81702" y="1940"/>
                  </a:cubicBezTo>
                  <a:cubicBezTo>
                    <a:pt x="70929" y="-734"/>
                    <a:pt x="59653" y="-643"/>
                    <a:pt x="48926" y="2209"/>
                  </a:cubicBezTo>
                  <a:cubicBezTo>
                    <a:pt x="38199" y="5061"/>
                    <a:pt x="28370" y="10576"/>
                    <a:pt x="20346" y="18245"/>
                  </a:cubicBezTo>
                  <a:cubicBezTo>
                    <a:pt x="12322" y="25915"/>
                    <a:pt x="6367" y="35493"/>
                    <a:pt x="3035" y="46077"/>
                  </a:cubicBezTo>
                  <a:cubicBezTo>
                    <a:pt x="-297" y="56667"/>
                    <a:pt x="-897" y="67926"/>
                    <a:pt x="1292" y="78807"/>
                  </a:cubicBezTo>
                  <a:lnTo>
                    <a:pt x="28952" y="211681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2CD30219-439E-8053-40F1-5BF0A19A1C99}"/>
                </a:ext>
              </a:extLst>
            </p:cNvPr>
            <p:cNvSpPr/>
            <p:nvPr/>
          </p:nvSpPr>
          <p:spPr>
            <a:xfrm>
              <a:off x="3312700" y="-2796990"/>
              <a:ext cx="81697" cy="211109"/>
            </a:xfrm>
            <a:custGeom>
              <a:avLst/>
              <a:gdLst>
                <a:gd name="connsiteX0" fmla="*/ 1287 w 81697"/>
                <a:gd name="connsiteY0" fmla="*/ 78807 h 211109"/>
                <a:gd name="connsiteX1" fmla="*/ 3036 w 81697"/>
                <a:gd name="connsiteY1" fmla="*/ 46077 h 211109"/>
                <a:gd name="connsiteX2" fmla="*/ 20341 w 81697"/>
                <a:gd name="connsiteY2" fmla="*/ 18245 h 211109"/>
                <a:gd name="connsiteX3" fmla="*/ 48928 w 81697"/>
                <a:gd name="connsiteY3" fmla="*/ 2209 h 211109"/>
                <a:gd name="connsiteX4" fmla="*/ 81698 w 81697"/>
                <a:gd name="connsiteY4" fmla="*/ 1940 h 211109"/>
                <a:gd name="connsiteX5" fmla="*/ 28091 w 81697"/>
                <a:gd name="connsiteY5" fmla="*/ 211109 h 211109"/>
                <a:gd name="connsiteX6" fmla="*/ 1287 w 81697"/>
                <a:gd name="connsiteY6" fmla="*/ 78807 h 211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697" h="211109">
                  <a:moveTo>
                    <a:pt x="1287" y="78807"/>
                  </a:moveTo>
                  <a:cubicBezTo>
                    <a:pt x="-896" y="67926"/>
                    <a:pt x="-296" y="56667"/>
                    <a:pt x="3036" y="46077"/>
                  </a:cubicBezTo>
                  <a:cubicBezTo>
                    <a:pt x="6362" y="35493"/>
                    <a:pt x="12317" y="25915"/>
                    <a:pt x="20341" y="18245"/>
                  </a:cubicBezTo>
                  <a:cubicBezTo>
                    <a:pt x="28365" y="10576"/>
                    <a:pt x="38201" y="5061"/>
                    <a:pt x="48928" y="2209"/>
                  </a:cubicBezTo>
                  <a:cubicBezTo>
                    <a:pt x="59655" y="-643"/>
                    <a:pt x="70925" y="-734"/>
                    <a:pt x="81698" y="1940"/>
                  </a:cubicBezTo>
                  <a:lnTo>
                    <a:pt x="28091" y="211109"/>
                  </a:lnTo>
                  <a:lnTo>
                    <a:pt x="1287" y="78807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91FCB6DB-7E37-B5E1-CA67-99BC224E6FDC}"/>
                </a:ext>
              </a:extLst>
            </p:cNvPr>
            <p:cNvSpPr/>
            <p:nvPr/>
          </p:nvSpPr>
          <p:spPr>
            <a:xfrm>
              <a:off x="3353706" y="-2593581"/>
              <a:ext cx="139509" cy="131944"/>
            </a:xfrm>
            <a:custGeom>
              <a:avLst/>
              <a:gdLst>
                <a:gd name="connsiteX0" fmla="*/ 0 w 139509"/>
                <a:gd name="connsiteY0" fmla="*/ 131944 h 131944"/>
                <a:gd name="connsiteX1" fmla="*/ 39719 w 139509"/>
                <a:gd name="connsiteY1" fmla="*/ 32675 h 131944"/>
                <a:gd name="connsiteX2" fmla="*/ 54892 w 139509"/>
                <a:gd name="connsiteY2" fmla="*/ 11746 h 131944"/>
                <a:gd name="connsiteX3" fmla="*/ 78330 w 139509"/>
                <a:gd name="connsiteY3" fmla="*/ 842 h 131944"/>
                <a:gd name="connsiteX4" fmla="*/ 104116 w 139509"/>
                <a:gd name="connsiteY4" fmla="*/ 2717 h 131944"/>
                <a:gd name="connsiteX5" fmla="*/ 125730 w 139509"/>
                <a:gd name="connsiteY5" fmla="*/ 16901 h 131944"/>
                <a:gd name="connsiteX6" fmla="*/ 125730 w 139509"/>
                <a:gd name="connsiteY6" fmla="*/ 16901 h 131944"/>
                <a:gd name="connsiteX7" fmla="*/ 138040 w 139509"/>
                <a:gd name="connsiteY7" fmla="*/ 39744 h 131944"/>
                <a:gd name="connsiteX8" fmla="*/ 137640 w 139509"/>
                <a:gd name="connsiteY8" fmla="*/ 65690 h 131944"/>
                <a:gd name="connsiteX9" fmla="*/ 124616 w 139509"/>
                <a:gd name="connsiteY9" fmla="*/ 88133 h 131944"/>
                <a:gd name="connsiteX10" fmla="*/ 102298 w 139509"/>
                <a:gd name="connsiteY10" fmla="*/ 101369 h 131944"/>
                <a:gd name="connsiteX11" fmla="*/ 0 w 139509"/>
                <a:gd name="connsiteY11" fmla="*/ 131944 h 1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509" h="131944">
                  <a:moveTo>
                    <a:pt x="0" y="131944"/>
                  </a:moveTo>
                  <a:lnTo>
                    <a:pt x="39719" y="32675"/>
                  </a:lnTo>
                  <a:cubicBezTo>
                    <a:pt x="42914" y="24519"/>
                    <a:pt x="48137" y="17318"/>
                    <a:pt x="54892" y="11746"/>
                  </a:cubicBezTo>
                  <a:cubicBezTo>
                    <a:pt x="61648" y="6174"/>
                    <a:pt x="69717" y="2419"/>
                    <a:pt x="78330" y="842"/>
                  </a:cubicBezTo>
                  <a:cubicBezTo>
                    <a:pt x="86948" y="-735"/>
                    <a:pt x="95823" y="-89"/>
                    <a:pt x="104116" y="2717"/>
                  </a:cubicBezTo>
                  <a:cubicBezTo>
                    <a:pt x="112408" y="5528"/>
                    <a:pt x="119849" y="10409"/>
                    <a:pt x="125730" y="16901"/>
                  </a:cubicBezTo>
                  <a:lnTo>
                    <a:pt x="125730" y="16901"/>
                  </a:lnTo>
                  <a:cubicBezTo>
                    <a:pt x="131719" y="23337"/>
                    <a:pt x="135960" y="31200"/>
                    <a:pt x="138040" y="39744"/>
                  </a:cubicBezTo>
                  <a:cubicBezTo>
                    <a:pt x="140126" y="48282"/>
                    <a:pt x="139989" y="57215"/>
                    <a:pt x="137640" y="65690"/>
                  </a:cubicBezTo>
                  <a:cubicBezTo>
                    <a:pt x="135285" y="74160"/>
                    <a:pt x="130805" y="81887"/>
                    <a:pt x="124616" y="88133"/>
                  </a:cubicBezTo>
                  <a:cubicBezTo>
                    <a:pt x="118432" y="94380"/>
                    <a:pt x="110745" y="98940"/>
                    <a:pt x="102298" y="101369"/>
                  </a:cubicBezTo>
                  <a:lnTo>
                    <a:pt x="0" y="13194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A024A166-D2E6-E396-045D-95742474309E}"/>
                </a:ext>
              </a:extLst>
            </p:cNvPr>
            <p:cNvSpPr/>
            <p:nvPr/>
          </p:nvSpPr>
          <p:spPr>
            <a:xfrm>
              <a:off x="3353706" y="-2593581"/>
              <a:ext cx="139509" cy="131944"/>
            </a:xfrm>
            <a:custGeom>
              <a:avLst/>
              <a:gdLst>
                <a:gd name="connsiteX0" fmla="*/ 0 w 139509"/>
                <a:gd name="connsiteY0" fmla="*/ 131944 h 131944"/>
                <a:gd name="connsiteX1" fmla="*/ 39719 w 139509"/>
                <a:gd name="connsiteY1" fmla="*/ 32675 h 131944"/>
                <a:gd name="connsiteX2" fmla="*/ 54892 w 139509"/>
                <a:gd name="connsiteY2" fmla="*/ 11746 h 131944"/>
                <a:gd name="connsiteX3" fmla="*/ 78330 w 139509"/>
                <a:gd name="connsiteY3" fmla="*/ 842 h 131944"/>
                <a:gd name="connsiteX4" fmla="*/ 104116 w 139509"/>
                <a:gd name="connsiteY4" fmla="*/ 2717 h 131944"/>
                <a:gd name="connsiteX5" fmla="*/ 125730 w 139509"/>
                <a:gd name="connsiteY5" fmla="*/ 16901 h 131944"/>
                <a:gd name="connsiteX6" fmla="*/ 125730 w 139509"/>
                <a:gd name="connsiteY6" fmla="*/ 16901 h 131944"/>
                <a:gd name="connsiteX7" fmla="*/ 138040 w 139509"/>
                <a:gd name="connsiteY7" fmla="*/ 39744 h 131944"/>
                <a:gd name="connsiteX8" fmla="*/ 137640 w 139509"/>
                <a:gd name="connsiteY8" fmla="*/ 65690 h 131944"/>
                <a:gd name="connsiteX9" fmla="*/ 124616 w 139509"/>
                <a:gd name="connsiteY9" fmla="*/ 88133 h 131944"/>
                <a:gd name="connsiteX10" fmla="*/ 102298 w 139509"/>
                <a:gd name="connsiteY10" fmla="*/ 101369 h 131944"/>
                <a:gd name="connsiteX11" fmla="*/ 0 w 139509"/>
                <a:gd name="connsiteY11" fmla="*/ 131944 h 1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509" h="131944">
                  <a:moveTo>
                    <a:pt x="0" y="131944"/>
                  </a:moveTo>
                  <a:lnTo>
                    <a:pt x="39719" y="32675"/>
                  </a:lnTo>
                  <a:cubicBezTo>
                    <a:pt x="42914" y="24519"/>
                    <a:pt x="48137" y="17318"/>
                    <a:pt x="54892" y="11746"/>
                  </a:cubicBezTo>
                  <a:cubicBezTo>
                    <a:pt x="61648" y="6174"/>
                    <a:pt x="69717" y="2419"/>
                    <a:pt x="78330" y="842"/>
                  </a:cubicBezTo>
                  <a:cubicBezTo>
                    <a:pt x="86948" y="-735"/>
                    <a:pt x="95823" y="-89"/>
                    <a:pt x="104116" y="2717"/>
                  </a:cubicBezTo>
                  <a:cubicBezTo>
                    <a:pt x="112408" y="5528"/>
                    <a:pt x="119849" y="10409"/>
                    <a:pt x="125730" y="16901"/>
                  </a:cubicBezTo>
                  <a:lnTo>
                    <a:pt x="125730" y="16901"/>
                  </a:lnTo>
                  <a:cubicBezTo>
                    <a:pt x="131719" y="23337"/>
                    <a:pt x="135960" y="31200"/>
                    <a:pt x="138040" y="39744"/>
                  </a:cubicBezTo>
                  <a:cubicBezTo>
                    <a:pt x="140126" y="48282"/>
                    <a:pt x="139989" y="57215"/>
                    <a:pt x="137640" y="65690"/>
                  </a:cubicBezTo>
                  <a:cubicBezTo>
                    <a:pt x="135285" y="74160"/>
                    <a:pt x="130805" y="81887"/>
                    <a:pt x="124616" y="88133"/>
                  </a:cubicBezTo>
                  <a:cubicBezTo>
                    <a:pt x="118432" y="94380"/>
                    <a:pt x="110745" y="98940"/>
                    <a:pt x="102298" y="101369"/>
                  </a:cubicBezTo>
                  <a:lnTo>
                    <a:pt x="0" y="13194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5D8FB1E5-5025-38AC-4F23-4F4D9A2A4533}"/>
                </a:ext>
              </a:extLst>
            </p:cNvPr>
            <p:cNvSpPr/>
            <p:nvPr/>
          </p:nvSpPr>
          <p:spPr>
            <a:xfrm>
              <a:off x="3353706" y="-2593522"/>
              <a:ext cx="124244" cy="131599"/>
            </a:xfrm>
            <a:custGeom>
              <a:avLst/>
              <a:gdLst>
                <a:gd name="connsiteX0" fmla="*/ 124244 w 124244"/>
                <a:gd name="connsiteY0" fmla="*/ 14785 h 131599"/>
                <a:gd name="connsiteX1" fmla="*/ 0 w 124244"/>
                <a:gd name="connsiteY1" fmla="*/ 131600 h 131599"/>
                <a:gd name="connsiteX2" fmla="*/ 39719 w 124244"/>
                <a:gd name="connsiteY2" fmla="*/ 32330 h 131599"/>
                <a:gd name="connsiteX3" fmla="*/ 54624 w 124244"/>
                <a:gd name="connsiteY3" fmla="*/ 12019 h 131599"/>
                <a:gd name="connsiteX4" fmla="*/ 77318 w 124244"/>
                <a:gd name="connsiteY4" fmla="*/ 1086 h 131599"/>
                <a:gd name="connsiteX5" fmla="*/ 102487 w 124244"/>
                <a:gd name="connsiteY5" fmla="*/ 2086 h 131599"/>
                <a:gd name="connsiteX6" fmla="*/ 124244 w 124244"/>
                <a:gd name="connsiteY6" fmla="*/ 14785 h 131599"/>
                <a:gd name="connsiteX7" fmla="*/ 124244 w 124244"/>
                <a:gd name="connsiteY7" fmla="*/ 14785 h 13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244" h="131599">
                  <a:moveTo>
                    <a:pt x="124244" y="14785"/>
                  </a:moveTo>
                  <a:lnTo>
                    <a:pt x="0" y="131600"/>
                  </a:lnTo>
                  <a:lnTo>
                    <a:pt x="39719" y="32330"/>
                  </a:lnTo>
                  <a:cubicBezTo>
                    <a:pt x="42948" y="24443"/>
                    <a:pt x="48069" y="17471"/>
                    <a:pt x="54624" y="12019"/>
                  </a:cubicBezTo>
                  <a:cubicBezTo>
                    <a:pt x="61179" y="6573"/>
                    <a:pt x="68969" y="2818"/>
                    <a:pt x="77318" y="1086"/>
                  </a:cubicBezTo>
                  <a:cubicBezTo>
                    <a:pt x="85662" y="-646"/>
                    <a:pt x="94303" y="-303"/>
                    <a:pt x="102487" y="2086"/>
                  </a:cubicBezTo>
                  <a:cubicBezTo>
                    <a:pt x="110671" y="4475"/>
                    <a:pt x="118140" y="8836"/>
                    <a:pt x="124244" y="14785"/>
                  </a:cubicBezTo>
                  <a:lnTo>
                    <a:pt x="124244" y="14785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3AFD49F3-BE2D-0BAB-7899-35DF3AD99C4D}"/>
                </a:ext>
              </a:extLst>
            </p:cNvPr>
            <p:cNvSpPr/>
            <p:nvPr/>
          </p:nvSpPr>
          <p:spPr>
            <a:xfrm>
              <a:off x="3138858" y="-2687295"/>
              <a:ext cx="148668" cy="138618"/>
            </a:xfrm>
            <a:custGeom>
              <a:avLst/>
              <a:gdLst>
                <a:gd name="connsiteX0" fmla="*/ 148668 w 148668"/>
                <a:gd name="connsiteY0" fmla="*/ 138618 h 138618"/>
                <a:gd name="connsiteX1" fmla="*/ 105406 w 148668"/>
                <a:gd name="connsiteY1" fmla="*/ 33748 h 138618"/>
                <a:gd name="connsiteX2" fmla="*/ 88930 w 148668"/>
                <a:gd name="connsiteY2" fmla="*/ 11974 h 138618"/>
                <a:gd name="connsiteX3" fmla="*/ 64012 w 148668"/>
                <a:gd name="connsiteY3" fmla="*/ 801 h 138618"/>
                <a:gd name="connsiteX4" fmla="*/ 36792 w 148668"/>
                <a:gd name="connsiteY4" fmla="*/ 2979 h 138618"/>
                <a:gd name="connsiteX5" fmla="*/ 13966 w 148668"/>
                <a:gd name="connsiteY5" fmla="*/ 17975 h 138618"/>
                <a:gd name="connsiteX6" fmla="*/ 1364 w 148668"/>
                <a:gd name="connsiteY6" fmla="*/ 42326 h 138618"/>
                <a:gd name="connsiteX7" fmla="*/ 2182 w 148668"/>
                <a:gd name="connsiteY7" fmla="*/ 69736 h 138618"/>
                <a:gd name="connsiteX8" fmla="*/ 16206 w 148668"/>
                <a:gd name="connsiteY8" fmla="*/ 93293 h 138618"/>
                <a:gd name="connsiteX9" fmla="*/ 39912 w 148668"/>
                <a:gd name="connsiteY9" fmla="*/ 107071 h 138618"/>
                <a:gd name="connsiteX10" fmla="*/ 148668 w 148668"/>
                <a:gd name="connsiteY10" fmla="*/ 138618 h 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668" h="138618">
                  <a:moveTo>
                    <a:pt x="148668" y="138618"/>
                  </a:moveTo>
                  <a:lnTo>
                    <a:pt x="105406" y="33748"/>
                  </a:lnTo>
                  <a:cubicBezTo>
                    <a:pt x="101828" y="25221"/>
                    <a:pt x="96165" y="17735"/>
                    <a:pt x="88930" y="11974"/>
                  </a:cubicBezTo>
                  <a:cubicBezTo>
                    <a:pt x="81694" y="6213"/>
                    <a:pt x="73122" y="2373"/>
                    <a:pt x="64012" y="801"/>
                  </a:cubicBezTo>
                  <a:cubicBezTo>
                    <a:pt x="54897" y="-771"/>
                    <a:pt x="45536" y="-22"/>
                    <a:pt x="36792" y="2979"/>
                  </a:cubicBezTo>
                  <a:cubicBezTo>
                    <a:pt x="28042" y="5979"/>
                    <a:pt x="20195" y="11139"/>
                    <a:pt x="13966" y="17975"/>
                  </a:cubicBezTo>
                  <a:cubicBezTo>
                    <a:pt x="7765" y="24890"/>
                    <a:pt x="3427" y="33268"/>
                    <a:pt x="1364" y="42326"/>
                  </a:cubicBezTo>
                  <a:cubicBezTo>
                    <a:pt x="-699" y="51385"/>
                    <a:pt x="-419" y="60814"/>
                    <a:pt x="2182" y="69736"/>
                  </a:cubicBezTo>
                  <a:cubicBezTo>
                    <a:pt x="4776" y="78651"/>
                    <a:pt x="9605" y="86760"/>
                    <a:pt x="16206" y="93293"/>
                  </a:cubicBezTo>
                  <a:cubicBezTo>
                    <a:pt x="22807" y="99825"/>
                    <a:pt x="30968" y="104568"/>
                    <a:pt x="39912" y="107071"/>
                  </a:cubicBezTo>
                  <a:lnTo>
                    <a:pt x="148668" y="13861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01BC3267-BE4F-6645-C29D-C7B0251ACCF5}"/>
                </a:ext>
              </a:extLst>
            </p:cNvPr>
            <p:cNvSpPr/>
            <p:nvPr/>
          </p:nvSpPr>
          <p:spPr>
            <a:xfrm>
              <a:off x="3138858" y="-2687295"/>
              <a:ext cx="148668" cy="138618"/>
            </a:xfrm>
            <a:custGeom>
              <a:avLst/>
              <a:gdLst>
                <a:gd name="connsiteX0" fmla="*/ 148668 w 148668"/>
                <a:gd name="connsiteY0" fmla="*/ 138618 h 138618"/>
                <a:gd name="connsiteX1" fmla="*/ 105406 w 148668"/>
                <a:gd name="connsiteY1" fmla="*/ 33748 h 138618"/>
                <a:gd name="connsiteX2" fmla="*/ 88930 w 148668"/>
                <a:gd name="connsiteY2" fmla="*/ 11974 h 138618"/>
                <a:gd name="connsiteX3" fmla="*/ 64012 w 148668"/>
                <a:gd name="connsiteY3" fmla="*/ 801 h 138618"/>
                <a:gd name="connsiteX4" fmla="*/ 36792 w 148668"/>
                <a:gd name="connsiteY4" fmla="*/ 2979 h 138618"/>
                <a:gd name="connsiteX5" fmla="*/ 13966 w 148668"/>
                <a:gd name="connsiteY5" fmla="*/ 17975 h 138618"/>
                <a:gd name="connsiteX6" fmla="*/ 1364 w 148668"/>
                <a:gd name="connsiteY6" fmla="*/ 42326 h 138618"/>
                <a:gd name="connsiteX7" fmla="*/ 2182 w 148668"/>
                <a:gd name="connsiteY7" fmla="*/ 69736 h 138618"/>
                <a:gd name="connsiteX8" fmla="*/ 16206 w 148668"/>
                <a:gd name="connsiteY8" fmla="*/ 93293 h 138618"/>
                <a:gd name="connsiteX9" fmla="*/ 39912 w 148668"/>
                <a:gd name="connsiteY9" fmla="*/ 107071 h 138618"/>
                <a:gd name="connsiteX10" fmla="*/ 148668 w 148668"/>
                <a:gd name="connsiteY10" fmla="*/ 138618 h 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668" h="138618">
                  <a:moveTo>
                    <a:pt x="148668" y="138618"/>
                  </a:moveTo>
                  <a:lnTo>
                    <a:pt x="105406" y="33748"/>
                  </a:lnTo>
                  <a:cubicBezTo>
                    <a:pt x="101828" y="25221"/>
                    <a:pt x="96165" y="17735"/>
                    <a:pt x="88930" y="11974"/>
                  </a:cubicBezTo>
                  <a:cubicBezTo>
                    <a:pt x="81694" y="6213"/>
                    <a:pt x="73122" y="2373"/>
                    <a:pt x="64012" y="801"/>
                  </a:cubicBezTo>
                  <a:cubicBezTo>
                    <a:pt x="54897" y="-771"/>
                    <a:pt x="45536" y="-22"/>
                    <a:pt x="36792" y="2979"/>
                  </a:cubicBezTo>
                  <a:cubicBezTo>
                    <a:pt x="28042" y="5979"/>
                    <a:pt x="20195" y="11139"/>
                    <a:pt x="13966" y="17975"/>
                  </a:cubicBezTo>
                  <a:cubicBezTo>
                    <a:pt x="7765" y="24890"/>
                    <a:pt x="3427" y="33268"/>
                    <a:pt x="1364" y="42326"/>
                  </a:cubicBezTo>
                  <a:cubicBezTo>
                    <a:pt x="-699" y="51385"/>
                    <a:pt x="-419" y="60814"/>
                    <a:pt x="2182" y="69736"/>
                  </a:cubicBezTo>
                  <a:cubicBezTo>
                    <a:pt x="4776" y="78651"/>
                    <a:pt x="9605" y="86760"/>
                    <a:pt x="16206" y="93293"/>
                  </a:cubicBezTo>
                  <a:cubicBezTo>
                    <a:pt x="22807" y="99825"/>
                    <a:pt x="30968" y="104568"/>
                    <a:pt x="39912" y="107071"/>
                  </a:cubicBezTo>
                  <a:lnTo>
                    <a:pt x="148668" y="13861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D048F8B8-82C5-3E3E-7F39-D6643B0701CB}"/>
                </a:ext>
              </a:extLst>
            </p:cNvPr>
            <p:cNvSpPr/>
            <p:nvPr/>
          </p:nvSpPr>
          <p:spPr>
            <a:xfrm>
              <a:off x="3076300" y="-2534960"/>
              <a:ext cx="207683" cy="115042"/>
            </a:xfrm>
            <a:custGeom>
              <a:avLst/>
              <a:gdLst>
                <a:gd name="connsiteX0" fmla="*/ 206140 w 207683"/>
                <a:gd name="connsiteY0" fmla="*/ 115043 h 115042"/>
                <a:gd name="connsiteX1" fmla="*/ 207683 w 207683"/>
                <a:gd name="connsiteY1" fmla="*/ 112986 h 115042"/>
                <a:gd name="connsiteX2" fmla="*/ 1029 w 207683"/>
                <a:gd name="connsiteY2" fmla="*/ 0 h 115042"/>
                <a:gd name="connsiteX3" fmla="*/ 0 w 207683"/>
                <a:gd name="connsiteY3" fmla="*/ 2058 h 115042"/>
                <a:gd name="connsiteX4" fmla="*/ 206140 w 207683"/>
                <a:gd name="connsiteY4" fmla="*/ 115043 h 1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683" h="115042">
                  <a:moveTo>
                    <a:pt x="206140" y="115043"/>
                  </a:moveTo>
                  <a:lnTo>
                    <a:pt x="207683" y="112986"/>
                  </a:lnTo>
                  <a:lnTo>
                    <a:pt x="1029" y="0"/>
                  </a:lnTo>
                  <a:lnTo>
                    <a:pt x="0" y="2058"/>
                  </a:lnTo>
                  <a:lnTo>
                    <a:pt x="206140" y="115043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A30AA7AB-3066-5D25-5EC4-19B0F8B11BC8}"/>
                </a:ext>
              </a:extLst>
            </p:cNvPr>
            <p:cNvSpPr/>
            <p:nvPr/>
          </p:nvSpPr>
          <p:spPr>
            <a:xfrm>
              <a:off x="3064063" y="-2567172"/>
              <a:ext cx="185287" cy="127423"/>
            </a:xfrm>
            <a:custGeom>
              <a:avLst/>
              <a:gdLst>
                <a:gd name="connsiteX0" fmla="*/ 185288 w 185287"/>
                <a:gd name="connsiteY0" fmla="*/ 127424 h 127423"/>
                <a:gd name="connsiteX1" fmla="*/ 110478 w 185287"/>
                <a:gd name="connsiteY1" fmla="*/ 25240 h 127423"/>
                <a:gd name="connsiteX2" fmla="*/ 86904 w 185287"/>
                <a:gd name="connsiteY2" fmla="*/ 5752 h 127423"/>
                <a:gd name="connsiteX3" fmla="*/ 56832 w 185287"/>
                <a:gd name="connsiteY3" fmla="*/ 145 h 127423"/>
                <a:gd name="connsiteX4" fmla="*/ 27822 w 185287"/>
                <a:gd name="connsiteY4" fmla="*/ 9838 h 127423"/>
                <a:gd name="connsiteX5" fmla="*/ 7151 w 185287"/>
                <a:gd name="connsiteY5" fmla="*/ 32383 h 127423"/>
                <a:gd name="connsiteX6" fmla="*/ 7 w 185287"/>
                <a:gd name="connsiteY6" fmla="*/ 62096 h 127423"/>
                <a:gd name="connsiteX7" fmla="*/ 8077 w 185287"/>
                <a:gd name="connsiteY7" fmla="*/ 91574 h 127423"/>
                <a:gd name="connsiteX8" fmla="*/ 29365 w 185287"/>
                <a:gd name="connsiteY8" fmla="*/ 113502 h 127423"/>
                <a:gd name="connsiteX9" fmla="*/ 58586 w 185287"/>
                <a:gd name="connsiteY9" fmla="*/ 122452 h 127423"/>
                <a:gd name="connsiteX10" fmla="*/ 185288 w 185287"/>
                <a:gd name="connsiteY10" fmla="*/ 127424 h 12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287" h="127423">
                  <a:moveTo>
                    <a:pt x="185288" y="127424"/>
                  </a:moveTo>
                  <a:lnTo>
                    <a:pt x="110478" y="25240"/>
                  </a:lnTo>
                  <a:cubicBezTo>
                    <a:pt x="104403" y="16850"/>
                    <a:pt x="96288" y="10140"/>
                    <a:pt x="86904" y="5752"/>
                  </a:cubicBezTo>
                  <a:cubicBezTo>
                    <a:pt x="77520" y="1362"/>
                    <a:pt x="67170" y="-569"/>
                    <a:pt x="56832" y="145"/>
                  </a:cubicBezTo>
                  <a:cubicBezTo>
                    <a:pt x="46493" y="859"/>
                    <a:pt x="36509" y="4197"/>
                    <a:pt x="27822" y="9838"/>
                  </a:cubicBezTo>
                  <a:cubicBezTo>
                    <a:pt x="19130" y="15473"/>
                    <a:pt x="12015" y="23234"/>
                    <a:pt x="7151" y="32383"/>
                  </a:cubicBezTo>
                  <a:cubicBezTo>
                    <a:pt x="2305" y="41527"/>
                    <a:pt x="-153" y="51751"/>
                    <a:pt x="7" y="62096"/>
                  </a:cubicBezTo>
                  <a:cubicBezTo>
                    <a:pt x="167" y="72446"/>
                    <a:pt x="2945" y="82584"/>
                    <a:pt x="8077" y="91574"/>
                  </a:cubicBezTo>
                  <a:cubicBezTo>
                    <a:pt x="13209" y="100563"/>
                    <a:pt x="20536" y="108107"/>
                    <a:pt x="29365" y="113502"/>
                  </a:cubicBezTo>
                  <a:cubicBezTo>
                    <a:pt x="38195" y="118903"/>
                    <a:pt x="48248" y="121983"/>
                    <a:pt x="58586" y="122452"/>
                  </a:cubicBezTo>
                  <a:lnTo>
                    <a:pt x="185288" y="12742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9B7B9517-5C0D-5368-2CC8-205DE9B80F1F}"/>
                </a:ext>
              </a:extLst>
            </p:cNvPr>
            <p:cNvSpPr/>
            <p:nvPr/>
          </p:nvSpPr>
          <p:spPr>
            <a:xfrm>
              <a:off x="3064063" y="-2567172"/>
              <a:ext cx="185287" cy="127423"/>
            </a:xfrm>
            <a:custGeom>
              <a:avLst/>
              <a:gdLst>
                <a:gd name="connsiteX0" fmla="*/ 185288 w 185287"/>
                <a:gd name="connsiteY0" fmla="*/ 127424 h 127423"/>
                <a:gd name="connsiteX1" fmla="*/ 110478 w 185287"/>
                <a:gd name="connsiteY1" fmla="*/ 25240 h 127423"/>
                <a:gd name="connsiteX2" fmla="*/ 86904 w 185287"/>
                <a:gd name="connsiteY2" fmla="*/ 5752 h 127423"/>
                <a:gd name="connsiteX3" fmla="*/ 56832 w 185287"/>
                <a:gd name="connsiteY3" fmla="*/ 145 h 127423"/>
                <a:gd name="connsiteX4" fmla="*/ 27822 w 185287"/>
                <a:gd name="connsiteY4" fmla="*/ 9838 h 127423"/>
                <a:gd name="connsiteX5" fmla="*/ 7151 w 185287"/>
                <a:gd name="connsiteY5" fmla="*/ 32383 h 127423"/>
                <a:gd name="connsiteX6" fmla="*/ 7 w 185287"/>
                <a:gd name="connsiteY6" fmla="*/ 62096 h 127423"/>
                <a:gd name="connsiteX7" fmla="*/ 8077 w 185287"/>
                <a:gd name="connsiteY7" fmla="*/ 91574 h 127423"/>
                <a:gd name="connsiteX8" fmla="*/ 29365 w 185287"/>
                <a:gd name="connsiteY8" fmla="*/ 113502 h 127423"/>
                <a:gd name="connsiteX9" fmla="*/ 58586 w 185287"/>
                <a:gd name="connsiteY9" fmla="*/ 122452 h 127423"/>
                <a:gd name="connsiteX10" fmla="*/ 185288 w 185287"/>
                <a:gd name="connsiteY10" fmla="*/ 127424 h 12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287" h="127423">
                  <a:moveTo>
                    <a:pt x="185288" y="127424"/>
                  </a:moveTo>
                  <a:lnTo>
                    <a:pt x="110478" y="25240"/>
                  </a:lnTo>
                  <a:cubicBezTo>
                    <a:pt x="104403" y="16850"/>
                    <a:pt x="96288" y="10140"/>
                    <a:pt x="86904" y="5752"/>
                  </a:cubicBezTo>
                  <a:cubicBezTo>
                    <a:pt x="77520" y="1362"/>
                    <a:pt x="67170" y="-569"/>
                    <a:pt x="56832" y="145"/>
                  </a:cubicBezTo>
                  <a:cubicBezTo>
                    <a:pt x="46493" y="859"/>
                    <a:pt x="36509" y="4197"/>
                    <a:pt x="27822" y="9838"/>
                  </a:cubicBezTo>
                  <a:cubicBezTo>
                    <a:pt x="19130" y="15473"/>
                    <a:pt x="12015" y="23234"/>
                    <a:pt x="7151" y="32383"/>
                  </a:cubicBezTo>
                  <a:cubicBezTo>
                    <a:pt x="2305" y="41527"/>
                    <a:pt x="-153" y="51751"/>
                    <a:pt x="7" y="62096"/>
                  </a:cubicBezTo>
                  <a:cubicBezTo>
                    <a:pt x="167" y="72446"/>
                    <a:pt x="2945" y="82584"/>
                    <a:pt x="8077" y="91574"/>
                  </a:cubicBezTo>
                  <a:cubicBezTo>
                    <a:pt x="13209" y="100563"/>
                    <a:pt x="20536" y="108107"/>
                    <a:pt x="29365" y="113502"/>
                  </a:cubicBezTo>
                  <a:cubicBezTo>
                    <a:pt x="38195" y="118903"/>
                    <a:pt x="48248" y="121983"/>
                    <a:pt x="58586" y="122452"/>
                  </a:cubicBezTo>
                  <a:lnTo>
                    <a:pt x="185288" y="12742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0E163F9-299F-FA58-B80F-29BA766F8453}"/>
                </a:ext>
              </a:extLst>
            </p:cNvPr>
            <p:cNvSpPr/>
            <p:nvPr/>
          </p:nvSpPr>
          <p:spPr>
            <a:xfrm>
              <a:off x="3063889" y="-2534960"/>
              <a:ext cx="185461" cy="95154"/>
            </a:xfrm>
            <a:custGeom>
              <a:avLst/>
              <a:gdLst>
                <a:gd name="connsiteX0" fmla="*/ 5268 w 185461"/>
                <a:gd name="connsiteY0" fmla="*/ 53950 h 95154"/>
                <a:gd name="connsiteX1" fmla="*/ 26848 w 185461"/>
                <a:gd name="connsiteY1" fmla="*/ 79610 h 95154"/>
                <a:gd name="connsiteX2" fmla="*/ 58703 w 185461"/>
                <a:gd name="connsiteY2" fmla="*/ 90068 h 95154"/>
                <a:gd name="connsiteX3" fmla="*/ 185462 w 185461"/>
                <a:gd name="connsiteY3" fmla="*/ 95155 h 95154"/>
                <a:gd name="connsiteX4" fmla="*/ 7325 w 185461"/>
                <a:gd name="connsiteY4" fmla="*/ 0 h 95154"/>
                <a:gd name="connsiteX5" fmla="*/ 44 w 185461"/>
                <a:gd name="connsiteY5" fmla="*/ 26735 h 95154"/>
                <a:gd name="connsiteX6" fmla="*/ 5268 w 185461"/>
                <a:gd name="connsiteY6" fmla="*/ 53950 h 95154"/>
                <a:gd name="connsiteX7" fmla="*/ 5268 w 185461"/>
                <a:gd name="connsiteY7" fmla="*/ 53950 h 9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461" h="95154">
                  <a:moveTo>
                    <a:pt x="5268" y="53950"/>
                  </a:moveTo>
                  <a:cubicBezTo>
                    <a:pt x="9931" y="64345"/>
                    <a:pt x="17406" y="73232"/>
                    <a:pt x="26848" y="79610"/>
                  </a:cubicBezTo>
                  <a:cubicBezTo>
                    <a:pt x="36283" y="85988"/>
                    <a:pt x="47319" y="89612"/>
                    <a:pt x="58703" y="90068"/>
                  </a:cubicBezTo>
                  <a:lnTo>
                    <a:pt x="185462" y="95155"/>
                  </a:lnTo>
                  <a:lnTo>
                    <a:pt x="7325" y="0"/>
                  </a:lnTo>
                  <a:cubicBezTo>
                    <a:pt x="2890" y="8241"/>
                    <a:pt x="404" y="17385"/>
                    <a:pt x="44" y="26735"/>
                  </a:cubicBezTo>
                  <a:cubicBezTo>
                    <a:pt x="-310" y="36085"/>
                    <a:pt x="1473" y="45395"/>
                    <a:pt x="5268" y="53950"/>
                  </a:cubicBezTo>
                  <a:lnTo>
                    <a:pt x="5268" y="5395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038A2999-3FBF-9AC4-57FD-06F67D6069D3}"/>
                </a:ext>
              </a:extLst>
            </p:cNvPr>
            <p:cNvSpPr/>
            <p:nvPr/>
          </p:nvSpPr>
          <p:spPr>
            <a:xfrm>
              <a:off x="3152653" y="-2687235"/>
              <a:ext cx="134874" cy="138559"/>
            </a:xfrm>
            <a:custGeom>
              <a:avLst/>
              <a:gdLst>
                <a:gd name="connsiteX0" fmla="*/ 91611 w 134874"/>
                <a:gd name="connsiteY0" fmla="*/ 33689 h 138559"/>
                <a:gd name="connsiteX1" fmla="*/ 134874 w 134874"/>
                <a:gd name="connsiteY1" fmla="*/ 138559 h 138559"/>
                <a:gd name="connsiteX2" fmla="*/ 0 w 134874"/>
                <a:gd name="connsiteY2" fmla="*/ 17916 h 138559"/>
                <a:gd name="connsiteX3" fmla="*/ 22872 w 134874"/>
                <a:gd name="connsiteY3" fmla="*/ 2965 h 138559"/>
                <a:gd name="connsiteX4" fmla="*/ 50109 w 134874"/>
                <a:gd name="connsiteY4" fmla="*/ 799 h 138559"/>
                <a:gd name="connsiteX5" fmla="*/ 75055 w 134874"/>
                <a:gd name="connsiteY5" fmla="*/ 11949 h 138559"/>
                <a:gd name="connsiteX6" fmla="*/ 91611 w 134874"/>
                <a:gd name="connsiteY6" fmla="*/ 33689 h 138559"/>
                <a:gd name="connsiteX7" fmla="*/ 91611 w 134874"/>
                <a:gd name="connsiteY7" fmla="*/ 33689 h 138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4874" h="138559">
                  <a:moveTo>
                    <a:pt x="91611" y="33689"/>
                  </a:moveTo>
                  <a:lnTo>
                    <a:pt x="134874" y="138559"/>
                  </a:lnTo>
                  <a:lnTo>
                    <a:pt x="0" y="17916"/>
                  </a:lnTo>
                  <a:cubicBezTo>
                    <a:pt x="6252" y="11098"/>
                    <a:pt x="14116" y="5954"/>
                    <a:pt x="22872" y="2965"/>
                  </a:cubicBezTo>
                  <a:cubicBezTo>
                    <a:pt x="31627" y="-24"/>
                    <a:pt x="40994" y="-767"/>
                    <a:pt x="50109" y="799"/>
                  </a:cubicBezTo>
                  <a:cubicBezTo>
                    <a:pt x="59230" y="2371"/>
                    <a:pt x="67809" y="6205"/>
                    <a:pt x="75055" y="11949"/>
                  </a:cubicBezTo>
                  <a:cubicBezTo>
                    <a:pt x="82307" y="17698"/>
                    <a:pt x="88000" y="25173"/>
                    <a:pt x="91611" y="33689"/>
                  </a:cubicBezTo>
                  <a:lnTo>
                    <a:pt x="91611" y="3368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AE9C4465-14C0-9AE9-4BBA-E31ABAF4888D}"/>
                </a:ext>
              </a:extLst>
            </p:cNvPr>
            <p:cNvSpPr/>
            <p:nvPr/>
          </p:nvSpPr>
          <p:spPr>
            <a:xfrm>
              <a:off x="5020658" y="-562599"/>
              <a:ext cx="205740" cy="192366"/>
            </a:xfrm>
            <a:custGeom>
              <a:avLst/>
              <a:gdLst>
                <a:gd name="connsiteX0" fmla="*/ 49035 w 205740"/>
                <a:gd name="connsiteY0" fmla="*/ 148418 h 192366"/>
                <a:gd name="connsiteX1" fmla="*/ 52978 w 205740"/>
                <a:gd name="connsiteY1" fmla="*/ 62693 h 192366"/>
                <a:gd name="connsiteX2" fmla="*/ 59179 w 205740"/>
                <a:gd name="connsiteY2" fmla="*/ 48000 h 192366"/>
                <a:gd name="connsiteX3" fmla="*/ 73324 w 205740"/>
                <a:gd name="connsiteY3" fmla="*/ 40634 h 192366"/>
                <a:gd name="connsiteX4" fmla="*/ 204140 w 205740"/>
                <a:gd name="connsiteY4" fmla="*/ 23489 h 192366"/>
                <a:gd name="connsiteX5" fmla="*/ 205740 w 205740"/>
                <a:gd name="connsiteY5" fmla="*/ 0 h 192366"/>
                <a:gd name="connsiteX6" fmla="*/ 0 w 205740"/>
                <a:gd name="connsiteY6" fmla="*/ 0 h 192366"/>
                <a:gd name="connsiteX7" fmla="*/ 16116 w 205740"/>
                <a:gd name="connsiteY7" fmla="*/ 192367 h 192366"/>
                <a:gd name="connsiteX8" fmla="*/ 49035 w 205740"/>
                <a:gd name="connsiteY8" fmla="*/ 148418 h 19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740" h="192366">
                  <a:moveTo>
                    <a:pt x="49035" y="148418"/>
                  </a:moveTo>
                  <a:lnTo>
                    <a:pt x="52978" y="62693"/>
                  </a:lnTo>
                  <a:cubicBezTo>
                    <a:pt x="53275" y="57224"/>
                    <a:pt x="55470" y="52029"/>
                    <a:pt x="59179" y="48000"/>
                  </a:cubicBezTo>
                  <a:cubicBezTo>
                    <a:pt x="62894" y="43977"/>
                    <a:pt x="67894" y="41371"/>
                    <a:pt x="73324" y="40634"/>
                  </a:cubicBezTo>
                  <a:lnTo>
                    <a:pt x="204140" y="23489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16116" y="192367"/>
                  </a:lnTo>
                  <a:lnTo>
                    <a:pt x="49035" y="14841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04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sp>
        <p:nvSpPr>
          <p:cNvPr id="2" name="Rectangle 32">
            <a:extLst>
              <a:ext uri="{FF2B5EF4-FFF2-40B4-BE49-F238E27FC236}">
                <a16:creationId xmlns:a16="http://schemas.microsoft.com/office/drawing/2014/main" id="{4CDB1630-5EB9-7F01-32E2-DB5F1A803A0F}"/>
              </a:ext>
            </a:extLst>
          </p:cNvPr>
          <p:cNvSpPr/>
          <p:nvPr/>
        </p:nvSpPr>
        <p:spPr>
          <a:xfrm>
            <a:off x="3715531" y="1447682"/>
            <a:ext cx="2380469" cy="2380779"/>
          </a:xfrm>
          <a:prstGeom prst="rect">
            <a:avLst/>
          </a:pr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Rectangle 33">
            <a:extLst>
              <a:ext uri="{FF2B5EF4-FFF2-40B4-BE49-F238E27FC236}">
                <a16:creationId xmlns:a16="http://schemas.microsoft.com/office/drawing/2014/main" id="{3EEA3D19-B1C6-2984-F6B1-F47427F0CB2A}"/>
              </a:ext>
            </a:extLst>
          </p:cNvPr>
          <p:cNvSpPr/>
          <p:nvPr/>
        </p:nvSpPr>
        <p:spPr>
          <a:xfrm>
            <a:off x="6261665" y="3966790"/>
            <a:ext cx="1842944" cy="1843184"/>
          </a:xfrm>
          <a:prstGeom prst="rect">
            <a:avLst/>
          </a:pr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Rectangle 34">
            <a:extLst>
              <a:ext uri="{FF2B5EF4-FFF2-40B4-BE49-F238E27FC236}">
                <a16:creationId xmlns:a16="http://schemas.microsoft.com/office/drawing/2014/main" id="{8AC3180F-4A6E-B1AC-0AB6-7C1E783A4D2B}"/>
              </a:ext>
            </a:extLst>
          </p:cNvPr>
          <p:cNvSpPr/>
          <p:nvPr/>
        </p:nvSpPr>
        <p:spPr>
          <a:xfrm>
            <a:off x="6261666" y="2186461"/>
            <a:ext cx="1641784" cy="1641998"/>
          </a:xfrm>
          <a:prstGeom prst="rect">
            <a:avLst/>
          </a:pr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Rectangle 37">
            <a:extLst>
              <a:ext uri="{FF2B5EF4-FFF2-40B4-BE49-F238E27FC236}">
                <a16:creationId xmlns:a16="http://schemas.microsoft.com/office/drawing/2014/main" id="{99C5BF12-98F3-D72F-FD19-D19D918DC318}"/>
              </a:ext>
            </a:extLst>
          </p:cNvPr>
          <p:cNvSpPr/>
          <p:nvPr/>
        </p:nvSpPr>
        <p:spPr>
          <a:xfrm>
            <a:off x="4462647" y="3949570"/>
            <a:ext cx="1633353" cy="1633566"/>
          </a:xfrm>
          <a:prstGeom prst="rect">
            <a:avLst/>
          </a:pr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Group 65">
            <a:extLst>
              <a:ext uri="{FF2B5EF4-FFF2-40B4-BE49-F238E27FC236}">
                <a16:creationId xmlns:a16="http://schemas.microsoft.com/office/drawing/2014/main" id="{6E09CAED-C5E9-CE6D-E017-CA827610C958}"/>
              </a:ext>
            </a:extLst>
          </p:cNvPr>
          <p:cNvGrpSpPr/>
          <p:nvPr/>
        </p:nvGrpSpPr>
        <p:grpSpPr>
          <a:xfrm>
            <a:off x="5327498" y="3044591"/>
            <a:ext cx="1689365" cy="1689585"/>
            <a:chOff x="4134957" y="2225651"/>
            <a:chExt cx="1267354" cy="1267354"/>
          </a:xfrm>
        </p:grpSpPr>
        <p:sp>
          <p:nvSpPr>
            <p:cNvPr id="7" name="Frame 39">
              <a:extLst>
                <a:ext uri="{FF2B5EF4-FFF2-40B4-BE49-F238E27FC236}">
                  <a16:creationId xmlns:a16="http://schemas.microsoft.com/office/drawing/2014/main" id="{7053B71C-7B25-90A8-A9B7-594742BC9D50}"/>
                </a:ext>
              </a:extLst>
            </p:cNvPr>
            <p:cNvSpPr/>
            <p:nvPr/>
          </p:nvSpPr>
          <p:spPr>
            <a:xfrm>
              <a:off x="4134957" y="2225651"/>
              <a:ext cx="1267354" cy="1267354"/>
            </a:xfrm>
            <a:prstGeom prst="frame">
              <a:avLst>
                <a:gd name="adj1" fmla="val 20016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40">
              <a:extLst>
                <a:ext uri="{FF2B5EF4-FFF2-40B4-BE49-F238E27FC236}">
                  <a16:creationId xmlns:a16="http://schemas.microsoft.com/office/drawing/2014/main" id="{7DA12200-13AF-DD47-7F96-19EE6F96465C}"/>
                </a:ext>
              </a:extLst>
            </p:cNvPr>
            <p:cNvSpPr/>
            <p:nvPr/>
          </p:nvSpPr>
          <p:spPr>
            <a:xfrm>
              <a:off x="4376473" y="2467167"/>
              <a:ext cx="784322" cy="7843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16B0BD7-E250-2096-7B3A-289B90B7E32F}"/>
              </a:ext>
            </a:extLst>
          </p:cNvPr>
          <p:cNvGrpSpPr/>
          <p:nvPr/>
        </p:nvGrpSpPr>
        <p:grpSpPr>
          <a:xfrm>
            <a:off x="8031016" y="2550048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6FB11D8-EAA0-6052-12D0-5F4B400FD38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40626C6-682B-DFDA-3A13-4B8190B5CFA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27640B1-6DE3-CDBC-9A35-CC852C86DF3E}"/>
              </a:ext>
            </a:extLst>
          </p:cNvPr>
          <p:cNvGrpSpPr/>
          <p:nvPr/>
        </p:nvGrpSpPr>
        <p:grpSpPr>
          <a:xfrm>
            <a:off x="609991" y="2229810"/>
            <a:ext cx="2984539" cy="816522"/>
            <a:chOff x="283598" y="1906534"/>
            <a:chExt cx="2984539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0147A82-BA81-F3BD-FB7F-400E523800A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13CC932-1161-A874-3AC2-28B97D0A477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F2AD6A4-B638-D385-387F-3E059270F89E}"/>
              </a:ext>
            </a:extLst>
          </p:cNvPr>
          <p:cNvGrpSpPr/>
          <p:nvPr/>
        </p:nvGrpSpPr>
        <p:grpSpPr>
          <a:xfrm>
            <a:off x="8225004" y="4412196"/>
            <a:ext cx="2966425" cy="816522"/>
            <a:chOff x="283598" y="19065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4B74546-C09F-2DE1-D1BD-A5EBEA5A35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63D7A5A-67FA-8CBC-CE25-97B3B265621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B4105D8-E359-3B65-BEAC-B727C6E4E648}"/>
              </a:ext>
            </a:extLst>
          </p:cNvPr>
          <p:cNvGrpSpPr/>
          <p:nvPr/>
        </p:nvGrpSpPr>
        <p:grpSpPr>
          <a:xfrm>
            <a:off x="1342072" y="4383492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2D713C3-2AC0-A0C7-11E9-1B1017ECF2E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EC4B53C-658B-76DA-ED4A-F5AC0C84340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D16E4D69-011B-34B8-9D06-CA8E71DA1173}"/>
              </a:ext>
            </a:extLst>
          </p:cNvPr>
          <p:cNvSpPr txBox="1"/>
          <p:nvPr/>
        </p:nvSpPr>
        <p:spPr>
          <a:xfrm>
            <a:off x="582859" y="215826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089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712CE6EB-129C-52FD-37DE-E69F20FEFEEE}"/>
              </a:ext>
            </a:extLst>
          </p:cNvPr>
          <p:cNvSpPr/>
          <p:nvPr/>
        </p:nvSpPr>
        <p:spPr>
          <a:xfrm>
            <a:off x="1084273" y="1624588"/>
            <a:ext cx="2379203" cy="3176012"/>
          </a:xfrm>
          <a:prstGeom prst="rect">
            <a:avLst/>
          </a:pr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7C5CB1E-64B4-06B6-5C63-9FE744B560DD}"/>
              </a:ext>
            </a:extLst>
          </p:cNvPr>
          <p:cNvSpPr/>
          <p:nvPr/>
        </p:nvSpPr>
        <p:spPr>
          <a:xfrm>
            <a:off x="3638753" y="1624588"/>
            <a:ext cx="2379203" cy="3176012"/>
          </a:xfrm>
          <a:prstGeom prst="rect">
            <a:avLst/>
          </a:pr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781BC42-FC49-0B70-76B8-49F9A79274E1}"/>
              </a:ext>
            </a:extLst>
          </p:cNvPr>
          <p:cNvSpPr/>
          <p:nvPr/>
        </p:nvSpPr>
        <p:spPr>
          <a:xfrm>
            <a:off x="6193234" y="1624588"/>
            <a:ext cx="2379203" cy="3176012"/>
          </a:xfrm>
          <a:prstGeom prst="rect">
            <a:avLst/>
          </a:pr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EDBEA7F-C4B9-5EF2-B0CA-85F85FFAB3E3}"/>
              </a:ext>
            </a:extLst>
          </p:cNvPr>
          <p:cNvSpPr/>
          <p:nvPr/>
        </p:nvSpPr>
        <p:spPr>
          <a:xfrm>
            <a:off x="8747715" y="1624588"/>
            <a:ext cx="2379203" cy="3176012"/>
          </a:xfrm>
          <a:prstGeom prst="rect">
            <a:avLst/>
          </a:pr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F275E89-5515-7B64-2D9D-146AD9DB8DB7}"/>
              </a:ext>
            </a:extLst>
          </p:cNvPr>
          <p:cNvSpPr txBox="1"/>
          <p:nvPr/>
        </p:nvSpPr>
        <p:spPr>
          <a:xfrm>
            <a:off x="582859" y="215826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05F743D-1647-9CBD-83F3-68E8DC35CC78}"/>
              </a:ext>
            </a:extLst>
          </p:cNvPr>
          <p:cNvSpPr/>
          <p:nvPr/>
        </p:nvSpPr>
        <p:spPr>
          <a:xfrm>
            <a:off x="1877014" y="1883413"/>
            <a:ext cx="793722" cy="793722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Oval 32">
            <a:extLst>
              <a:ext uri="{FF2B5EF4-FFF2-40B4-BE49-F238E27FC236}">
                <a16:creationId xmlns:a16="http://schemas.microsoft.com/office/drawing/2014/main" id="{68CD632E-0209-77BF-430D-0D3149B722CA}"/>
              </a:ext>
            </a:extLst>
          </p:cNvPr>
          <p:cNvSpPr/>
          <p:nvPr/>
        </p:nvSpPr>
        <p:spPr>
          <a:xfrm>
            <a:off x="2023906" y="2055687"/>
            <a:ext cx="499937" cy="449173"/>
          </a:xfrm>
          <a:custGeom>
            <a:avLst/>
            <a:gdLst>
              <a:gd name="connsiteX0" fmla="*/ 460579 w 574179"/>
              <a:gd name="connsiteY0" fmla="*/ 309609 h 515877"/>
              <a:gd name="connsiteX1" fmla="*/ 470918 w 574179"/>
              <a:gd name="connsiteY1" fmla="*/ 311328 h 515877"/>
              <a:gd name="connsiteX2" fmla="*/ 512273 w 574179"/>
              <a:gd name="connsiteY2" fmla="*/ 350863 h 515877"/>
              <a:gd name="connsiteX3" fmla="*/ 467472 w 574179"/>
              <a:gd name="connsiteY3" fmla="*/ 512439 h 515877"/>
              <a:gd name="connsiteX4" fmla="*/ 458856 w 574179"/>
              <a:gd name="connsiteY4" fmla="*/ 515877 h 515877"/>
              <a:gd name="connsiteX5" fmla="*/ 454548 w 574179"/>
              <a:gd name="connsiteY5" fmla="*/ 515018 h 515877"/>
              <a:gd name="connsiteX6" fmla="*/ 447656 w 574179"/>
              <a:gd name="connsiteY6" fmla="*/ 504704 h 515877"/>
              <a:gd name="connsiteX7" fmla="*/ 447656 w 574179"/>
              <a:gd name="connsiteY7" fmla="*/ 484077 h 515877"/>
              <a:gd name="connsiteX8" fmla="*/ 431286 w 574179"/>
              <a:gd name="connsiteY8" fmla="*/ 389538 h 515877"/>
              <a:gd name="connsiteX9" fmla="*/ 423532 w 574179"/>
              <a:gd name="connsiteY9" fmla="*/ 334533 h 515877"/>
              <a:gd name="connsiteX10" fmla="*/ 460579 w 574179"/>
              <a:gd name="connsiteY10" fmla="*/ 309609 h 515877"/>
              <a:gd name="connsiteX11" fmla="*/ 113663 w 574179"/>
              <a:gd name="connsiteY11" fmla="*/ 309609 h 515877"/>
              <a:gd name="connsiteX12" fmla="*/ 150659 w 574179"/>
              <a:gd name="connsiteY12" fmla="*/ 334533 h 515877"/>
              <a:gd name="connsiteX13" fmla="*/ 142915 w 574179"/>
              <a:gd name="connsiteY13" fmla="*/ 389538 h 515877"/>
              <a:gd name="connsiteX14" fmla="*/ 126568 w 574179"/>
              <a:gd name="connsiteY14" fmla="*/ 484077 h 515877"/>
              <a:gd name="connsiteX15" fmla="*/ 126568 w 574179"/>
              <a:gd name="connsiteY15" fmla="*/ 502126 h 515877"/>
              <a:gd name="connsiteX16" fmla="*/ 126568 w 574179"/>
              <a:gd name="connsiteY16" fmla="*/ 504704 h 515877"/>
              <a:gd name="connsiteX17" fmla="*/ 115383 w 574179"/>
              <a:gd name="connsiteY17" fmla="*/ 515877 h 515877"/>
              <a:gd name="connsiteX18" fmla="*/ 114523 w 574179"/>
              <a:gd name="connsiteY18" fmla="*/ 515877 h 515877"/>
              <a:gd name="connsiteX19" fmla="*/ 106779 w 574179"/>
              <a:gd name="connsiteY19" fmla="*/ 512439 h 515877"/>
              <a:gd name="connsiteX20" fmla="*/ 62040 w 574179"/>
              <a:gd name="connsiteY20" fmla="*/ 350863 h 515877"/>
              <a:gd name="connsiteX21" fmla="*/ 102478 w 574179"/>
              <a:gd name="connsiteY21" fmla="*/ 311328 h 515877"/>
              <a:gd name="connsiteX22" fmla="*/ 113663 w 574179"/>
              <a:gd name="connsiteY22" fmla="*/ 309609 h 515877"/>
              <a:gd name="connsiteX23" fmla="*/ 265992 w 574179"/>
              <a:gd name="connsiteY23" fmla="*/ 296622 h 515877"/>
              <a:gd name="connsiteX24" fmla="*/ 286658 w 574179"/>
              <a:gd name="connsiteY24" fmla="*/ 298341 h 515877"/>
              <a:gd name="connsiteX25" fmla="*/ 308186 w 574179"/>
              <a:gd name="connsiteY25" fmla="*/ 296622 h 515877"/>
              <a:gd name="connsiteX26" fmla="*/ 367601 w 574179"/>
              <a:gd name="connsiteY26" fmla="*/ 332730 h 515877"/>
              <a:gd name="connsiteX27" fmla="*/ 405489 w 574179"/>
              <a:gd name="connsiteY27" fmla="*/ 320694 h 515877"/>
              <a:gd name="connsiteX28" fmla="*/ 402906 w 574179"/>
              <a:gd name="connsiteY28" fmla="*/ 324133 h 515877"/>
              <a:gd name="connsiteX29" fmla="*/ 398600 w 574179"/>
              <a:gd name="connsiteY29" fmla="*/ 378294 h 515877"/>
              <a:gd name="connsiteX30" fmla="*/ 391712 w 574179"/>
              <a:gd name="connsiteY30" fmla="*/ 378294 h 515877"/>
              <a:gd name="connsiteX31" fmla="*/ 352101 w 574179"/>
              <a:gd name="connsiteY31" fmla="*/ 490056 h 515877"/>
              <a:gd name="connsiteX32" fmla="*/ 344352 w 574179"/>
              <a:gd name="connsiteY32" fmla="*/ 493495 h 515877"/>
              <a:gd name="connsiteX33" fmla="*/ 340046 w 574179"/>
              <a:gd name="connsiteY33" fmla="*/ 492635 h 515877"/>
              <a:gd name="connsiteX34" fmla="*/ 333157 w 574179"/>
              <a:gd name="connsiteY34" fmla="*/ 482319 h 515877"/>
              <a:gd name="connsiteX35" fmla="*/ 305602 w 574179"/>
              <a:gd name="connsiteY35" fmla="*/ 378294 h 515877"/>
              <a:gd name="connsiteX36" fmla="*/ 270298 w 574179"/>
              <a:gd name="connsiteY36" fmla="*/ 378294 h 515877"/>
              <a:gd name="connsiteX37" fmla="*/ 242743 w 574179"/>
              <a:gd name="connsiteY37" fmla="*/ 482319 h 515877"/>
              <a:gd name="connsiteX38" fmla="*/ 235854 w 574179"/>
              <a:gd name="connsiteY38" fmla="*/ 492635 h 515877"/>
              <a:gd name="connsiteX39" fmla="*/ 231549 w 574179"/>
              <a:gd name="connsiteY39" fmla="*/ 493495 h 515877"/>
              <a:gd name="connsiteX40" fmla="*/ 223799 w 574179"/>
              <a:gd name="connsiteY40" fmla="*/ 490056 h 515877"/>
              <a:gd name="connsiteX41" fmla="*/ 184189 w 574179"/>
              <a:gd name="connsiteY41" fmla="*/ 378294 h 515877"/>
              <a:gd name="connsiteX42" fmla="*/ 175578 w 574179"/>
              <a:gd name="connsiteY42" fmla="*/ 378294 h 515877"/>
              <a:gd name="connsiteX43" fmla="*/ 171272 w 574179"/>
              <a:gd name="connsiteY43" fmla="*/ 324133 h 515877"/>
              <a:gd name="connsiteX44" fmla="*/ 168689 w 574179"/>
              <a:gd name="connsiteY44" fmla="*/ 320694 h 515877"/>
              <a:gd name="connsiteX45" fmla="*/ 206577 w 574179"/>
              <a:gd name="connsiteY45" fmla="*/ 332730 h 515877"/>
              <a:gd name="connsiteX46" fmla="*/ 265992 w 574179"/>
              <a:gd name="connsiteY46" fmla="*/ 296622 h 515877"/>
              <a:gd name="connsiteX47" fmla="*/ 367582 w 574179"/>
              <a:gd name="connsiteY47" fmla="*/ 206406 h 515877"/>
              <a:gd name="connsiteX48" fmla="*/ 376194 w 574179"/>
              <a:gd name="connsiteY48" fmla="*/ 208126 h 515877"/>
              <a:gd name="connsiteX49" fmla="*/ 383945 w 574179"/>
              <a:gd name="connsiteY49" fmla="*/ 210706 h 515877"/>
              <a:gd name="connsiteX50" fmla="*/ 413226 w 574179"/>
              <a:gd name="connsiteY50" fmla="*/ 258008 h 515877"/>
              <a:gd name="connsiteX51" fmla="*/ 367582 w 574179"/>
              <a:gd name="connsiteY51" fmla="*/ 309609 h 515877"/>
              <a:gd name="connsiteX52" fmla="*/ 325382 w 574179"/>
              <a:gd name="connsiteY52" fmla="*/ 278648 h 515877"/>
              <a:gd name="connsiteX53" fmla="*/ 322798 w 574179"/>
              <a:gd name="connsiteY53" fmla="*/ 270908 h 515877"/>
              <a:gd name="connsiteX54" fmla="*/ 321937 w 574179"/>
              <a:gd name="connsiteY54" fmla="*/ 269188 h 515877"/>
              <a:gd name="connsiteX55" fmla="*/ 321076 w 574179"/>
              <a:gd name="connsiteY55" fmla="*/ 258008 h 515877"/>
              <a:gd name="connsiteX56" fmla="*/ 367582 w 574179"/>
              <a:gd name="connsiteY56" fmla="*/ 206406 h 515877"/>
              <a:gd name="connsiteX57" fmla="*/ 206613 w 574179"/>
              <a:gd name="connsiteY57" fmla="*/ 206406 h 515877"/>
              <a:gd name="connsiteX58" fmla="*/ 252274 w 574179"/>
              <a:gd name="connsiteY58" fmla="*/ 258008 h 515877"/>
              <a:gd name="connsiteX59" fmla="*/ 251412 w 574179"/>
              <a:gd name="connsiteY59" fmla="*/ 269188 h 515877"/>
              <a:gd name="connsiteX60" fmla="*/ 251412 w 574179"/>
              <a:gd name="connsiteY60" fmla="*/ 270908 h 515877"/>
              <a:gd name="connsiteX61" fmla="*/ 248828 w 574179"/>
              <a:gd name="connsiteY61" fmla="*/ 278648 h 515877"/>
              <a:gd name="connsiteX62" fmla="*/ 206613 w 574179"/>
              <a:gd name="connsiteY62" fmla="*/ 309609 h 515877"/>
              <a:gd name="connsiteX63" fmla="*/ 160952 w 574179"/>
              <a:gd name="connsiteY63" fmla="*/ 258008 h 515877"/>
              <a:gd name="connsiteX64" fmla="*/ 189382 w 574179"/>
              <a:gd name="connsiteY64" fmla="*/ 210706 h 515877"/>
              <a:gd name="connsiteX65" fmla="*/ 197136 w 574179"/>
              <a:gd name="connsiteY65" fmla="*/ 208126 h 515877"/>
              <a:gd name="connsiteX66" fmla="*/ 206613 w 574179"/>
              <a:gd name="connsiteY66" fmla="*/ 206406 h 515877"/>
              <a:gd name="connsiteX67" fmla="*/ 220430 w 574179"/>
              <a:gd name="connsiteY67" fmla="*/ 140229 h 515877"/>
              <a:gd name="connsiteX68" fmla="*/ 220430 w 574179"/>
              <a:gd name="connsiteY68" fmla="*/ 141089 h 515877"/>
              <a:gd name="connsiteX69" fmla="*/ 223874 w 574179"/>
              <a:gd name="connsiteY69" fmla="*/ 150544 h 515877"/>
              <a:gd name="connsiteX70" fmla="*/ 224735 w 574179"/>
              <a:gd name="connsiteY70" fmla="*/ 152263 h 515877"/>
              <a:gd name="connsiteX71" fmla="*/ 229901 w 574179"/>
              <a:gd name="connsiteY71" fmla="*/ 161718 h 515877"/>
              <a:gd name="connsiteX72" fmla="*/ 229901 w 574179"/>
              <a:gd name="connsiteY72" fmla="*/ 162577 h 515877"/>
              <a:gd name="connsiteX73" fmla="*/ 235928 w 574179"/>
              <a:gd name="connsiteY73" fmla="*/ 170313 h 515877"/>
              <a:gd name="connsiteX74" fmla="*/ 236789 w 574179"/>
              <a:gd name="connsiteY74" fmla="*/ 172032 h 515877"/>
              <a:gd name="connsiteX75" fmla="*/ 244538 w 574179"/>
              <a:gd name="connsiteY75" fmla="*/ 178909 h 515877"/>
              <a:gd name="connsiteX76" fmla="*/ 245399 w 574179"/>
              <a:gd name="connsiteY76" fmla="*/ 179768 h 515877"/>
              <a:gd name="connsiteX77" fmla="*/ 254010 w 574179"/>
              <a:gd name="connsiteY77" fmla="*/ 185785 h 515877"/>
              <a:gd name="connsiteX78" fmla="*/ 263481 w 574179"/>
              <a:gd name="connsiteY78" fmla="*/ 190942 h 515877"/>
              <a:gd name="connsiteX79" fmla="*/ 265203 w 574179"/>
              <a:gd name="connsiteY79" fmla="*/ 190942 h 515877"/>
              <a:gd name="connsiteX80" fmla="*/ 274674 w 574179"/>
              <a:gd name="connsiteY80" fmla="*/ 194380 h 515877"/>
              <a:gd name="connsiteX81" fmla="*/ 276396 w 574179"/>
              <a:gd name="connsiteY81" fmla="*/ 194380 h 515877"/>
              <a:gd name="connsiteX82" fmla="*/ 286728 w 574179"/>
              <a:gd name="connsiteY82" fmla="*/ 195240 h 515877"/>
              <a:gd name="connsiteX83" fmla="*/ 297922 w 574179"/>
              <a:gd name="connsiteY83" fmla="*/ 194380 h 515877"/>
              <a:gd name="connsiteX84" fmla="*/ 299644 w 574179"/>
              <a:gd name="connsiteY84" fmla="*/ 194380 h 515877"/>
              <a:gd name="connsiteX85" fmla="*/ 309115 w 574179"/>
              <a:gd name="connsiteY85" fmla="*/ 190942 h 515877"/>
              <a:gd name="connsiteX86" fmla="*/ 310837 w 574179"/>
              <a:gd name="connsiteY86" fmla="*/ 190942 h 515877"/>
              <a:gd name="connsiteX87" fmla="*/ 320308 w 574179"/>
              <a:gd name="connsiteY87" fmla="*/ 185785 h 515877"/>
              <a:gd name="connsiteX88" fmla="*/ 328058 w 574179"/>
              <a:gd name="connsiteY88" fmla="*/ 179768 h 515877"/>
              <a:gd name="connsiteX89" fmla="*/ 329780 w 574179"/>
              <a:gd name="connsiteY89" fmla="*/ 178909 h 515877"/>
              <a:gd name="connsiteX90" fmla="*/ 336668 w 574179"/>
              <a:gd name="connsiteY90" fmla="*/ 172032 h 515877"/>
              <a:gd name="connsiteX91" fmla="*/ 338390 w 574179"/>
              <a:gd name="connsiteY91" fmla="*/ 170313 h 515877"/>
              <a:gd name="connsiteX92" fmla="*/ 344417 w 574179"/>
              <a:gd name="connsiteY92" fmla="*/ 162577 h 515877"/>
              <a:gd name="connsiteX93" fmla="*/ 344417 w 574179"/>
              <a:gd name="connsiteY93" fmla="*/ 161718 h 515877"/>
              <a:gd name="connsiteX94" fmla="*/ 349583 w 574179"/>
              <a:gd name="connsiteY94" fmla="*/ 152263 h 515877"/>
              <a:gd name="connsiteX95" fmla="*/ 349583 w 574179"/>
              <a:gd name="connsiteY95" fmla="*/ 150544 h 515877"/>
              <a:gd name="connsiteX96" fmla="*/ 353027 w 574179"/>
              <a:gd name="connsiteY96" fmla="*/ 141089 h 515877"/>
              <a:gd name="connsiteX97" fmla="*/ 353888 w 574179"/>
              <a:gd name="connsiteY97" fmla="*/ 140229 h 515877"/>
              <a:gd name="connsiteX98" fmla="*/ 377997 w 574179"/>
              <a:gd name="connsiteY98" fmla="*/ 184925 h 515877"/>
              <a:gd name="connsiteX99" fmla="*/ 377136 w 574179"/>
              <a:gd name="connsiteY99" fmla="*/ 184925 h 515877"/>
              <a:gd name="connsiteX100" fmla="*/ 367665 w 574179"/>
              <a:gd name="connsiteY100" fmla="*/ 184066 h 515877"/>
              <a:gd name="connsiteX101" fmla="*/ 298783 w 574179"/>
              <a:gd name="connsiteY101" fmla="*/ 257987 h 515877"/>
              <a:gd name="connsiteX102" fmla="*/ 298783 w 574179"/>
              <a:gd name="connsiteY102" fmla="*/ 266582 h 515877"/>
              <a:gd name="connsiteX103" fmla="*/ 299644 w 574179"/>
              <a:gd name="connsiteY103" fmla="*/ 268301 h 515877"/>
              <a:gd name="connsiteX104" fmla="*/ 299644 w 574179"/>
              <a:gd name="connsiteY104" fmla="*/ 274318 h 515877"/>
              <a:gd name="connsiteX105" fmla="*/ 273813 w 574179"/>
              <a:gd name="connsiteY105" fmla="*/ 274318 h 515877"/>
              <a:gd name="connsiteX106" fmla="*/ 274674 w 574179"/>
              <a:gd name="connsiteY106" fmla="*/ 268301 h 515877"/>
              <a:gd name="connsiteX107" fmla="*/ 275535 w 574179"/>
              <a:gd name="connsiteY107" fmla="*/ 266582 h 515877"/>
              <a:gd name="connsiteX108" fmla="*/ 275535 w 574179"/>
              <a:gd name="connsiteY108" fmla="*/ 257987 h 515877"/>
              <a:gd name="connsiteX109" fmla="*/ 206653 w 574179"/>
              <a:gd name="connsiteY109" fmla="*/ 184066 h 515877"/>
              <a:gd name="connsiteX110" fmla="*/ 197182 w 574179"/>
              <a:gd name="connsiteY110" fmla="*/ 184925 h 515877"/>
              <a:gd name="connsiteX111" fmla="*/ 196321 w 574179"/>
              <a:gd name="connsiteY111" fmla="*/ 184925 h 515877"/>
              <a:gd name="connsiteX112" fmla="*/ 220430 w 574179"/>
              <a:gd name="connsiteY112" fmla="*/ 140229 h 515877"/>
              <a:gd name="connsiteX113" fmla="*/ 287089 w 574179"/>
              <a:gd name="connsiteY113" fmla="*/ 68802 h 515877"/>
              <a:gd name="connsiteX114" fmla="*/ 333095 w 574179"/>
              <a:gd name="connsiteY114" fmla="*/ 120404 h 515877"/>
              <a:gd name="connsiteX115" fmla="*/ 287089 w 574179"/>
              <a:gd name="connsiteY115" fmla="*/ 172006 h 515877"/>
              <a:gd name="connsiteX116" fmla="*/ 241083 w 574179"/>
              <a:gd name="connsiteY116" fmla="*/ 120404 h 515877"/>
              <a:gd name="connsiteX117" fmla="*/ 287089 w 574179"/>
              <a:gd name="connsiteY117" fmla="*/ 68802 h 515877"/>
              <a:gd name="connsiteX118" fmla="*/ 286659 w 574179"/>
              <a:gd name="connsiteY118" fmla="*/ 0 h 515877"/>
              <a:gd name="connsiteX119" fmla="*/ 574179 w 574179"/>
              <a:gd name="connsiteY119" fmla="*/ 338726 h 515877"/>
              <a:gd name="connsiteX120" fmla="*/ 540606 w 574179"/>
              <a:gd name="connsiteY120" fmla="*/ 378273 h 515877"/>
              <a:gd name="connsiteX121" fmla="*/ 533720 w 574179"/>
              <a:gd name="connsiteY121" fmla="*/ 343885 h 515877"/>
              <a:gd name="connsiteX122" fmla="*/ 476043 w 574179"/>
              <a:gd name="connsiteY122" fmla="*/ 288863 h 515877"/>
              <a:gd name="connsiteX123" fmla="*/ 460548 w 574179"/>
              <a:gd name="connsiteY123" fmla="*/ 287144 h 515877"/>
              <a:gd name="connsiteX124" fmla="*/ 426115 w 574179"/>
              <a:gd name="connsiteY124" fmla="*/ 297460 h 515877"/>
              <a:gd name="connsiteX125" fmla="*/ 436445 w 574179"/>
              <a:gd name="connsiteY125" fmla="*/ 257913 h 515877"/>
              <a:gd name="connsiteX126" fmla="*/ 402011 w 574179"/>
              <a:gd name="connsiteY126" fmla="*/ 193435 h 515877"/>
              <a:gd name="connsiteX127" fmla="*/ 355526 w 574179"/>
              <a:gd name="connsiteY127" fmla="*/ 112622 h 515877"/>
              <a:gd name="connsiteX128" fmla="*/ 286659 w 574179"/>
              <a:gd name="connsiteY128" fmla="*/ 46424 h 515877"/>
              <a:gd name="connsiteX129" fmla="*/ 218653 w 574179"/>
              <a:gd name="connsiteY129" fmla="*/ 112622 h 515877"/>
              <a:gd name="connsiteX130" fmla="*/ 172168 w 574179"/>
              <a:gd name="connsiteY130" fmla="*/ 193435 h 515877"/>
              <a:gd name="connsiteX131" fmla="*/ 137734 w 574179"/>
              <a:gd name="connsiteY131" fmla="*/ 257913 h 515877"/>
              <a:gd name="connsiteX132" fmla="*/ 148064 w 574179"/>
              <a:gd name="connsiteY132" fmla="*/ 297460 h 515877"/>
              <a:gd name="connsiteX133" fmla="*/ 113631 w 574179"/>
              <a:gd name="connsiteY133" fmla="*/ 287144 h 515877"/>
              <a:gd name="connsiteX134" fmla="*/ 98136 w 574179"/>
              <a:gd name="connsiteY134" fmla="*/ 288863 h 515877"/>
              <a:gd name="connsiteX135" fmla="*/ 39599 w 574179"/>
              <a:gd name="connsiteY135" fmla="*/ 343885 h 515877"/>
              <a:gd name="connsiteX136" fmla="*/ 33573 w 574179"/>
              <a:gd name="connsiteY136" fmla="*/ 378273 h 515877"/>
              <a:gd name="connsiteX137" fmla="*/ 0 w 574179"/>
              <a:gd name="connsiteY137" fmla="*/ 337867 h 515877"/>
              <a:gd name="connsiteX138" fmla="*/ 286659 w 574179"/>
              <a:gd name="connsiteY138" fmla="*/ 0 h 515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574179" h="515877">
                <a:moveTo>
                  <a:pt x="460579" y="309609"/>
                </a:moveTo>
                <a:cubicBezTo>
                  <a:pt x="464026" y="309609"/>
                  <a:pt x="467472" y="310468"/>
                  <a:pt x="470918" y="311328"/>
                </a:cubicBezTo>
                <a:cubicBezTo>
                  <a:pt x="489872" y="315625"/>
                  <a:pt x="506242" y="330236"/>
                  <a:pt x="512273" y="350863"/>
                </a:cubicBezTo>
                <a:cubicBezTo>
                  <a:pt x="538120" y="435089"/>
                  <a:pt x="470057" y="509001"/>
                  <a:pt x="467472" y="512439"/>
                </a:cubicBezTo>
                <a:cubicBezTo>
                  <a:pt x="465749" y="515018"/>
                  <a:pt x="462302" y="515877"/>
                  <a:pt x="458856" y="515877"/>
                </a:cubicBezTo>
                <a:cubicBezTo>
                  <a:pt x="457995" y="515877"/>
                  <a:pt x="456272" y="515877"/>
                  <a:pt x="454548" y="515018"/>
                </a:cubicBezTo>
                <a:cubicBezTo>
                  <a:pt x="450241" y="513299"/>
                  <a:pt x="447656" y="509001"/>
                  <a:pt x="447656" y="504704"/>
                </a:cubicBezTo>
                <a:cubicBezTo>
                  <a:pt x="447656" y="497829"/>
                  <a:pt x="447656" y="490953"/>
                  <a:pt x="447656" y="484077"/>
                </a:cubicBezTo>
                <a:cubicBezTo>
                  <a:pt x="448518" y="438527"/>
                  <a:pt x="448518" y="406727"/>
                  <a:pt x="431286" y="389538"/>
                </a:cubicBezTo>
                <a:cubicBezTo>
                  <a:pt x="417501" y="374927"/>
                  <a:pt x="414055" y="352582"/>
                  <a:pt x="423532" y="334533"/>
                </a:cubicBezTo>
                <a:cubicBezTo>
                  <a:pt x="433871" y="313906"/>
                  <a:pt x="449379" y="309609"/>
                  <a:pt x="460579" y="309609"/>
                </a:cubicBezTo>
                <a:close/>
                <a:moveTo>
                  <a:pt x="113663" y="309609"/>
                </a:moveTo>
                <a:cubicBezTo>
                  <a:pt x="123987" y="309609"/>
                  <a:pt x="139474" y="313906"/>
                  <a:pt x="150659" y="334533"/>
                </a:cubicBezTo>
                <a:cubicBezTo>
                  <a:pt x="160123" y="352582"/>
                  <a:pt x="156681" y="374927"/>
                  <a:pt x="142915" y="389538"/>
                </a:cubicBezTo>
                <a:cubicBezTo>
                  <a:pt x="125708" y="406727"/>
                  <a:pt x="125708" y="438527"/>
                  <a:pt x="126568" y="484077"/>
                </a:cubicBezTo>
                <a:cubicBezTo>
                  <a:pt x="126568" y="490094"/>
                  <a:pt x="126568" y="496110"/>
                  <a:pt x="126568" y="502126"/>
                </a:cubicBezTo>
                <a:cubicBezTo>
                  <a:pt x="126568" y="502985"/>
                  <a:pt x="126568" y="503845"/>
                  <a:pt x="126568" y="504704"/>
                </a:cubicBezTo>
                <a:cubicBezTo>
                  <a:pt x="126568" y="510720"/>
                  <a:pt x="121406" y="515877"/>
                  <a:pt x="115383" y="515877"/>
                </a:cubicBezTo>
                <a:lnTo>
                  <a:pt x="114523" y="515877"/>
                </a:lnTo>
                <a:cubicBezTo>
                  <a:pt x="111942" y="515877"/>
                  <a:pt x="108500" y="515018"/>
                  <a:pt x="106779" y="512439"/>
                </a:cubicBezTo>
                <a:cubicBezTo>
                  <a:pt x="103338" y="509001"/>
                  <a:pt x="35368" y="435089"/>
                  <a:pt x="62040" y="350863"/>
                </a:cubicBezTo>
                <a:cubicBezTo>
                  <a:pt x="68062" y="330236"/>
                  <a:pt x="83549" y="315625"/>
                  <a:pt x="102478" y="311328"/>
                </a:cubicBezTo>
                <a:cubicBezTo>
                  <a:pt x="106779" y="310468"/>
                  <a:pt x="110221" y="309609"/>
                  <a:pt x="113663" y="309609"/>
                </a:cubicBezTo>
                <a:close/>
                <a:moveTo>
                  <a:pt x="265992" y="296622"/>
                </a:moveTo>
                <a:cubicBezTo>
                  <a:pt x="272881" y="297482"/>
                  <a:pt x="279770" y="298341"/>
                  <a:pt x="286658" y="298341"/>
                </a:cubicBezTo>
                <a:cubicBezTo>
                  <a:pt x="294408" y="298341"/>
                  <a:pt x="301297" y="297482"/>
                  <a:pt x="308186" y="296622"/>
                </a:cubicBezTo>
                <a:cubicBezTo>
                  <a:pt x="320241" y="318115"/>
                  <a:pt x="341768" y="332730"/>
                  <a:pt x="367601" y="332730"/>
                </a:cubicBezTo>
                <a:cubicBezTo>
                  <a:pt x="381378" y="332730"/>
                  <a:pt x="394295" y="328431"/>
                  <a:pt x="405489" y="320694"/>
                </a:cubicBezTo>
                <a:cubicBezTo>
                  <a:pt x="404628" y="321554"/>
                  <a:pt x="403767" y="322413"/>
                  <a:pt x="402906" y="324133"/>
                </a:cubicBezTo>
                <a:cubicBezTo>
                  <a:pt x="394295" y="341327"/>
                  <a:pt x="392573" y="361100"/>
                  <a:pt x="398600" y="378294"/>
                </a:cubicBezTo>
                <a:lnTo>
                  <a:pt x="391712" y="378294"/>
                </a:lnTo>
                <a:cubicBezTo>
                  <a:pt x="394295" y="402366"/>
                  <a:pt x="392573" y="450510"/>
                  <a:pt x="352101" y="490056"/>
                </a:cubicBezTo>
                <a:cubicBezTo>
                  <a:pt x="350379" y="491776"/>
                  <a:pt x="346935" y="493495"/>
                  <a:pt x="344352" y="493495"/>
                </a:cubicBezTo>
                <a:cubicBezTo>
                  <a:pt x="342629" y="493495"/>
                  <a:pt x="341768" y="492635"/>
                  <a:pt x="340046" y="492635"/>
                </a:cubicBezTo>
                <a:cubicBezTo>
                  <a:pt x="335741" y="490916"/>
                  <a:pt x="333157" y="486617"/>
                  <a:pt x="333157" y="482319"/>
                </a:cubicBezTo>
                <a:cubicBezTo>
                  <a:pt x="332296" y="449650"/>
                  <a:pt x="324546" y="393769"/>
                  <a:pt x="305602" y="378294"/>
                </a:cubicBezTo>
                <a:lnTo>
                  <a:pt x="270298" y="378294"/>
                </a:lnTo>
                <a:cubicBezTo>
                  <a:pt x="251354" y="393769"/>
                  <a:pt x="243604" y="449650"/>
                  <a:pt x="242743" y="482319"/>
                </a:cubicBezTo>
                <a:cubicBezTo>
                  <a:pt x="242743" y="486617"/>
                  <a:pt x="240160" y="490916"/>
                  <a:pt x="235854" y="492635"/>
                </a:cubicBezTo>
                <a:cubicBezTo>
                  <a:pt x="234993" y="492635"/>
                  <a:pt x="233271" y="493495"/>
                  <a:pt x="231549" y="493495"/>
                </a:cubicBezTo>
                <a:cubicBezTo>
                  <a:pt x="228965" y="493495"/>
                  <a:pt x="225521" y="491776"/>
                  <a:pt x="223799" y="490056"/>
                </a:cubicBezTo>
                <a:cubicBezTo>
                  <a:pt x="184189" y="450510"/>
                  <a:pt x="182466" y="402366"/>
                  <a:pt x="184189" y="378294"/>
                </a:cubicBezTo>
                <a:lnTo>
                  <a:pt x="175578" y="378294"/>
                </a:lnTo>
                <a:cubicBezTo>
                  <a:pt x="180744" y="361100"/>
                  <a:pt x="179883" y="341327"/>
                  <a:pt x="171272" y="324133"/>
                </a:cubicBezTo>
                <a:cubicBezTo>
                  <a:pt x="170411" y="322413"/>
                  <a:pt x="169550" y="321554"/>
                  <a:pt x="168689" y="320694"/>
                </a:cubicBezTo>
                <a:cubicBezTo>
                  <a:pt x="179883" y="328431"/>
                  <a:pt x="192800" y="332730"/>
                  <a:pt x="206577" y="332730"/>
                </a:cubicBezTo>
                <a:cubicBezTo>
                  <a:pt x="231549" y="332730"/>
                  <a:pt x="253937" y="318115"/>
                  <a:pt x="265992" y="296622"/>
                </a:cubicBezTo>
                <a:close/>
                <a:moveTo>
                  <a:pt x="367582" y="206406"/>
                </a:moveTo>
                <a:cubicBezTo>
                  <a:pt x="370165" y="206406"/>
                  <a:pt x="373610" y="207266"/>
                  <a:pt x="376194" y="208126"/>
                </a:cubicBezTo>
                <a:cubicBezTo>
                  <a:pt x="378777" y="208126"/>
                  <a:pt x="381361" y="208986"/>
                  <a:pt x="383945" y="210706"/>
                </a:cubicBezTo>
                <a:cubicBezTo>
                  <a:pt x="401169" y="218446"/>
                  <a:pt x="413226" y="236507"/>
                  <a:pt x="413226" y="258008"/>
                </a:cubicBezTo>
                <a:cubicBezTo>
                  <a:pt x="413226" y="286388"/>
                  <a:pt x="392557" y="309609"/>
                  <a:pt x="367582" y="309609"/>
                </a:cubicBezTo>
                <a:cubicBezTo>
                  <a:pt x="348635" y="309609"/>
                  <a:pt x="332272" y="296709"/>
                  <a:pt x="325382" y="278648"/>
                </a:cubicBezTo>
                <a:cubicBezTo>
                  <a:pt x="324521" y="276068"/>
                  <a:pt x="323660" y="273488"/>
                  <a:pt x="322798" y="270908"/>
                </a:cubicBezTo>
                <a:cubicBezTo>
                  <a:pt x="322798" y="270048"/>
                  <a:pt x="322798" y="269188"/>
                  <a:pt x="321937" y="269188"/>
                </a:cubicBezTo>
                <a:cubicBezTo>
                  <a:pt x="321937" y="265748"/>
                  <a:pt x="321076" y="262308"/>
                  <a:pt x="321076" y="258008"/>
                </a:cubicBezTo>
                <a:cubicBezTo>
                  <a:pt x="321076" y="229627"/>
                  <a:pt x="341745" y="206406"/>
                  <a:pt x="367582" y="206406"/>
                </a:cubicBezTo>
                <a:close/>
                <a:moveTo>
                  <a:pt x="206613" y="206406"/>
                </a:moveTo>
                <a:cubicBezTo>
                  <a:pt x="231597" y="206406"/>
                  <a:pt x="252274" y="229627"/>
                  <a:pt x="252274" y="258008"/>
                </a:cubicBezTo>
                <a:cubicBezTo>
                  <a:pt x="252274" y="262308"/>
                  <a:pt x="252274" y="265748"/>
                  <a:pt x="251412" y="269188"/>
                </a:cubicBezTo>
                <a:cubicBezTo>
                  <a:pt x="251412" y="269188"/>
                  <a:pt x="251412" y="270048"/>
                  <a:pt x="251412" y="270908"/>
                </a:cubicBezTo>
                <a:cubicBezTo>
                  <a:pt x="250551" y="273488"/>
                  <a:pt x="249689" y="276068"/>
                  <a:pt x="248828" y="278648"/>
                </a:cubicBezTo>
                <a:cubicBezTo>
                  <a:pt x="241936" y="296709"/>
                  <a:pt x="225567" y="309609"/>
                  <a:pt x="206613" y="309609"/>
                </a:cubicBezTo>
                <a:cubicBezTo>
                  <a:pt x="181629" y="309609"/>
                  <a:pt x="160952" y="286388"/>
                  <a:pt x="160952" y="258008"/>
                </a:cubicBezTo>
                <a:cubicBezTo>
                  <a:pt x="160952" y="236507"/>
                  <a:pt x="173013" y="218446"/>
                  <a:pt x="189382" y="210706"/>
                </a:cubicBezTo>
                <a:cubicBezTo>
                  <a:pt x="191967" y="208986"/>
                  <a:pt x="194552" y="208126"/>
                  <a:pt x="197136" y="208126"/>
                </a:cubicBezTo>
                <a:cubicBezTo>
                  <a:pt x="200582" y="207266"/>
                  <a:pt x="203167" y="206406"/>
                  <a:pt x="206613" y="206406"/>
                </a:cubicBezTo>
                <a:close/>
                <a:moveTo>
                  <a:pt x="220430" y="140229"/>
                </a:moveTo>
                <a:cubicBezTo>
                  <a:pt x="220430" y="140229"/>
                  <a:pt x="220430" y="140229"/>
                  <a:pt x="220430" y="141089"/>
                </a:cubicBezTo>
                <a:cubicBezTo>
                  <a:pt x="221291" y="144527"/>
                  <a:pt x="223013" y="147965"/>
                  <a:pt x="223874" y="150544"/>
                </a:cubicBezTo>
                <a:cubicBezTo>
                  <a:pt x="224735" y="151403"/>
                  <a:pt x="224735" y="152263"/>
                  <a:pt x="224735" y="152263"/>
                </a:cubicBezTo>
                <a:cubicBezTo>
                  <a:pt x="226457" y="155701"/>
                  <a:pt x="227318" y="159139"/>
                  <a:pt x="229901" y="161718"/>
                </a:cubicBezTo>
                <a:cubicBezTo>
                  <a:pt x="229901" y="161718"/>
                  <a:pt x="229901" y="161718"/>
                  <a:pt x="229901" y="162577"/>
                </a:cubicBezTo>
                <a:cubicBezTo>
                  <a:pt x="231623" y="165156"/>
                  <a:pt x="233345" y="167734"/>
                  <a:pt x="235928" y="170313"/>
                </a:cubicBezTo>
                <a:cubicBezTo>
                  <a:pt x="235928" y="171173"/>
                  <a:pt x="236789" y="171173"/>
                  <a:pt x="236789" y="172032"/>
                </a:cubicBezTo>
                <a:cubicBezTo>
                  <a:pt x="239372" y="174611"/>
                  <a:pt x="241955" y="177189"/>
                  <a:pt x="244538" y="178909"/>
                </a:cubicBezTo>
                <a:cubicBezTo>
                  <a:pt x="244538" y="179768"/>
                  <a:pt x="245399" y="179768"/>
                  <a:pt x="245399" y="179768"/>
                </a:cubicBezTo>
                <a:cubicBezTo>
                  <a:pt x="247982" y="182347"/>
                  <a:pt x="250565" y="184066"/>
                  <a:pt x="254010" y="185785"/>
                </a:cubicBezTo>
                <a:cubicBezTo>
                  <a:pt x="256593" y="187504"/>
                  <a:pt x="260037" y="189223"/>
                  <a:pt x="263481" y="190942"/>
                </a:cubicBezTo>
                <a:cubicBezTo>
                  <a:pt x="263481" y="190942"/>
                  <a:pt x="264342" y="190942"/>
                  <a:pt x="265203" y="190942"/>
                </a:cubicBezTo>
                <a:cubicBezTo>
                  <a:pt x="267786" y="192661"/>
                  <a:pt x="271230" y="193521"/>
                  <a:pt x="274674" y="194380"/>
                </a:cubicBezTo>
                <a:cubicBezTo>
                  <a:pt x="275535" y="194380"/>
                  <a:pt x="275535" y="194380"/>
                  <a:pt x="276396" y="194380"/>
                </a:cubicBezTo>
                <a:cubicBezTo>
                  <a:pt x="279840" y="195240"/>
                  <a:pt x="283284" y="195240"/>
                  <a:pt x="286728" y="195240"/>
                </a:cubicBezTo>
                <a:cubicBezTo>
                  <a:pt x="290173" y="195240"/>
                  <a:pt x="294478" y="195240"/>
                  <a:pt x="297922" y="194380"/>
                </a:cubicBezTo>
                <a:cubicBezTo>
                  <a:pt x="297922" y="194380"/>
                  <a:pt x="298783" y="194380"/>
                  <a:pt x="299644" y="194380"/>
                </a:cubicBezTo>
                <a:cubicBezTo>
                  <a:pt x="303088" y="193521"/>
                  <a:pt x="305671" y="192661"/>
                  <a:pt x="309115" y="190942"/>
                </a:cubicBezTo>
                <a:cubicBezTo>
                  <a:pt x="309976" y="190942"/>
                  <a:pt x="309976" y="190942"/>
                  <a:pt x="310837" y="190942"/>
                </a:cubicBezTo>
                <a:cubicBezTo>
                  <a:pt x="314281" y="189223"/>
                  <a:pt x="316864" y="187504"/>
                  <a:pt x="320308" y="185785"/>
                </a:cubicBezTo>
                <a:cubicBezTo>
                  <a:pt x="322891" y="184066"/>
                  <a:pt x="325475" y="182347"/>
                  <a:pt x="328058" y="179768"/>
                </a:cubicBezTo>
                <a:cubicBezTo>
                  <a:pt x="328919" y="179768"/>
                  <a:pt x="328919" y="179768"/>
                  <a:pt x="329780" y="178909"/>
                </a:cubicBezTo>
                <a:cubicBezTo>
                  <a:pt x="332363" y="177189"/>
                  <a:pt x="334946" y="174611"/>
                  <a:pt x="336668" y="172032"/>
                </a:cubicBezTo>
                <a:cubicBezTo>
                  <a:pt x="337529" y="171173"/>
                  <a:pt x="337529" y="171173"/>
                  <a:pt x="338390" y="170313"/>
                </a:cubicBezTo>
                <a:cubicBezTo>
                  <a:pt x="340112" y="167734"/>
                  <a:pt x="342695" y="165156"/>
                  <a:pt x="344417" y="162577"/>
                </a:cubicBezTo>
                <a:cubicBezTo>
                  <a:pt x="344417" y="161718"/>
                  <a:pt x="344417" y="161718"/>
                  <a:pt x="344417" y="161718"/>
                </a:cubicBezTo>
                <a:cubicBezTo>
                  <a:pt x="346139" y="159139"/>
                  <a:pt x="347861" y="155701"/>
                  <a:pt x="349583" y="152263"/>
                </a:cubicBezTo>
                <a:cubicBezTo>
                  <a:pt x="349583" y="152263"/>
                  <a:pt x="349583" y="151403"/>
                  <a:pt x="349583" y="150544"/>
                </a:cubicBezTo>
                <a:cubicBezTo>
                  <a:pt x="351305" y="147965"/>
                  <a:pt x="352166" y="144527"/>
                  <a:pt x="353027" y="141089"/>
                </a:cubicBezTo>
                <a:cubicBezTo>
                  <a:pt x="353027" y="140229"/>
                  <a:pt x="353888" y="140229"/>
                  <a:pt x="353888" y="140229"/>
                </a:cubicBezTo>
                <a:cubicBezTo>
                  <a:pt x="366804" y="152263"/>
                  <a:pt x="375414" y="167734"/>
                  <a:pt x="377997" y="184925"/>
                </a:cubicBezTo>
                <a:cubicBezTo>
                  <a:pt x="377997" y="184925"/>
                  <a:pt x="377136" y="184925"/>
                  <a:pt x="377136" y="184925"/>
                </a:cubicBezTo>
                <a:cubicBezTo>
                  <a:pt x="373692" y="184066"/>
                  <a:pt x="370248" y="184066"/>
                  <a:pt x="367665" y="184066"/>
                </a:cubicBezTo>
                <a:cubicBezTo>
                  <a:pt x="329780" y="184066"/>
                  <a:pt x="298783" y="217588"/>
                  <a:pt x="298783" y="257987"/>
                </a:cubicBezTo>
                <a:cubicBezTo>
                  <a:pt x="298783" y="260565"/>
                  <a:pt x="298783" y="264003"/>
                  <a:pt x="298783" y="266582"/>
                </a:cubicBezTo>
                <a:cubicBezTo>
                  <a:pt x="298783" y="266582"/>
                  <a:pt x="298783" y="267442"/>
                  <a:pt x="299644" y="268301"/>
                </a:cubicBezTo>
                <a:cubicBezTo>
                  <a:pt x="299644" y="270020"/>
                  <a:pt x="299644" y="272599"/>
                  <a:pt x="299644" y="274318"/>
                </a:cubicBezTo>
                <a:lnTo>
                  <a:pt x="273813" y="274318"/>
                </a:lnTo>
                <a:cubicBezTo>
                  <a:pt x="274674" y="272599"/>
                  <a:pt x="274674" y="270020"/>
                  <a:pt x="274674" y="268301"/>
                </a:cubicBezTo>
                <a:cubicBezTo>
                  <a:pt x="274674" y="267442"/>
                  <a:pt x="274674" y="266582"/>
                  <a:pt x="275535" y="266582"/>
                </a:cubicBezTo>
                <a:cubicBezTo>
                  <a:pt x="275535" y="264003"/>
                  <a:pt x="275535" y="260565"/>
                  <a:pt x="275535" y="257987"/>
                </a:cubicBezTo>
                <a:cubicBezTo>
                  <a:pt x="275535" y="217588"/>
                  <a:pt x="244538" y="184066"/>
                  <a:pt x="206653" y="184066"/>
                </a:cubicBezTo>
                <a:cubicBezTo>
                  <a:pt x="203209" y="184066"/>
                  <a:pt x="200626" y="184066"/>
                  <a:pt x="197182" y="184925"/>
                </a:cubicBezTo>
                <a:cubicBezTo>
                  <a:pt x="197182" y="184925"/>
                  <a:pt x="196321" y="184925"/>
                  <a:pt x="196321" y="184925"/>
                </a:cubicBezTo>
                <a:cubicBezTo>
                  <a:pt x="198904" y="167734"/>
                  <a:pt x="207514" y="152263"/>
                  <a:pt x="220430" y="140229"/>
                </a:cubicBezTo>
                <a:close/>
                <a:moveTo>
                  <a:pt x="287089" y="68802"/>
                </a:moveTo>
                <a:cubicBezTo>
                  <a:pt x="312497" y="68802"/>
                  <a:pt x="333095" y="91905"/>
                  <a:pt x="333095" y="120404"/>
                </a:cubicBezTo>
                <a:cubicBezTo>
                  <a:pt x="333095" y="148903"/>
                  <a:pt x="312497" y="172006"/>
                  <a:pt x="287089" y="172006"/>
                </a:cubicBezTo>
                <a:cubicBezTo>
                  <a:pt x="261681" y="172006"/>
                  <a:pt x="241083" y="148903"/>
                  <a:pt x="241083" y="120404"/>
                </a:cubicBezTo>
                <a:cubicBezTo>
                  <a:pt x="241083" y="91905"/>
                  <a:pt x="261681" y="68802"/>
                  <a:pt x="287089" y="68802"/>
                </a:cubicBezTo>
                <a:close/>
                <a:moveTo>
                  <a:pt x="286659" y="0"/>
                </a:moveTo>
                <a:cubicBezTo>
                  <a:pt x="432141" y="0"/>
                  <a:pt x="574179" y="194295"/>
                  <a:pt x="574179" y="338726"/>
                </a:cubicBezTo>
                <a:cubicBezTo>
                  <a:pt x="574179" y="359359"/>
                  <a:pt x="559545" y="375694"/>
                  <a:pt x="540606" y="378273"/>
                </a:cubicBezTo>
                <a:cubicBezTo>
                  <a:pt x="539746" y="367097"/>
                  <a:pt x="538024" y="355921"/>
                  <a:pt x="533720" y="343885"/>
                </a:cubicBezTo>
                <a:cubicBezTo>
                  <a:pt x="525111" y="315514"/>
                  <a:pt x="502729" y="294881"/>
                  <a:pt x="476043" y="288863"/>
                </a:cubicBezTo>
                <a:cubicBezTo>
                  <a:pt x="470878" y="287144"/>
                  <a:pt x="465713" y="287144"/>
                  <a:pt x="460548" y="287144"/>
                </a:cubicBezTo>
                <a:cubicBezTo>
                  <a:pt x="451940" y="287144"/>
                  <a:pt x="438167" y="288863"/>
                  <a:pt x="426115" y="297460"/>
                </a:cubicBezTo>
                <a:cubicBezTo>
                  <a:pt x="432141" y="286284"/>
                  <a:pt x="436445" y="272529"/>
                  <a:pt x="436445" y="257913"/>
                </a:cubicBezTo>
                <a:cubicBezTo>
                  <a:pt x="436445" y="230403"/>
                  <a:pt x="421811" y="206331"/>
                  <a:pt x="402011" y="193435"/>
                </a:cubicBezTo>
                <a:cubicBezTo>
                  <a:pt x="401151" y="161626"/>
                  <a:pt x="383934" y="131536"/>
                  <a:pt x="355526" y="112622"/>
                </a:cubicBezTo>
                <a:cubicBezTo>
                  <a:pt x="352083" y="75655"/>
                  <a:pt x="322814" y="46424"/>
                  <a:pt x="286659" y="46424"/>
                </a:cubicBezTo>
                <a:cubicBezTo>
                  <a:pt x="251365" y="46424"/>
                  <a:pt x="222096" y="75655"/>
                  <a:pt x="218653" y="112622"/>
                </a:cubicBezTo>
                <a:cubicBezTo>
                  <a:pt x="190245" y="131536"/>
                  <a:pt x="173028" y="161626"/>
                  <a:pt x="172168" y="193435"/>
                </a:cubicBezTo>
                <a:cubicBezTo>
                  <a:pt x="151508" y="206331"/>
                  <a:pt x="137734" y="230403"/>
                  <a:pt x="137734" y="257913"/>
                </a:cubicBezTo>
                <a:cubicBezTo>
                  <a:pt x="137734" y="272529"/>
                  <a:pt x="142038" y="286284"/>
                  <a:pt x="148064" y="297460"/>
                </a:cubicBezTo>
                <a:cubicBezTo>
                  <a:pt x="135152" y="288863"/>
                  <a:pt x="122239" y="287144"/>
                  <a:pt x="113631" y="287144"/>
                </a:cubicBezTo>
                <a:cubicBezTo>
                  <a:pt x="108466" y="287144"/>
                  <a:pt x="103301" y="287144"/>
                  <a:pt x="98136" y="288863"/>
                </a:cubicBezTo>
                <a:cubicBezTo>
                  <a:pt x="70589" y="294881"/>
                  <a:pt x="48207" y="315514"/>
                  <a:pt x="39599" y="343885"/>
                </a:cubicBezTo>
                <a:cubicBezTo>
                  <a:pt x="36155" y="355061"/>
                  <a:pt x="34434" y="367097"/>
                  <a:pt x="33573" y="378273"/>
                </a:cubicBezTo>
                <a:cubicBezTo>
                  <a:pt x="14634" y="374834"/>
                  <a:pt x="0" y="358500"/>
                  <a:pt x="0" y="337867"/>
                </a:cubicBezTo>
                <a:cubicBezTo>
                  <a:pt x="0" y="173662"/>
                  <a:pt x="147203" y="0"/>
                  <a:pt x="286659" y="0"/>
                </a:cubicBez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C2E1EE77-1CAB-80CC-04C3-53BFFC7D8D10}"/>
              </a:ext>
            </a:extLst>
          </p:cNvPr>
          <p:cNvSpPr/>
          <p:nvPr/>
        </p:nvSpPr>
        <p:spPr>
          <a:xfrm>
            <a:off x="4431494" y="1883413"/>
            <a:ext cx="793722" cy="793722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val 76" descr="D:\51PPT模板网\51pptmoban.com\图片.jpg">
            <a:extLst>
              <a:ext uri="{FF2B5EF4-FFF2-40B4-BE49-F238E27FC236}">
                <a16:creationId xmlns:a16="http://schemas.microsoft.com/office/drawing/2014/main" id="{7FC0BAFA-352B-72C5-5AFD-51DCA8BD0B8E}"/>
              </a:ext>
            </a:extLst>
          </p:cNvPr>
          <p:cNvSpPr/>
          <p:nvPr/>
        </p:nvSpPr>
        <p:spPr>
          <a:xfrm>
            <a:off x="4606791" y="2030305"/>
            <a:ext cx="443126" cy="49993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539527" h="608697">
                <a:moveTo>
                  <a:pt x="269740" y="427400"/>
                </a:moveTo>
                <a:cubicBezTo>
                  <a:pt x="250430" y="436996"/>
                  <a:pt x="231212" y="445618"/>
                  <a:pt x="212459" y="453174"/>
                </a:cubicBezTo>
                <a:cubicBezTo>
                  <a:pt x="215894" y="470186"/>
                  <a:pt x="219839" y="486133"/>
                  <a:pt x="224435" y="500642"/>
                </a:cubicBezTo>
                <a:cubicBezTo>
                  <a:pt x="231908" y="524562"/>
                  <a:pt x="240775" y="543799"/>
                  <a:pt x="250058" y="556269"/>
                </a:cubicBezTo>
                <a:cubicBezTo>
                  <a:pt x="257114" y="565865"/>
                  <a:pt x="264077" y="571103"/>
                  <a:pt x="269740" y="571103"/>
                </a:cubicBezTo>
                <a:cubicBezTo>
                  <a:pt x="275357" y="571103"/>
                  <a:pt x="282366" y="565772"/>
                  <a:pt x="289422" y="556269"/>
                </a:cubicBezTo>
                <a:cubicBezTo>
                  <a:pt x="298706" y="543706"/>
                  <a:pt x="307526" y="524515"/>
                  <a:pt x="315046" y="500642"/>
                </a:cubicBezTo>
                <a:cubicBezTo>
                  <a:pt x="319595" y="486133"/>
                  <a:pt x="323633" y="470233"/>
                  <a:pt x="326975" y="453174"/>
                </a:cubicBezTo>
                <a:cubicBezTo>
                  <a:pt x="308222" y="445618"/>
                  <a:pt x="289051" y="436996"/>
                  <a:pt x="269740" y="427400"/>
                </a:cubicBezTo>
                <a:close/>
                <a:moveTo>
                  <a:pt x="336213" y="391011"/>
                </a:moveTo>
                <a:cubicBezTo>
                  <a:pt x="332314" y="393282"/>
                  <a:pt x="328414" y="395646"/>
                  <a:pt x="324515" y="397918"/>
                </a:cubicBezTo>
                <a:cubicBezTo>
                  <a:pt x="320105" y="400514"/>
                  <a:pt x="315649" y="403063"/>
                  <a:pt x="311239" y="405520"/>
                </a:cubicBezTo>
                <a:cubicBezTo>
                  <a:pt x="318620" y="408858"/>
                  <a:pt x="326001" y="412056"/>
                  <a:pt x="333288" y="415116"/>
                </a:cubicBezTo>
                <a:cubicBezTo>
                  <a:pt x="334403" y="407189"/>
                  <a:pt x="335331" y="399169"/>
                  <a:pt x="336213" y="391011"/>
                </a:cubicBezTo>
                <a:close/>
                <a:moveTo>
                  <a:pt x="203314" y="390918"/>
                </a:moveTo>
                <a:cubicBezTo>
                  <a:pt x="204103" y="399169"/>
                  <a:pt x="205124" y="407189"/>
                  <a:pt x="206239" y="415023"/>
                </a:cubicBezTo>
                <a:cubicBezTo>
                  <a:pt x="213526" y="412010"/>
                  <a:pt x="220814" y="408858"/>
                  <a:pt x="228241" y="405474"/>
                </a:cubicBezTo>
                <a:cubicBezTo>
                  <a:pt x="223785" y="402971"/>
                  <a:pt x="219422" y="400467"/>
                  <a:pt x="215012" y="397871"/>
                </a:cubicBezTo>
                <a:cubicBezTo>
                  <a:pt x="211066" y="395554"/>
                  <a:pt x="207167" y="393282"/>
                  <a:pt x="203314" y="390918"/>
                </a:cubicBezTo>
                <a:close/>
                <a:moveTo>
                  <a:pt x="425802" y="328987"/>
                </a:moveTo>
                <a:cubicBezTo>
                  <a:pt x="410345" y="341317"/>
                  <a:pt x="393680" y="353555"/>
                  <a:pt x="376134" y="365422"/>
                </a:cubicBezTo>
                <a:cubicBezTo>
                  <a:pt x="374695" y="387395"/>
                  <a:pt x="372420" y="408672"/>
                  <a:pt x="369449" y="428930"/>
                </a:cubicBezTo>
                <a:cubicBezTo>
                  <a:pt x="407745" y="442234"/>
                  <a:pt x="441121" y="449234"/>
                  <a:pt x="466094" y="449234"/>
                </a:cubicBezTo>
                <a:cubicBezTo>
                  <a:pt x="483734" y="449234"/>
                  <a:pt x="496499" y="445432"/>
                  <a:pt x="500213" y="439128"/>
                </a:cubicBezTo>
                <a:cubicBezTo>
                  <a:pt x="503044" y="434261"/>
                  <a:pt x="502069" y="425592"/>
                  <a:pt x="497381" y="414652"/>
                </a:cubicBezTo>
                <a:cubicBezTo>
                  <a:pt x="491254" y="400328"/>
                  <a:pt x="479092" y="382945"/>
                  <a:pt x="462288" y="364495"/>
                </a:cubicBezTo>
                <a:cubicBezTo>
                  <a:pt x="451612" y="352814"/>
                  <a:pt x="439357" y="340854"/>
                  <a:pt x="425802" y="328987"/>
                </a:cubicBezTo>
                <a:close/>
                <a:moveTo>
                  <a:pt x="113585" y="328940"/>
                </a:moveTo>
                <a:cubicBezTo>
                  <a:pt x="100031" y="340808"/>
                  <a:pt x="87823" y="352721"/>
                  <a:pt x="77193" y="364403"/>
                </a:cubicBezTo>
                <a:cubicBezTo>
                  <a:pt x="60342" y="382945"/>
                  <a:pt x="48227" y="400282"/>
                  <a:pt x="42099" y="414606"/>
                </a:cubicBezTo>
                <a:cubicBezTo>
                  <a:pt x="37458" y="425546"/>
                  <a:pt x="36390" y="434261"/>
                  <a:pt x="39221" y="439082"/>
                </a:cubicBezTo>
                <a:cubicBezTo>
                  <a:pt x="42935" y="445386"/>
                  <a:pt x="55700" y="449141"/>
                  <a:pt x="73340" y="449141"/>
                </a:cubicBezTo>
                <a:cubicBezTo>
                  <a:pt x="98360" y="449141"/>
                  <a:pt x="131689" y="442187"/>
                  <a:pt x="169939" y="428883"/>
                </a:cubicBezTo>
                <a:cubicBezTo>
                  <a:pt x="166968" y="408626"/>
                  <a:pt x="164740" y="387349"/>
                  <a:pt x="163254" y="365330"/>
                </a:cubicBezTo>
                <a:cubicBezTo>
                  <a:pt x="145708" y="353463"/>
                  <a:pt x="129043" y="341225"/>
                  <a:pt x="113585" y="328940"/>
                </a:cubicBezTo>
                <a:close/>
                <a:moveTo>
                  <a:pt x="378083" y="290882"/>
                </a:moveTo>
                <a:cubicBezTo>
                  <a:pt x="378176" y="295333"/>
                  <a:pt x="378176" y="313504"/>
                  <a:pt x="378083" y="317954"/>
                </a:cubicBezTo>
                <a:cubicBezTo>
                  <a:pt x="384303" y="313504"/>
                  <a:pt x="390292" y="308915"/>
                  <a:pt x="396094" y="304418"/>
                </a:cubicBezTo>
                <a:cubicBezTo>
                  <a:pt x="390292" y="299875"/>
                  <a:pt x="384303" y="295379"/>
                  <a:pt x="378083" y="290882"/>
                </a:cubicBezTo>
                <a:close/>
                <a:moveTo>
                  <a:pt x="161397" y="290882"/>
                </a:moveTo>
                <a:cubicBezTo>
                  <a:pt x="155224" y="295333"/>
                  <a:pt x="149235" y="299875"/>
                  <a:pt x="143387" y="304418"/>
                </a:cubicBezTo>
                <a:cubicBezTo>
                  <a:pt x="149235" y="308915"/>
                  <a:pt x="155224" y="313411"/>
                  <a:pt x="161397" y="317954"/>
                </a:cubicBezTo>
                <a:cubicBezTo>
                  <a:pt x="161305" y="313504"/>
                  <a:pt x="161305" y="295333"/>
                  <a:pt x="161397" y="290882"/>
                </a:cubicBezTo>
                <a:close/>
                <a:moveTo>
                  <a:pt x="269729" y="261092"/>
                </a:moveTo>
                <a:cubicBezTo>
                  <a:pt x="293678" y="261092"/>
                  <a:pt x="313092" y="280474"/>
                  <a:pt x="313092" y="304384"/>
                </a:cubicBezTo>
                <a:cubicBezTo>
                  <a:pt x="313092" y="328294"/>
                  <a:pt x="293678" y="347676"/>
                  <a:pt x="269729" y="347676"/>
                </a:cubicBezTo>
                <a:cubicBezTo>
                  <a:pt x="245780" y="347676"/>
                  <a:pt x="226366" y="328294"/>
                  <a:pt x="226366" y="304384"/>
                </a:cubicBezTo>
                <a:cubicBezTo>
                  <a:pt x="226366" y="280474"/>
                  <a:pt x="245780" y="261092"/>
                  <a:pt x="269729" y="261092"/>
                </a:cubicBezTo>
                <a:close/>
                <a:moveTo>
                  <a:pt x="269740" y="223666"/>
                </a:moveTo>
                <a:cubicBezTo>
                  <a:pt x="257764" y="229924"/>
                  <a:pt x="245834" y="236553"/>
                  <a:pt x="233997" y="243460"/>
                </a:cubicBezTo>
                <a:cubicBezTo>
                  <a:pt x="222300" y="250274"/>
                  <a:pt x="210927" y="257320"/>
                  <a:pt x="199925" y="264413"/>
                </a:cubicBezTo>
                <a:cubicBezTo>
                  <a:pt x="199368" y="277532"/>
                  <a:pt x="199044" y="290882"/>
                  <a:pt x="199044" y="304418"/>
                </a:cubicBezTo>
                <a:cubicBezTo>
                  <a:pt x="199044" y="317954"/>
                  <a:pt x="199368" y="331305"/>
                  <a:pt x="199925" y="344377"/>
                </a:cubicBezTo>
                <a:cubicBezTo>
                  <a:pt x="210927" y="351516"/>
                  <a:pt x="222300" y="358562"/>
                  <a:pt x="233997" y="365330"/>
                </a:cubicBezTo>
                <a:cubicBezTo>
                  <a:pt x="245881" y="372283"/>
                  <a:pt x="257764" y="378866"/>
                  <a:pt x="269740" y="385124"/>
                </a:cubicBezTo>
                <a:cubicBezTo>
                  <a:pt x="281670" y="378866"/>
                  <a:pt x="293600" y="372283"/>
                  <a:pt x="305437" y="365330"/>
                </a:cubicBezTo>
                <a:cubicBezTo>
                  <a:pt x="317135" y="358562"/>
                  <a:pt x="328507" y="351516"/>
                  <a:pt x="339555" y="344377"/>
                </a:cubicBezTo>
                <a:cubicBezTo>
                  <a:pt x="340112" y="331305"/>
                  <a:pt x="340391" y="317954"/>
                  <a:pt x="340391" y="304418"/>
                </a:cubicBezTo>
                <a:cubicBezTo>
                  <a:pt x="340391" y="290882"/>
                  <a:pt x="340112" y="277532"/>
                  <a:pt x="339555" y="264413"/>
                </a:cubicBezTo>
                <a:cubicBezTo>
                  <a:pt x="328507" y="257320"/>
                  <a:pt x="317135" y="250274"/>
                  <a:pt x="305437" y="243460"/>
                </a:cubicBezTo>
                <a:cubicBezTo>
                  <a:pt x="293553" y="236553"/>
                  <a:pt x="281670" y="229924"/>
                  <a:pt x="269740" y="223666"/>
                </a:cubicBezTo>
                <a:close/>
                <a:moveTo>
                  <a:pt x="333288" y="193767"/>
                </a:moveTo>
                <a:cubicBezTo>
                  <a:pt x="326001" y="196780"/>
                  <a:pt x="318666" y="199932"/>
                  <a:pt x="311239" y="203362"/>
                </a:cubicBezTo>
                <a:cubicBezTo>
                  <a:pt x="315696" y="205819"/>
                  <a:pt x="320105" y="208369"/>
                  <a:pt x="324515" y="210965"/>
                </a:cubicBezTo>
                <a:cubicBezTo>
                  <a:pt x="328414" y="213236"/>
                  <a:pt x="332314" y="215508"/>
                  <a:pt x="336120" y="217872"/>
                </a:cubicBezTo>
                <a:cubicBezTo>
                  <a:pt x="335331" y="209713"/>
                  <a:pt x="334356" y="201694"/>
                  <a:pt x="333288" y="193767"/>
                </a:cubicBezTo>
                <a:close/>
                <a:moveTo>
                  <a:pt x="206146" y="193720"/>
                </a:moveTo>
                <a:cubicBezTo>
                  <a:pt x="205124" y="201601"/>
                  <a:pt x="204103" y="209667"/>
                  <a:pt x="203268" y="217825"/>
                </a:cubicBezTo>
                <a:cubicBezTo>
                  <a:pt x="207167" y="215461"/>
                  <a:pt x="211066" y="213190"/>
                  <a:pt x="214965" y="210872"/>
                </a:cubicBezTo>
                <a:cubicBezTo>
                  <a:pt x="219329" y="208276"/>
                  <a:pt x="223785" y="205773"/>
                  <a:pt x="228195" y="203270"/>
                </a:cubicBezTo>
                <a:cubicBezTo>
                  <a:pt x="220814" y="199932"/>
                  <a:pt x="213480" y="196733"/>
                  <a:pt x="206146" y="193720"/>
                </a:cubicBezTo>
                <a:close/>
                <a:moveTo>
                  <a:pt x="466187" y="159649"/>
                </a:moveTo>
                <a:cubicBezTo>
                  <a:pt x="441167" y="159649"/>
                  <a:pt x="407792" y="166649"/>
                  <a:pt x="369496" y="179906"/>
                </a:cubicBezTo>
                <a:cubicBezTo>
                  <a:pt x="372466" y="200210"/>
                  <a:pt x="374695" y="221441"/>
                  <a:pt x="376180" y="243460"/>
                </a:cubicBezTo>
                <a:cubicBezTo>
                  <a:pt x="393773" y="255327"/>
                  <a:pt x="410391" y="267565"/>
                  <a:pt x="425895" y="279850"/>
                </a:cubicBezTo>
                <a:cubicBezTo>
                  <a:pt x="439357" y="267936"/>
                  <a:pt x="451612" y="256022"/>
                  <a:pt x="462334" y="244387"/>
                </a:cubicBezTo>
                <a:cubicBezTo>
                  <a:pt x="479185" y="225845"/>
                  <a:pt x="491300" y="208554"/>
                  <a:pt x="497428" y="194184"/>
                </a:cubicBezTo>
                <a:cubicBezTo>
                  <a:pt x="502069" y="183244"/>
                  <a:pt x="503137" y="174529"/>
                  <a:pt x="500259" y="169708"/>
                </a:cubicBezTo>
                <a:cubicBezTo>
                  <a:pt x="496546" y="163404"/>
                  <a:pt x="483827" y="159649"/>
                  <a:pt x="466187" y="159649"/>
                </a:cubicBezTo>
                <a:close/>
                <a:moveTo>
                  <a:pt x="73386" y="159603"/>
                </a:moveTo>
                <a:cubicBezTo>
                  <a:pt x="55747" y="159603"/>
                  <a:pt x="43028" y="163357"/>
                  <a:pt x="39314" y="169662"/>
                </a:cubicBezTo>
                <a:cubicBezTo>
                  <a:pt x="36436" y="174529"/>
                  <a:pt x="37458" y="183198"/>
                  <a:pt x="42146" y="194138"/>
                </a:cubicBezTo>
                <a:cubicBezTo>
                  <a:pt x="48273" y="208461"/>
                  <a:pt x="60389" y="225845"/>
                  <a:pt x="77239" y="244341"/>
                </a:cubicBezTo>
                <a:cubicBezTo>
                  <a:pt x="87823" y="256022"/>
                  <a:pt x="100077" y="267936"/>
                  <a:pt x="113678" y="279803"/>
                </a:cubicBezTo>
                <a:cubicBezTo>
                  <a:pt x="129182" y="267519"/>
                  <a:pt x="145800" y="255281"/>
                  <a:pt x="163393" y="243414"/>
                </a:cubicBezTo>
                <a:cubicBezTo>
                  <a:pt x="164832" y="221395"/>
                  <a:pt x="167107" y="200117"/>
                  <a:pt x="170078" y="179860"/>
                </a:cubicBezTo>
                <a:cubicBezTo>
                  <a:pt x="131782" y="166556"/>
                  <a:pt x="98406" y="159603"/>
                  <a:pt x="73386" y="159603"/>
                </a:cubicBezTo>
                <a:close/>
                <a:moveTo>
                  <a:pt x="269740" y="37687"/>
                </a:moveTo>
                <a:cubicBezTo>
                  <a:pt x="264077" y="37687"/>
                  <a:pt x="257114" y="43018"/>
                  <a:pt x="250058" y="52521"/>
                </a:cubicBezTo>
                <a:cubicBezTo>
                  <a:pt x="240775" y="65083"/>
                  <a:pt x="231908" y="84321"/>
                  <a:pt x="224435" y="108148"/>
                </a:cubicBezTo>
                <a:cubicBezTo>
                  <a:pt x="219839" y="122703"/>
                  <a:pt x="215894" y="138557"/>
                  <a:pt x="212459" y="155616"/>
                </a:cubicBezTo>
                <a:cubicBezTo>
                  <a:pt x="231212" y="163172"/>
                  <a:pt x="250430" y="171840"/>
                  <a:pt x="269740" y="181390"/>
                </a:cubicBezTo>
                <a:cubicBezTo>
                  <a:pt x="289051" y="171840"/>
                  <a:pt x="308222" y="163172"/>
                  <a:pt x="326975" y="155616"/>
                </a:cubicBezTo>
                <a:cubicBezTo>
                  <a:pt x="323587" y="138650"/>
                  <a:pt x="319595" y="122703"/>
                  <a:pt x="315046" y="108148"/>
                </a:cubicBezTo>
                <a:cubicBezTo>
                  <a:pt x="307526" y="84228"/>
                  <a:pt x="298706" y="65037"/>
                  <a:pt x="289422" y="52521"/>
                </a:cubicBezTo>
                <a:cubicBezTo>
                  <a:pt x="282366" y="42972"/>
                  <a:pt x="275357" y="37687"/>
                  <a:pt x="269740" y="37687"/>
                </a:cubicBezTo>
                <a:close/>
                <a:moveTo>
                  <a:pt x="269740" y="0"/>
                </a:moveTo>
                <a:cubicBezTo>
                  <a:pt x="292625" y="0"/>
                  <a:pt x="309568" y="16363"/>
                  <a:pt x="319780" y="30177"/>
                </a:cubicBezTo>
                <a:cubicBezTo>
                  <a:pt x="331757" y="46216"/>
                  <a:pt x="342247" y="68653"/>
                  <a:pt x="351114" y="96930"/>
                </a:cubicBezTo>
                <a:cubicBezTo>
                  <a:pt x="355523" y="111022"/>
                  <a:pt x="359423" y="126226"/>
                  <a:pt x="362811" y="142405"/>
                </a:cubicBezTo>
                <a:cubicBezTo>
                  <a:pt x="402732" y="129054"/>
                  <a:pt x="438336" y="122008"/>
                  <a:pt x="466094" y="122008"/>
                </a:cubicBezTo>
                <a:cubicBezTo>
                  <a:pt x="480949" y="122008"/>
                  <a:pt x="493900" y="124048"/>
                  <a:pt x="504437" y="127988"/>
                </a:cubicBezTo>
                <a:cubicBezTo>
                  <a:pt x="517249" y="132809"/>
                  <a:pt x="526811" y="140504"/>
                  <a:pt x="532846" y="150749"/>
                </a:cubicBezTo>
                <a:cubicBezTo>
                  <a:pt x="544404" y="170450"/>
                  <a:pt x="538834" y="193349"/>
                  <a:pt x="532103" y="209018"/>
                </a:cubicBezTo>
                <a:cubicBezTo>
                  <a:pt x="524212" y="227375"/>
                  <a:pt x="510100" y="247864"/>
                  <a:pt x="490186" y="269744"/>
                </a:cubicBezTo>
                <a:cubicBezTo>
                  <a:pt x="479788" y="281148"/>
                  <a:pt x="467951" y="292783"/>
                  <a:pt x="454954" y="304418"/>
                </a:cubicBezTo>
                <a:cubicBezTo>
                  <a:pt x="467951" y="316007"/>
                  <a:pt x="479788" y="327642"/>
                  <a:pt x="490140" y="339000"/>
                </a:cubicBezTo>
                <a:cubicBezTo>
                  <a:pt x="510054" y="360880"/>
                  <a:pt x="524165" y="381276"/>
                  <a:pt x="532010" y="399726"/>
                </a:cubicBezTo>
                <a:cubicBezTo>
                  <a:pt x="538787" y="415394"/>
                  <a:pt x="544358" y="438201"/>
                  <a:pt x="532753" y="457995"/>
                </a:cubicBezTo>
                <a:cubicBezTo>
                  <a:pt x="526718" y="468239"/>
                  <a:pt x="517156" y="475934"/>
                  <a:pt x="504344" y="480755"/>
                </a:cubicBezTo>
                <a:cubicBezTo>
                  <a:pt x="493760" y="484696"/>
                  <a:pt x="480902" y="486735"/>
                  <a:pt x="466048" y="486735"/>
                </a:cubicBezTo>
                <a:cubicBezTo>
                  <a:pt x="438243" y="486735"/>
                  <a:pt x="402685" y="479689"/>
                  <a:pt x="362765" y="466339"/>
                </a:cubicBezTo>
                <a:cubicBezTo>
                  <a:pt x="359423" y="482517"/>
                  <a:pt x="355431" y="497722"/>
                  <a:pt x="351067" y="511814"/>
                </a:cubicBezTo>
                <a:cubicBezTo>
                  <a:pt x="342201" y="539998"/>
                  <a:pt x="331664" y="562527"/>
                  <a:pt x="319734" y="578566"/>
                </a:cubicBezTo>
                <a:cubicBezTo>
                  <a:pt x="309568" y="592287"/>
                  <a:pt x="292625" y="608697"/>
                  <a:pt x="269740" y="608697"/>
                </a:cubicBezTo>
                <a:cubicBezTo>
                  <a:pt x="246809" y="608697"/>
                  <a:pt x="229866" y="592287"/>
                  <a:pt x="219700" y="578566"/>
                </a:cubicBezTo>
                <a:cubicBezTo>
                  <a:pt x="207770" y="562527"/>
                  <a:pt x="197233" y="540091"/>
                  <a:pt x="188413" y="511814"/>
                </a:cubicBezTo>
                <a:cubicBezTo>
                  <a:pt x="184004" y="497722"/>
                  <a:pt x="180104" y="482517"/>
                  <a:pt x="176716" y="466339"/>
                </a:cubicBezTo>
                <a:cubicBezTo>
                  <a:pt x="136795" y="479689"/>
                  <a:pt x="101191" y="486735"/>
                  <a:pt x="73386" y="486735"/>
                </a:cubicBezTo>
                <a:cubicBezTo>
                  <a:pt x="58532" y="486735"/>
                  <a:pt x="45627" y="484696"/>
                  <a:pt x="35090" y="480755"/>
                </a:cubicBezTo>
                <a:cubicBezTo>
                  <a:pt x="22278" y="475934"/>
                  <a:pt x="12670" y="468239"/>
                  <a:pt x="6681" y="457995"/>
                </a:cubicBezTo>
                <a:cubicBezTo>
                  <a:pt x="-4877" y="438294"/>
                  <a:pt x="693" y="415394"/>
                  <a:pt x="7424" y="399726"/>
                </a:cubicBezTo>
                <a:cubicBezTo>
                  <a:pt x="15269" y="381369"/>
                  <a:pt x="29381" y="360880"/>
                  <a:pt x="49341" y="339000"/>
                </a:cubicBezTo>
                <a:cubicBezTo>
                  <a:pt x="59785" y="327596"/>
                  <a:pt x="71529" y="315961"/>
                  <a:pt x="84527" y="304326"/>
                </a:cubicBezTo>
                <a:cubicBezTo>
                  <a:pt x="71529" y="292737"/>
                  <a:pt x="59739" y="281101"/>
                  <a:pt x="49341" y="269651"/>
                </a:cubicBezTo>
                <a:cubicBezTo>
                  <a:pt x="29381" y="247771"/>
                  <a:pt x="15269" y="227375"/>
                  <a:pt x="7424" y="208971"/>
                </a:cubicBezTo>
                <a:cubicBezTo>
                  <a:pt x="693" y="193257"/>
                  <a:pt x="-4877" y="170450"/>
                  <a:pt x="6681" y="150702"/>
                </a:cubicBezTo>
                <a:cubicBezTo>
                  <a:pt x="12762" y="140411"/>
                  <a:pt x="22278" y="132763"/>
                  <a:pt x="35090" y="127942"/>
                </a:cubicBezTo>
                <a:cubicBezTo>
                  <a:pt x="45674" y="124001"/>
                  <a:pt x="58532" y="121962"/>
                  <a:pt x="73386" y="121962"/>
                </a:cubicBezTo>
                <a:cubicBezTo>
                  <a:pt x="101191" y="121962"/>
                  <a:pt x="136795" y="129008"/>
                  <a:pt x="176716" y="142358"/>
                </a:cubicBezTo>
                <a:cubicBezTo>
                  <a:pt x="180058" y="126134"/>
                  <a:pt x="184004" y="110929"/>
                  <a:pt x="188413" y="96837"/>
                </a:cubicBezTo>
                <a:cubicBezTo>
                  <a:pt x="197233" y="68653"/>
                  <a:pt x="207770" y="46170"/>
                  <a:pt x="219700" y="30085"/>
                </a:cubicBezTo>
                <a:cubicBezTo>
                  <a:pt x="229866" y="16363"/>
                  <a:pt x="246809" y="0"/>
                  <a:pt x="269740" y="0"/>
                </a:cubicBez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1656E498-CA8E-A2EA-94B3-58F9B35D8ADD}"/>
              </a:ext>
            </a:extLst>
          </p:cNvPr>
          <p:cNvSpPr/>
          <p:nvPr/>
        </p:nvSpPr>
        <p:spPr>
          <a:xfrm>
            <a:off x="6985975" y="1883413"/>
            <a:ext cx="793722" cy="793722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99">
            <a:extLst>
              <a:ext uri="{FF2B5EF4-FFF2-40B4-BE49-F238E27FC236}">
                <a16:creationId xmlns:a16="http://schemas.microsoft.com/office/drawing/2014/main" id="{D9539A10-82A6-F94A-CADC-1F98F68F86EB}"/>
              </a:ext>
            </a:extLst>
          </p:cNvPr>
          <p:cNvSpPr/>
          <p:nvPr/>
        </p:nvSpPr>
        <p:spPr>
          <a:xfrm>
            <a:off x="7224292" y="2030305"/>
            <a:ext cx="317086" cy="499937"/>
          </a:xfrm>
          <a:custGeom>
            <a:avLst/>
            <a:gdLst>
              <a:gd name="connsiteX0" fmla="*/ 163252 w 380249"/>
              <a:gd name="connsiteY0" fmla="*/ 107683 h 599524"/>
              <a:gd name="connsiteX1" fmla="*/ 264441 w 380249"/>
              <a:gd name="connsiteY1" fmla="*/ 107683 h 599524"/>
              <a:gd name="connsiteX2" fmla="*/ 282189 w 380249"/>
              <a:gd name="connsiteY2" fmla="*/ 125405 h 599524"/>
              <a:gd name="connsiteX3" fmla="*/ 282189 w 380249"/>
              <a:gd name="connsiteY3" fmla="*/ 454296 h 599524"/>
              <a:gd name="connsiteX4" fmla="*/ 292101 w 380249"/>
              <a:gd name="connsiteY4" fmla="*/ 477542 h 599524"/>
              <a:gd name="connsiteX5" fmla="*/ 371623 w 380249"/>
              <a:gd name="connsiteY5" fmla="*/ 552112 h 599524"/>
              <a:gd name="connsiteX6" fmla="*/ 372776 w 380249"/>
              <a:gd name="connsiteY6" fmla="*/ 590318 h 599524"/>
              <a:gd name="connsiteX7" fmla="*/ 352953 w 380249"/>
              <a:gd name="connsiteY7" fmla="*/ 599064 h 599524"/>
              <a:gd name="connsiteX8" fmla="*/ 334513 w 380249"/>
              <a:gd name="connsiteY8" fmla="*/ 591699 h 599524"/>
              <a:gd name="connsiteX9" fmla="*/ 247154 w 380249"/>
              <a:gd name="connsiteY9" fmla="*/ 509764 h 599524"/>
              <a:gd name="connsiteX10" fmla="*/ 227792 w 380249"/>
              <a:gd name="connsiteY10" fmla="*/ 464883 h 599524"/>
              <a:gd name="connsiteX11" fmla="*/ 227792 w 380249"/>
              <a:gd name="connsiteY11" fmla="*/ 367298 h 599524"/>
              <a:gd name="connsiteX12" fmla="*/ 198979 w 380249"/>
              <a:gd name="connsiteY12" fmla="*/ 367298 h 599524"/>
              <a:gd name="connsiteX13" fmla="*/ 133056 w 380249"/>
              <a:gd name="connsiteY13" fmla="*/ 435424 h 599524"/>
              <a:gd name="connsiteX14" fmla="*/ 124067 w 380249"/>
              <a:gd name="connsiteY14" fmla="*/ 457518 h 599524"/>
              <a:gd name="connsiteX15" fmla="*/ 124067 w 380249"/>
              <a:gd name="connsiteY15" fmla="*/ 572366 h 599524"/>
              <a:gd name="connsiteX16" fmla="*/ 96868 w 380249"/>
              <a:gd name="connsiteY16" fmla="*/ 599524 h 599524"/>
              <a:gd name="connsiteX17" fmla="*/ 69669 w 380249"/>
              <a:gd name="connsiteY17" fmla="*/ 572366 h 599524"/>
              <a:gd name="connsiteX18" fmla="*/ 69669 w 380249"/>
              <a:gd name="connsiteY18" fmla="*/ 448773 h 599524"/>
              <a:gd name="connsiteX19" fmla="*/ 87648 w 380249"/>
              <a:gd name="connsiteY19" fmla="*/ 403892 h 599524"/>
              <a:gd name="connsiteX20" fmla="*/ 160255 w 380249"/>
              <a:gd name="connsiteY20" fmla="*/ 328862 h 599524"/>
              <a:gd name="connsiteX21" fmla="*/ 160255 w 380249"/>
              <a:gd name="connsiteY21" fmla="*/ 201126 h 599524"/>
              <a:gd name="connsiteX22" fmla="*/ 106088 w 380249"/>
              <a:gd name="connsiteY22" fmla="*/ 255212 h 599524"/>
              <a:gd name="connsiteX23" fmla="*/ 59527 w 380249"/>
              <a:gd name="connsiteY23" fmla="*/ 255212 h 599524"/>
              <a:gd name="connsiteX24" fmla="*/ 5360 w 380249"/>
              <a:gd name="connsiteY24" fmla="*/ 201126 h 599524"/>
              <a:gd name="connsiteX25" fmla="*/ 5360 w 380249"/>
              <a:gd name="connsiteY25" fmla="*/ 175349 h 599524"/>
              <a:gd name="connsiteX26" fmla="*/ 11583 w 380249"/>
              <a:gd name="connsiteY26" fmla="*/ 171436 h 599524"/>
              <a:gd name="connsiteX27" fmla="*/ 58605 w 380249"/>
              <a:gd name="connsiteY27" fmla="*/ 218388 h 599524"/>
              <a:gd name="connsiteX28" fmla="*/ 82577 w 380249"/>
              <a:gd name="connsiteY28" fmla="*/ 228284 h 599524"/>
              <a:gd name="connsiteX29" fmla="*/ 106779 w 380249"/>
              <a:gd name="connsiteY29" fmla="*/ 218388 h 599524"/>
              <a:gd name="connsiteX30" fmla="*/ 156567 w 380249"/>
              <a:gd name="connsiteY30" fmla="*/ 168674 h 599524"/>
              <a:gd name="connsiteX31" fmla="*/ 156567 w 380249"/>
              <a:gd name="connsiteY31" fmla="*/ 162230 h 599524"/>
              <a:gd name="connsiteX32" fmla="*/ 150113 w 380249"/>
              <a:gd name="connsiteY32" fmla="*/ 162230 h 599524"/>
              <a:gd name="connsiteX33" fmla="*/ 105857 w 380249"/>
              <a:gd name="connsiteY33" fmla="*/ 206419 h 599524"/>
              <a:gd name="connsiteX34" fmla="*/ 59297 w 380249"/>
              <a:gd name="connsiteY34" fmla="*/ 206419 h 599524"/>
              <a:gd name="connsiteX35" fmla="*/ 5360 w 380249"/>
              <a:gd name="connsiteY35" fmla="*/ 152333 h 599524"/>
              <a:gd name="connsiteX36" fmla="*/ 5360 w 380249"/>
              <a:gd name="connsiteY36" fmla="*/ 126786 h 599524"/>
              <a:gd name="connsiteX37" fmla="*/ 30945 w 380249"/>
              <a:gd name="connsiteY37" fmla="*/ 126786 h 599524"/>
              <a:gd name="connsiteX38" fmla="*/ 75662 w 380249"/>
              <a:gd name="connsiteY38" fmla="*/ 171436 h 599524"/>
              <a:gd name="connsiteX39" fmla="*/ 89723 w 380249"/>
              <a:gd name="connsiteY39" fmla="*/ 171436 h 599524"/>
              <a:gd name="connsiteX40" fmla="*/ 148500 w 380249"/>
              <a:gd name="connsiteY40" fmla="*/ 112746 h 599524"/>
              <a:gd name="connsiteX41" fmla="*/ 163252 w 380249"/>
              <a:gd name="connsiteY41" fmla="*/ 107683 h 599524"/>
              <a:gd name="connsiteX42" fmla="*/ 220989 w 380249"/>
              <a:gd name="connsiteY42" fmla="*/ 0 h 599524"/>
              <a:gd name="connsiteX43" fmla="*/ 271796 w 380249"/>
              <a:gd name="connsiteY43" fmla="*/ 50066 h 599524"/>
              <a:gd name="connsiteX44" fmla="*/ 220989 w 380249"/>
              <a:gd name="connsiteY44" fmla="*/ 100132 h 599524"/>
              <a:gd name="connsiteX45" fmla="*/ 170182 w 380249"/>
              <a:gd name="connsiteY45" fmla="*/ 50066 h 599524"/>
              <a:gd name="connsiteX46" fmla="*/ 220989 w 380249"/>
              <a:gd name="connsiteY46" fmla="*/ 0 h 599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380249" h="599524">
                <a:moveTo>
                  <a:pt x="163252" y="107683"/>
                </a:moveTo>
                <a:lnTo>
                  <a:pt x="264441" y="107683"/>
                </a:lnTo>
                <a:cubicBezTo>
                  <a:pt x="274122" y="107683"/>
                  <a:pt x="282189" y="115508"/>
                  <a:pt x="282189" y="125405"/>
                </a:cubicBezTo>
                <a:lnTo>
                  <a:pt x="282189" y="454296"/>
                </a:lnTo>
                <a:cubicBezTo>
                  <a:pt x="282189" y="463042"/>
                  <a:pt x="285647" y="471328"/>
                  <a:pt x="292101" y="477542"/>
                </a:cubicBezTo>
                <a:lnTo>
                  <a:pt x="371623" y="552112"/>
                </a:lnTo>
                <a:cubicBezTo>
                  <a:pt x="382687" y="562239"/>
                  <a:pt x="383148" y="579501"/>
                  <a:pt x="372776" y="590318"/>
                </a:cubicBezTo>
                <a:cubicBezTo>
                  <a:pt x="367474" y="596072"/>
                  <a:pt x="360329" y="599064"/>
                  <a:pt x="352953" y="599064"/>
                </a:cubicBezTo>
                <a:cubicBezTo>
                  <a:pt x="346268" y="599064"/>
                  <a:pt x="339584" y="596532"/>
                  <a:pt x="334513" y="591699"/>
                </a:cubicBezTo>
                <a:lnTo>
                  <a:pt x="247154" y="509764"/>
                </a:lnTo>
                <a:cubicBezTo>
                  <a:pt x="234707" y="498026"/>
                  <a:pt x="227792" y="481915"/>
                  <a:pt x="227792" y="464883"/>
                </a:cubicBezTo>
                <a:lnTo>
                  <a:pt x="227792" y="367298"/>
                </a:lnTo>
                <a:lnTo>
                  <a:pt x="198979" y="367298"/>
                </a:lnTo>
                <a:lnTo>
                  <a:pt x="133056" y="435424"/>
                </a:lnTo>
                <a:cubicBezTo>
                  <a:pt x="127294" y="441177"/>
                  <a:pt x="124067" y="449233"/>
                  <a:pt x="124067" y="457518"/>
                </a:cubicBezTo>
                <a:lnTo>
                  <a:pt x="124067" y="572366"/>
                </a:lnTo>
                <a:cubicBezTo>
                  <a:pt x="124067" y="587326"/>
                  <a:pt x="111850" y="599524"/>
                  <a:pt x="96868" y="599524"/>
                </a:cubicBezTo>
                <a:cubicBezTo>
                  <a:pt x="81655" y="599524"/>
                  <a:pt x="69669" y="587326"/>
                  <a:pt x="69669" y="572366"/>
                </a:cubicBezTo>
                <a:lnTo>
                  <a:pt x="69669" y="448773"/>
                </a:lnTo>
                <a:cubicBezTo>
                  <a:pt x="69669" y="431971"/>
                  <a:pt x="76123" y="415860"/>
                  <a:pt x="87648" y="403892"/>
                </a:cubicBezTo>
                <a:lnTo>
                  <a:pt x="160255" y="328862"/>
                </a:lnTo>
                <a:lnTo>
                  <a:pt x="160255" y="201126"/>
                </a:lnTo>
                <a:lnTo>
                  <a:pt x="106088" y="255212"/>
                </a:lnTo>
                <a:cubicBezTo>
                  <a:pt x="93180" y="267871"/>
                  <a:pt x="72205" y="267871"/>
                  <a:pt x="59527" y="255212"/>
                </a:cubicBezTo>
                <a:lnTo>
                  <a:pt x="5360" y="201126"/>
                </a:lnTo>
                <a:cubicBezTo>
                  <a:pt x="-1786" y="193991"/>
                  <a:pt x="-1786" y="182483"/>
                  <a:pt x="5360" y="175349"/>
                </a:cubicBezTo>
                <a:cubicBezTo>
                  <a:pt x="6973" y="173507"/>
                  <a:pt x="9278" y="172357"/>
                  <a:pt x="11583" y="171436"/>
                </a:cubicBezTo>
                <a:lnTo>
                  <a:pt x="58605" y="218388"/>
                </a:lnTo>
                <a:cubicBezTo>
                  <a:pt x="64829" y="224602"/>
                  <a:pt x="73588" y="228284"/>
                  <a:pt x="82577" y="228284"/>
                </a:cubicBezTo>
                <a:cubicBezTo>
                  <a:pt x="91797" y="228284"/>
                  <a:pt x="100325" y="224602"/>
                  <a:pt x="106779" y="218388"/>
                </a:cubicBezTo>
                <a:lnTo>
                  <a:pt x="156567" y="168674"/>
                </a:lnTo>
                <a:cubicBezTo>
                  <a:pt x="158181" y="166833"/>
                  <a:pt x="158181" y="164071"/>
                  <a:pt x="156567" y="162230"/>
                </a:cubicBezTo>
                <a:cubicBezTo>
                  <a:pt x="154723" y="160619"/>
                  <a:pt x="151957" y="160619"/>
                  <a:pt x="150113" y="162230"/>
                </a:cubicBezTo>
                <a:lnTo>
                  <a:pt x="105857" y="206419"/>
                </a:lnTo>
                <a:cubicBezTo>
                  <a:pt x="93180" y="219308"/>
                  <a:pt x="72205" y="219308"/>
                  <a:pt x="59297" y="206419"/>
                </a:cubicBezTo>
                <a:lnTo>
                  <a:pt x="5360" y="152333"/>
                </a:lnTo>
                <a:cubicBezTo>
                  <a:pt x="-1786" y="145198"/>
                  <a:pt x="-1786" y="133921"/>
                  <a:pt x="5360" y="126786"/>
                </a:cubicBezTo>
                <a:cubicBezTo>
                  <a:pt x="12275" y="119651"/>
                  <a:pt x="23800" y="119651"/>
                  <a:pt x="30945" y="126786"/>
                </a:cubicBezTo>
                <a:lnTo>
                  <a:pt x="75662" y="171436"/>
                </a:lnTo>
                <a:cubicBezTo>
                  <a:pt x="79581" y="175349"/>
                  <a:pt x="85804" y="175349"/>
                  <a:pt x="89723" y="171436"/>
                </a:cubicBezTo>
                <a:lnTo>
                  <a:pt x="148500" y="112746"/>
                </a:lnTo>
                <a:cubicBezTo>
                  <a:pt x="152649" y="108834"/>
                  <a:pt x="157950" y="107683"/>
                  <a:pt x="163252" y="107683"/>
                </a:cubicBezTo>
                <a:close/>
                <a:moveTo>
                  <a:pt x="220989" y="0"/>
                </a:moveTo>
                <a:cubicBezTo>
                  <a:pt x="249049" y="0"/>
                  <a:pt x="271796" y="22415"/>
                  <a:pt x="271796" y="50066"/>
                </a:cubicBezTo>
                <a:cubicBezTo>
                  <a:pt x="271796" y="77717"/>
                  <a:pt x="249049" y="100132"/>
                  <a:pt x="220989" y="100132"/>
                </a:cubicBezTo>
                <a:cubicBezTo>
                  <a:pt x="192929" y="100132"/>
                  <a:pt x="170182" y="77717"/>
                  <a:pt x="170182" y="50066"/>
                </a:cubicBezTo>
                <a:cubicBezTo>
                  <a:pt x="170182" y="22415"/>
                  <a:pt x="192929" y="0"/>
                  <a:pt x="220989" y="0"/>
                </a:cubicBez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7A80C24-E873-C7F6-8236-DC77CAA57707}"/>
              </a:ext>
            </a:extLst>
          </p:cNvPr>
          <p:cNvSpPr/>
          <p:nvPr/>
        </p:nvSpPr>
        <p:spPr>
          <a:xfrm>
            <a:off x="9540456" y="1883413"/>
            <a:ext cx="793722" cy="793722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Oval 122" descr="D:\51PPT模板网\51pptmoban.com\图片.jpg">
            <a:extLst>
              <a:ext uri="{FF2B5EF4-FFF2-40B4-BE49-F238E27FC236}">
                <a16:creationId xmlns:a16="http://schemas.microsoft.com/office/drawing/2014/main" id="{792EB526-864B-D0D4-596C-DD67CF81EF9F}"/>
              </a:ext>
            </a:extLst>
          </p:cNvPr>
          <p:cNvSpPr/>
          <p:nvPr/>
        </p:nvSpPr>
        <p:spPr>
          <a:xfrm>
            <a:off x="9687348" y="2060960"/>
            <a:ext cx="499937" cy="438627"/>
          </a:xfrm>
          <a:custGeom>
            <a:avLst/>
            <a:gdLst>
              <a:gd name="connsiteX0" fmla="*/ 476267 w 607639"/>
              <a:gd name="connsiteY0" fmla="*/ 385561 h 533122"/>
              <a:gd name="connsiteX1" fmla="*/ 476267 w 607639"/>
              <a:gd name="connsiteY1" fmla="*/ 403962 h 533122"/>
              <a:gd name="connsiteX2" fmla="*/ 476267 w 607639"/>
              <a:gd name="connsiteY2" fmla="*/ 428585 h 533122"/>
              <a:gd name="connsiteX3" fmla="*/ 476267 w 607639"/>
              <a:gd name="connsiteY3" fmla="*/ 483965 h 533122"/>
              <a:gd name="connsiteX4" fmla="*/ 525487 w 607639"/>
              <a:gd name="connsiteY4" fmla="*/ 483965 h 533122"/>
              <a:gd name="connsiteX5" fmla="*/ 525487 w 607639"/>
              <a:gd name="connsiteY5" fmla="*/ 385561 h 533122"/>
              <a:gd name="connsiteX6" fmla="*/ 513204 w 607639"/>
              <a:gd name="connsiteY6" fmla="*/ 385561 h 533122"/>
              <a:gd name="connsiteX7" fmla="*/ 488550 w 607639"/>
              <a:gd name="connsiteY7" fmla="*/ 385561 h 533122"/>
              <a:gd name="connsiteX8" fmla="*/ 377738 w 607639"/>
              <a:gd name="connsiteY8" fmla="*/ 385561 h 533122"/>
              <a:gd name="connsiteX9" fmla="*/ 377738 w 607639"/>
              <a:gd name="connsiteY9" fmla="*/ 403962 h 533122"/>
              <a:gd name="connsiteX10" fmla="*/ 377738 w 607639"/>
              <a:gd name="connsiteY10" fmla="*/ 428585 h 533122"/>
              <a:gd name="connsiteX11" fmla="*/ 377738 w 607639"/>
              <a:gd name="connsiteY11" fmla="*/ 483965 h 533122"/>
              <a:gd name="connsiteX12" fmla="*/ 426958 w 607639"/>
              <a:gd name="connsiteY12" fmla="*/ 483965 h 533122"/>
              <a:gd name="connsiteX13" fmla="*/ 426958 w 607639"/>
              <a:gd name="connsiteY13" fmla="*/ 428585 h 533122"/>
              <a:gd name="connsiteX14" fmla="*/ 426958 w 607639"/>
              <a:gd name="connsiteY14" fmla="*/ 403962 h 533122"/>
              <a:gd name="connsiteX15" fmla="*/ 426958 w 607639"/>
              <a:gd name="connsiteY15" fmla="*/ 385561 h 533122"/>
              <a:gd name="connsiteX16" fmla="*/ 279210 w 607639"/>
              <a:gd name="connsiteY16" fmla="*/ 385561 h 533122"/>
              <a:gd name="connsiteX17" fmla="*/ 279210 w 607639"/>
              <a:gd name="connsiteY17" fmla="*/ 403962 h 533122"/>
              <a:gd name="connsiteX18" fmla="*/ 279210 w 607639"/>
              <a:gd name="connsiteY18" fmla="*/ 428585 h 533122"/>
              <a:gd name="connsiteX19" fmla="*/ 279210 w 607639"/>
              <a:gd name="connsiteY19" fmla="*/ 483965 h 533122"/>
              <a:gd name="connsiteX20" fmla="*/ 328429 w 607639"/>
              <a:gd name="connsiteY20" fmla="*/ 483965 h 533122"/>
              <a:gd name="connsiteX21" fmla="*/ 328429 w 607639"/>
              <a:gd name="connsiteY21" fmla="*/ 428585 h 533122"/>
              <a:gd name="connsiteX22" fmla="*/ 328429 w 607639"/>
              <a:gd name="connsiteY22" fmla="*/ 403962 h 533122"/>
              <a:gd name="connsiteX23" fmla="*/ 328429 w 607639"/>
              <a:gd name="connsiteY23" fmla="*/ 385561 h 533122"/>
              <a:gd name="connsiteX24" fmla="*/ 303775 w 607639"/>
              <a:gd name="connsiteY24" fmla="*/ 385561 h 533122"/>
              <a:gd name="connsiteX25" fmla="*/ 180681 w 607639"/>
              <a:gd name="connsiteY25" fmla="*/ 385561 h 533122"/>
              <a:gd name="connsiteX26" fmla="*/ 180681 w 607639"/>
              <a:gd name="connsiteY26" fmla="*/ 403962 h 533122"/>
              <a:gd name="connsiteX27" fmla="*/ 180681 w 607639"/>
              <a:gd name="connsiteY27" fmla="*/ 428585 h 533122"/>
              <a:gd name="connsiteX28" fmla="*/ 180681 w 607639"/>
              <a:gd name="connsiteY28" fmla="*/ 483965 h 533122"/>
              <a:gd name="connsiteX29" fmla="*/ 229901 w 607639"/>
              <a:gd name="connsiteY29" fmla="*/ 483965 h 533122"/>
              <a:gd name="connsiteX30" fmla="*/ 229901 w 607639"/>
              <a:gd name="connsiteY30" fmla="*/ 428585 h 533122"/>
              <a:gd name="connsiteX31" fmla="*/ 229901 w 607639"/>
              <a:gd name="connsiteY31" fmla="*/ 403962 h 533122"/>
              <a:gd name="connsiteX32" fmla="*/ 229901 w 607639"/>
              <a:gd name="connsiteY32" fmla="*/ 385561 h 533122"/>
              <a:gd name="connsiteX33" fmla="*/ 82152 w 607639"/>
              <a:gd name="connsiteY33" fmla="*/ 385561 h 533122"/>
              <a:gd name="connsiteX34" fmla="*/ 82152 w 607639"/>
              <a:gd name="connsiteY34" fmla="*/ 483965 h 533122"/>
              <a:gd name="connsiteX35" fmla="*/ 131372 w 607639"/>
              <a:gd name="connsiteY35" fmla="*/ 483965 h 533122"/>
              <a:gd name="connsiteX36" fmla="*/ 131372 w 607639"/>
              <a:gd name="connsiteY36" fmla="*/ 428585 h 533122"/>
              <a:gd name="connsiteX37" fmla="*/ 131372 w 607639"/>
              <a:gd name="connsiteY37" fmla="*/ 403962 h 533122"/>
              <a:gd name="connsiteX38" fmla="*/ 131372 w 607639"/>
              <a:gd name="connsiteY38" fmla="*/ 385561 h 533122"/>
              <a:gd name="connsiteX39" fmla="*/ 119089 w 607639"/>
              <a:gd name="connsiteY39" fmla="*/ 385561 h 533122"/>
              <a:gd name="connsiteX40" fmla="*/ 94435 w 607639"/>
              <a:gd name="connsiteY40" fmla="*/ 385561 h 533122"/>
              <a:gd name="connsiteX41" fmla="*/ 24654 w 607639"/>
              <a:gd name="connsiteY41" fmla="*/ 336315 h 533122"/>
              <a:gd name="connsiteX42" fmla="*/ 57497 w 607639"/>
              <a:gd name="connsiteY42" fmla="*/ 336315 h 533122"/>
              <a:gd name="connsiteX43" fmla="*/ 94435 w 607639"/>
              <a:gd name="connsiteY43" fmla="*/ 336315 h 533122"/>
              <a:gd name="connsiteX44" fmla="*/ 119089 w 607639"/>
              <a:gd name="connsiteY44" fmla="*/ 336315 h 533122"/>
              <a:gd name="connsiteX45" fmla="*/ 143655 w 607639"/>
              <a:gd name="connsiteY45" fmla="*/ 336315 h 533122"/>
              <a:gd name="connsiteX46" fmla="*/ 156026 w 607639"/>
              <a:gd name="connsiteY46" fmla="*/ 336315 h 533122"/>
              <a:gd name="connsiteX47" fmla="*/ 254555 w 607639"/>
              <a:gd name="connsiteY47" fmla="*/ 336315 h 533122"/>
              <a:gd name="connsiteX48" fmla="*/ 279210 w 607639"/>
              <a:gd name="connsiteY48" fmla="*/ 336315 h 533122"/>
              <a:gd name="connsiteX49" fmla="*/ 303775 w 607639"/>
              <a:gd name="connsiteY49" fmla="*/ 336315 h 533122"/>
              <a:gd name="connsiteX50" fmla="*/ 328429 w 607639"/>
              <a:gd name="connsiteY50" fmla="*/ 336315 h 533122"/>
              <a:gd name="connsiteX51" fmla="*/ 353084 w 607639"/>
              <a:gd name="connsiteY51" fmla="*/ 336315 h 533122"/>
              <a:gd name="connsiteX52" fmla="*/ 451613 w 607639"/>
              <a:gd name="connsiteY52" fmla="*/ 336315 h 533122"/>
              <a:gd name="connsiteX53" fmla="*/ 463895 w 607639"/>
              <a:gd name="connsiteY53" fmla="*/ 336315 h 533122"/>
              <a:gd name="connsiteX54" fmla="*/ 488550 w 607639"/>
              <a:gd name="connsiteY54" fmla="*/ 336315 h 533122"/>
              <a:gd name="connsiteX55" fmla="*/ 513204 w 607639"/>
              <a:gd name="connsiteY55" fmla="*/ 336315 h 533122"/>
              <a:gd name="connsiteX56" fmla="*/ 550142 w 607639"/>
              <a:gd name="connsiteY56" fmla="*/ 336315 h 533122"/>
              <a:gd name="connsiteX57" fmla="*/ 582985 w 607639"/>
              <a:gd name="connsiteY57" fmla="*/ 336315 h 533122"/>
              <a:gd name="connsiteX58" fmla="*/ 607639 w 607639"/>
              <a:gd name="connsiteY58" fmla="*/ 360938 h 533122"/>
              <a:gd name="connsiteX59" fmla="*/ 582985 w 607639"/>
              <a:gd name="connsiteY59" fmla="*/ 385561 h 533122"/>
              <a:gd name="connsiteX60" fmla="*/ 574796 w 607639"/>
              <a:gd name="connsiteY60" fmla="*/ 385561 h 533122"/>
              <a:gd name="connsiteX61" fmla="*/ 574796 w 607639"/>
              <a:gd name="connsiteY61" fmla="*/ 508588 h 533122"/>
              <a:gd name="connsiteX62" fmla="*/ 550142 w 607639"/>
              <a:gd name="connsiteY62" fmla="*/ 533122 h 533122"/>
              <a:gd name="connsiteX63" fmla="*/ 451613 w 607639"/>
              <a:gd name="connsiteY63" fmla="*/ 533122 h 533122"/>
              <a:gd name="connsiteX64" fmla="*/ 353084 w 607639"/>
              <a:gd name="connsiteY64" fmla="*/ 533122 h 533122"/>
              <a:gd name="connsiteX65" fmla="*/ 254555 w 607639"/>
              <a:gd name="connsiteY65" fmla="*/ 533122 h 533122"/>
              <a:gd name="connsiteX66" fmla="*/ 156026 w 607639"/>
              <a:gd name="connsiteY66" fmla="*/ 533122 h 533122"/>
              <a:gd name="connsiteX67" fmla="*/ 57497 w 607639"/>
              <a:gd name="connsiteY67" fmla="*/ 533122 h 533122"/>
              <a:gd name="connsiteX68" fmla="*/ 32843 w 607639"/>
              <a:gd name="connsiteY68" fmla="*/ 508588 h 533122"/>
              <a:gd name="connsiteX69" fmla="*/ 32843 w 607639"/>
              <a:gd name="connsiteY69" fmla="*/ 385561 h 533122"/>
              <a:gd name="connsiteX70" fmla="*/ 24654 w 607639"/>
              <a:gd name="connsiteY70" fmla="*/ 385561 h 533122"/>
              <a:gd name="connsiteX71" fmla="*/ 0 w 607639"/>
              <a:gd name="connsiteY71" fmla="*/ 360938 h 533122"/>
              <a:gd name="connsiteX72" fmla="*/ 24654 w 607639"/>
              <a:gd name="connsiteY72" fmla="*/ 336315 h 533122"/>
              <a:gd name="connsiteX73" fmla="*/ 328412 w 607639"/>
              <a:gd name="connsiteY73" fmla="*/ 180648 h 533122"/>
              <a:gd name="connsiteX74" fmla="*/ 463898 w 607639"/>
              <a:gd name="connsiteY74" fmla="*/ 180648 h 533122"/>
              <a:gd name="connsiteX75" fmla="*/ 463898 w 607639"/>
              <a:gd name="connsiteY75" fmla="*/ 287202 h 533122"/>
              <a:gd name="connsiteX76" fmla="*/ 328412 w 607639"/>
              <a:gd name="connsiteY76" fmla="*/ 287202 h 533122"/>
              <a:gd name="connsiteX77" fmla="*/ 143671 w 607639"/>
              <a:gd name="connsiteY77" fmla="*/ 180648 h 533122"/>
              <a:gd name="connsiteX78" fmla="*/ 279227 w 607639"/>
              <a:gd name="connsiteY78" fmla="*/ 180648 h 533122"/>
              <a:gd name="connsiteX79" fmla="*/ 279227 w 607639"/>
              <a:gd name="connsiteY79" fmla="*/ 287202 h 533122"/>
              <a:gd name="connsiteX80" fmla="*/ 143671 w 607639"/>
              <a:gd name="connsiteY80" fmla="*/ 287202 h 533122"/>
              <a:gd name="connsiteX81" fmla="*/ 328412 w 607639"/>
              <a:gd name="connsiteY81" fmla="*/ 0 h 533122"/>
              <a:gd name="connsiteX82" fmla="*/ 461640 w 607639"/>
              <a:gd name="connsiteY82" fmla="*/ 131393 h 533122"/>
              <a:gd name="connsiteX83" fmla="*/ 328412 w 607639"/>
              <a:gd name="connsiteY83" fmla="*/ 131393 h 533122"/>
              <a:gd name="connsiteX84" fmla="*/ 279228 w 607639"/>
              <a:gd name="connsiteY84" fmla="*/ 0 h 533122"/>
              <a:gd name="connsiteX85" fmla="*/ 279228 w 607639"/>
              <a:gd name="connsiteY85" fmla="*/ 131393 h 533122"/>
              <a:gd name="connsiteX86" fmla="*/ 146000 w 607639"/>
              <a:gd name="connsiteY86" fmla="*/ 131393 h 533122"/>
              <a:gd name="connsiteX87" fmla="*/ 279228 w 607639"/>
              <a:gd name="connsiteY87" fmla="*/ 0 h 533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7639" h="533122">
                <a:moveTo>
                  <a:pt x="476267" y="385561"/>
                </a:moveTo>
                <a:lnTo>
                  <a:pt x="476267" y="403962"/>
                </a:lnTo>
                <a:lnTo>
                  <a:pt x="476267" y="428585"/>
                </a:lnTo>
                <a:lnTo>
                  <a:pt x="476267" y="483965"/>
                </a:lnTo>
                <a:lnTo>
                  <a:pt x="525487" y="483965"/>
                </a:lnTo>
                <a:lnTo>
                  <a:pt x="525487" y="385561"/>
                </a:lnTo>
                <a:lnTo>
                  <a:pt x="513204" y="385561"/>
                </a:lnTo>
                <a:lnTo>
                  <a:pt x="488550" y="385561"/>
                </a:lnTo>
                <a:close/>
                <a:moveTo>
                  <a:pt x="377738" y="385561"/>
                </a:moveTo>
                <a:lnTo>
                  <a:pt x="377738" y="403962"/>
                </a:lnTo>
                <a:lnTo>
                  <a:pt x="377738" y="428585"/>
                </a:lnTo>
                <a:lnTo>
                  <a:pt x="377738" y="483965"/>
                </a:lnTo>
                <a:lnTo>
                  <a:pt x="426958" y="483965"/>
                </a:lnTo>
                <a:lnTo>
                  <a:pt x="426958" y="428585"/>
                </a:lnTo>
                <a:lnTo>
                  <a:pt x="426958" y="403962"/>
                </a:lnTo>
                <a:lnTo>
                  <a:pt x="426958" y="385561"/>
                </a:lnTo>
                <a:close/>
                <a:moveTo>
                  <a:pt x="279210" y="385561"/>
                </a:moveTo>
                <a:lnTo>
                  <a:pt x="279210" y="403962"/>
                </a:lnTo>
                <a:lnTo>
                  <a:pt x="279210" y="428585"/>
                </a:lnTo>
                <a:lnTo>
                  <a:pt x="279210" y="483965"/>
                </a:lnTo>
                <a:lnTo>
                  <a:pt x="328429" y="483965"/>
                </a:lnTo>
                <a:lnTo>
                  <a:pt x="328429" y="428585"/>
                </a:lnTo>
                <a:lnTo>
                  <a:pt x="328429" y="403962"/>
                </a:lnTo>
                <a:lnTo>
                  <a:pt x="328429" y="385561"/>
                </a:lnTo>
                <a:lnTo>
                  <a:pt x="303775" y="385561"/>
                </a:lnTo>
                <a:close/>
                <a:moveTo>
                  <a:pt x="180681" y="385561"/>
                </a:moveTo>
                <a:lnTo>
                  <a:pt x="180681" y="403962"/>
                </a:lnTo>
                <a:lnTo>
                  <a:pt x="180681" y="428585"/>
                </a:lnTo>
                <a:lnTo>
                  <a:pt x="180681" y="483965"/>
                </a:lnTo>
                <a:lnTo>
                  <a:pt x="229901" y="483965"/>
                </a:lnTo>
                <a:lnTo>
                  <a:pt x="229901" y="428585"/>
                </a:lnTo>
                <a:lnTo>
                  <a:pt x="229901" y="403962"/>
                </a:lnTo>
                <a:lnTo>
                  <a:pt x="229901" y="385561"/>
                </a:lnTo>
                <a:close/>
                <a:moveTo>
                  <a:pt x="82152" y="385561"/>
                </a:moveTo>
                <a:lnTo>
                  <a:pt x="82152" y="483965"/>
                </a:lnTo>
                <a:lnTo>
                  <a:pt x="131372" y="483965"/>
                </a:lnTo>
                <a:lnTo>
                  <a:pt x="131372" y="428585"/>
                </a:lnTo>
                <a:lnTo>
                  <a:pt x="131372" y="403962"/>
                </a:lnTo>
                <a:lnTo>
                  <a:pt x="131372" y="385561"/>
                </a:lnTo>
                <a:lnTo>
                  <a:pt x="119089" y="385561"/>
                </a:lnTo>
                <a:lnTo>
                  <a:pt x="94435" y="385561"/>
                </a:lnTo>
                <a:close/>
                <a:moveTo>
                  <a:pt x="24654" y="336315"/>
                </a:moveTo>
                <a:lnTo>
                  <a:pt x="57497" y="336315"/>
                </a:lnTo>
                <a:lnTo>
                  <a:pt x="94435" y="336315"/>
                </a:lnTo>
                <a:lnTo>
                  <a:pt x="119089" y="336315"/>
                </a:lnTo>
                <a:lnTo>
                  <a:pt x="143655" y="336315"/>
                </a:lnTo>
                <a:lnTo>
                  <a:pt x="156026" y="336315"/>
                </a:lnTo>
                <a:lnTo>
                  <a:pt x="254555" y="336315"/>
                </a:lnTo>
                <a:lnTo>
                  <a:pt x="279210" y="336315"/>
                </a:lnTo>
                <a:lnTo>
                  <a:pt x="303775" y="336315"/>
                </a:lnTo>
                <a:lnTo>
                  <a:pt x="328429" y="336315"/>
                </a:lnTo>
                <a:lnTo>
                  <a:pt x="353084" y="336315"/>
                </a:lnTo>
                <a:lnTo>
                  <a:pt x="451613" y="336315"/>
                </a:lnTo>
                <a:lnTo>
                  <a:pt x="463895" y="336315"/>
                </a:lnTo>
                <a:lnTo>
                  <a:pt x="488550" y="336315"/>
                </a:lnTo>
                <a:lnTo>
                  <a:pt x="513204" y="336315"/>
                </a:lnTo>
                <a:lnTo>
                  <a:pt x="550142" y="336315"/>
                </a:lnTo>
                <a:lnTo>
                  <a:pt x="582985" y="336315"/>
                </a:lnTo>
                <a:cubicBezTo>
                  <a:pt x="596602" y="336315"/>
                  <a:pt x="607639" y="347338"/>
                  <a:pt x="607639" y="360938"/>
                </a:cubicBezTo>
                <a:cubicBezTo>
                  <a:pt x="607639" y="374539"/>
                  <a:pt x="596602" y="385561"/>
                  <a:pt x="582985" y="385561"/>
                </a:cubicBezTo>
                <a:lnTo>
                  <a:pt x="574796" y="385561"/>
                </a:lnTo>
                <a:lnTo>
                  <a:pt x="574796" y="508588"/>
                </a:lnTo>
                <a:cubicBezTo>
                  <a:pt x="574796" y="522188"/>
                  <a:pt x="563759" y="533122"/>
                  <a:pt x="550142" y="533122"/>
                </a:cubicBezTo>
                <a:lnTo>
                  <a:pt x="451613" y="533122"/>
                </a:lnTo>
                <a:lnTo>
                  <a:pt x="353084" y="533122"/>
                </a:lnTo>
                <a:lnTo>
                  <a:pt x="254555" y="533122"/>
                </a:lnTo>
                <a:lnTo>
                  <a:pt x="156026" y="533122"/>
                </a:lnTo>
                <a:lnTo>
                  <a:pt x="57497" y="533122"/>
                </a:lnTo>
                <a:cubicBezTo>
                  <a:pt x="43880" y="533122"/>
                  <a:pt x="32843" y="522188"/>
                  <a:pt x="32843" y="508588"/>
                </a:cubicBezTo>
                <a:lnTo>
                  <a:pt x="32843" y="385561"/>
                </a:lnTo>
                <a:lnTo>
                  <a:pt x="24654" y="385561"/>
                </a:lnTo>
                <a:cubicBezTo>
                  <a:pt x="11037" y="385561"/>
                  <a:pt x="0" y="374539"/>
                  <a:pt x="0" y="360938"/>
                </a:cubicBezTo>
                <a:cubicBezTo>
                  <a:pt x="0" y="347338"/>
                  <a:pt x="11037" y="336315"/>
                  <a:pt x="24654" y="336315"/>
                </a:cubicBezTo>
                <a:close/>
                <a:moveTo>
                  <a:pt x="328412" y="180648"/>
                </a:moveTo>
                <a:lnTo>
                  <a:pt x="463898" y="180648"/>
                </a:lnTo>
                <a:lnTo>
                  <a:pt x="463898" y="287202"/>
                </a:lnTo>
                <a:lnTo>
                  <a:pt x="328412" y="287202"/>
                </a:lnTo>
                <a:close/>
                <a:moveTo>
                  <a:pt x="143671" y="180648"/>
                </a:moveTo>
                <a:lnTo>
                  <a:pt x="279227" y="180648"/>
                </a:lnTo>
                <a:lnTo>
                  <a:pt x="279227" y="287202"/>
                </a:lnTo>
                <a:lnTo>
                  <a:pt x="143671" y="287202"/>
                </a:lnTo>
                <a:close/>
                <a:moveTo>
                  <a:pt x="328412" y="0"/>
                </a:moveTo>
                <a:cubicBezTo>
                  <a:pt x="396316" y="10579"/>
                  <a:pt x="450248" y="63830"/>
                  <a:pt x="461640" y="131393"/>
                </a:cubicBezTo>
                <a:lnTo>
                  <a:pt x="328412" y="131393"/>
                </a:lnTo>
                <a:close/>
                <a:moveTo>
                  <a:pt x="279228" y="0"/>
                </a:moveTo>
                <a:lnTo>
                  <a:pt x="279228" y="131393"/>
                </a:lnTo>
                <a:lnTo>
                  <a:pt x="146000" y="131393"/>
                </a:lnTo>
                <a:cubicBezTo>
                  <a:pt x="157392" y="63830"/>
                  <a:pt x="211324" y="10579"/>
                  <a:pt x="279228" y="0"/>
                </a:cubicBez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A590CEA-178F-6E96-F8F3-820DA893C7DB}"/>
              </a:ext>
            </a:extLst>
          </p:cNvPr>
          <p:cNvCxnSpPr>
            <a:cxnSpLocks/>
          </p:cNvCxnSpPr>
          <p:nvPr/>
        </p:nvCxnSpPr>
        <p:spPr>
          <a:xfrm>
            <a:off x="1092200" y="5115496"/>
            <a:ext cx="100076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E20DD4D-753E-3D82-2A4C-CAF8C8B177B2}"/>
              </a:ext>
            </a:extLst>
          </p:cNvPr>
          <p:cNvGrpSpPr/>
          <p:nvPr/>
        </p:nvGrpSpPr>
        <p:grpSpPr>
          <a:xfrm>
            <a:off x="2046290" y="4738014"/>
            <a:ext cx="455168" cy="455168"/>
            <a:chOff x="1778014" y="5282623"/>
            <a:chExt cx="484174" cy="484174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AA870A43-2C26-24F6-1D33-7A4EDA415399}"/>
                </a:ext>
              </a:extLst>
            </p:cNvPr>
            <p:cNvSpPr/>
            <p:nvPr/>
          </p:nvSpPr>
          <p:spPr>
            <a:xfrm>
              <a:off x="1778014" y="5282623"/>
              <a:ext cx="484174" cy="48417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1527D18-B32C-BF48-0C49-40D248F520E3}"/>
                </a:ext>
              </a:extLst>
            </p:cNvPr>
            <p:cNvGrpSpPr/>
            <p:nvPr/>
          </p:nvGrpSpPr>
          <p:grpSpPr>
            <a:xfrm>
              <a:off x="1854791" y="5359400"/>
              <a:ext cx="330620" cy="330620"/>
              <a:chOff x="-762000" y="1352549"/>
              <a:chExt cx="895348" cy="895348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208644C6-46FE-D9E8-5634-687AF7277527}"/>
                  </a:ext>
                </a:extLst>
              </p:cNvPr>
              <p:cNvSpPr/>
              <p:nvPr/>
            </p:nvSpPr>
            <p:spPr>
              <a:xfrm>
                <a:off x="-762000" y="1352549"/>
                <a:ext cx="895348" cy="895348"/>
              </a:xfrm>
              <a:prstGeom prst="ellipse">
                <a:avLst/>
              </a:prstGeom>
              <a:gradFill flip="none" rotWithShape="1">
                <a:gsLst>
                  <a:gs pos="0">
                    <a:srgbClr val="33C997"/>
                  </a:gs>
                  <a:gs pos="100000">
                    <a:srgbClr val="7FDDBE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箭头: 右 37">
                <a:extLst>
                  <a:ext uri="{FF2B5EF4-FFF2-40B4-BE49-F238E27FC236}">
                    <a16:creationId xmlns:a16="http://schemas.microsoft.com/office/drawing/2014/main" id="{FB14052A-F9A9-FDA7-53C0-767850E41B1E}"/>
                  </a:ext>
                </a:extLst>
              </p:cNvPr>
              <p:cNvSpPr/>
              <p:nvPr/>
            </p:nvSpPr>
            <p:spPr>
              <a:xfrm>
                <a:off x="-566739" y="1634937"/>
                <a:ext cx="504826" cy="330572"/>
              </a:xfrm>
              <a:prstGeom prst="rightArrow">
                <a:avLst>
                  <a:gd name="adj1" fmla="val 34153"/>
                  <a:gd name="adj2" fmla="val 5216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1A6D073-2936-06D3-9EE7-F708C37BCF2C}"/>
              </a:ext>
            </a:extLst>
          </p:cNvPr>
          <p:cNvGrpSpPr/>
          <p:nvPr/>
        </p:nvGrpSpPr>
        <p:grpSpPr>
          <a:xfrm>
            <a:off x="4600770" y="4738014"/>
            <a:ext cx="455168" cy="455168"/>
            <a:chOff x="1778014" y="5282623"/>
            <a:chExt cx="484174" cy="484174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DF7D6D2-426C-BB97-529D-4E0728E5A5AF}"/>
                </a:ext>
              </a:extLst>
            </p:cNvPr>
            <p:cNvSpPr/>
            <p:nvPr/>
          </p:nvSpPr>
          <p:spPr>
            <a:xfrm>
              <a:off x="1778014" y="5282623"/>
              <a:ext cx="484174" cy="48417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3275F2AA-CB4E-765F-C07F-B9B28E9885DB}"/>
                </a:ext>
              </a:extLst>
            </p:cNvPr>
            <p:cNvGrpSpPr/>
            <p:nvPr/>
          </p:nvGrpSpPr>
          <p:grpSpPr>
            <a:xfrm>
              <a:off x="1854791" y="5359400"/>
              <a:ext cx="330620" cy="330620"/>
              <a:chOff x="-762000" y="1352549"/>
              <a:chExt cx="895348" cy="895348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636BFA1A-B303-22CE-11FC-6ADFCA847621}"/>
                  </a:ext>
                </a:extLst>
              </p:cNvPr>
              <p:cNvSpPr/>
              <p:nvPr/>
            </p:nvSpPr>
            <p:spPr>
              <a:xfrm>
                <a:off x="-762000" y="1352549"/>
                <a:ext cx="895348" cy="895348"/>
              </a:xfrm>
              <a:prstGeom prst="ellipse">
                <a:avLst/>
              </a:prstGeom>
              <a:gradFill flip="none" rotWithShape="1">
                <a:gsLst>
                  <a:gs pos="0">
                    <a:srgbClr val="3058E5"/>
                  </a:gs>
                  <a:gs pos="100000">
                    <a:srgbClr val="6C8DEA"/>
                  </a:gs>
                </a:gsLst>
                <a:lin ang="135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箭头: 右 42">
                <a:extLst>
                  <a:ext uri="{FF2B5EF4-FFF2-40B4-BE49-F238E27FC236}">
                    <a16:creationId xmlns:a16="http://schemas.microsoft.com/office/drawing/2014/main" id="{E3B7ADBE-49C6-A95F-527E-7367DF4D2E63}"/>
                  </a:ext>
                </a:extLst>
              </p:cNvPr>
              <p:cNvSpPr/>
              <p:nvPr/>
            </p:nvSpPr>
            <p:spPr>
              <a:xfrm>
                <a:off x="-566739" y="1634937"/>
                <a:ext cx="504826" cy="330572"/>
              </a:xfrm>
              <a:prstGeom prst="rightArrow">
                <a:avLst>
                  <a:gd name="adj1" fmla="val 34153"/>
                  <a:gd name="adj2" fmla="val 5216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4BAF966-6926-2F54-B206-17EA232694B8}"/>
              </a:ext>
            </a:extLst>
          </p:cNvPr>
          <p:cNvGrpSpPr/>
          <p:nvPr/>
        </p:nvGrpSpPr>
        <p:grpSpPr>
          <a:xfrm>
            <a:off x="7155250" y="4738014"/>
            <a:ext cx="455168" cy="455168"/>
            <a:chOff x="1778014" y="5282623"/>
            <a:chExt cx="484174" cy="484174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450FC06D-4762-F9B4-691A-BF4387E8C00B}"/>
                </a:ext>
              </a:extLst>
            </p:cNvPr>
            <p:cNvSpPr/>
            <p:nvPr/>
          </p:nvSpPr>
          <p:spPr>
            <a:xfrm>
              <a:off x="1778014" y="5282623"/>
              <a:ext cx="484174" cy="48417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59ED32FB-4BA4-8998-ACFA-A168188BBCE2}"/>
                </a:ext>
              </a:extLst>
            </p:cNvPr>
            <p:cNvGrpSpPr/>
            <p:nvPr/>
          </p:nvGrpSpPr>
          <p:grpSpPr>
            <a:xfrm>
              <a:off x="1854791" y="5359400"/>
              <a:ext cx="330620" cy="330620"/>
              <a:chOff x="-762000" y="1352549"/>
              <a:chExt cx="895348" cy="895348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1302F6F-F540-8AEE-393F-17E7953862EA}"/>
                  </a:ext>
                </a:extLst>
              </p:cNvPr>
              <p:cNvSpPr/>
              <p:nvPr/>
            </p:nvSpPr>
            <p:spPr>
              <a:xfrm>
                <a:off x="-762000" y="1352549"/>
                <a:ext cx="895348" cy="895348"/>
              </a:xfrm>
              <a:prstGeom prst="ellipse">
                <a:avLst/>
              </a:prstGeom>
              <a:gradFill flip="none" rotWithShape="1">
                <a:gsLst>
                  <a:gs pos="0">
                    <a:srgbClr val="33C997"/>
                  </a:gs>
                  <a:gs pos="100000">
                    <a:srgbClr val="7FDDBE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箭头: 右 47">
                <a:extLst>
                  <a:ext uri="{FF2B5EF4-FFF2-40B4-BE49-F238E27FC236}">
                    <a16:creationId xmlns:a16="http://schemas.microsoft.com/office/drawing/2014/main" id="{FAFE390C-3C60-941E-E30A-C8DF6E84E1CF}"/>
                  </a:ext>
                </a:extLst>
              </p:cNvPr>
              <p:cNvSpPr/>
              <p:nvPr/>
            </p:nvSpPr>
            <p:spPr>
              <a:xfrm>
                <a:off x="-566739" y="1634937"/>
                <a:ext cx="504826" cy="330572"/>
              </a:xfrm>
              <a:prstGeom prst="rightArrow">
                <a:avLst>
                  <a:gd name="adj1" fmla="val 34153"/>
                  <a:gd name="adj2" fmla="val 5216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DB197EC-4601-456B-5DF9-18D9A16F587B}"/>
              </a:ext>
            </a:extLst>
          </p:cNvPr>
          <p:cNvGrpSpPr/>
          <p:nvPr/>
        </p:nvGrpSpPr>
        <p:grpSpPr>
          <a:xfrm>
            <a:off x="9709730" y="4738014"/>
            <a:ext cx="455168" cy="455168"/>
            <a:chOff x="1778014" y="5282623"/>
            <a:chExt cx="484174" cy="484174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D923115A-58CF-9FA5-2E0D-3FB1627BDA45}"/>
                </a:ext>
              </a:extLst>
            </p:cNvPr>
            <p:cNvSpPr/>
            <p:nvPr/>
          </p:nvSpPr>
          <p:spPr>
            <a:xfrm>
              <a:off x="1778014" y="5282623"/>
              <a:ext cx="484174" cy="48417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7C026E10-5494-61E2-BCBC-9F4E6B328CDB}"/>
                </a:ext>
              </a:extLst>
            </p:cNvPr>
            <p:cNvGrpSpPr/>
            <p:nvPr/>
          </p:nvGrpSpPr>
          <p:grpSpPr>
            <a:xfrm>
              <a:off x="1854791" y="5359400"/>
              <a:ext cx="330620" cy="330620"/>
              <a:chOff x="-762000" y="1352549"/>
              <a:chExt cx="895348" cy="895348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0D5D5BAF-773C-B685-C9B1-D4FAAC8F73DE}"/>
                  </a:ext>
                </a:extLst>
              </p:cNvPr>
              <p:cNvSpPr/>
              <p:nvPr/>
            </p:nvSpPr>
            <p:spPr>
              <a:xfrm>
                <a:off x="-762000" y="1352549"/>
                <a:ext cx="895348" cy="895348"/>
              </a:xfrm>
              <a:prstGeom prst="ellipse">
                <a:avLst/>
              </a:prstGeom>
              <a:gradFill flip="none" rotWithShape="1">
                <a:gsLst>
                  <a:gs pos="0">
                    <a:srgbClr val="3058E5"/>
                  </a:gs>
                  <a:gs pos="100000">
                    <a:srgbClr val="6C8DEA"/>
                  </a:gs>
                </a:gsLst>
                <a:lin ang="135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箭头: 右 52">
                <a:extLst>
                  <a:ext uri="{FF2B5EF4-FFF2-40B4-BE49-F238E27FC236}">
                    <a16:creationId xmlns:a16="http://schemas.microsoft.com/office/drawing/2014/main" id="{7518862F-EDFF-2F4C-0DA5-8C9EE8E8380B}"/>
                  </a:ext>
                </a:extLst>
              </p:cNvPr>
              <p:cNvSpPr/>
              <p:nvPr/>
            </p:nvSpPr>
            <p:spPr>
              <a:xfrm>
                <a:off x="-566739" y="1634937"/>
                <a:ext cx="504826" cy="330572"/>
              </a:xfrm>
              <a:prstGeom prst="rightArrow">
                <a:avLst>
                  <a:gd name="adj1" fmla="val 34153"/>
                  <a:gd name="adj2" fmla="val 5216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3510B41-F048-CC1D-9C44-1384BA9BF942}"/>
              </a:ext>
            </a:extLst>
          </p:cNvPr>
          <p:cNvGrpSpPr/>
          <p:nvPr/>
        </p:nvGrpSpPr>
        <p:grpSpPr>
          <a:xfrm>
            <a:off x="1191266" y="2975473"/>
            <a:ext cx="2235567" cy="1332672"/>
            <a:chOff x="283599" y="1906534"/>
            <a:chExt cx="2235567" cy="133267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889E088-E511-F7F0-4DD2-E32017E901FB}"/>
                </a:ext>
              </a:extLst>
            </p:cNvPr>
            <p:cNvSpPr txBox="1"/>
            <p:nvPr/>
          </p:nvSpPr>
          <p:spPr>
            <a:xfrm>
              <a:off x="587050" y="2245088"/>
              <a:ext cx="162866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6DEF99F-96FB-5235-B067-40F0D16F85E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53E66C2-6A6D-8B6E-E6B4-2C1591D84432}"/>
              </a:ext>
            </a:extLst>
          </p:cNvPr>
          <p:cNvGrpSpPr/>
          <p:nvPr/>
        </p:nvGrpSpPr>
        <p:grpSpPr>
          <a:xfrm>
            <a:off x="3709103" y="2975473"/>
            <a:ext cx="2235567" cy="1332672"/>
            <a:chOff x="283599" y="1906534"/>
            <a:chExt cx="2235567" cy="133267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FC49797-68D5-F7D2-C7E7-9C6473AAF80A}"/>
                </a:ext>
              </a:extLst>
            </p:cNvPr>
            <p:cNvSpPr txBox="1"/>
            <p:nvPr/>
          </p:nvSpPr>
          <p:spPr>
            <a:xfrm>
              <a:off x="587050" y="2245088"/>
              <a:ext cx="162866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D58B8EF-724A-BD32-840C-1C3C39430EF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0B17476-72C7-E7CD-486C-29A1CB4707F1}"/>
              </a:ext>
            </a:extLst>
          </p:cNvPr>
          <p:cNvGrpSpPr/>
          <p:nvPr/>
        </p:nvGrpSpPr>
        <p:grpSpPr>
          <a:xfrm>
            <a:off x="6263584" y="2975473"/>
            <a:ext cx="2235567" cy="1332672"/>
            <a:chOff x="283599" y="1906534"/>
            <a:chExt cx="2235567" cy="133267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B5D557CE-7666-9762-5856-7AE2BB8004E4}"/>
                </a:ext>
              </a:extLst>
            </p:cNvPr>
            <p:cNvSpPr txBox="1"/>
            <p:nvPr/>
          </p:nvSpPr>
          <p:spPr>
            <a:xfrm>
              <a:off x="587050" y="2245088"/>
              <a:ext cx="162866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A2571E4-17B4-6951-D800-6EC5D76EFA2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0652BE0-F3D7-8FDF-D80B-970C98A14850}"/>
              </a:ext>
            </a:extLst>
          </p:cNvPr>
          <p:cNvGrpSpPr/>
          <p:nvPr/>
        </p:nvGrpSpPr>
        <p:grpSpPr>
          <a:xfrm>
            <a:off x="8791750" y="2975473"/>
            <a:ext cx="2235567" cy="1332672"/>
            <a:chOff x="283599" y="1906534"/>
            <a:chExt cx="2235567" cy="133267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F151A0F-D4AA-7182-355F-BBA8F1484DCA}"/>
                </a:ext>
              </a:extLst>
            </p:cNvPr>
            <p:cNvSpPr txBox="1"/>
            <p:nvPr/>
          </p:nvSpPr>
          <p:spPr>
            <a:xfrm>
              <a:off x="587050" y="2245088"/>
              <a:ext cx="162866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E59454D-CB1E-548C-E690-97557E97B1B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E18EA759-0770-4166-6C8F-816E8A45A7F7}"/>
              </a:ext>
            </a:extLst>
          </p:cNvPr>
          <p:cNvSpPr txBox="1"/>
          <p:nvPr/>
        </p:nvSpPr>
        <p:spPr>
          <a:xfrm>
            <a:off x="1880135" y="5328280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第一步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0930CDF-80E2-516B-446A-D47756D9E272}"/>
              </a:ext>
            </a:extLst>
          </p:cNvPr>
          <p:cNvSpPr txBox="1"/>
          <p:nvPr/>
        </p:nvSpPr>
        <p:spPr>
          <a:xfrm>
            <a:off x="4434615" y="5328280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第二步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66C96E5D-7DC2-8D73-C6A9-8139F57758CC}"/>
              </a:ext>
            </a:extLst>
          </p:cNvPr>
          <p:cNvSpPr txBox="1"/>
          <p:nvPr/>
        </p:nvSpPr>
        <p:spPr>
          <a:xfrm>
            <a:off x="6998564" y="5328280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第三步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58ADF784-6AE2-E12A-8671-048528B4E0C6}"/>
              </a:ext>
            </a:extLst>
          </p:cNvPr>
          <p:cNvSpPr txBox="1"/>
          <p:nvPr/>
        </p:nvSpPr>
        <p:spPr>
          <a:xfrm>
            <a:off x="9567573" y="5328280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第四步</a:t>
            </a:r>
          </a:p>
        </p:txBody>
      </p:sp>
    </p:spTree>
    <p:extLst>
      <p:ext uri="{BB962C8B-B14F-4D97-AF65-F5344CB8AC3E}">
        <p14:creationId xmlns:p14="http://schemas.microsoft.com/office/powerpoint/2010/main" val="287227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858841BF-187A-C884-F129-0BBE1ACF421F}"/>
              </a:ext>
            </a:extLst>
          </p:cNvPr>
          <p:cNvSpPr/>
          <p:nvPr/>
        </p:nvSpPr>
        <p:spPr>
          <a:xfrm>
            <a:off x="3996873" y="3692219"/>
            <a:ext cx="2172063" cy="2172063"/>
          </a:xfrm>
          <a:prstGeom prst="ellipse">
            <a:avLst/>
          </a:pr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45463886-9486-C2B0-7522-4E5B50E6917E}"/>
              </a:ext>
            </a:extLst>
          </p:cNvPr>
          <p:cNvSpPr/>
          <p:nvPr/>
        </p:nvSpPr>
        <p:spPr>
          <a:xfrm>
            <a:off x="5932352" y="3743656"/>
            <a:ext cx="2172063" cy="2172063"/>
          </a:xfrm>
          <a:prstGeom prst="ellipse">
            <a:avLst/>
          </a:prstGeom>
          <a:gradFill>
            <a:gsLst>
              <a:gs pos="100000">
                <a:schemeClr val="bg1">
                  <a:lumMod val="50000"/>
                  <a:alpha val="64000"/>
                </a:schemeClr>
              </a:gs>
              <a:gs pos="0">
                <a:schemeClr val="tx1">
                  <a:lumMod val="75000"/>
                  <a:lumOff val="25000"/>
                  <a:alpha val="52000"/>
                </a:schemeClr>
              </a:gs>
            </a:gsLst>
            <a:lin ang="13500000" scaled="1"/>
          </a:gra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400B452-6535-F3CA-3F1D-5CB2F11B7C3C}"/>
              </a:ext>
            </a:extLst>
          </p:cNvPr>
          <p:cNvSpPr/>
          <p:nvPr/>
        </p:nvSpPr>
        <p:spPr>
          <a:xfrm>
            <a:off x="5029231" y="2165153"/>
            <a:ext cx="2172063" cy="2172063"/>
          </a:xfrm>
          <a:prstGeom prst="ellipse">
            <a:avLst/>
          </a:prstGeom>
          <a:gradFill flip="none" rotWithShape="1">
            <a:gsLst>
              <a:gs pos="0">
                <a:srgbClr val="33C997">
                  <a:alpha val="79000"/>
                </a:srgbClr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5" name="任意多边形 9">
            <a:extLst>
              <a:ext uri="{FF2B5EF4-FFF2-40B4-BE49-F238E27FC236}">
                <a16:creationId xmlns:a16="http://schemas.microsoft.com/office/drawing/2014/main" id="{47867B42-171E-DB5E-6AF3-51CB5F442C61}"/>
              </a:ext>
            </a:extLst>
          </p:cNvPr>
          <p:cNvSpPr/>
          <p:nvPr/>
        </p:nvSpPr>
        <p:spPr>
          <a:xfrm>
            <a:off x="7814129" y="4312628"/>
            <a:ext cx="754743" cy="503559"/>
          </a:xfrm>
          <a:custGeom>
            <a:avLst/>
            <a:gdLst>
              <a:gd name="connsiteX0" fmla="*/ 0 w 1219200"/>
              <a:gd name="connsiteY0" fmla="*/ 813441 h 813441"/>
              <a:gd name="connsiteX1" fmla="*/ 769257 w 1219200"/>
              <a:gd name="connsiteY1" fmla="*/ 131269 h 813441"/>
              <a:gd name="connsiteX2" fmla="*/ 1219200 w 1219200"/>
              <a:gd name="connsiteY2" fmla="*/ 641 h 81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" h="813441">
                <a:moveTo>
                  <a:pt x="0" y="813441"/>
                </a:moveTo>
                <a:cubicBezTo>
                  <a:pt x="283028" y="540088"/>
                  <a:pt x="566057" y="266736"/>
                  <a:pt x="769257" y="131269"/>
                </a:cubicBezTo>
                <a:cubicBezTo>
                  <a:pt x="972457" y="-4198"/>
                  <a:pt x="1095828" y="-1779"/>
                  <a:pt x="1219200" y="641"/>
                </a:cubicBezTo>
              </a:path>
            </a:pathLst>
          </a:custGeom>
          <a:noFill/>
          <a:ln w="635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10">
            <a:extLst>
              <a:ext uri="{FF2B5EF4-FFF2-40B4-BE49-F238E27FC236}">
                <a16:creationId xmlns:a16="http://schemas.microsoft.com/office/drawing/2014/main" id="{370F7B80-DD66-9322-2A40-6FE5A6E69A37}"/>
              </a:ext>
            </a:extLst>
          </p:cNvPr>
          <p:cNvSpPr/>
          <p:nvPr/>
        </p:nvSpPr>
        <p:spPr>
          <a:xfrm flipH="1">
            <a:off x="3677557" y="4675553"/>
            <a:ext cx="624114" cy="416405"/>
          </a:xfrm>
          <a:custGeom>
            <a:avLst/>
            <a:gdLst>
              <a:gd name="connsiteX0" fmla="*/ 0 w 1219200"/>
              <a:gd name="connsiteY0" fmla="*/ 813441 h 813441"/>
              <a:gd name="connsiteX1" fmla="*/ 769257 w 1219200"/>
              <a:gd name="connsiteY1" fmla="*/ 131269 h 813441"/>
              <a:gd name="connsiteX2" fmla="*/ 1219200 w 1219200"/>
              <a:gd name="connsiteY2" fmla="*/ 641 h 81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" h="813441">
                <a:moveTo>
                  <a:pt x="0" y="813441"/>
                </a:moveTo>
                <a:cubicBezTo>
                  <a:pt x="283028" y="540088"/>
                  <a:pt x="566057" y="266736"/>
                  <a:pt x="769257" y="131269"/>
                </a:cubicBezTo>
                <a:cubicBezTo>
                  <a:pt x="972457" y="-4198"/>
                  <a:pt x="1095828" y="-1779"/>
                  <a:pt x="1219200" y="641"/>
                </a:cubicBezTo>
              </a:path>
            </a:pathLst>
          </a:custGeom>
          <a:noFill/>
          <a:ln w="635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1DA194A-2116-89B4-6C3F-863454CAE9DD}"/>
              </a:ext>
            </a:extLst>
          </p:cNvPr>
          <p:cNvCxnSpPr/>
          <p:nvPr/>
        </p:nvCxnSpPr>
        <p:spPr>
          <a:xfrm>
            <a:off x="6101443" y="1947440"/>
            <a:ext cx="0" cy="59508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BBAE82C-7028-284D-D3A3-849FF18235CB}"/>
              </a:ext>
            </a:extLst>
          </p:cNvPr>
          <p:cNvCxnSpPr/>
          <p:nvPr/>
        </p:nvCxnSpPr>
        <p:spPr>
          <a:xfrm>
            <a:off x="3459843" y="4052011"/>
            <a:ext cx="0" cy="177074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C934153-1A9A-98C8-06C8-1390FEB09022}"/>
              </a:ext>
            </a:extLst>
          </p:cNvPr>
          <p:cNvCxnSpPr/>
          <p:nvPr/>
        </p:nvCxnSpPr>
        <p:spPr>
          <a:xfrm>
            <a:off x="8714014" y="4052011"/>
            <a:ext cx="0" cy="177074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3A427EE6-2A90-B776-4D95-E642C5C1FC40}"/>
              </a:ext>
            </a:extLst>
          </p:cNvPr>
          <p:cNvSpPr/>
          <p:nvPr/>
        </p:nvSpPr>
        <p:spPr>
          <a:xfrm>
            <a:off x="5520729" y="3191210"/>
            <a:ext cx="12554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2800" i="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5" descr="D:\51PPT模板网\51pptmoban.com\图片.jpg">
            <a:extLst>
              <a:ext uri="{FF2B5EF4-FFF2-40B4-BE49-F238E27FC236}">
                <a16:creationId xmlns:a16="http://schemas.microsoft.com/office/drawing/2014/main" id="{B0E602D2-4EFA-2D27-F145-FA1866AF3192}"/>
              </a:ext>
            </a:extLst>
          </p:cNvPr>
          <p:cNvSpPr>
            <a:spLocks noEditPoints="1"/>
          </p:cNvSpPr>
          <p:nvPr/>
        </p:nvSpPr>
        <p:spPr bwMode="auto">
          <a:xfrm>
            <a:off x="5932352" y="2760238"/>
            <a:ext cx="320842" cy="320841"/>
          </a:xfrm>
          <a:custGeom>
            <a:avLst/>
            <a:gdLst>
              <a:gd name="T0" fmla="*/ 78 w 201"/>
              <a:gd name="T1" fmla="*/ 194 h 201"/>
              <a:gd name="T2" fmla="*/ 91 w 201"/>
              <a:gd name="T3" fmla="*/ 164 h 201"/>
              <a:gd name="T4" fmla="*/ 154 w 201"/>
              <a:gd name="T5" fmla="*/ 123 h 201"/>
              <a:gd name="T6" fmla="*/ 150 w 201"/>
              <a:gd name="T7" fmla="*/ 168 h 201"/>
              <a:gd name="T8" fmla="*/ 78 w 201"/>
              <a:gd name="T9" fmla="*/ 194 h 201"/>
              <a:gd name="T10" fmla="*/ 35 w 201"/>
              <a:gd name="T11" fmla="*/ 128 h 201"/>
              <a:gd name="T12" fmla="*/ 82 w 201"/>
              <a:gd name="T13" fmla="*/ 54 h 201"/>
              <a:gd name="T14" fmla="*/ 106 w 201"/>
              <a:gd name="T15" fmla="*/ 35 h 201"/>
              <a:gd name="T16" fmla="*/ 167 w 201"/>
              <a:gd name="T17" fmla="*/ 95 h 201"/>
              <a:gd name="T18" fmla="*/ 148 w 201"/>
              <a:gd name="T19" fmla="*/ 119 h 201"/>
              <a:gd name="T20" fmla="*/ 74 w 201"/>
              <a:gd name="T21" fmla="*/ 166 h 201"/>
              <a:gd name="T22" fmla="*/ 35 w 201"/>
              <a:gd name="T23" fmla="*/ 128 h 201"/>
              <a:gd name="T24" fmla="*/ 127 w 201"/>
              <a:gd name="T25" fmla="*/ 75 h 201"/>
              <a:gd name="T26" fmla="*/ 102 w 201"/>
              <a:gd name="T27" fmla="*/ 75 h 201"/>
              <a:gd name="T28" fmla="*/ 102 w 201"/>
              <a:gd name="T29" fmla="*/ 99 h 201"/>
              <a:gd name="T30" fmla="*/ 127 w 201"/>
              <a:gd name="T31" fmla="*/ 99 h 201"/>
              <a:gd name="T32" fmla="*/ 127 w 201"/>
              <a:gd name="T33" fmla="*/ 75 h 201"/>
              <a:gd name="T34" fmla="*/ 179 w 201"/>
              <a:gd name="T35" fmla="*/ 17 h 201"/>
              <a:gd name="T36" fmla="*/ 196 w 201"/>
              <a:gd name="T37" fmla="*/ 0 h 201"/>
              <a:gd name="T38" fmla="*/ 201 w 201"/>
              <a:gd name="T39" fmla="*/ 5 h 201"/>
              <a:gd name="T40" fmla="*/ 184 w 201"/>
              <a:gd name="T41" fmla="*/ 21 h 201"/>
              <a:gd name="T42" fmla="*/ 170 w 201"/>
              <a:gd name="T43" fmla="*/ 90 h 201"/>
              <a:gd name="T44" fmla="*/ 112 w 201"/>
              <a:gd name="T45" fmla="*/ 31 h 201"/>
              <a:gd name="T46" fmla="*/ 179 w 201"/>
              <a:gd name="T47" fmla="*/ 17 h 201"/>
              <a:gd name="T48" fmla="*/ 7 w 201"/>
              <a:gd name="T49" fmla="*/ 123 h 201"/>
              <a:gd name="T50" fmla="*/ 34 w 201"/>
              <a:gd name="T51" fmla="*/ 51 h 201"/>
              <a:gd name="T52" fmla="*/ 78 w 201"/>
              <a:gd name="T53" fmla="*/ 47 h 201"/>
              <a:gd name="T54" fmla="*/ 37 w 201"/>
              <a:gd name="T55" fmla="*/ 110 h 201"/>
              <a:gd name="T56" fmla="*/ 7 w 201"/>
              <a:gd name="T57" fmla="*/ 123 h 201"/>
              <a:gd name="T58" fmla="*/ 48 w 201"/>
              <a:gd name="T59" fmla="*/ 169 h 201"/>
              <a:gd name="T60" fmla="*/ 48 w 201"/>
              <a:gd name="T61" fmla="*/ 161 h 201"/>
              <a:gd name="T62" fmla="*/ 31 w 201"/>
              <a:gd name="T63" fmla="*/ 170 h 201"/>
              <a:gd name="T64" fmla="*/ 39 w 201"/>
              <a:gd name="T65" fmla="*/ 152 h 201"/>
              <a:gd name="T66" fmla="*/ 29 w 201"/>
              <a:gd name="T67" fmla="*/ 155 h 201"/>
              <a:gd name="T68" fmla="*/ 36 w 201"/>
              <a:gd name="T69" fmla="*/ 138 h 201"/>
              <a:gd name="T70" fmla="*/ 64 w 201"/>
              <a:gd name="T71" fmla="*/ 165 h 201"/>
              <a:gd name="T72" fmla="*/ 48 w 201"/>
              <a:gd name="T73" fmla="*/ 16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1" h="201">
                <a:moveTo>
                  <a:pt x="78" y="194"/>
                </a:moveTo>
                <a:cubicBezTo>
                  <a:pt x="78" y="194"/>
                  <a:pt x="89" y="186"/>
                  <a:pt x="91" y="164"/>
                </a:cubicBezTo>
                <a:cubicBezTo>
                  <a:pt x="128" y="147"/>
                  <a:pt x="154" y="123"/>
                  <a:pt x="154" y="123"/>
                </a:cubicBezTo>
                <a:cubicBezTo>
                  <a:pt x="154" y="123"/>
                  <a:pt x="170" y="148"/>
                  <a:pt x="150" y="168"/>
                </a:cubicBezTo>
                <a:cubicBezTo>
                  <a:pt x="116" y="201"/>
                  <a:pt x="78" y="194"/>
                  <a:pt x="78" y="194"/>
                </a:cubicBezTo>
                <a:close/>
                <a:moveTo>
                  <a:pt x="35" y="128"/>
                </a:moveTo>
                <a:cubicBezTo>
                  <a:pt x="35" y="128"/>
                  <a:pt x="65" y="71"/>
                  <a:pt x="82" y="54"/>
                </a:cubicBezTo>
                <a:cubicBezTo>
                  <a:pt x="90" y="46"/>
                  <a:pt x="98" y="40"/>
                  <a:pt x="106" y="3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2" y="103"/>
                  <a:pt x="156" y="111"/>
                  <a:pt x="148" y="119"/>
                </a:cubicBezTo>
                <a:cubicBezTo>
                  <a:pt x="130" y="137"/>
                  <a:pt x="74" y="166"/>
                  <a:pt x="74" y="166"/>
                </a:cubicBezTo>
                <a:lnTo>
                  <a:pt x="35" y="128"/>
                </a:lnTo>
                <a:close/>
                <a:moveTo>
                  <a:pt x="127" y="75"/>
                </a:moveTo>
                <a:cubicBezTo>
                  <a:pt x="120" y="68"/>
                  <a:pt x="109" y="68"/>
                  <a:pt x="102" y="75"/>
                </a:cubicBezTo>
                <a:cubicBezTo>
                  <a:pt x="95" y="81"/>
                  <a:pt x="95" y="93"/>
                  <a:pt x="102" y="99"/>
                </a:cubicBezTo>
                <a:cubicBezTo>
                  <a:pt x="109" y="106"/>
                  <a:pt x="120" y="106"/>
                  <a:pt x="127" y="99"/>
                </a:cubicBezTo>
                <a:cubicBezTo>
                  <a:pt x="134" y="93"/>
                  <a:pt x="134" y="81"/>
                  <a:pt x="127" y="75"/>
                </a:cubicBezTo>
                <a:close/>
                <a:moveTo>
                  <a:pt x="179" y="17"/>
                </a:moveTo>
                <a:cubicBezTo>
                  <a:pt x="196" y="0"/>
                  <a:pt x="196" y="0"/>
                  <a:pt x="196" y="0"/>
                </a:cubicBezTo>
                <a:cubicBezTo>
                  <a:pt x="201" y="5"/>
                  <a:pt x="201" y="5"/>
                  <a:pt x="201" y="5"/>
                </a:cubicBezTo>
                <a:cubicBezTo>
                  <a:pt x="184" y="21"/>
                  <a:pt x="184" y="21"/>
                  <a:pt x="184" y="21"/>
                </a:cubicBezTo>
                <a:cubicBezTo>
                  <a:pt x="186" y="31"/>
                  <a:pt x="188" y="58"/>
                  <a:pt x="170" y="90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42" y="14"/>
                  <a:pt x="169" y="15"/>
                  <a:pt x="179" y="17"/>
                </a:cubicBezTo>
                <a:close/>
                <a:moveTo>
                  <a:pt x="7" y="123"/>
                </a:moveTo>
                <a:cubicBezTo>
                  <a:pt x="7" y="123"/>
                  <a:pt x="0" y="85"/>
                  <a:pt x="34" y="51"/>
                </a:cubicBezTo>
                <a:cubicBezTo>
                  <a:pt x="53" y="32"/>
                  <a:pt x="78" y="47"/>
                  <a:pt x="78" y="47"/>
                </a:cubicBezTo>
                <a:cubicBezTo>
                  <a:pt x="78" y="47"/>
                  <a:pt x="55" y="73"/>
                  <a:pt x="37" y="110"/>
                </a:cubicBezTo>
                <a:cubicBezTo>
                  <a:pt x="15" y="112"/>
                  <a:pt x="7" y="123"/>
                  <a:pt x="7" y="123"/>
                </a:cubicBezTo>
                <a:close/>
                <a:moveTo>
                  <a:pt x="48" y="169"/>
                </a:moveTo>
                <a:cubicBezTo>
                  <a:pt x="48" y="161"/>
                  <a:pt x="48" y="161"/>
                  <a:pt x="48" y="161"/>
                </a:cubicBezTo>
                <a:cubicBezTo>
                  <a:pt x="31" y="170"/>
                  <a:pt x="31" y="170"/>
                  <a:pt x="31" y="170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29" y="155"/>
                  <a:pt x="29" y="155"/>
                  <a:pt x="29" y="155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64" y="165"/>
                  <a:pt x="64" y="165"/>
                  <a:pt x="64" y="165"/>
                </a:cubicBezTo>
                <a:lnTo>
                  <a:pt x="4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0579B5A-CD06-3A72-2A6A-9703A204EE26}"/>
              </a:ext>
            </a:extLst>
          </p:cNvPr>
          <p:cNvSpPr/>
          <p:nvPr/>
        </p:nvSpPr>
        <p:spPr>
          <a:xfrm>
            <a:off x="4489290" y="4766311"/>
            <a:ext cx="12554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89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2800" i="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1227DF1-E4C7-E335-DA0E-4EB827A62D96}"/>
              </a:ext>
            </a:extLst>
          </p:cNvPr>
          <p:cNvSpPr/>
          <p:nvPr/>
        </p:nvSpPr>
        <p:spPr>
          <a:xfrm>
            <a:off x="6424775" y="4776539"/>
            <a:ext cx="12554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2800" i="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7C3ABFD4-E757-9316-27CA-C4397E74810A}"/>
              </a:ext>
            </a:extLst>
          </p:cNvPr>
          <p:cNvSpPr>
            <a:spLocks noEditPoints="1"/>
          </p:cNvSpPr>
          <p:nvPr/>
        </p:nvSpPr>
        <p:spPr bwMode="auto">
          <a:xfrm rot="20700000">
            <a:off x="4921710" y="4425366"/>
            <a:ext cx="270957" cy="197266"/>
          </a:xfrm>
          <a:custGeom>
            <a:avLst/>
            <a:gdLst>
              <a:gd name="T0" fmla="*/ 188 w 200"/>
              <a:gd name="T1" fmla="*/ 144 h 144"/>
              <a:gd name="T2" fmla="*/ 176 w 200"/>
              <a:gd name="T3" fmla="*/ 134 h 144"/>
              <a:gd name="T4" fmla="*/ 176 w 200"/>
              <a:gd name="T5" fmla="*/ 10 h 144"/>
              <a:gd name="T6" fmla="*/ 188 w 200"/>
              <a:gd name="T7" fmla="*/ 0 h 144"/>
              <a:gd name="T8" fmla="*/ 200 w 200"/>
              <a:gd name="T9" fmla="*/ 10 h 144"/>
              <a:gd name="T10" fmla="*/ 200 w 200"/>
              <a:gd name="T11" fmla="*/ 134 h 144"/>
              <a:gd name="T12" fmla="*/ 188 w 200"/>
              <a:gd name="T13" fmla="*/ 144 h 144"/>
              <a:gd name="T14" fmla="*/ 137 w 200"/>
              <a:gd name="T15" fmla="*/ 130 h 144"/>
              <a:gd name="T16" fmla="*/ 123 w 200"/>
              <a:gd name="T17" fmla="*/ 144 h 144"/>
              <a:gd name="T18" fmla="*/ 61 w 200"/>
              <a:gd name="T19" fmla="*/ 144 h 144"/>
              <a:gd name="T20" fmla="*/ 48 w 200"/>
              <a:gd name="T21" fmla="*/ 130 h 144"/>
              <a:gd name="T22" fmla="*/ 48 w 200"/>
              <a:gd name="T23" fmla="*/ 103 h 144"/>
              <a:gd name="T24" fmla="*/ 20 w 200"/>
              <a:gd name="T25" fmla="*/ 97 h 144"/>
              <a:gd name="T26" fmla="*/ 20 w 200"/>
              <a:gd name="T27" fmla="*/ 47 h 144"/>
              <a:gd name="T28" fmla="*/ 172 w 200"/>
              <a:gd name="T29" fmla="*/ 14 h 144"/>
              <a:gd name="T30" fmla="*/ 172 w 200"/>
              <a:gd name="T31" fmla="*/ 131 h 144"/>
              <a:gd name="T32" fmla="*/ 137 w 200"/>
              <a:gd name="T33" fmla="*/ 123 h 144"/>
              <a:gd name="T34" fmla="*/ 137 w 200"/>
              <a:gd name="T35" fmla="*/ 130 h 144"/>
              <a:gd name="T36" fmla="*/ 128 w 200"/>
              <a:gd name="T37" fmla="*/ 121 h 144"/>
              <a:gd name="T38" fmla="*/ 56 w 200"/>
              <a:gd name="T39" fmla="*/ 105 h 144"/>
              <a:gd name="T40" fmla="*/ 56 w 200"/>
              <a:gd name="T41" fmla="*/ 129 h 144"/>
              <a:gd name="T42" fmla="*/ 64 w 200"/>
              <a:gd name="T43" fmla="*/ 136 h 144"/>
              <a:gd name="T44" fmla="*/ 121 w 200"/>
              <a:gd name="T45" fmla="*/ 136 h 144"/>
              <a:gd name="T46" fmla="*/ 128 w 200"/>
              <a:gd name="T47" fmla="*/ 129 h 144"/>
              <a:gd name="T48" fmla="*/ 128 w 200"/>
              <a:gd name="T49" fmla="*/ 121 h 144"/>
              <a:gd name="T50" fmla="*/ 7 w 200"/>
              <a:gd name="T51" fmla="*/ 103 h 144"/>
              <a:gd name="T52" fmla="*/ 0 w 200"/>
              <a:gd name="T53" fmla="*/ 96 h 144"/>
              <a:gd name="T54" fmla="*/ 0 w 200"/>
              <a:gd name="T55" fmla="*/ 48 h 144"/>
              <a:gd name="T56" fmla="*/ 7 w 200"/>
              <a:gd name="T57" fmla="*/ 41 h 144"/>
              <a:gd name="T58" fmla="*/ 15 w 200"/>
              <a:gd name="T59" fmla="*/ 48 h 144"/>
              <a:gd name="T60" fmla="*/ 15 w 200"/>
              <a:gd name="T61" fmla="*/ 96 h 144"/>
              <a:gd name="T62" fmla="*/ 7 w 200"/>
              <a:gd name="T63" fmla="*/ 10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0" h="144">
                <a:moveTo>
                  <a:pt x="188" y="144"/>
                </a:moveTo>
                <a:cubicBezTo>
                  <a:pt x="182" y="144"/>
                  <a:pt x="176" y="139"/>
                  <a:pt x="176" y="134"/>
                </a:cubicBezTo>
                <a:cubicBezTo>
                  <a:pt x="176" y="10"/>
                  <a:pt x="176" y="10"/>
                  <a:pt x="176" y="10"/>
                </a:cubicBezTo>
                <a:cubicBezTo>
                  <a:pt x="176" y="5"/>
                  <a:pt x="182" y="0"/>
                  <a:pt x="188" y="0"/>
                </a:cubicBezTo>
                <a:cubicBezTo>
                  <a:pt x="194" y="0"/>
                  <a:pt x="200" y="5"/>
                  <a:pt x="200" y="10"/>
                </a:cubicBezTo>
                <a:cubicBezTo>
                  <a:pt x="200" y="134"/>
                  <a:pt x="200" y="134"/>
                  <a:pt x="200" y="134"/>
                </a:cubicBezTo>
                <a:cubicBezTo>
                  <a:pt x="200" y="139"/>
                  <a:pt x="194" y="144"/>
                  <a:pt x="188" y="144"/>
                </a:cubicBezTo>
                <a:close/>
                <a:moveTo>
                  <a:pt x="137" y="130"/>
                </a:moveTo>
                <a:cubicBezTo>
                  <a:pt x="137" y="138"/>
                  <a:pt x="131" y="144"/>
                  <a:pt x="123" y="144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54" y="144"/>
                  <a:pt x="48" y="138"/>
                  <a:pt x="48" y="130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20" y="97"/>
                  <a:pt x="20" y="97"/>
                  <a:pt x="20" y="97"/>
                </a:cubicBezTo>
                <a:cubicBezTo>
                  <a:pt x="20" y="47"/>
                  <a:pt x="20" y="47"/>
                  <a:pt x="20" y="47"/>
                </a:cubicBezTo>
                <a:cubicBezTo>
                  <a:pt x="172" y="14"/>
                  <a:pt x="172" y="14"/>
                  <a:pt x="172" y="14"/>
                </a:cubicBezTo>
                <a:cubicBezTo>
                  <a:pt x="172" y="131"/>
                  <a:pt x="172" y="131"/>
                  <a:pt x="172" y="131"/>
                </a:cubicBezTo>
                <a:cubicBezTo>
                  <a:pt x="137" y="123"/>
                  <a:pt x="137" y="123"/>
                  <a:pt x="137" y="123"/>
                </a:cubicBezTo>
                <a:lnTo>
                  <a:pt x="137" y="130"/>
                </a:lnTo>
                <a:close/>
                <a:moveTo>
                  <a:pt x="128" y="121"/>
                </a:moveTo>
                <a:cubicBezTo>
                  <a:pt x="56" y="105"/>
                  <a:pt x="56" y="105"/>
                  <a:pt x="56" y="105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133"/>
                  <a:pt x="61" y="136"/>
                  <a:pt x="64" y="136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25" y="136"/>
                  <a:pt x="128" y="133"/>
                  <a:pt x="128" y="129"/>
                </a:cubicBezTo>
                <a:lnTo>
                  <a:pt x="128" y="121"/>
                </a:lnTo>
                <a:close/>
                <a:moveTo>
                  <a:pt x="7" y="103"/>
                </a:moveTo>
                <a:cubicBezTo>
                  <a:pt x="3" y="103"/>
                  <a:pt x="0" y="100"/>
                  <a:pt x="0" y="9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3" y="41"/>
                  <a:pt x="7" y="41"/>
                </a:cubicBezTo>
                <a:cubicBezTo>
                  <a:pt x="10" y="41"/>
                  <a:pt x="15" y="44"/>
                  <a:pt x="15" y="48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100"/>
                  <a:pt x="10" y="103"/>
                  <a:pt x="7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D8462486-A9EC-7F57-1DDA-2C4C10B4E947}"/>
              </a:ext>
            </a:extLst>
          </p:cNvPr>
          <p:cNvSpPr>
            <a:spLocks noEditPoints="1"/>
          </p:cNvSpPr>
          <p:nvPr/>
        </p:nvSpPr>
        <p:spPr bwMode="auto">
          <a:xfrm>
            <a:off x="6912717" y="4411942"/>
            <a:ext cx="278823" cy="285973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9A6BBC6-AD30-6199-025E-5B96D4E5BBEC}"/>
              </a:ext>
            </a:extLst>
          </p:cNvPr>
          <p:cNvGrpSpPr/>
          <p:nvPr/>
        </p:nvGrpSpPr>
        <p:grpSpPr>
          <a:xfrm>
            <a:off x="3266613" y="1254698"/>
            <a:ext cx="5648788" cy="662011"/>
            <a:chOff x="-1408980" y="1906534"/>
            <a:chExt cx="5648788" cy="66201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EE8A390-3408-D07F-98A0-136CAF019982}"/>
                </a:ext>
              </a:extLst>
            </p:cNvPr>
            <p:cNvSpPr txBox="1"/>
            <p:nvPr/>
          </p:nvSpPr>
          <p:spPr>
            <a:xfrm>
              <a:off x="-1408980" y="2266924"/>
              <a:ext cx="564878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4EDACDC-B2E4-092B-8F70-628C9CB1340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gradFill flip="none" rotWithShape="1">
              <a:gsLst>
                <a:gs pos="0">
                  <a:srgbClr val="33C997"/>
                </a:gs>
                <a:gs pos="100000">
                  <a:srgbClr val="7FDDBE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912470D-436A-06B9-589F-226ED14BDC52}"/>
              </a:ext>
            </a:extLst>
          </p:cNvPr>
          <p:cNvGrpSpPr/>
          <p:nvPr/>
        </p:nvGrpSpPr>
        <p:grpSpPr>
          <a:xfrm>
            <a:off x="874598" y="4117274"/>
            <a:ext cx="2403502" cy="1138338"/>
            <a:chOff x="195666" y="1906534"/>
            <a:chExt cx="2403502" cy="113833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F14A0C6-FF8B-145C-C5B6-498CE5117AEC}"/>
                </a:ext>
              </a:extLst>
            </p:cNvPr>
            <p:cNvSpPr txBox="1"/>
            <p:nvPr/>
          </p:nvSpPr>
          <p:spPr>
            <a:xfrm>
              <a:off x="195666" y="2281586"/>
              <a:ext cx="24035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F48F9FB-0C0A-7E89-504F-D0B037482A4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gradFill flip="none" rotWithShape="1">
              <a:gsLst>
                <a:gs pos="0">
                  <a:srgbClr val="33C997"/>
                </a:gs>
                <a:gs pos="100000">
                  <a:srgbClr val="7FDDBE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8A5C0C9-FD8E-06AA-286B-F6F66F133CEC}"/>
              </a:ext>
            </a:extLst>
          </p:cNvPr>
          <p:cNvGrpSpPr/>
          <p:nvPr/>
        </p:nvGrpSpPr>
        <p:grpSpPr>
          <a:xfrm>
            <a:off x="8820258" y="4113003"/>
            <a:ext cx="2337420" cy="1125099"/>
            <a:chOff x="-759101" y="1906534"/>
            <a:chExt cx="2337420" cy="112509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6419523-AE3D-FACA-A0FB-5033B8B3C313}"/>
                </a:ext>
              </a:extLst>
            </p:cNvPr>
            <p:cNvSpPr txBox="1"/>
            <p:nvPr/>
          </p:nvSpPr>
          <p:spPr>
            <a:xfrm>
              <a:off x="-759101" y="2268347"/>
              <a:ext cx="23374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C62D2E6-C54E-A2DF-207B-1412C53547B0}"/>
                </a:ext>
              </a:extLst>
            </p:cNvPr>
            <p:cNvSpPr txBox="1"/>
            <p:nvPr/>
          </p:nvSpPr>
          <p:spPr>
            <a:xfrm>
              <a:off x="-657249" y="1906534"/>
              <a:ext cx="2235567" cy="338554"/>
            </a:xfrm>
            <a:prstGeom prst="rect">
              <a:avLst/>
            </a:prstGeom>
            <a:gradFill flip="none" rotWithShape="1">
              <a:gsLst>
                <a:gs pos="0">
                  <a:srgbClr val="33C997"/>
                </a:gs>
                <a:gs pos="100000">
                  <a:srgbClr val="7FDDBE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E9C0510D-0623-4B01-FC46-42C5D0CC9803}"/>
              </a:ext>
            </a:extLst>
          </p:cNvPr>
          <p:cNvSpPr txBox="1"/>
          <p:nvPr/>
        </p:nvSpPr>
        <p:spPr>
          <a:xfrm>
            <a:off x="582859" y="215826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798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9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9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9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/>
      <p:bldP spid="14" grpId="0" animBg="1"/>
      <p:bldP spid="15" grpId="0"/>
      <p:bldP spid="17" grpId="0"/>
      <p:bldP spid="18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sp>
        <p:nvSpPr>
          <p:cNvPr id="10" name="箭头: 左 4">
            <a:extLst>
              <a:ext uri="{FF2B5EF4-FFF2-40B4-BE49-F238E27FC236}">
                <a16:creationId xmlns:a16="http://schemas.microsoft.com/office/drawing/2014/main" id="{01E73CF7-4448-47B0-7D95-364266EE75DA}"/>
              </a:ext>
            </a:extLst>
          </p:cNvPr>
          <p:cNvSpPr/>
          <p:nvPr/>
        </p:nvSpPr>
        <p:spPr>
          <a:xfrm rot="20004047">
            <a:off x="1957851" y="2637455"/>
            <a:ext cx="4632890" cy="1803400"/>
          </a:xfrm>
          <a:custGeom>
            <a:avLst/>
            <a:gdLst>
              <a:gd name="connsiteX0" fmla="*/ 0 w 4254500"/>
              <a:gd name="connsiteY0" fmla="*/ 730250 h 1460500"/>
              <a:gd name="connsiteX1" fmla="*/ 730250 w 4254500"/>
              <a:gd name="connsiteY1" fmla="*/ 0 h 1460500"/>
              <a:gd name="connsiteX2" fmla="*/ 730250 w 4254500"/>
              <a:gd name="connsiteY2" fmla="*/ 365125 h 1460500"/>
              <a:gd name="connsiteX3" fmla="*/ 4254500 w 4254500"/>
              <a:gd name="connsiteY3" fmla="*/ 365125 h 1460500"/>
              <a:gd name="connsiteX4" fmla="*/ 4254500 w 4254500"/>
              <a:gd name="connsiteY4" fmla="*/ 1095375 h 1460500"/>
              <a:gd name="connsiteX5" fmla="*/ 730250 w 4254500"/>
              <a:gd name="connsiteY5" fmla="*/ 1095375 h 1460500"/>
              <a:gd name="connsiteX6" fmla="*/ 730250 w 4254500"/>
              <a:gd name="connsiteY6" fmla="*/ 1460500 h 1460500"/>
              <a:gd name="connsiteX7" fmla="*/ 0 w 4254500"/>
              <a:gd name="connsiteY7" fmla="*/ 730250 h 1460500"/>
              <a:gd name="connsiteX0" fmla="*/ 0 w 4254500"/>
              <a:gd name="connsiteY0" fmla="*/ 730250 h 1460500"/>
              <a:gd name="connsiteX1" fmla="*/ 730250 w 4254500"/>
              <a:gd name="connsiteY1" fmla="*/ 0 h 1460500"/>
              <a:gd name="connsiteX2" fmla="*/ 730250 w 4254500"/>
              <a:gd name="connsiteY2" fmla="*/ 365125 h 1460500"/>
              <a:gd name="connsiteX3" fmla="*/ 3390900 w 4254500"/>
              <a:gd name="connsiteY3" fmla="*/ 355600 h 1460500"/>
              <a:gd name="connsiteX4" fmla="*/ 4254500 w 4254500"/>
              <a:gd name="connsiteY4" fmla="*/ 365125 h 1460500"/>
              <a:gd name="connsiteX5" fmla="*/ 4254500 w 4254500"/>
              <a:gd name="connsiteY5" fmla="*/ 1095375 h 1460500"/>
              <a:gd name="connsiteX6" fmla="*/ 730250 w 4254500"/>
              <a:gd name="connsiteY6" fmla="*/ 1095375 h 1460500"/>
              <a:gd name="connsiteX7" fmla="*/ 730250 w 4254500"/>
              <a:gd name="connsiteY7" fmla="*/ 1460500 h 1460500"/>
              <a:gd name="connsiteX8" fmla="*/ 0 w 4254500"/>
              <a:gd name="connsiteY8" fmla="*/ 730250 h 1460500"/>
              <a:gd name="connsiteX0" fmla="*/ 0 w 4254500"/>
              <a:gd name="connsiteY0" fmla="*/ 730250 h 1460500"/>
              <a:gd name="connsiteX1" fmla="*/ 730250 w 4254500"/>
              <a:gd name="connsiteY1" fmla="*/ 0 h 1460500"/>
              <a:gd name="connsiteX2" fmla="*/ 730250 w 4254500"/>
              <a:gd name="connsiteY2" fmla="*/ 365125 h 1460500"/>
              <a:gd name="connsiteX3" fmla="*/ 3390900 w 4254500"/>
              <a:gd name="connsiteY3" fmla="*/ 355600 h 1460500"/>
              <a:gd name="connsiteX4" fmla="*/ 4254500 w 4254500"/>
              <a:gd name="connsiteY4" fmla="*/ 365125 h 1460500"/>
              <a:gd name="connsiteX5" fmla="*/ 4254500 w 4254500"/>
              <a:gd name="connsiteY5" fmla="*/ 1095375 h 1460500"/>
              <a:gd name="connsiteX6" fmla="*/ 3708400 w 4254500"/>
              <a:gd name="connsiteY6" fmla="*/ 1079500 h 1460500"/>
              <a:gd name="connsiteX7" fmla="*/ 730250 w 4254500"/>
              <a:gd name="connsiteY7" fmla="*/ 1095375 h 1460500"/>
              <a:gd name="connsiteX8" fmla="*/ 730250 w 4254500"/>
              <a:gd name="connsiteY8" fmla="*/ 1460500 h 1460500"/>
              <a:gd name="connsiteX9" fmla="*/ 0 w 4254500"/>
              <a:gd name="connsiteY9" fmla="*/ 730250 h 1460500"/>
              <a:gd name="connsiteX0" fmla="*/ 0 w 4419600"/>
              <a:gd name="connsiteY0" fmla="*/ 730250 h 1460500"/>
              <a:gd name="connsiteX1" fmla="*/ 730250 w 4419600"/>
              <a:gd name="connsiteY1" fmla="*/ 0 h 1460500"/>
              <a:gd name="connsiteX2" fmla="*/ 730250 w 4419600"/>
              <a:gd name="connsiteY2" fmla="*/ 365125 h 1460500"/>
              <a:gd name="connsiteX3" fmla="*/ 3390900 w 4419600"/>
              <a:gd name="connsiteY3" fmla="*/ 355600 h 1460500"/>
              <a:gd name="connsiteX4" fmla="*/ 4254500 w 4419600"/>
              <a:gd name="connsiteY4" fmla="*/ 365125 h 1460500"/>
              <a:gd name="connsiteX5" fmla="*/ 4419600 w 4419600"/>
              <a:gd name="connsiteY5" fmla="*/ 1336675 h 1460500"/>
              <a:gd name="connsiteX6" fmla="*/ 3708400 w 4419600"/>
              <a:gd name="connsiteY6" fmla="*/ 1079500 h 1460500"/>
              <a:gd name="connsiteX7" fmla="*/ 730250 w 4419600"/>
              <a:gd name="connsiteY7" fmla="*/ 1095375 h 1460500"/>
              <a:gd name="connsiteX8" fmla="*/ 730250 w 4419600"/>
              <a:gd name="connsiteY8" fmla="*/ 1460500 h 1460500"/>
              <a:gd name="connsiteX9" fmla="*/ 0 w 4419600"/>
              <a:gd name="connsiteY9" fmla="*/ 730250 h 1460500"/>
              <a:gd name="connsiteX0" fmla="*/ 0 w 4449994"/>
              <a:gd name="connsiteY0" fmla="*/ 730250 h 1460500"/>
              <a:gd name="connsiteX1" fmla="*/ 730250 w 4449994"/>
              <a:gd name="connsiteY1" fmla="*/ 0 h 1460500"/>
              <a:gd name="connsiteX2" fmla="*/ 730250 w 4449994"/>
              <a:gd name="connsiteY2" fmla="*/ 365125 h 1460500"/>
              <a:gd name="connsiteX3" fmla="*/ 3390900 w 4449994"/>
              <a:gd name="connsiteY3" fmla="*/ 355600 h 1460500"/>
              <a:gd name="connsiteX4" fmla="*/ 4254500 w 4449994"/>
              <a:gd name="connsiteY4" fmla="*/ 365125 h 1460500"/>
              <a:gd name="connsiteX5" fmla="*/ 4419600 w 4449994"/>
              <a:gd name="connsiteY5" fmla="*/ 1336675 h 1460500"/>
              <a:gd name="connsiteX6" fmla="*/ 3708400 w 4449994"/>
              <a:gd name="connsiteY6" fmla="*/ 1079500 h 1460500"/>
              <a:gd name="connsiteX7" fmla="*/ 730250 w 4449994"/>
              <a:gd name="connsiteY7" fmla="*/ 1095375 h 1460500"/>
              <a:gd name="connsiteX8" fmla="*/ 730250 w 4449994"/>
              <a:gd name="connsiteY8" fmla="*/ 1460500 h 1460500"/>
              <a:gd name="connsiteX9" fmla="*/ 0 w 4449994"/>
              <a:gd name="connsiteY9" fmla="*/ 730250 h 1460500"/>
              <a:gd name="connsiteX0" fmla="*/ 0 w 4449994"/>
              <a:gd name="connsiteY0" fmla="*/ 730250 h 1460500"/>
              <a:gd name="connsiteX1" fmla="*/ 730250 w 4449994"/>
              <a:gd name="connsiteY1" fmla="*/ 0 h 1460500"/>
              <a:gd name="connsiteX2" fmla="*/ 730250 w 4449994"/>
              <a:gd name="connsiteY2" fmla="*/ 365125 h 1460500"/>
              <a:gd name="connsiteX3" fmla="*/ 3390900 w 4449994"/>
              <a:gd name="connsiteY3" fmla="*/ 355600 h 1460500"/>
              <a:gd name="connsiteX4" fmla="*/ 4254500 w 4449994"/>
              <a:gd name="connsiteY4" fmla="*/ 365125 h 1460500"/>
              <a:gd name="connsiteX5" fmla="*/ 4419600 w 4449994"/>
              <a:gd name="connsiteY5" fmla="*/ 1336675 h 1460500"/>
              <a:gd name="connsiteX6" fmla="*/ 3708400 w 4449994"/>
              <a:gd name="connsiteY6" fmla="*/ 1079500 h 1460500"/>
              <a:gd name="connsiteX7" fmla="*/ 730250 w 4449994"/>
              <a:gd name="connsiteY7" fmla="*/ 1095375 h 1460500"/>
              <a:gd name="connsiteX8" fmla="*/ 730250 w 4449994"/>
              <a:gd name="connsiteY8" fmla="*/ 1460500 h 1460500"/>
              <a:gd name="connsiteX9" fmla="*/ 0 w 4449994"/>
              <a:gd name="connsiteY9" fmla="*/ 730250 h 1460500"/>
              <a:gd name="connsiteX0" fmla="*/ 0 w 4474633"/>
              <a:gd name="connsiteY0" fmla="*/ 730250 h 1460500"/>
              <a:gd name="connsiteX1" fmla="*/ 730250 w 4474633"/>
              <a:gd name="connsiteY1" fmla="*/ 0 h 1460500"/>
              <a:gd name="connsiteX2" fmla="*/ 730250 w 4474633"/>
              <a:gd name="connsiteY2" fmla="*/ 365125 h 1460500"/>
              <a:gd name="connsiteX3" fmla="*/ 3390900 w 4474633"/>
              <a:gd name="connsiteY3" fmla="*/ 355600 h 1460500"/>
              <a:gd name="connsiteX4" fmla="*/ 4254500 w 4474633"/>
              <a:gd name="connsiteY4" fmla="*/ 365125 h 1460500"/>
              <a:gd name="connsiteX5" fmla="*/ 4419600 w 4474633"/>
              <a:gd name="connsiteY5" fmla="*/ 1336675 h 1460500"/>
              <a:gd name="connsiteX6" fmla="*/ 3708400 w 4474633"/>
              <a:gd name="connsiteY6" fmla="*/ 1079500 h 1460500"/>
              <a:gd name="connsiteX7" fmla="*/ 730250 w 4474633"/>
              <a:gd name="connsiteY7" fmla="*/ 1095375 h 1460500"/>
              <a:gd name="connsiteX8" fmla="*/ 730250 w 4474633"/>
              <a:gd name="connsiteY8" fmla="*/ 1460500 h 1460500"/>
              <a:gd name="connsiteX9" fmla="*/ 0 w 4474633"/>
              <a:gd name="connsiteY9" fmla="*/ 730250 h 1460500"/>
              <a:gd name="connsiteX0" fmla="*/ 0 w 4471481"/>
              <a:gd name="connsiteY0" fmla="*/ 730250 h 1460500"/>
              <a:gd name="connsiteX1" fmla="*/ 730250 w 4471481"/>
              <a:gd name="connsiteY1" fmla="*/ 0 h 1460500"/>
              <a:gd name="connsiteX2" fmla="*/ 730250 w 4471481"/>
              <a:gd name="connsiteY2" fmla="*/ 365125 h 1460500"/>
              <a:gd name="connsiteX3" fmla="*/ 3390900 w 4471481"/>
              <a:gd name="connsiteY3" fmla="*/ 355600 h 1460500"/>
              <a:gd name="connsiteX4" fmla="*/ 4241800 w 4471481"/>
              <a:gd name="connsiteY4" fmla="*/ 504825 h 1460500"/>
              <a:gd name="connsiteX5" fmla="*/ 4419600 w 4471481"/>
              <a:gd name="connsiteY5" fmla="*/ 1336675 h 1460500"/>
              <a:gd name="connsiteX6" fmla="*/ 3708400 w 4471481"/>
              <a:gd name="connsiteY6" fmla="*/ 1079500 h 1460500"/>
              <a:gd name="connsiteX7" fmla="*/ 730250 w 4471481"/>
              <a:gd name="connsiteY7" fmla="*/ 1095375 h 1460500"/>
              <a:gd name="connsiteX8" fmla="*/ 730250 w 4471481"/>
              <a:gd name="connsiteY8" fmla="*/ 1460500 h 1460500"/>
              <a:gd name="connsiteX9" fmla="*/ 0 w 4471481"/>
              <a:gd name="connsiteY9" fmla="*/ 730250 h 1460500"/>
              <a:gd name="connsiteX0" fmla="*/ 0 w 4443347"/>
              <a:gd name="connsiteY0" fmla="*/ 730250 h 1460500"/>
              <a:gd name="connsiteX1" fmla="*/ 730250 w 4443347"/>
              <a:gd name="connsiteY1" fmla="*/ 0 h 1460500"/>
              <a:gd name="connsiteX2" fmla="*/ 730250 w 4443347"/>
              <a:gd name="connsiteY2" fmla="*/ 365125 h 1460500"/>
              <a:gd name="connsiteX3" fmla="*/ 3390900 w 4443347"/>
              <a:gd name="connsiteY3" fmla="*/ 355600 h 1460500"/>
              <a:gd name="connsiteX4" fmla="*/ 4241800 w 4443347"/>
              <a:gd name="connsiteY4" fmla="*/ 504825 h 1460500"/>
              <a:gd name="connsiteX5" fmla="*/ 4419600 w 4443347"/>
              <a:gd name="connsiteY5" fmla="*/ 1336675 h 1460500"/>
              <a:gd name="connsiteX6" fmla="*/ 3708400 w 4443347"/>
              <a:gd name="connsiteY6" fmla="*/ 1079500 h 1460500"/>
              <a:gd name="connsiteX7" fmla="*/ 730250 w 4443347"/>
              <a:gd name="connsiteY7" fmla="*/ 1095375 h 1460500"/>
              <a:gd name="connsiteX8" fmla="*/ 730250 w 4443347"/>
              <a:gd name="connsiteY8" fmla="*/ 1460500 h 1460500"/>
              <a:gd name="connsiteX9" fmla="*/ 0 w 4443347"/>
              <a:gd name="connsiteY9" fmla="*/ 730250 h 1460500"/>
              <a:gd name="connsiteX0" fmla="*/ 0 w 4443347"/>
              <a:gd name="connsiteY0" fmla="*/ 730250 h 1460500"/>
              <a:gd name="connsiteX1" fmla="*/ 730250 w 4443347"/>
              <a:gd name="connsiteY1" fmla="*/ 0 h 1460500"/>
              <a:gd name="connsiteX2" fmla="*/ 730250 w 4443347"/>
              <a:gd name="connsiteY2" fmla="*/ 365125 h 1460500"/>
              <a:gd name="connsiteX3" fmla="*/ 3390900 w 4443347"/>
              <a:gd name="connsiteY3" fmla="*/ 355600 h 1460500"/>
              <a:gd name="connsiteX4" fmla="*/ 4241800 w 4443347"/>
              <a:gd name="connsiteY4" fmla="*/ 504825 h 1460500"/>
              <a:gd name="connsiteX5" fmla="*/ 4419600 w 4443347"/>
              <a:gd name="connsiteY5" fmla="*/ 1336675 h 1460500"/>
              <a:gd name="connsiteX6" fmla="*/ 3708400 w 4443347"/>
              <a:gd name="connsiteY6" fmla="*/ 1079500 h 1460500"/>
              <a:gd name="connsiteX7" fmla="*/ 730250 w 4443347"/>
              <a:gd name="connsiteY7" fmla="*/ 1095375 h 1460500"/>
              <a:gd name="connsiteX8" fmla="*/ 730250 w 4443347"/>
              <a:gd name="connsiteY8" fmla="*/ 1460500 h 1460500"/>
              <a:gd name="connsiteX9" fmla="*/ 0 w 4443347"/>
              <a:gd name="connsiteY9" fmla="*/ 730250 h 1460500"/>
              <a:gd name="connsiteX0" fmla="*/ 0 w 4443347"/>
              <a:gd name="connsiteY0" fmla="*/ 730250 h 1460500"/>
              <a:gd name="connsiteX1" fmla="*/ 730250 w 4443347"/>
              <a:gd name="connsiteY1" fmla="*/ 0 h 1460500"/>
              <a:gd name="connsiteX2" fmla="*/ 730250 w 4443347"/>
              <a:gd name="connsiteY2" fmla="*/ 365125 h 1460500"/>
              <a:gd name="connsiteX3" fmla="*/ 3390900 w 4443347"/>
              <a:gd name="connsiteY3" fmla="*/ 355600 h 1460500"/>
              <a:gd name="connsiteX4" fmla="*/ 4241800 w 4443347"/>
              <a:gd name="connsiteY4" fmla="*/ 504825 h 1460500"/>
              <a:gd name="connsiteX5" fmla="*/ 4419600 w 4443347"/>
              <a:gd name="connsiteY5" fmla="*/ 1336675 h 1460500"/>
              <a:gd name="connsiteX6" fmla="*/ 3708400 w 4443347"/>
              <a:gd name="connsiteY6" fmla="*/ 1079500 h 1460500"/>
              <a:gd name="connsiteX7" fmla="*/ 730250 w 4443347"/>
              <a:gd name="connsiteY7" fmla="*/ 1095375 h 1460500"/>
              <a:gd name="connsiteX8" fmla="*/ 730250 w 4443347"/>
              <a:gd name="connsiteY8" fmla="*/ 1460500 h 1460500"/>
              <a:gd name="connsiteX9" fmla="*/ 0 w 4443347"/>
              <a:gd name="connsiteY9" fmla="*/ 730250 h 1460500"/>
              <a:gd name="connsiteX0" fmla="*/ 0 w 4443347"/>
              <a:gd name="connsiteY0" fmla="*/ 730250 h 1460500"/>
              <a:gd name="connsiteX1" fmla="*/ 730250 w 4443347"/>
              <a:gd name="connsiteY1" fmla="*/ 0 h 1460500"/>
              <a:gd name="connsiteX2" fmla="*/ 730250 w 4443347"/>
              <a:gd name="connsiteY2" fmla="*/ 365125 h 1460500"/>
              <a:gd name="connsiteX3" fmla="*/ 3390900 w 4443347"/>
              <a:gd name="connsiteY3" fmla="*/ 355600 h 1460500"/>
              <a:gd name="connsiteX4" fmla="*/ 4241800 w 4443347"/>
              <a:gd name="connsiteY4" fmla="*/ 504825 h 1460500"/>
              <a:gd name="connsiteX5" fmla="*/ 4419600 w 4443347"/>
              <a:gd name="connsiteY5" fmla="*/ 1336675 h 1460500"/>
              <a:gd name="connsiteX6" fmla="*/ 3708400 w 4443347"/>
              <a:gd name="connsiteY6" fmla="*/ 1079500 h 1460500"/>
              <a:gd name="connsiteX7" fmla="*/ 730250 w 4443347"/>
              <a:gd name="connsiteY7" fmla="*/ 1095375 h 1460500"/>
              <a:gd name="connsiteX8" fmla="*/ 730250 w 4443347"/>
              <a:gd name="connsiteY8" fmla="*/ 1460500 h 1460500"/>
              <a:gd name="connsiteX9" fmla="*/ 0 w 4443347"/>
              <a:gd name="connsiteY9" fmla="*/ 730250 h 1460500"/>
              <a:gd name="connsiteX0" fmla="*/ 0 w 4443347"/>
              <a:gd name="connsiteY0" fmla="*/ 730250 h 1460500"/>
              <a:gd name="connsiteX1" fmla="*/ 730250 w 4443347"/>
              <a:gd name="connsiteY1" fmla="*/ 0 h 1460500"/>
              <a:gd name="connsiteX2" fmla="*/ 730250 w 4443347"/>
              <a:gd name="connsiteY2" fmla="*/ 365125 h 1460500"/>
              <a:gd name="connsiteX3" fmla="*/ 3390900 w 4443347"/>
              <a:gd name="connsiteY3" fmla="*/ 355600 h 1460500"/>
              <a:gd name="connsiteX4" fmla="*/ 4241800 w 4443347"/>
              <a:gd name="connsiteY4" fmla="*/ 504825 h 1460500"/>
              <a:gd name="connsiteX5" fmla="*/ 4419600 w 4443347"/>
              <a:gd name="connsiteY5" fmla="*/ 1336675 h 1460500"/>
              <a:gd name="connsiteX6" fmla="*/ 3708400 w 4443347"/>
              <a:gd name="connsiteY6" fmla="*/ 1079500 h 1460500"/>
              <a:gd name="connsiteX7" fmla="*/ 730250 w 4443347"/>
              <a:gd name="connsiteY7" fmla="*/ 1095375 h 1460500"/>
              <a:gd name="connsiteX8" fmla="*/ 730250 w 4443347"/>
              <a:gd name="connsiteY8" fmla="*/ 1460500 h 1460500"/>
              <a:gd name="connsiteX9" fmla="*/ 0 w 4443347"/>
              <a:gd name="connsiteY9" fmla="*/ 730250 h 1460500"/>
              <a:gd name="connsiteX0" fmla="*/ 0 w 4439310"/>
              <a:gd name="connsiteY0" fmla="*/ 730250 h 1460500"/>
              <a:gd name="connsiteX1" fmla="*/ 730250 w 4439310"/>
              <a:gd name="connsiteY1" fmla="*/ 0 h 1460500"/>
              <a:gd name="connsiteX2" fmla="*/ 730250 w 4439310"/>
              <a:gd name="connsiteY2" fmla="*/ 365125 h 1460500"/>
              <a:gd name="connsiteX3" fmla="*/ 3390900 w 4439310"/>
              <a:gd name="connsiteY3" fmla="*/ 355600 h 1460500"/>
              <a:gd name="connsiteX4" fmla="*/ 4241800 w 4439310"/>
              <a:gd name="connsiteY4" fmla="*/ 504825 h 1460500"/>
              <a:gd name="connsiteX5" fmla="*/ 4419600 w 4439310"/>
              <a:gd name="connsiteY5" fmla="*/ 1336675 h 1460500"/>
              <a:gd name="connsiteX6" fmla="*/ 3708400 w 4439310"/>
              <a:gd name="connsiteY6" fmla="*/ 1079500 h 1460500"/>
              <a:gd name="connsiteX7" fmla="*/ 730250 w 4439310"/>
              <a:gd name="connsiteY7" fmla="*/ 1095375 h 1460500"/>
              <a:gd name="connsiteX8" fmla="*/ 730250 w 4439310"/>
              <a:gd name="connsiteY8" fmla="*/ 1460500 h 1460500"/>
              <a:gd name="connsiteX9" fmla="*/ 0 w 4439310"/>
              <a:gd name="connsiteY9" fmla="*/ 730250 h 1460500"/>
              <a:gd name="connsiteX0" fmla="*/ 0 w 4439310"/>
              <a:gd name="connsiteY0" fmla="*/ 730250 h 1460500"/>
              <a:gd name="connsiteX1" fmla="*/ 730250 w 4439310"/>
              <a:gd name="connsiteY1" fmla="*/ 0 h 1460500"/>
              <a:gd name="connsiteX2" fmla="*/ 730250 w 4439310"/>
              <a:gd name="connsiteY2" fmla="*/ 365125 h 1460500"/>
              <a:gd name="connsiteX3" fmla="*/ 3390900 w 4439310"/>
              <a:gd name="connsiteY3" fmla="*/ 355600 h 1460500"/>
              <a:gd name="connsiteX4" fmla="*/ 4241800 w 4439310"/>
              <a:gd name="connsiteY4" fmla="*/ 504825 h 1460500"/>
              <a:gd name="connsiteX5" fmla="*/ 4419600 w 4439310"/>
              <a:gd name="connsiteY5" fmla="*/ 1336675 h 1460500"/>
              <a:gd name="connsiteX6" fmla="*/ 3708400 w 4439310"/>
              <a:gd name="connsiteY6" fmla="*/ 1079500 h 1460500"/>
              <a:gd name="connsiteX7" fmla="*/ 730250 w 4439310"/>
              <a:gd name="connsiteY7" fmla="*/ 1095375 h 1460500"/>
              <a:gd name="connsiteX8" fmla="*/ 730250 w 4439310"/>
              <a:gd name="connsiteY8" fmla="*/ 1460500 h 1460500"/>
              <a:gd name="connsiteX9" fmla="*/ 0 w 4439310"/>
              <a:gd name="connsiteY9" fmla="*/ 730250 h 1460500"/>
              <a:gd name="connsiteX0" fmla="*/ 0 w 4579439"/>
              <a:gd name="connsiteY0" fmla="*/ 730250 h 1803400"/>
              <a:gd name="connsiteX1" fmla="*/ 730250 w 4579439"/>
              <a:gd name="connsiteY1" fmla="*/ 0 h 1803400"/>
              <a:gd name="connsiteX2" fmla="*/ 730250 w 4579439"/>
              <a:gd name="connsiteY2" fmla="*/ 365125 h 1803400"/>
              <a:gd name="connsiteX3" fmla="*/ 3390900 w 4579439"/>
              <a:gd name="connsiteY3" fmla="*/ 355600 h 1803400"/>
              <a:gd name="connsiteX4" fmla="*/ 4241800 w 4579439"/>
              <a:gd name="connsiteY4" fmla="*/ 504825 h 1803400"/>
              <a:gd name="connsiteX5" fmla="*/ 4572000 w 4579439"/>
              <a:gd name="connsiteY5" fmla="*/ 1803400 h 1803400"/>
              <a:gd name="connsiteX6" fmla="*/ 3708400 w 4579439"/>
              <a:gd name="connsiteY6" fmla="*/ 1079500 h 1803400"/>
              <a:gd name="connsiteX7" fmla="*/ 730250 w 4579439"/>
              <a:gd name="connsiteY7" fmla="*/ 1095375 h 1803400"/>
              <a:gd name="connsiteX8" fmla="*/ 730250 w 4579439"/>
              <a:gd name="connsiteY8" fmla="*/ 1460500 h 1803400"/>
              <a:gd name="connsiteX9" fmla="*/ 0 w 4579439"/>
              <a:gd name="connsiteY9" fmla="*/ 730250 h 1803400"/>
              <a:gd name="connsiteX0" fmla="*/ 0 w 4579439"/>
              <a:gd name="connsiteY0" fmla="*/ 730250 h 1803400"/>
              <a:gd name="connsiteX1" fmla="*/ 730250 w 4579439"/>
              <a:gd name="connsiteY1" fmla="*/ 0 h 1803400"/>
              <a:gd name="connsiteX2" fmla="*/ 730250 w 4579439"/>
              <a:gd name="connsiteY2" fmla="*/ 365125 h 1803400"/>
              <a:gd name="connsiteX3" fmla="*/ 3390900 w 4579439"/>
              <a:gd name="connsiteY3" fmla="*/ 355600 h 1803400"/>
              <a:gd name="connsiteX4" fmla="*/ 4241800 w 4579439"/>
              <a:gd name="connsiteY4" fmla="*/ 504825 h 1803400"/>
              <a:gd name="connsiteX5" fmla="*/ 4572000 w 4579439"/>
              <a:gd name="connsiteY5" fmla="*/ 1803400 h 1803400"/>
              <a:gd name="connsiteX6" fmla="*/ 3708400 w 4579439"/>
              <a:gd name="connsiteY6" fmla="*/ 1079500 h 1803400"/>
              <a:gd name="connsiteX7" fmla="*/ 730250 w 4579439"/>
              <a:gd name="connsiteY7" fmla="*/ 1095375 h 1803400"/>
              <a:gd name="connsiteX8" fmla="*/ 730250 w 4579439"/>
              <a:gd name="connsiteY8" fmla="*/ 1460500 h 1803400"/>
              <a:gd name="connsiteX9" fmla="*/ 0 w 4579439"/>
              <a:gd name="connsiteY9" fmla="*/ 730250 h 1803400"/>
              <a:gd name="connsiteX0" fmla="*/ 0 w 4579439"/>
              <a:gd name="connsiteY0" fmla="*/ 730250 h 1803400"/>
              <a:gd name="connsiteX1" fmla="*/ 730250 w 4579439"/>
              <a:gd name="connsiteY1" fmla="*/ 0 h 1803400"/>
              <a:gd name="connsiteX2" fmla="*/ 730250 w 4579439"/>
              <a:gd name="connsiteY2" fmla="*/ 365125 h 1803400"/>
              <a:gd name="connsiteX3" fmla="*/ 3390900 w 4579439"/>
              <a:gd name="connsiteY3" fmla="*/ 355600 h 1803400"/>
              <a:gd name="connsiteX4" fmla="*/ 4241800 w 4579439"/>
              <a:gd name="connsiteY4" fmla="*/ 504825 h 1803400"/>
              <a:gd name="connsiteX5" fmla="*/ 4572000 w 4579439"/>
              <a:gd name="connsiteY5" fmla="*/ 1803400 h 1803400"/>
              <a:gd name="connsiteX6" fmla="*/ 3708400 w 4579439"/>
              <a:gd name="connsiteY6" fmla="*/ 1079500 h 1803400"/>
              <a:gd name="connsiteX7" fmla="*/ 730250 w 4579439"/>
              <a:gd name="connsiteY7" fmla="*/ 1095375 h 1803400"/>
              <a:gd name="connsiteX8" fmla="*/ 730250 w 4579439"/>
              <a:gd name="connsiteY8" fmla="*/ 1460500 h 1803400"/>
              <a:gd name="connsiteX9" fmla="*/ 0 w 4579439"/>
              <a:gd name="connsiteY9" fmla="*/ 730250 h 1803400"/>
              <a:gd name="connsiteX0" fmla="*/ 0 w 4579439"/>
              <a:gd name="connsiteY0" fmla="*/ 730250 h 1803400"/>
              <a:gd name="connsiteX1" fmla="*/ 730250 w 4579439"/>
              <a:gd name="connsiteY1" fmla="*/ 0 h 1803400"/>
              <a:gd name="connsiteX2" fmla="*/ 730250 w 4579439"/>
              <a:gd name="connsiteY2" fmla="*/ 365125 h 1803400"/>
              <a:gd name="connsiteX3" fmla="*/ 3390900 w 4579439"/>
              <a:gd name="connsiteY3" fmla="*/ 355600 h 1803400"/>
              <a:gd name="connsiteX4" fmla="*/ 4241800 w 4579439"/>
              <a:gd name="connsiteY4" fmla="*/ 504825 h 1803400"/>
              <a:gd name="connsiteX5" fmla="*/ 4572000 w 4579439"/>
              <a:gd name="connsiteY5" fmla="*/ 1803400 h 1803400"/>
              <a:gd name="connsiteX6" fmla="*/ 3708400 w 4579439"/>
              <a:gd name="connsiteY6" fmla="*/ 1079500 h 1803400"/>
              <a:gd name="connsiteX7" fmla="*/ 730250 w 4579439"/>
              <a:gd name="connsiteY7" fmla="*/ 1095375 h 1803400"/>
              <a:gd name="connsiteX8" fmla="*/ 730250 w 4579439"/>
              <a:gd name="connsiteY8" fmla="*/ 1460500 h 1803400"/>
              <a:gd name="connsiteX9" fmla="*/ 0 w 4579439"/>
              <a:gd name="connsiteY9" fmla="*/ 730250 h 1803400"/>
              <a:gd name="connsiteX0" fmla="*/ 0 w 4614721"/>
              <a:gd name="connsiteY0" fmla="*/ 730250 h 1803400"/>
              <a:gd name="connsiteX1" fmla="*/ 730250 w 4614721"/>
              <a:gd name="connsiteY1" fmla="*/ 0 h 1803400"/>
              <a:gd name="connsiteX2" fmla="*/ 730250 w 4614721"/>
              <a:gd name="connsiteY2" fmla="*/ 365125 h 1803400"/>
              <a:gd name="connsiteX3" fmla="*/ 3390900 w 4614721"/>
              <a:gd name="connsiteY3" fmla="*/ 355600 h 1803400"/>
              <a:gd name="connsiteX4" fmla="*/ 4241800 w 4614721"/>
              <a:gd name="connsiteY4" fmla="*/ 504825 h 1803400"/>
              <a:gd name="connsiteX5" fmla="*/ 4572000 w 4614721"/>
              <a:gd name="connsiteY5" fmla="*/ 1803400 h 1803400"/>
              <a:gd name="connsiteX6" fmla="*/ 3708400 w 4614721"/>
              <a:gd name="connsiteY6" fmla="*/ 1079500 h 1803400"/>
              <a:gd name="connsiteX7" fmla="*/ 730250 w 4614721"/>
              <a:gd name="connsiteY7" fmla="*/ 1095375 h 1803400"/>
              <a:gd name="connsiteX8" fmla="*/ 730250 w 4614721"/>
              <a:gd name="connsiteY8" fmla="*/ 1460500 h 1803400"/>
              <a:gd name="connsiteX9" fmla="*/ 0 w 4614721"/>
              <a:gd name="connsiteY9" fmla="*/ 730250 h 1803400"/>
              <a:gd name="connsiteX0" fmla="*/ 0 w 4621335"/>
              <a:gd name="connsiteY0" fmla="*/ 730250 h 1803400"/>
              <a:gd name="connsiteX1" fmla="*/ 730250 w 4621335"/>
              <a:gd name="connsiteY1" fmla="*/ 0 h 1803400"/>
              <a:gd name="connsiteX2" fmla="*/ 730250 w 4621335"/>
              <a:gd name="connsiteY2" fmla="*/ 365125 h 1803400"/>
              <a:gd name="connsiteX3" fmla="*/ 3390900 w 4621335"/>
              <a:gd name="connsiteY3" fmla="*/ 355600 h 1803400"/>
              <a:gd name="connsiteX4" fmla="*/ 4298950 w 4621335"/>
              <a:gd name="connsiteY4" fmla="*/ 485775 h 1803400"/>
              <a:gd name="connsiteX5" fmla="*/ 4572000 w 4621335"/>
              <a:gd name="connsiteY5" fmla="*/ 1803400 h 1803400"/>
              <a:gd name="connsiteX6" fmla="*/ 3708400 w 4621335"/>
              <a:gd name="connsiteY6" fmla="*/ 1079500 h 1803400"/>
              <a:gd name="connsiteX7" fmla="*/ 730250 w 4621335"/>
              <a:gd name="connsiteY7" fmla="*/ 1095375 h 1803400"/>
              <a:gd name="connsiteX8" fmla="*/ 730250 w 4621335"/>
              <a:gd name="connsiteY8" fmla="*/ 1460500 h 1803400"/>
              <a:gd name="connsiteX9" fmla="*/ 0 w 4621335"/>
              <a:gd name="connsiteY9" fmla="*/ 730250 h 1803400"/>
              <a:gd name="connsiteX0" fmla="*/ 0 w 4621335"/>
              <a:gd name="connsiteY0" fmla="*/ 730250 h 1803400"/>
              <a:gd name="connsiteX1" fmla="*/ 730250 w 4621335"/>
              <a:gd name="connsiteY1" fmla="*/ 0 h 1803400"/>
              <a:gd name="connsiteX2" fmla="*/ 730250 w 4621335"/>
              <a:gd name="connsiteY2" fmla="*/ 365125 h 1803400"/>
              <a:gd name="connsiteX3" fmla="*/ 3390900 w 4621335"/>
              <a:gd name="connsiteY3" fmla="*/ 355600 h 1803400"/>
              <a:gd name="connsiteX4" fmla="*/ 4298950 w 4621335"/>
              <a:gd name="connsiteY4" fmla="*/ 485775 h 1803400"/>
              <a:gd name="connsiteX5" fmla="*/ 4572000 w 4621335"/>
              <a:gd name="connsiteY5" fmla="*/ 1803400 h 1803400"/>
              <a:gd name="connsiteX6" fmla="*/ 3708400 w 4621335"/>
              <a:gd name="connsiteY6" fmla="*/ 1079500 h 1803400"/>
              <a:gd name="connsiteX7" fmla="*/ 730250 w 4621335"/>
              <a:gd name="connsiteY7" fmla="*/ 1095375 h 1803400"/>
              <a:gd name="connsiteX8" fmla="*/ 730250 w 4621335"/>
              <a:gd name="connsiteY8" fmla="*/ 1460500 h 1803400"/>
              <a:gd name="connsiteX9" fmla="*/ 0 w 4621335"/>
              <a:gd name="connsiteY9" fmla="*/ 730250 h 1803400"/>
              <a:gd name="connsiteX0" fmla="*/ 0 w 4622503"/>
              <a:gd name="connsiteY0" fmla="*/ 730250 h 1803400"/>
              <a:gd name="connsiteX1" fmla="*/ 730250 w 4622503"/>
              <a:gd name="connsiteY1" fmla="*/ 0 h 1803400"/>
              <a:gd name="connsiteX2" fmla="*/ 730250 w 4622503"/>
              <a:gd name="connsiteY2" fmla="*/ 365125 h 1803400"/>
              <a:gd name="connsiteX3" fmla="*/ 3390900 w 4622503"/>
              <a:gd name="connsiteY3" fmla="*/ 355600 h 1803400"/>
              <a:gd name="connsiteX4" fmla="*/ 4298950 w 4622503"/>
              <a:gd name="connsiteY4" fmla="*/ 485775 h 1803400"/>
              <a:gd name="connsiteX5" fmla="*/ 4572000 w 4622503"/>
              <a:gd name="connsiteY5" fmla="*/ 1803400 h 1803400"/>
              <a:gd name="connsiteX6" fmla="*/ 3708400 w 4622503"/>
              <a:gd name="connsiteY6" fmla="*/ 1079500 h 1803400"/>
              <a:gd name="connsiteX7" fmla="*/ 730250 w 4622503"/>
              <a:gd name="connsiteY7" fmla="*/ 1095375 h 1803400"/>
              <a:gd name="connsiteX8" fmla="*/ 730250 w 4622503"/>
              <a:gd name="connsiteY8" fmla="*/ 1460500 h 1803400"/>
              <a:gd name="connsiteX9" fmla="*/ 0 w 4622503"/>
              <a:gd name="connsiteY9" fmla="*/ 730250 h 1803400"/>
              <a:gd name="connsiteX0" fmla="*/ 0 w 4635356"/>
              <a:gd name="connsiteY0" fmla="*/ 730250 h 1803400"/>
              <a:gd name="connsiteX1" fmla="*/ 730250 w 4635356"/>
              <a:gd name="connsiteY1" fmla="*/ 0 h 1803400"/>
              <a:gd name="connsiteX2" fmla="*/ 730250 w 4635356"/>
              <a:gd name="connsiteY2" fmla="*/ 365125 h 1803400"/>
              <a:gd name="connsiteX3" fmla="*/ 3390900 w 4635356"/>
              <a:gd name="connsiteY3" fmla="*/ 355600 h 1803400"/>
              <a:gd name="connsiteX4" fmla="*/ 4375150 w 4635356"/>
              <a:gd name="connsiteY4" fmla="*/ 514350 h 1803400"/>
              <a:gd name="connsiteX5" fmla="*/ 4572000 w 4635356"/>
              <a:gd name="connsiteY5" fmla="*/ 1803400 h 1803400"/>
              <a:gd name="connsiteX6" fmla="*/ 3708400 w 4635356"/>
              <a:gd name="connsiteY6" fmla="*/ 1079500 h 1803400"/>
              <a:gd name="connsiteX7" fmla="*/ 730250 w 4635356"/>
              <a:gd name="connsiteY7" fmla="*/ 1095375 h 1803400"/>
              <a:gd name="connsiteX8" fmla="*/ 730250 w 4635356"/>
              <a:gd name="connsiteY8" fmla="*/ 1460500 h 1803400"/>
              <a:gd name="connsiteX9" fmla="*/ 0 w 4635356"/>
              <a:gd name="connsiteY9" fmla="*/ 730250 h 1803400"/>
              <a:gd name="connsiteX0" fmla="*/ 0 w 4631640"/>
              <a:gd name="connsiteY0" fmla="*/ 730250 h 1803400"/>
              <a:gd name="connsiteX1" fmla="*/ 730250 w 4631640"/>
              <a:gd name="connsiteY1" fmla="*/ 0 h 1803400"/>
              <a:gd name="connsiteX2" fmla="*/ 730250 w 4631640"/>
              <a:gd name="connsiteY2" fmla="*/ 365125 h 1803400"/>
              <a:gd name="connsiteX3" fmla="*/ 3390900 w 4631640"/>
              <a:gd name="connsiteY3" fmla="*/ 355600 h 1803400"/>
              <a:gd name="connsiteX4" fmla="*/ 4356100 w 4631640"/>
              <a:gd name="connsiteY4" fmla="*/ 590550 h 1803400"/>
              <a:gd name="connsiteX5" fmla="*/ 4572000 w 4631640"/>
              <a:gd name="connsiteY5" fmla="*/ 1803400 h 1803400"/>
              <a:gd name="connsiteX6" fmla="*/ 3708400 w 4631640"/>
              <a:gd name="connsiteY6" fmla="*/ 1079500 h 1803400"/>
              <a:gd name="connsiteX7" fmla="*/ 730250 w 4631640"/>
              <a:gd name="connsiteY7" fmla="*/ 1095375 h 1803400"/>
              <a:gd name="connsiteX8" fmla="*/ 730250 w 4631640"/>
              <a:gd name="connsiteY8" fmla="*/ 1460500 h 1803400"/>
              <a:gd name="connsiteX9" fmla="*/ 0 w 4631640"/>
              <a:gd name="connsiteY9" fmla="*/ 730250 h 1803400"/>
              <a:gd name="connsiteX0" fmla="*/ 0 w 4631640"/>
              <a:gd name="connsiteY0" fmla="*/ 730250 h 1803400"/>
              <a:gd name="connsiteX1" fmla="*/ 730250 w 4631640"/>
              <a:gd name="connsiteY1" fmla="*/ 0 h 1803400"/>
              <a:gd name="connsiteX2" fmla="*/ 730250 w 4631640"/>
              <a:gd name="connsiteY2" fmla="*/ 365125 h 1803400"/>
              <a:gd name="connsiteX3" fmla="*/ 3390900 w 4631640"/>
              <a:gd name="connsiteY3" fmla="*/ 355600 h 1803400"/>
              <a:gd name="connsiteX4" fmla="*/ 4356100 w 4631640"/>
              <a:gd name="connsiteY4" fmla="*/ 590550 h 1803400"/>
              <a:gd name="connsiteX5" fmla="*/ 4572000 w 4631640"/>
              <a:gd name="connsiteY5" fmla="*/ 1803400 h 1803400"/>
              <a:gd name="connsiteX6" fmla="*/ 3708400 w 4631640"/>
              <a:gd name="connsiteY6" fmla="*/ 1079500 h 1803400"/>
              <a:gd name="connsiteX7" fmla="*/ 730250 w 4631640"/>
              <a:gd name="connsiteY7" fmla="*/ 1095375 h 1803400"/>
              <a:gd name="connsiteX8" fmla="*/ 730250 w 4631640"/>
              <a:gd name="connsiteY8" fmla="*/ 1460500 h 1803400"/>
              <a:gd name="connsiteX9" fmla="*/ 0 w 4631640"/>
              <a:gd name="connsiteY9" fmla="*/ 730250 h 1803400"/>
              <a:gd name="connsiteX0" fmla="*/ 0 w 4631640"/>
              <a:gd name="connsiteY0" fmla="*/ 730250 h 1803400"/>
              <a:gd name="connsiteX1" fmla="*/ 730250 w 4631640"/>
              <a:gd name="connsiteY1" fmla="*/ 0 h 1803400"/>
              <a:gd name="connsiteX2" fmla="*/ 730250 w 4631640"/>
              <a:gd name="connsiteY2" fmla="*/ 365125 h 1803400"/>
              <a:gd name="connsiteX3" fmla="*/ 3390900 w 4631640"/>
              <a:gd name="connsiteY3" fmla="*/ 355600 h 1803400"/>
              <a:gd name="connsiteX4" fmla="*/ 4356100 w 4631640"/>
              <a:gd name="connsiteY4" fmla="*/ 590550 h 1803400"/>
              <a:gd name="connsiteX5" fmla="*/ 4572000 w 4631640"/>
              <a:gd name="connsiteY5" fmla="*/ 1803400 h 1803400"/>
              <a:gd name="connsiteX6" fmla="*/ 3708400 w 4631640"/>
              <a:gd name="connsiteY6" fmla="*/ 1079500 h 1803400"/>
              <a:gd name="connsiteX7" fmla="*/ 730250 w 4631640"/>
              <a:gd name="connsiteY7" fmla="*/ 1095375 h 1803400"/>
              <a:gd name="connsiteX8" fmla="*/ 730250 w 4631640"/>
              <a:gd name="connsiteY8" fmla="*/ 1460500 h 1803400"/>
              <a:gd name="connsiteX9" fmla="*/ 0 w 4631640"/>
              <a:gd name="connsiteY9" fmla="*/ 730250 h 1803400"/>
              <a:gd name="connsiteX0" fmla="*/ 0 w 4644070"/>
              <a:gd name="connsiteY0" fmla="*/ 730250 h 1803400"/>
              <a:gd name="connsiteX1" fmla="*/ 730250 w 4644070"/>
              <a:gd name="connsiteY1" fmla="*/ 0 h 1803400"/>
              <a:gd name="connsiteX2" fmla="*/ 730250 w 4644070"/>
              <a:gd name="connsiteY2" fmla="*/ 365125 h 1803400"/>
              <a:gd name="connsiteX3" fmla="*/ 3390900 w 4644070"/>
              <a:gd name="connsiteY3" fmla="*/ 355600 h 1803400"/>
              <a:gd name="connsiteX4" fmla="*/ 4413250 w 4644070"/>
              <a:gd name="connsiteY4" fmla="*/ 685800 h 1803400"/>
              <a:gd name="connsiteX5" fmla="*/ 4572000 w 4644070"/>
              <a:gd name="connsiteY5" fmla="*/ 1803400 h 1803400"/>
              <a:gd name="connsiteX6" fmla="*/ 3708400 w 4644070"/>
              <a:gd name="connsiteY6" fmla="*/ 1079500 h 1803400"/>
              <a:gd name="connsiteX7" fmla="*/ 730250 w 4644070"/>
              <a:gd name="connsiteY7" fmla="*/ 1095375 h 1803400"/>
              <a:gd name="connsiteX8" fmla="*/ 730250 w 4644070"/>
              <a:gd name="connsiteY8" fmla="*/ 1460500 h 1803400"/>
              <a:gd name="connsiteX9" fmla="*/ 0 w 4644070"/>
              <a:gd name="connsiteY9" fmla="*/ 730250 h 1803400"/>
              <a:gd name="connsiteX0" fmla="*/ 0 w 4644070"/>
              <a:gd name="connsiteY0" fmla="*/ 730250 h 1803400"/>
              <a:gd name="connsiteX1" fmla="*/ 730250 w 4644070"/>
              <a:gd name="connsiteY1" fmla="*/ 0 h 1803400"/>
              <a:gd name="connsiteX2" fmla="*/ 730250 w 4644070"/>
              <a:gd name="connsiteY2" fmla="*/ 365125 h 1803400"/>
              <a:gd name="connsiteX3" fmla="*/ 3390900 w 4644070"/>
              <a:gd name="connsiteY3" fmla="*/ 355600 h 1803400"/>
              <a:gd name="connsiteX4" fmla="*/ 4413250 w 4644070"/>
              <a:gd name="connsiteY4" fmla="*/ 685800 h 1803400"/>
              <a:gd name="connsiteX5" fmla="*/ 4572000 w 4644070"/>
              <a:gd name="connsiteY5" fmla="*/ 1803400 h 1803400"/>
              <a:gd name="connsiteX6" fmla="*/ 3708400 w 4644070"/>
              <a:gd name="connsiteY6" fmla="*/ 1079500 h 1803400"/>
              <a:gd name="connsiteX7" fmla="*/ 730250 w 4644070"/>
              <a:gd name="connsiteY7" fmla="*/ 1095375 h 1803400"/>
              <a:gd name="connsiteX8" fmla="*/ 730250 w 4644070"/>
              <a:gd name="connsiteY8" fmla="*/ 1460500 h 1803400"/>
              <a:gd name="connsiteX9" fmla="*/ 0 w 4644070"/>
              <a:gd name="connsiteY9" fmla="*/ 730250 h 1803400"/>
              <a:gd name="connsiteX0" fmla="*/ 0 w 4644070"/>
              <a:gd name="connsiteY0" fmla="*/ 730250 h 1803400"/>
              <a:gd name="connsiteX1" fmla="*/ 730250 w 4644070"/>
              <a:gd name="connsiteY1" fmla="*/ 0 h 1803400"/>
              <a:gd name="connsiteX2" fmla="*/ 730250 w 4644070"/>
              <a:gd name="connsiteY2" fmla="*/ 365125 h 1803400"/>
              <a:gd name="connsiteX3" fmla="*/ 3390900 w 4644070"/>
              <a:gd name="connsiteY3" fmla="*/ 355600 h 1803400"/>
              <a:gd name="connsiteX4" fmla="*/ 4413250 w 4644070"/>
              <a:gd name="connsiteY4" fmla="*/ 685800 h 1803400"/>
              <a:gd name="connsiteX5" fmla="*/ 4572000 w 4644070"/>
              <a:gd name="connsiteY5" fmla="*/ 1803400 h 1803400"/>
              <a:gd name="connsiteX6" fmla="*/ 3708400 w 4644070"/>
              <a:gd name="connsiteY6" fmla="*/ 1079500 h 1803400"/>
              <a:gd name="connsiteX7" fmla="*/ 730250 w 4644070"/>
              <a:gd name="connsiteY7" fmla="*/ 1095375 h 1803400"/>
              <a:gd name="connsiteX8" fmla="*/ 730250 w 4644070"/>
              <a:gd name="connsiteY8" fmla="*/ 1460500 h 1803400"/>
              <a:gd name="connsiteX9" fmla="*/ 0 w 4644070"/>
              <a:gd name="connsiteY9" fmla="*/ 730250 h 1803400"/>
              <a:gd name="connsiteX0" fmla="*/ 0 w 4632890"/>
              <a:gd name="connsiteY0" fmla="*/ 730250 h 1803400"/>
              <a:gd name="connsiteX1" fmla="*/ 730250 w 4632890"/>
              <a:gd name="connsiteY1" fmla="*/ 0 h 1803400"/>
              <a:gd name="connsiteX2" fmla="*/ 730250 w 4632890"/>
              <a:gd name="connsiteY2" fmla="*/ 365125 h 1803400"/>
              <a:gd name="connsiteX3" fmla="*/ 3390900 w 4632890"/>
              <a:gd name="connsiteY3" fmla="*/ 355600 h 1803400"/>
              <a:gd name="connsiteX4" fmla="*/ 4413250 w 4632890"/>
              <a:gd name="connsiteY4" fmla="*/ 685800 h 1803400"/>
              <a:gd name="connsiteX5" fmla="*/ 4572000 w 4632890"/>
              <a:gd name="connsiteY5" fmla="*/ 1803400 h 1803400"/>
              <a:gd name="connsiteX6" fmla="*/ 3708400 w 4632890"/>
              <a:gd name="connsiteY6" fmla="*/ 1079500 h 1803400"/>
              <a:gd name="connsiteX7" fmla="*/ 730250 w 4632890"/>
              <a:gd name="connsiteY7" fmla="*/ 1095375 h 1803400"/>
              <a:gd name="connsiteX8" fmla="*/ 730250 w 4632890"/>
              <a:gd name="connsiteY8" fmla="*/ 1460500 h 1803400"/>
              <a:gd name="connsiteX9" fmla="*/ 0 w 4632890"/>
              <a:gd name="connsiteY9" fmla="*/ 730250 h 1803400"/>
              <a:gd name="connsiteX0" fmla="*/ 0 w 4632890"/>
              <a:gd name="connsiteY0" fmla="*/ 730250 h 1803400"/>
              <a:gd name="connsiteX1" fmla="*/ 730250 w 4632890"/>
              <a:gd name="connsiteY1" fmla="*/ 0 h 1803400"/>
              <a:gd name="connsiteX2" fmla="*/ 730250 w 4632890"/>
              <a:gd name="connsiteY2" fmla="*/ 365125 h 1803400"/>
              <a:gd name="connsiteX3" fmla="*/ 3390900 w 4632890"/>
              <a:gd name="connsiteY3" fmla="*/ 355600 h 1803400"/>
              <a:gd name="connsiteX4" fmla="*/ 4413250 w 4632890"/>
              <a:gd name="connsiteY4" fmla="*/ 685800 h 1803400"/>
              <a:gd name="connsiteX5" fmla="*/ 4572000 w 4632890"/>
              <a:gd name="connsiteY5" fmla="*/ 1803400 h 1803400"/>
              <a:gd name="connsiteX6" fmla="*/ 3708400 w 4632890"/>
              <a:gd name="connsiteY6" fmla="*/ 1079500 h 1803400"/>
              <a:gd name="connsiteX7" fmla="*/ 730250 w 4632890"/>
              <a:gd name="connsiteY7" fmla="*/ 1095375 h 1803400"/>
              <a:gd name="connsiteX8" fmla="*/ 730250 w 4632890"/>
              <a:gd name="connsiteY8" fmla="*/ 1460500 h 1803400"/>
              <a:gd name="connsiteX9" fmla="*/ 0 w 4632890"/>
              <a:gd name="connsiteY9" fmla="*/ 73025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32890" h="1803400">
                <a:moveTo>
                  <a:pt x="0" y="730250"/>
                </a:moveTo>
                <a:lnTo>
                  <a:pt x="730250" y="0"/>
                </a:lnTo>
                <a:lnTo>
                  <a:pt x="730250" y="365125"/>
                </a:lnTo>
                <a:lnTo>
                  <a:pt x="3390900" y="355600"/>
                </a:lnTo>
                <a:cubicBezTo>
                  <a:pt x="3842173" y="344382"/>
                  <a:pt x="4226772" y="443653"/>
                  <a:pt x="4413250" y="685800"/>
                </a:cubicBezTo>
                <a:cubicBezTo>
                  <a:pt x="4562898" y="864870"/>
                  <a:pt x="4723342" y="1130300"/>
                  <a:pt x="4572000" y="1803400"/>
                </a:cubicBezTo>
                <a:cubicBezTo>
                  <a:pt x="4559300" y="1157817"/>
                  <a:pt x="4152900" y="1032933"/>
                  <a:pt x="3708400" y="1079500"/>
                </a:cubicBezTo>
                <a:lnTo>
                  <a:pt x="730250" y="1095375"/>
                </a:lnTo>
                <a:lnTo>
                  <a:pt x="730250" y="1460500"/>
                </a:lnTo>
                <a:lnTo>
                  <a:pt x="0" y="730250"/>
                </a:ln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11" name="流程图: 接点 10">
            <a:extLst>
              <a:ext uri="{FF2B5EF4-FFF2-40B4-BE49-F238E27FC236}">
                <a16:creationId xmlns:a16="http://schemas.microsoft.com/office/drawing/2014/main" id="{4F7C0AAE-34D0-2E8C-CB6C-B1D06A33F688}"/>
              </a:ext>
            </a:extLst>
          </p:cNvPr>
          <p:cNvSpPr/>
          <p:nvPr/>
        </p:nvSpPr>
        <p:spPr>
          <a:xfrm rot="20004047">
            <a:off x="5473783" y="2868666"/>
            <a:ext cx="1238250" cy="123825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左 4">
            <a:extLst>
              <a:ext uri="{FF2B5EF4-FFF2-40B4-BE49-F238E27FC236}">
                <a16:creationId xmlns:a16="http://schemas.microsoft.com/office/drawing/2014/main" id="{68ADA378-2EF9-8131-3CBC-1B14ECB3D2AB}"/>
              </a:ext>
            </a:extLst>
          </p:cNvPr>
          <p:cNvSpPr/>
          <p:nvPr/>
        </p:nvSpPr>
        <p:spPr>
          <a:xfrm rot="20004047" flipH="1" flipV="1">
            <a:off x="5601260" y="2531629"/>
            <a:ext cx="4632890" cy="1803400"/>
          </a:xfrm>
          <a:custGeom>
            <a:avLst/>
            <a:gdLst>
              <a:gd name="connsiteX0" fmla="*/ 0 w 4254500"/>
              <a:gd name="connsiteY0" fmla="*/ 730250 h 1460500"/>
              <a:gd name="connsiteX1" fmla="*/ 730250 w 4254500"/>
              <a:gd name="connsiteY1" fmla="*/ 0 h 1460500"/>
              <a:gd name="connsiteX2" fmla="*/ 730250 w 4254500"/>
              <a:gd name="connsiteY2" fmla="*/ 365125 h 1460500"/>
              <a:gd name="connsiteX3" fmla="*/ 4254500 w 4254500"/>
              <a:gd name="connsiteY3" fmla="*/ 365125 h 1460500"/>
              <a:gd name="connsiteX4" fmla="*/ 4254500 w 4254500"/>
              <a:gd name="connsiteY4" fmla="*/ 1095375 h 1460500"/>
              <a:gd name="connsiteX5" fmla="*/ 730250 w 4254500"/>
              <a:gd name="connsiteY5" fmla="*/ 1095375 h 1460500"/>
              <a:gd name="connsiteX6" fmla="*/ 730250 w 4254500"/>
              <a:gd name="connsiteY6" fmla="*/ 1460500 h 1460500"/>
              <a:gd name="connsiteX7" fmla="*/ 0 w 4254500"/>
              <a:gd name="connsiteY7" fmla="*/ 730250 h 1460500"/>
              <a:gd name="connsiteX0" fmla="*/ 0 w 4254500"/>
              <a:gd name="connsiteY0" fmla="*/ 730250 h 1460500"/>
              <a:gd name="connsiteX1" fmla="*/ 730250 w 4254500"/>
              <a:gd name="connsiteY1" fmla="*/ 0 h 1460500"/>
              <a:gd name="connsiteX2" fmla="*/ 730250 w 4254500"/>
              <a:gd name="connsiteY2" fmla="*/ 365125 h 1460500"/>
              <a:gd name="connsiteX3" fmla="*/ 3390900 w 4254500"/>
              <a:gd name="connsiteY3" fmla="*/ 355600 h 1460500"/>
              <a:gd name="connsiteX4" fmla="*/ 4254500 w 4254500"/>
              <a:gd name="connsiteY4" fmla="*/ 365125 h 1460500"/>
              <a:gd name="connsiteX5" fmla="*/ 4254500 w 4254500"/>
              <a:gd name="connsiteY5" fmla="*/ 1095375 h 1460500"/>
              <a:gd name="connsiteX6" fmla="*/ 730250 w 4254500"/>
              <a:gd name="connsiteY6" fmla="*/ 1095375 h 1460500"/>
              <a:gd name="connsiteX7" fmla="*/ 730250 w 4254500"/>
              <a:gd name="connsiteY7" fmla="*/ 1460500 h 1460500"/>
              <a:gd name="connsiteX8" fmla="*/ 0 w 4254500"/>
              <a:gd name="connsiteY8" fmla="*/ 730250 h 1460500"/>
              <a:gd name="connsiteX0" fmla="*/ 0 w 4254500"/>
              <a:gd name="connsiteY0" fmla="*/ 730250 h 1460500"/>
              <a:gd name="connsiteX1" fmla="*/ 730250 w 4254500"/>
              <a:gd name="connsiteY1" fmla="*/ 0 h 1460500"/>
              <a:gd name="connsiteX2" fmla="*/ 730250 w 4254500"/>
              <a:gd name="connsiteY2" fmla="*/ 365125 h 1460500"/>
              <a:gd name="connsiteX3" fmla="*/ 3390900 w 4254500"/>
              <a:gd name="connsiteY3" fmla="*/ 355600 h 1460500"/>
              <a:gd name="connsiteX4" fmla="*/ 4254500 w 4254500"/>
              <a:gd name="connsiteY4" fmla="*/ 365125 h 1460500"/>
              <a:gd name="connsiteX5" fmla="*/ 4254500 w 4254500"/>
              <a:gd name="connsiteY5" fmla="*/ 1095375 h 1460500"/>
              <a:gd name="connsiteX6" fmla="*/ 3708400 w 4254500"/>
              <a:gd name="connsiteY6" fmla="*/ 1079500 h 1460500"/>
              <a:gd name="connsiteX7" fmla="*/ 730250 w 4254500"/>
              <a:gd name="connsiteY7" fmla="*/ 1095375 h 1460500"/>
              <a:gd name="connsiteX8" fmla="*/ 730250 w 4254500"/>
              <a:gd name="connsiteY8" fmla="*/ 1460500 h 1460500"/>
              <a:gd name="connsiteX9" fmla="*/ 0 w 4254500"/>
              <a:gd name="connsiteY9" fmla="*/ 730250 h 1460500"/>
              <a:gd name="connsiteX0" fmla="*/ 0 w 4419600"/>
              <a:gd name="connsiteY0" fmla="*/ 730250 h 1460500"/>
              <a:gd name="connsiteX1" fmla="*/ 730250 w 4419600"/>
              <a:gd name="connsiteY1" fmla="*/ 0 h 1460500"/>
              <a:gd name="connsiteX2" fmla="*/ 730250 w 4419600"/>
              <a:gd name="connsiteY2" fmla="*/ 365125 h 1460500"/>
              <a:gd name="connsiteX3" fmla="*/ 3390900 w 4419600"/>
              <a:gd name="connsiteY3" fmla="*/ 355600 h 1460500"/>
              <a:gd name="connsiteX4" fmla="*/ 4254500 w 4419600"/>
              <a:gd name="connsiteY4" fmla="*/ 365125 h 1460500"/>
              <a:gd name="connsiteX5" fmla="*/ 4419600 w 4419600"/>
              <a:gd name="connsiteY5" fmla="*/ 1336675 h 1460500"/>
              <a:gd name="connsiteX6" fmla="*/ 3708400 w 4419600"/>
              <a:gd name="connsiteY6" fmla="*/ 1079500 h 1460500"/>
              <a:gd name="connsiteX7" fmla="*/ 730250 w 4419600"/>
              <a:gd name="connsiteY7" fmla="*/ 1095375 h 1460500"/>
              <a:gd name="connsiteX8" fmla="*/ 730250 w 4419600"/>
              <a:gd name="connsiteY8" fmla="*/ 1460500 h 1460500"/>
              <a:gd name="connsiteX9" fmla="*/ 0 w 4419600"/>
              <a:gd name="connsiteY9" fmla="*/ 730250 h 1460500"/>
              <a:gd name="connsiteX0" fmla="*/ 0 w 4449994"/>
              <a:gd name="connsiteY0" fmla="*/ 730250 h 1460500"/>
              <a:gd name="connsiteX1" fmla="*/ 730250 w 4449994"/>
              <a:gd name="connsiteY1" fmla="*/ 0 h 1460500"/>
              <a:gd name="connsiteX2" fmla="*/ 730250 w 4449994"/>
              <a:gd name="connsiteY2" fmla="*/ 365125 h 1460500"/>
              <a:gd name="connsiteX3" fmla="*/ 3390900 w 4449994"/>
              <a:gd name="connsiteY3" fmla="*/ 355600 h 1460500"/>
              <a:gd name="connsiteX4" fmla="*/ 4254500 w 4449994"/>
              <a:gd name="connsiteY4" fmla="*/ 365125 h 1460500"/>
              <a:gd name="connsiteX5" fmla="*/ 4419600 w 4449994"/>
              <a:gd name="connsiteY5" fmla="*/ 1336675 h 1460500"/>
              <a:gd name="connsiteX6" fmla="*/ 3708400 w 4449994"/>
              <a:gd name="connsiteY6" fmla="*/ 1079500 h 1460500"/>
              <a:gd name="connsiteX7" fmla="*/ 730250 w 4449994"/>
              <a:gd name="connsiteY7" fmla="*/ 1095375 h 1460500"/>
              <a:gd name="connsiteX8" fmla="*/ 730250 w 4449994"/>
              <a:gd name="connsiteY8" fmla="*/ 1460500 h 1460500"/>
              <a:gd name="connsiteX9" fmla="*/ 0 w 4449994"/>
              <a:gd name="connsiteY9" fmla="*/ 730250 h 1460500"/>
              <a:gd name="connsiteX0" fmla="*/ 0 w 4449994"/>
              <a:gd name="connsiteY0" fmla="*/ 730250 h 1460500"/>
              <a:gd name="connsiteX1" fmla="*/ 730250 w 4449994"/>
              <a:gd name="connsiteY1" fmla="*/ 0 h 1460500"/>
              <a:gd name="connsiteX2" fmla="*/ 730250 w 4449994"/>
              <a:gd name="connsiteY2" fmla="*/ 365125 h 1460500"/>
              <a:gd name="connsiteX3" fmla="*/ 3390900 w 4449994"/>
              <a:gd name="connsiteY3" fmla="*/ 355600 h 1460500"/>
              <a:gd name="connsiteX4" fmla="*/ 4254500 w 4449994"/>
              <a:gd name="connsiteY4" fmla="*/ 365125 h 1460500"/>
              <a:gd name="connsiteX5" fmla="*/ 4419600 w 4449994"/>
              <a:gd name="connsiteY5" fmla="*/ 1336675 h 1460500"/>
              <a:gd name="connsiteX6" fmla="*/ 3708400 w 4449994"/>
              <a:gd name="connsiteY6" fmla="*/ 1079500 h 1460500"/>
              <a:gd name="connsiteX7" fmla="*/ 730250 w 4449994"/>
              <a:gd name="connsiteY7" fmla="*/ 1095375 h 1460500"/>
              <a:gd name="connsiteX8" fmla="*/ 730250 w 4449994"/>
              <a:gd name="connsiteY8" fmla="*/ 1460500 h 1460500"/>
              <a:gd name="connsiteX9" fmla="*/ 0 w 4449994"/>
              <a:gd name="connsiteY9" fmla="*/ 730250 h 1460500"/>
              <a:gd name="connsiteX0" fmla="*/ 0 w 4474633"/>
              <a:gd name="connsiteY0" fmla="*/ 730250 h 1460500"/>
              <a:gd name="connsiteX1" fmla="*/ 730250 w 4474633"/>
              <a:gd name="connsiteY1" fmla="*/ 0 h 1460500"/>
              <a:gd name="connsiteX2" fmla="*/ 730250 w 4474633"/>
              <a:gd name="connsiteY2" fmla="*/ 365125 h 1460500"/>
              <a:gd name="connsiteX3" fmla="*/ 3390900 w 4474633"/>
              <a:gd name="connsiteY3" fmla="*/ 355600 h 1460500"/>
              <a:gd name="connsiteX4" fmla="*/ 4254500 w 4474633"/>
              <a:gd name="connsiteY4" fmla="*/ 365125 h 1460500"/>
              <a:gd name="connsiteX5" fmla="*/ 4419600 w 4474633"/>
              <a:gd name="connsiteY5" fmla="*/ 1336675 h 1460500"/>
              <a:gd name="connsiteX6" fmla="*/ 3708400 w 4474633"/>
              <a:gd name="connsiteY6" fmla="*/ 1079500 h 1460500"/>
              <a:gd name="connsiteX7" fmla="*/ 730250 w 4474633"/>
              <a:gd name="connsiteY7" fmla="*/ 1095375 h 1460500"/>
              <a:gd name="connsiteX8" fmla="*/ 730250 w 4474633"/>
              <a:gd name="connsiteY8" fmla="*/ 1460500 h 1460500"/>
              <a:gd name="connsiteX9" fmla="*/ 0 w 4474633"/>
              <a:gd name="connsiteY9" fmla="*/ 730250 h 1460500"/>
              <a:gd name="connsiteX0" fmla="*/ 0 w 4471481"/>
              <a:gd name="connsiteY0" fmla="*/ 730250 h 1460500"/>
              <a:gd name="connsiteX1" fmla="*/ 730250 w 4471481"/>
              <a:gd name="connsiteY1" fmla="*/ 0 h 1460500"/>
              <a:gd name="connsiteX2" fmla="*/ 730250 w 4471481"/>
              <a:gd name="connsiteY2" fmla="*/ 365125 h 1460500"/>
              <a:gd name="connsiteX3" fmla="*/ 3390900 w 4471481"/>
              <a:gd name="connsiteY3" fmla="*/ 355600 h 1460500"/>
              <a:gd name="connsiteX4" fmla="*/ 4241800 w 4471481"/>
              <a:gd name="connsiteY4" fmla="*/ 504825 h 1460500"/>
              <a:gd name="connsiteX5" fmla="*/ 4419600 w 4471481"/>
              <a:gd name="connsiteY5" fmla="*/ 1336675 h 1460500"/>
              <a:gd name="connsiteX6" fmla="*/ 3708400 w 4471481"/>
              <a:gd name="connsiteY6" fmla="*/ 1079500 h 1460500"/>
              <a:gd name="connsiteX7" fmla="*/ 730250 w 4471481"/>
              <a:gd name="connsiteY7" fmla="*/ 1095375 h 1460500"/>
              <a:gd name="connsiteX8" fmla="*/ 730250 w 4471481"/>
              <a:gd name="connsiteY8" fmla="*/ 1460500 h 1460500"/>
              <a:gd name="connsiteX9" fmla="*/ 0 w 4471481"/>
              <a:gd name="connsiteY9" fmla="*/ 730250 h 1460500"/>
              <a:gd name="connsiteX0" fmla="*/ 0 w 4443347"/>
              <a:gd name="connsiteY0" fmla="*/ 730250 h 1460500"/>
              <a:gd name="connsiteX1" fmla="*/ 730250 w 4443347"/>
              <a:gd name="connsiteY1" fmla="*/ 0 h 1460500"/>
              <a:gd name="connsiteX2" fmla="*/ 730250 w 4443347"/>
              <a:gd name="connsiteY2" fmla="*/ 365125 h 1460500"/>
              <a:gd name="connsiteX3" fmla="*/ 3390900 w 4443347"/>
              <a:gd name="connsiteY3" fmla="*/ 355600 h 1460500"/>
              <a:gd name="connsiteX4" fmla="*/ 4241800 w 4443347"/>
              <a:gd name="connsiteY4" fmla="*/ 504825 h 1460500"/>
              <a:gd name="connsiteX5" fmla="*/ 4419600 w 4443347"/>
              <a:gd name="connsiteY5" fmla="*/ 1336675 h 1460500"/>
              <a:gd name="connsiteX6" fmla="*/ 3708400 w 4443347"/>
              <a:gd name="connsiteY6" fmla="*/ 1079500 h 1460500"/>
              <a:gd name="connsiteX7" fmla="*/ 730250 w 4443347"/>
              <a:gd name="connsiteY7" fmla="*/ 1095375 h 1460500"/>
              <a:gd name="connsiteX8" fmla="*/ 730250 w 4443347"/>
              <a:gd name="connsiteY8" fmla="*/ 1460500 h 1460500"/>
              <a:gd name="connsiteX9" fmla="*/ 0 w 4443347"/>
              <a:gd name="connsiteY9" fmla="*/ 730250 h 1460500"/>
              <a:gd name="connsiteX0" fmla="*/ 0 w 4443347"/>
              <a:gd name="connsiteY0" fmla="*/ 730250 h 1460500"/>
              <a:gd name="connsiteX1" fmla="*/ 730250 w 4443347"/>
              <a:gd name="connsiteY1" fmla="*/ 0 h 1460500"/>
              <a:gd name="connsiteX2" fmla="*/ 730250 w 4443347"/>
              <a:gd name="connsiteY2" fmla="*/ 365125 h 1460500"/>
              <a:gd name="connsiteX3" fmla="*/ 3390900 w 4443347"/>
              <a:gd name="connsiteY3" fmla="*/ 355600 h 1460500"/>
              <a:gd name="connsiteX4" fmla="*/ 4241800 w 4443347"/>
              <a:gd name="connsiteY4" fmla="*/ 504825 h 1460500"/>
              <a:gd name="connsiteX5" fmla="*/ 4419600 w 4443347"/>
              <a:gd name="connsiteY5" fmla="*/ 1336675 h 1460500"/>
              <a:gd name="connsiteX6" fmla="*/ 3708400 w 4443347"/>
              <a:gd name="connsiteY6" fmla="*/ 1079500 h 1460500"/>
              <a:gd name="connsiteX7" fmla="*/ 730250 w 4443347"/>
              <a:gd name="connsiteY7" fmla="*/ 1095375 h 1460500"/>
              <a:gd name="connsiteX8" fmla="*/ 730250 w 4443347"/>
              <a:gd name="connsiteY8" fmla="*/ 1460500 h 1460500"/>
              <a:gd name="connsiteX9" fmla="*/ 0 w 4443347"/>
              <a:gd name="connsiteY9" fmla="*/ 730250 h 1460500"/>
              <a:gd name="connsiteX0" fmla="*/ 0 w 4443347"/>
              <a:gd name="connsiteY0" fmla="*/ 730250 h 1460500"/>
              <a:gd name="connsiteX1" fmla="*/ 730250 w 4443347"/>
              <a:gd name="connsiteY1" fmla="*/ 0 h 1460500"/>
              <a:gd name="connsiteX2" fmla="*/ 730250 w 4443347"/>
              <a:gd name="connsiteY2" fmla="*/ 365125 h 1460500"/>
              <a:gd name="connsiteX3" fmla="*/ 3390900 w 4443347"/>
              <a:gd name="connsiteY3" fmla="*/ 355600 h 1460500"/>
              <a:gd name="connsiteX4" fmla="*/ 4241800 w 4443347"/>
              <a:gd name="connsiteY4" fmla="*/ 504825 h 1460500"/>
              <a:gd name="connsiteX5" fmla="*/ 4419600 w 4443347"/>
              <a:gd name="connsiteY5" fmla="*/ 1336675 h 1460500"/>
              <a:gd name="connsiteX6" fmla="*/ 3708400 w 4443347"/>
              <a:gd name="connsiteY6" fmla="*/ 1079500 h 1460500"/>
              <a:gd name="connsiteX7" fmla="*/ 730250 w 4443347"/>
              <a:gd name="connsiteY7" fmla="*/ 1095375 h 1460500"/>
              <a:gd name="connsiteX8" fmla="*/ 730250 w 4443347"/>
              <a:gd name="connsiteY8" fmla="*/ 1460500 h 1460500"/>
              <a:gd name="connsiteX9" fmla="*/ 0 w 4443347"/>
              <a:gd name="connsiteY9" fmla="*/ 730250 h 1460500"/>
              <a:gd name="connsiteX0" fmla="*/ 0 w 4443347"/>
              <a:gd name="connsiteY0" fmla="*/ 730250 h 1460500"/>
              <a:gd name="connsiteX1" fmla="*/ 730250 w 4443347"/>
              <a:gd name="connsiteY1" fmla="*/ 0 h 1460500"/>
              <a:gd name="connsiteX2" fmla="*/ 730250 w 4443347"/>
              <a:gd name="connsiteY2" fmla="*/ 365125 h 1460500"/>
              <a:gd name="connsiteX3" fmla="*/ 3390900 w 4443347"/>
              <a:gd name="connsiteY3" fmla="*/ 355600 h 1460500"/>
              <a:gd name="connsiteX4" fmla="*/ 4241800 w 4443347"/>
              <a:gd name="connsiteY4" fmla="*/ 504825 h 1460500"/>
              <a:gd name="connsiteX5" fmla="*/ 4419600 w 4443347"/>
              <a:gd name="connsiteY5" fmla="*/ 1336675 h 1460500"/>
              <a:gd name="connsiteX6" fmla="*/ 3708400 w 4443347"/>
              <a:gd name="connsiteY6" fmla="*/ 1079500 h 1460500"/>
              <a:gd name="connsiteX7" fmla="*/ 730250 w 4443347"/>
              <a:gd name="connsiteY7" fmla="*/ 1095375 h 1460500"/>
              <a:gd name="connsiteX8" fmla="*/ 730250 w 4443347"/>
              <a:gd name="connsiteY8" fmla="*/ 1460500 h 1460500"/>
              <a:gd name="connsiteX9" fmla="*/ 0 w 4443347"/>
              <a:gd name="connsiteY9" fmla="*/ 730250 h 1460500"/>
              <a:gd name="connsiteX0" fmla="*/ 0 w 4443347"/>
              <a:gd name="connsiteY0" fmla="*/ 730250 h 1460500"/>
              <a:gd name="connsiteX1" fmla="*/ 730250 w 4443347"/>
              <a:gd name="connsiteY1" fmla="*/ 0 h 1460500"/>
              <a:gd name="connsiteX2" fmla="*/ 730250 w 4443347"/>
              <a:gd name="connsiteY2" fmla="*/ 365125 h 1460500"/>
              <a:gd name="connsiteX3" fmla="*/ 3390900 w 4443347"/>
              <a:gd name="connsiteY3" fmla="*/ 355600 h 1460500"/>
              <a:gd name="connsiteX4" fmla="*/ 4241800 w 4443347"/>
              <a:gd name="connsiteY4" fmla="*/ 504825 h 1460500"/>
              <a:gd name="connsiteX5" fmla="*/ 4419600 w 4443347"/>
              <a:gd name="connsiteY5" fmla="*/ 1336675 h 1460500"/>
              <a:gd name="connsiteX6" fmla="*/ 3708400 w 4443347"/>
              <a:gd name="connsiteY6" fmla="*/ 1079500 h 1460500"/>
              <a:gd name="connsiteX7" fmla="*/ 730250 w 4443347"/>
              <a:gd name="connsiteY7" fmla="*/ 1095375 h 1460500"/>
              <a:gd name="connsiteX8" fmla="*/ 730250 w 4443347"/>
              <a:gd name="connsiteY8" fmla="*/ 1460500 h 1460500"/>
              <a:gd name="connsiteX9" fmla="*/ 0 w 4443347"/>
              <a:gd name="connsiteY9" fmla="*/ 730250 h 1460500"/>
              <a:gd name="connsiteX0" fmla="*/ 0 w 4439310"/>
              <a:gd name="connsiteY0" fmla="*/ 730250 h 1460500"/>
              <a:gd name="connsiteX1" fmla="*/ 730250 w 4439310"/>
              <a:gd name="connsiteY1" fmla="*/ 0 h 1460500"/>
              <a:gd name="connsiteX2" fmla="*/ 730250 w 4439310"/>
              <a:gd name="connsiteY2" fmla="*/ 365125 h 1460500"/>
              <a:gd name="connsiteX3" fmla="*/ 3390900 w 4439310"/>
              <a:gd name="connsiteY3" fmla="*/ 355600 h 1460500"/>
              <a:gd name="connsiteX4" fmla="*/ 4241800 w 4439310"/>
              <a:gd name="connsiteY4" fmla="*/ 504825 h 1460500"/>
              <a:gd name="connsiteX5" fmla="*/ 4419600 w 4439310"/>
              <a:gd name="connsiteY5" fmla="*/ 1336675 h 1460500"/>
              <a:gd name="connsiteX6" fmla="*/ 3708400 w 4439310"/>
              <a:gd name="connsiteY6" fmla="*/ 1079500 h 1460500"/>
              <a:gd name="connsiteX7" fmla="*/ 730250 w 4439310"/>
              <a:gd name="connsiteY7" fmla="*/ 1095375 h 1460500"/>
              <a:gd name="connsiteX8" fmla="*/ 730250 w 4439310"/>
              <a:gd name="connsiteY8" fmla="*/ 1460500 h 1460500"/>
              <a:gd name="connsiteX9" fmla="*/ 0 w 4439310"/>
              <a:gd name="connsiteY9" fmla="*/ 730250 h 1460500"/>
              <a:gd name="connsiteX0" fmla="*/ 0 w 4439310"/>
              <a:gd name="connsiteY0" fmla="*/ 730250 h 1460500"/>
              <a:gd name="connsiteX1" fmla="*/ 730250 w 4439310"/>
              <a:gd name="connsiteY1" fmla="*/ 0 h 1460500"/>
              <a:gd name="connsiteX2" fmla="*/ 730250 w 4439310"/>
              <a:gd name="connsiteY2" fmla="*/ 365125 h 1460500"/>
              <a:gd name="connsiteX3" fmla="*/ 3390900 w 4439310"/>
              <a:gd name="connsiteY3" fmla="*/ 355600 h 1460500"/>
              <a:gd name="connsiteX4" fmla="*/ 4241800 w 4439310"/>
              <a:gd name="connsiteY4" fmla="*/ 504825 h 1460500"/>
              <a:gd name="connsiteX5" fmla="*/ 4419600 w 4439310"/>
              <a:gd name="connsiteY5" fmla="*/ 1336675 h 1460500"/>
              <a:gd name="connsiteX6" fmla="*/ 3708400 w 4439310"/>
              <a:gd name="connsiteY6" fmla="*/ 1079500 h 1460500"/>
              <a:gd name="connsiteX7" fmla="*/ 730250 w 4439310"/>
              <a:gd name="connsiteY7" fmla="*/ 1095375 h 1460500"/>
              <a:gd name="connsiteX8" fmla="*/ 730250 w 4439310"/>
              <a:gd name="connsiteY8" fmla="*/ 1460500 h 1460500"/>
              <a:gd name="connsiteX9" fmla="*/ 0 w 4439310"/>
              <a:gd name="connsiteY9" fmla="*/ 730250 h 1460500"/>
              <a:gd name="connsiteX0" fmla="*/ 0 w 4579439"/>
              <a:gd name="connsiteY0" fmla="*/ 730250 h 1803400"/>
              <a:gd name="connsiteX1" fmla="*/ 730250 w 4579439"/>
              <a:gd name="connsiteY1" fmla="*/ 0 h 1803400"/>
              <a:gd name="connsiteX2" fmla="*/ 730250 w 4579439"/>
              <a:gd name="connsiteY2" fmla="*/ 365125 h 1803400"/>
              <a:gd name="connsiteX3" fmla="*/ 3390900 w 4579439"/>
              <a:gd name="connsiteY3" fmla="*/ 355600 h 1803400"/>
              <a:gd name="connsiteX4" fmla="*/ 4241800 w 4579439"/>
              <a:gd name="connsiteY4" fmla="*/ 504825 h 1803400"/>
              <a:gd name="connsiteX5" fmla="*/ 4572000 w 4579439"/>
              <a:gd name="connsiteY5" fmla="*/ 1803400 h 1803400"/>
              <a:gd name="connsiteX6" fmla="*/ 3708400 w 4579439"/>
              <a:gd name="connsiteY6" fmla="*/ 1079500 h 1803400"/>
              <a:gd name="connsiteX7" fmla="*/ 730250 w 4579439"/>
              <a:gd name="connsiteY7" fmla="*/ 1095375 h 1803400"/>
              <a:gd name="connsiteX8" fmla="*/ 730250 w 4579439"/>
              <a:gd name="connsiteY8" fmla="*/ 1460500 h 1803400"/>
              <a:gd name="connsiteX9" fmla="*/ 0 w 4579439"/>
              <a:gd name="connsiteY9" fmla="*/ 730250 h 1803400"/>
              <a:gd name="connsiteX0" fmla="*/ 0 w 4579439"/>
              <a:gd name="connsiteY0" fmla="*/ 730250 h 1803400"/>
              <a:gd name="connsiteX1" fmla="*/ 730250 w 4579439"/>
              <a:gd name="connsiteY1" fmla="*/ 0 h 1803400"/>
              <a:gd name="connsiteX2" fmla="*/ 730250 w 4579439"/>
              <a:gd name="connsiteY2" fmla="*/ 365125 h 1803400"/>
              <a:gd name="connsiteX3" fmla="*/ 3390900 w 4579439"/>
              <a:gd name="connsiteY3" fmla="*/ 355600 h 1803400"/>
              <a:gd name="connsiteX4" fmla="*/ 4241800 w 4579439"/>
              <a:gd name="connsiteY4" fmla="*/ 504825 h 1803400"/>
              <a:gd name="connsiteX5" fmla="*/ 4572000 w 4579439"/>
              <a:gd name="connsiteY5" fmla="*/ 1803400 h 1803400"/>
              <a:gd name="connsiteX6" fmla="*/ 3708400 w 4579439"/>
              <a:gd name="connsiteY6" fmla="*/ 1079500 h 1803400"/>
              <a:gd name="connsiteX7" fmla="*/ 730250 w 4579439"/>
              <a:gd name="connsiteY7" fmla="*/ 1095375 h 1803400"/>
              <a:gd name="connsiteX8" fmla="*/ 730250 w 4579439"/>
              <a:gd name="connsiteY8" fmla="*/ 1460500 h 1803400"/>
              <a:gd name="connsiteX9" fmla="*/ 0 w 4579439"/>
              <a:gd name="connsiteY9" fmla="*/ 730250 h 1803400"/>
              <a:gd name="connsiteX0" fmla="*/ 0 w 4579439"/>
              <a:gd name="connsiteY0" fmla="*/ 730250 h 1803400"/>
              <a:gd name="connsiteX1" fmla="*/ 730250 w 4579439"/>
              <a:gd name="connsiteY1" fmla="*/ 0 h 1803400"/>
              <a:gd name="connsiteX2" fmla="*/ 730250 w 4579439"/>
              <a:gd name="connsiteY2" fmla="*/ 365125 h 1803400"/>
              <a:gd name="connsiteX3" fmla="*/ 3390900 w 4579439"/>
              <a:gd name="connsiteY3" fmla="*/ 355600 h 1803400"/>
              <a:gd name="connsiteX4" fmla="*/ 4241800 w 4579439"/>
              <a:gd name="connsiteY4" fmla="*/ 504825 h 1803400"/>
              <a:gd name="connsiteX5" fmla="*/ 4572000 w 4579439"/>
              <a:gd name="connsiteY5" fmla="*/ 1803400 h 1803400"/>
              <a:gd name="connsiteX6" fmla="*/ 3708400 w 4579439"/>
              <a:gd name="connsiteY6" fmla="*/ 1079500 h 1803400"/>
              <a:gd name="connsiteX7" fmla="*/ 730250 w 4579439"/>
              <a:gd name="connsiteY7" fmla="*/ 1095375 h 1803400"/>
              <a:gd name="connsiteX8" fmla="*/ 730250 w 4579439"/>
              <a:gd name="connsiteY8" fmla="*/ 1460500 h 1803400"/>
              <a:gd name="connsiteX9" fmla="*/ 0 w 4579439"/>
              <a:gd name="connsiteY9" fmla="*/ 730250 h 1803400"/>
              <a:gd name="connsiteX0" fmla="*/ 0 w 4579439"/>
              <a:gd name="connsiteY0" fmla="*/ 730250 h 1803400"/>
              <a:gd name="connsiteX1" fmla="*/ 730250 w 4579439"/>
              <a:gd name="connsiteY1" fmla="*/ 0 h 1803400"/>
              <a:gd name="connsiteX2" fmla="*/ 730250 w 4579439"/>
              <a:gd name="connsiteY2" fmla="*/ 365125 h 1803400"/>
              <a:gd name="connsiteX3" fmla="*/ 3390900 w 4579439"/>
              <a:gd name="connsiteY3" fmla="*/ 355600 h 1803400"/>
              <a:gd name="connsiteX4" fmla="*/ 4241800 w 4579439"/>
              <a:gd name="connsiteY4" fmla="*/ 504825 h 1803400"/>
              <a:gd name="connsiteX5" fmla="*/ 4572000 w 4579439"/>
              <a:gd name="connsiteY5" fmla="*/ 1803400 h 1803400"/>
              <a:gd name="connsiteX6" fmla="*/ 3708400 w 4579439"/>
              <a:gd name="connsiteY6" fmla="*/ 1079500 h 1803400"/>
              <a:gd name="connsiteX7" fmla="*/ 730250 w 4579439"/>
              <a:gd name="connsiteY7" fmla="*/ 1095375 h 1803400"/>
              <a:gd name="connsiteX8" fmla="*/ 730250 w 4579439"/>
              <a:gd name="connsiteY8" fmla="*/ 1460500 h 1803400"/>
              <a:gd name="connsiteX9" fmla="*/ 0 w 4579439"/>
              <a:gd name="connsiteY9" fmla="*/ 730250 h 1803400"/>
              <a:gd name="connsiteX0" fmla="*/ 0 w 4614721"/>
              <a:gd name="connsiteY0" fmla="*/ 730250 h 1803400"/>
              <a:gd name="connsiteX1" fmla="*/ 730250 w 4614721"/>
              <a:gd name="connsiteY1" fmla="*/ 0 h 1803400"/>
              <a:gd name="connsiteX2" fmla="*/ 730250 w 4614721"/>
              <a:gd name="connsiteY2" fmla="*/ 365125 h 1803400"/>
              <a:gd name="connsiteX3" fmla="*/ 3390900 w 4614721"/>
              <a:gd name="connsiteY3" fmla="*/ 355600 h 1803400"/>
              <a:gd name="connsiteX4" fmla="*/ 4241800 w 4614721"/>
              <a:gd name="connsiteY4" fmla="*/ 504825 h 1803400"/>
              <a:gd name="connsiteX5" fmla="*/ 4572000 w 4614721"/>
              <a:gd name="connsiteY5" fmla="*/ 1803400 h 1803400"/>
              <a:gd name="connsiteX6" fmla="*/ 3708400 w 4614721"/>
              <a:gd name="connsiteY6" fmla="*/ 1079500 h 1803400"/>
              <a:gd name="connsiteX7" fmla="*/ 730250 w 4614721"/>
              <a:gd name="connsiteY7" fmla="*/ 1095375 h 1803400"/>
              <a:gd name="connsiteX8" fmla="*/ 730250 w 4614721"/>
              <a:gd name="connsiteY8" fmla="*/ 1460500 h 1803400"/>
              <a:gd name="connsiteX9" fmla="*/ 0 w 4614721"/>
              <a:gd name="connsiteY9" fmla="*/ 730250 h 1803400"/>
              <a:gd name="connsiteX0" fmla="*/ 0 w 4621335"/>
              <a:gd name="connsiteY0" fmla="*/ 730250 h 1803400"/>
              <a:gd name="connsiteX1" fmla="*/ 730250 w 4621335"/>
              <a:gd name="connsiteY1" fmla="*/ 0 h 1803400"/>
              <a:gd name="connsiteX2" fmla="*/ 730250 w 4621335"/>
              <a:gd name="connsiteY2" fmla="*/ 365125 h 1803400"/>
              <a:gd name="connsiteX3" fmla="*/ 3390900 w 4621335"/>
              <a:gd name="connsiteY3" fmla="*/ 355600 h 1803400"/>
              <a:gd name="connsiteX4" fmla="*/ 4298950 w 4621335"/>
              <a:gd name="connsiteY4" fmla="*/ 485775 h 1803400"/>
              <a:gd name="connsiteX5" fmla="*/ 4572000 w 4621335"/>
              <a:gd name="connsiteY5" fmla="*/ 1803400 h 1803400"/>
              <a:gd name="connsiteX6" fmla="*/ 3708400 w 4621335"/>
              <a:gd name="connsiteY6" fmla="*/ 1079500 h 1803400"/>
              <a:gd name="connsiteX7" fmla="*/ 730250 w 4621335"/>
              <a:gd name="connsiteY7" fmla="*/ 1095375 h 1803400"/>
              <a:gd name="connsiteX8" fmla="*/ 730250 w 4621335"/>
              <a:gd name="connsiteY8" fmla="*/ 1460500 h 1803400"/>
              <a:gd name="connsiteX9" fmla="*/ 0 w 4621335"/>
              <a:gd name="connsiteY9" fmla="*/ 730250 h 1803400"/>
              <a:gd name="connsiteX0" fmla="*/ 0 w 4621335"/>
              <a:gd name="connsiteY0" fmla="*/ 730250 h 1803400"/>
              <a:gd name="connsiteX1" fmla="*/ 730250 w 4621335"/>
              <a:gd name="connsiteY1" fmla="*/ 0 h 1803400"/>
              <a:gd name="connsiteX2" fmla="*/ 730250 w 4621335"/>
              <a:gd name="connsiteY2" fmla="*/ 365125 h 1803400"/>
              <a:gd name="connsiteX3" fmla="*/ 3390900 w 4621335"/>
              <a:gd name="connsiteY3" fmla="*/ 355600 h 1803400"/>
              <a:gd name="connsiteX4" fmla="*/ 4298950 w 4621335"/>
              <a:gd name="connsiteY4" fmla="*/ 485775 h 1803400"/>
              <a:gd name="connsiteX5" fmla="*/ 4572000 w 4621335"/>
              <a:gd name="connsiteY5" fmla="*/ 1803400 h 1803400"/>
              <a:gd name="connsiteX6" fmla="*/ 3708400 w 4621335"/>
              <a:gd name="connsiteY6" fmla="*/ 1079500 h 1803400"/>
              <a:gd name="connsiteX7" fmla="*/ 730250 w 4621335"/>
              <a:gd name="connsiteY7" fmla="*/ 1095375 h 1803400"/>
              <a:gd name="connsiteX8" fmla="*/ 730250 w 4621335"/>
              <a:gd name="connsiteY8" fmla="*/ 1460500 h 1803400"/>
              <a:gd name="connsiteX9" fmla="*/ 0 w 4621335"/>
              <a:gd name="connsiteY9" fmla="*/ 730250 h 1803400"/>
              <a:gd name="connsiteX0" fmla="*/ 0 w 4622503"/>
              <a:gd name="connsiteY0" fmla="*/ 730250 h 1803400"/>
              <a:gd name="connsiteX1" fmla="*/ 730250 w 4622503"/>
              <a:gd name="connsiteY1" fmla="*/ 0 h 1803400"/>
              <a:gd name="connsiteX2" fmla="*/ 730250 w 4622503"/>
              <a:gd name="connsiteY2" fmla="*/ 365125 h 1803400"/>
              <a:gd name="connsiteX3" fmla="*/ 3390900 w 4622503"/>
              <a:gd name="connsiteY3" fmla="*/ 355600 h 1803400"/>
              <a:gd name="connsiteX4" fmla="*/ 4298950 w 4622503"/>
              <a:gd name="connsiteY4" fmla="*/ 485775 h 1803400"/>
              <a:gd name="connsiteX5" fmla="*/ 4572000 w 4622503"/>
              <a:gd name="connsiteY5" fmla="*/ 1803400 h 1803400"/>
              <a:gd name="connsiteX6" fmla="*/ 3708400 w 4622503"/>
              <a:gd name="connsiteY6" fmla="*/ 1079500 h 1803400"/>
              <a:gd name="connsiteX7" fmla="*/ 730250 w 4622503"/>
              <a:gd name="connsiteY7" fmla="*/ 1095375 h 1803400"/>
              <a:gd name="connsiteX8" fmla="*/ 730250 w 4622503"/>
              <a:gd name="connsiteY8" fmla="*/ 1460500 h 1803400"/>
              <a:gd name="connsiteX9" fmla="*/ 0 w 4622503"/>
              <a:gd name="connsiteY9" fmla="*/ 730250 h 1803400"/>
              <a:gd name="connsiteX0" fmla="*/ 0 w 4635356"/>
              <a:gd name="connsiteY0" fmla="*/ 730250 h 1803400"/>
              <a:gd name="connsiteX1" fmla="*/ 730250 w 4635356"/>
              <a:gd name="connsiteY1" fmla="*/ 0 h 1803400"/>
              <a:gd name="connsiteX2" fmla="*/ 730250 w 4635356"/>
              <a:gd name="connsiteY2" fmla="*/ 365125 h 1803400"/>
              <a:gd name="connsiteX3" fmla="*/ 3390900 w 4635356"/>
              <a:gd name="connsiteY3" fmla="*/ 355600 h 1803400"/>
              <a:gd name="connsiteX4" fmla="*/ 4375150 w 4635356"/>
              <a:gd name="connsiteY4" fmla="*/ 514350 h 1803400"/>
              <a:gd name="connsiteX5" fmla="*/ 4572000 w 4635356"/>
              <a:gd name="connsiteY5" fmla="*/ 1803400 h 1803400"/>
              <a:gd name="connsiteX6" fmla="*/ 3708400 w 4635356"/>
              <a:gd name="connsiteY6" fmla="*/ 1079500 h 1803400"/>
              <a:gd name="connsiteX7" fmla="*/ 730250 w 4635356"/>
              <a:gd name="connsiteY7" fmla="*/ 1095375 h 1803400"/>
              <a:gd name="connsiteX8" fmla="*/ 730250 w 4635356"/>
              <a:gd name="connsiteY8" fmla="*/ 1460500 h 1803400"/>
              <a:gd name="connsiteX9" fmla="*/ 0 w 4635356"/>
              <a:gd name="connsiteY9" fmla="*/ 730250 h 1803400"/>
              <a:gd name="connsiteX0" fmla="*/ 0 w 4631640"/>
              <a:gd name="connsiteY0" fmla="*/ 730250 h 1803400"/>
              <a:gd name="connsiteX1" fmla="*/ 730250 w 4631640"/>
              <a:gd name="connsiteY1" fmla="*/ 0 h 1803400"/>
              <a:gd name="connsiteX2" fmla="*/ 730250 w 4631640"/>
              <a:gd name="connsiteY2" fmla="*/ 365125 h 1803400"/>
              <a:gd name="connsiteX3" fmla="*/ 3390900 w 4631640"/>
              <a:gd name="connsiteY3" fmla="*/ 355600 h 1803400"/>
              <a:gd name="connsiteX4" fmla="*/ 4356100 w 4631640"/>
              <a:gd name="connsiteY4" fmla="*/ 590550 h 1803400"/>
              <a:gd name="connsiteX5" fmla="*/ 4572000 w 4631640"/>
              <a:gd name="connsiteY5" fmla="*/ 1803400 h 1803400"/>
              <a:gd name="connsiteX6" fmla="*/ 3708400 w 4631640"/>
              <a:gd name="connsiteY6" fmla="*/ 1079500 h 1803400"/>
              <a:gd name="connsiteX7" fmla="*/ 730250 w 4631640"/>
              <a:gd name="connsiteY7" fmla="*/ 1095375 h 1803400"/>
              <a:gd name="connsiteX8" fmla="*/ 730250 w 4631640"/>
              <a:gd name="connsiteY8" fmla="*/ 1460500 h 1803400"/>
              <a:gd name="connsiteX9" fmla="*/ 0 w 4631640"/>
              <a:gd name="connsiteY9" fmla="*/ 730250 h 1803400"/>
              <a:gd name="connsiteX0" fmla="*/ 0 w 4631640"/>
              <a:gd name="connsiteY0" fmla="*/ 730250 h 1803400"/>
              <a:gd name="connsiteX1" fmla="*/ 730250 w 4631640"/>
              <a:gd name="connsiteY1" fmla="*/ 0 h 1803400"/>
              <a:gd name="connsiteX2" fmla="*/ 730250 w 4631640"/>
              <a:gd name="connsiteY2" fmla="*/ 365125 h 1803400"/>
              <a:gd name="connsiteX3" fmla="*/ 3390900 w 4631640"/>
              <a:gd name="connsiteY3" fmla="*/ 355600 h 1803400"/>
              <a:gd name="connsiteX4" fmla="*/ 4356100 w 4631640"/>
              <a:gd name="connsiteY4" fmla="*/ 590550 h 1803400"/>
              <a:gd name="connsiteX5" fmla="*/ 4572000 w 4631640"/>
              <a:gd name="connsiteY5" fmla="*/ 1803400 h 1803400"/>
              <a:gd name="connsiteX6" fmla="*/ 3708400 w 4631640"/>
              <a:gd name="connsiteY6" fmla="*/ 1079500 h 1803400"/>
              <a:gd name="connsiteX7" fmla="*/ 730250 w 4631640"/>
              <a:gd name="connsiteY7" fmla="*/ 1095375 h 1803400"/>
              <a:gd name="connsiteX8" fmla="*/ 730250 w 4631640"/>
              <a:gd name="connsiteY8" fmla="*/ 1460500 h 1803400"/>
              <a:gd name="connsiteX9" fmla="*/ 0 w 4631640"/>
              <a:gd name="connsiteY9" fmla="*/ 730250 h 1803400"/>
              <a:gd name="connsiteX0" fmla="*/ 0 w 4631640"/>
              <a:gd name="connsiteY0" fmla="*/ 730250 h 1803400"/>
              <a:gd name="connsiteX1" fmla="*/ 730250 w 4631640"/>
              <a:gd name="connsiteY1" fmla="*/ 0 h 1803400"/>
              <a:gd name="connsiteX2" fmla="*/ 730250 w 4631640"/>
              <a:gd name="connsiteY2" fmla="*/ 365125 h 1803400"/>
              <a:gd name="connsiteX3" fmla="*/ 3390900 w 4631640"/>
              <a:gd name="connsiteY3" fmla="*/ 355600 h 1803400"/>
              <a:gd name="connsiteX4" fmla="*/ 4356100 w 4631640"/>
              <a:gd name="connsiteY4" fmla="*/ 590550 h 1803400"/>
              <a:gd name="connsiteX5" fmla="*/ 4572000 w 4631640"/>
              <a:gd name="connsiteY5" fmla="*/ 1803400 h 1803400"/>
              <a:gd name="connsiteX6" fmla="*/ 3708400 w 4631640"/>
              <a:gd name="connsiteY6" fmla="*/ 1079500 h 1803400"/>
              <a:gd name="connsiteX7" fmla="*/ 730250 w 4631640"/>
              <a:gd name="connsiteY7" fmla="*/ 1095375 h 1803400"/>
              <a:gd name="connsiteX8" fmla="*/ 730250 w 4631640"/>
              <a:gd name="connsiteY8" fmla="*/ 1460500 h 1803400"/>
              <a:gd name="connsiteX9" fmla="*/ 0 w 4631640"/>
              <a:gd name="connsiteY9" fmla="*/ 730250 h 1803400"/>
              <a:gd name="connsiteX0" fmla="*/ 0 w 4644070"/>
              <a:gd name="connsiteY0" fmla="*/ 730250 h 1803400"/>
              <a:gd name="connsiteX1" fmla="*/ 730250 w 4644070"/>
              <a:gd name="connsiteY1" fmla="*/ 0 h 1803400"/>
              <a:gd name="connsiteX2" fmla="*/ 730250 w 4644070"/>
              <a:gd name="connsiteY2" fmla="*/ 365125 h 1803400"/>
              <a:gd name="connsiteX3" fmla="*/ 3390900 w 4644070"/>
              <a:gd name="connsiteY3" fmla="*/ 355600 h 1803400"/>
              <a:gd name="connsiteX4" fmla="*/ 4413250 w 4644070"/>
              <a:gd name="connsiteY4" fmla="*/ 685800 h 1803400"/>
              <a:gd name="connsiteX5" fmla="*/ 4572000 w 4644070"/>
              <a:gd name="connsiteY5" fmla="*/ 1803400 h 1803400"/>
              <a:gd name="connsiteX6" fmla="*/ 3708400 w 4644070"/>
              <a:gd name="connsiteY6" fmla="*/ 1079500 h 1803400"/>
              <a:gd name="connsiteX7" fmla="*/ 730250 w 4644070"/>
              <a:gd name="connsiteY7" fmla="*/ 1095375 h 1803400"/>
              <a:gd name="connsiteX8" fmla="*/ 730250 w 4644070"/>
              <a:gd name="connsiteY8" fmla="*/ 1460500 h 1803400"/>
              <a:gd name="connsiteX9" fmla="*/ 0 w 4644070"/>
              <a:gd name="connsiteY9" fmla="*/ 730250 h 1803400"/>
              <a:gd name="connsiteX0" fmla="*/ 0 w 4644070"/>
              <a:gd name="connsiteY0" fmla="*/ 730250 h 1803400"/>
              <a:gd name="connsiteX1" fmla="*/ 730250 w 4644070"/>
              <a:gd name="connsiteY1" fmla="*/ 0 h 1803400"/>
              <a:gd name="connsiteX2" fmla="*/ 730250 w 4644070"/>
              <a:gd name="connsiteY2" fmla="*/ 365125 h 1803400"/>
              <a:gd name="connsiteX3" fmla="*/ 3390900 w 4644070"/>
              <a:gd name="connsiteY3" fmla="*/ 355600 h 1803400"/>
              <a:gd name="connsiteX4" fmla="*/ 4413250 w 4644070"/>
              <a:gd name="connsiteY4" fmla="*/ 685800 h 1803400"/>
              <a:gd name="connsiteX5" fmla="*/ 4572000 w 4644070"/>
              <a:gd name="connsiteY5" fmla="*/ 1803400 h 1803400"/>
              <a:gd name="connsiteX6" fmla="*/ 3708400 w 4644070"/>
              <a:gd name="connsiteY6" fmla="*/ 1079500 h 1803400"/>
              <a:gd name="connsiteX7" fmla="*/ 730250 w 4644070"/>
              <a:gd name="connsiteY7" fmla="*/ 1095375 h 1803400"/>
              <a:gd name="connsiteX8" fmla="*/ 730250 w 4644070"/>
              <a:gd name="connsiteY8" fmla="*/ 1460500 h 1803400"/>
              <a:gd name="connsiteX9" fmla="*/ 0 w 4644070"/>
              <a:gd name="connsiteY9" fmla="*/ 730250 h 1803400"/>
              <a:gd name="connsiteX0" fmla="*/ 0 w 4644070"/>
              <a:gd name="connsiteY0" fmla="*/ 730250 h 1803400"/>
              <a:gd name="connsiteX1" fmla="*/ 730250 w 4644070"/>
              <a:gd name="connsiteY1" fmla="*/ 0 h 1803400"/>
              <a:gd name="connsiteX2" fmla="*/ 730250 w 4644070"/>
              <a:gd name="connsiteY2" fmla="*/ 365125 h 1803400"/>
              <a:gd name="connsiteX3" fmla="*/ 3390900 w 4644070"/>
              <a:gd name="connsiteY3" fmla="*/ 355600 h 1803400"/>
              <a:gd name="connsiteX4" fmla="*/ 4413250 w 4644070"/>
              <a:gd name="connsiteY4" fmla="*/ 685800 h 1803400"/>
              <a:gd name="connsiteX5" fmla="*/ 4572000 w 4644070"/>
              <a:gd name="connsiteY5" fmla="*/ 1803400 h 1803400"/>
              <a:gd name="connsiteX6" fmla="*/ 3708400 w 4644070"/>
              <a:gd name="connsiteY6" fmla="*/ 1079500 h 1803400"/>
              <a:gd name="connsiteX7" fmla="*/ 730250 w 4644070"/>
              <a:gd name="connsiteY7" fmla="*/ 1095375 h 1803400"/>
              <a:gd name="connsiteX8" fmla="*/ 730250 w 4644070"/>
              <a:gd name="connsiteY8" fmla="*/ 1460500 h 1803400"/>
              <a:gd name="connsiteX9" fmla="*/ 0 w 4644070"/>
              <a:gd name="connsiteY9" fmla="*/ 730250 h 1803400"/>
              <a:gd name="connsiteX0" fmla="*/ 0 w 4632890"/>
              <a:gd name="connsiteY0" fmla="*/ 730250 h 1803400"/>
              <a:gd name="connsiteX1" fmla="*/ 730250 w 4632890"/>
              <a:gd name="connsiteY1" fmla="*/ 0 h 1803400"/>
              <a:gd name="connsiteX2" fmla="*/ 730250 w 4632890"/>
              <a:gd name="connsiteY2" fmla="*/ 365125 h 1803400"/>
              <a:gd name="connsiteX3" fmla="*/ 3390900 w 4632890"/>
              <a:gd name="connsiteY3" fmla="*/ 355600 h 1803400"/>
              <a:gd name="connsiteX4" fmla="*/ 4413250 w 4632890"/>
              <a:gd name="connsiteY4" fmla="*/ 685800 h 1803400"/>
              <a:gd name="connsiteX5" fmla="*/ 4572000 w 4632890"/>
              <a:gd name="connsiteY5" fmla="*/ 1803400 h 1803400"/>
              <a:gd name="connsiteX6" fmla="*/ 3708400 w 4632890"/>
              <a:gd name="connsiteY6" fmla="*/ 1079500 h 1803400"/>
              <a:gd name="connsiteX7" fmla="*/ 730250 w 4632890"/>
              <a:gd name="connsiteY7" fmla="*/ 1095375 h 1803400"/>
              <a:gd name="connsiteX8" fmla="*/ 730250 w 4632890"/>
              <a:gd name="connsiteY8" fmla="*/ 1460500 h 1803400"/>
              <a:gd name="connsiteX9" fmla="*/ 0 w 4632890"/>
              <a:gd name="connsiteY9" fmla="*/ 730250 h 1803400"/>
              <a:gd name="connsiteX0" fmla="*/ 0 w 4632890"/>
              <a:gd name="connsiteY0" fmla="*/ 730250 h 1803400"/>
              <a:gd name="connsiteX1" fmla="*/ 730250 w 4632890"/>
              <a:gd name="connsiteY1" fmla="*/ 0 h 1803400"/>
              <a:gd name="connsiteX2" fmla="*/ 730250 w 4632890"/>
              <a:gd name="connsiteY2" fmla="*/ 365125 h 1803400"/>
              <a:gd name="connsiteX3" fmla="*/ 3390900 w 4632890"/>
              <a:gd name="connsiteY3" fmla="*/ 355600 h 1803400"/>
              <a:gd name="connsiteX4" fmla="*/ 4413250 w 4632890"/>
              <a:gd name="connsiteY4" fmla="*/ 685800 h 1803400"/>
              <a:gd name="connsiteX5" fmla="*/ 4572000 w 4632890"/>
              <a:gd name="connsiteY5" fmla="*/ 1803400 h 1803400"/>
              <a:gd name="connsiteX6" fmla="*/ 3708400 w 4632890"/>
              <a:gd name="connsiteY6" fmla="*/ 1079500 h 1803400"/>
              <a:gd name="connsiteX7" fmla="*/ 730250 w 4632890"/>
              <a:gd name="connsiteY7" fmla="*/ 1095375 h 1803400"/>
              <a:gd name="connsiteX8" fmla="*/ 730250 w 4632890"/>
              <a:gd name="connsiteY8" fmla="*/ 1460500 h 1803400"/>
              <a:gd name="connsiteX9" fmla="*/ 0 w 4632890"/>
              <a:gd name="connsiteY9" fmla="*/ 73025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32890" h="1803400">
                <a:moveTo>
                  <a:pt x="0" y="730250"/>
                </a:moveTo>
                <a:lnTo>
                  <a:pt x="730250" y="0"/>
                </a:lnTo>
                <a:lnTo>
                  <a:pt x="730250" y="365125"/>
                </a:lnTo>
                <a:lnTo>
                  <a:pt x="3390900" y="355600"/>
                </a:lnTo>
                <a:cubicBezTo>
                  <a:pt x="3842173" y="344382"/>
                  <a:pt x="4226772" y="443653"/>
                  <a:pt x="4413250" y="685800"/>
                </a:cubicBezTo>
                <a:cubicBezTo>
                  <a:pt x="4562898" y="864870"/>
                  <a:pt x="4723342" y="1130300"/>
                  <a:pt x="4572000" y="1803400"/>
                </a:cubicBezTo>
                <a:cubicBezTo>
                  <a:pt x="4559300" y="1157817"/>
                  <a:pt x="4152900" y="1032933"/>
                  <a:pt x="3708400" y="1079500"/>
                </a:cubicBezTo>
                <a:lnTo>
                  <a:pt x="730250" y="1095375"/>
                </a:lnTo>
                <a:lnTo>
                  <a:pt x="730250" y="1460500"/>
                </a:lnTo>
                <a:lnTo>
                  <a:pt x="0" y="730250"/>
                </a:ln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794BC81-E519-C566-17B1-0B35CE5CC245}"/>
              </a:ext>
            </a:extLst>
          </p:cNvPr>
          <p:cNvSpPr txBox="1"/>
          <p:nvPr/>
        </p:nvSpPr>
        <p:spPr>
          <a:xfrm rot="20046647">
            <a:off x="3366754" y="330224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EBFFDF-2F10-3545-741B-6D0C5CC05103}"/>
              </a:ext>
            </a:extLst>
          </p:cNvPr>
          <p:cNvSpPr txBox="1"/>
          <p:nvPr/>
        </p:nvSpPr>
        <p:spPr>
          <a:xfrm rot="20046647">
            <a:off x="7268685" y="3426531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0CADAE0-DE9F-D4C3-2C27-90990B826E84}"/>
              </a:ext>
            </a:extLst>
          </p:cNvPr>
          <p:cNvSpPr txBox="1"/>
          <p:nvPr/>
        </p:nvSpPr>
        <p:spPr>
          <a:xfrm>
            <a:off x="582859" y="215826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C58412C-65B6-BB5D-1037-B1E83DD77061}"/>
              </a:ext>
            </a:extLst>
          </p:cNvPr>
          <p:cNvGrpSpPr/>
          <p:nvPr/>
        </p:nvGrpSpPr>
        <p:grpSpPr>
          <a:xfrm>
            <a:off x="7420102" y="4383492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F7CB537-9C7A-D260-FFCF-D7DB9673E77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9C76935-6636-E17C-FEA5-860594D450C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45F27EA-6C58-1F0B-2755-5E3CE04BE158}"/>
              </a:ext>
            </a:extLst>
          </p:cNvPr>
          <p:cNvGrpSpPr/>
          <p:nvPr/>
        </p:nvGrpSpPr>
        <p:grpSpPr>
          <a:xfrm>
            <a:off x="1606760" y="1913524"/>
            <a:ext cx="2984539" cy="816522"/>
            <a:chOff x="283598" y="1906534"/>
            <a:chExt cx="298453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F543221-220D-FC5A-6273-84B3F933ABE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C888EBD-0D82-043D-9A96-E7E660F7A2C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30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CCAEAB-CB7A-39BE-9497-14009134137E}"/>
              </a:ext>
            </a:extLst>
          </p:cNvPr>
          <p:cNvGrpSpPr/>
          <p:nvPr/>
        </p:nvGrpSpPr>
        <p:grpSpPr>
          <a:xfrm>
            <a:off x="5211212" y="5107830"/>
            <a:ext cx="6685869" cy="6685869"/>
            <a:chOff x="6183239" y="1916610"/>
            <a:chExt cx="6685869" cy="6685869"/>
          </a:xfrm>
        </p:grpSpPr>
        <p:sp>
          <p:nvSpPr>
            <p:cNvPr id="3" name="弧形 2">
              <a:extLst>
                <a:ext uri="{FF2B5EF4-FFF2-40B4-BE49-F238E27FC236}">
                  <a16:creationId xmlns:a16="http://schemas.microsoft.com/office/drawing/2014/main" id="{6EE6A642-4D8F-E15B-C4AD-197B0A64FA38}"/>
                </a:ext>
              </a:extLst>
            </p:cNvPr>
            <p:cNvSpPr/>
            <p:nvPr/>
          </p:nvSpPr>
          <p:spPr>
            <a:xfrm>
              <a:off x="6899502" y="2593693"/>
              <a:ext cx="5299342" cy="5299342"/>
            </a:xfrm>
            <a:prstGeom prst="arc">
              <a:avLst>
                <a:gd name="adj1" fmla="val 16424827"/>
                <a:gd name="adj2" fmla="val 14190595"/>
              </a:avLst>
            </a:prstGeom>
            <a:ln w="635000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33C997"/>
                  </a:gs>
                </a:gsLst>
                <a:lin ang="189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25D27B83-D258-492F-D92F-E0FC559FE717}"/>
                </a:ext>
              </a:extLst>
            </p:cNvPr>
            <p:cNvSpPr/>
            <p:nvPr/>
          </p:nvSpPr>
          <p:spPr>
            <a:xfrm>
              <a:off x="6183239" y="1916610"/>
              <a:ext cx="6685869" cy="6685869"/>
            </a:xfrm>
            <a:prstGeom prst="arc">
              <a:avLst>
                <a:gd name="adj1" fmla="val 18628282"/>
                <a:gd name="adj2" fmla="val 15697934"/>
              </a:avLst>
            </a:prstGeom>
            <a:ln w="254000" cap="rnd">
              <a:gradFill flip="none" rotWithShape="1">
                <a:gsLst>
                  <a:gs pos="0">
                    <a:srgbClr val="33C997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E6E68BCB-EC5D-A1D1-77A9-96ACEAE0F3E9}"/>
              </a:ext>
            </a:extLst>
          </p:cNvPr>
          <p:cNvGrpSpPr/>
          <p:nvPr/>
        </p:nvGrpSpPr>
        <p:grpSpPr>
          <a:xfrm>
            <a:off x="11563617" y="343425"/>
            <a:ext cx="333464" cy="426821"/>
            <a:chOff x="-879510" y="3373674"/>
            <a:chExt cx="668264" cy="855352"/>
          </a:xfrm>
          <a:solidFill>
            <a:schemeClr val="bg1"/>
          </a:solidFill>
        </p:grpSpPr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B3276830-43A5-FB77-19CB-9C311EFD84EF}"/>
                </a:ext>
              </a:extLst>
            </p:cNvPr>
            <p:cNvSpPr/>
            <p:nvPr/>
          </p:nvSpPr>
          <p:spPr>
            <a:xfrm>
              <a:off x="-879510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8E3B615A-D8FE-D52C-08C1-FA2CDEE46F88}"/>
                </a:ext>
              </a:extLst>
            </p:cNvPr>
            <p:cNvSpPr/>
            <p:nvPr/>
          </p:nvSpPr>
          <p:spPr>
            <a:xfrm>
              <a:off x="-879510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D6B3A585-13EB-CBB6-E9FE-1651E3063B4D}"/>
                </a:ext>
              </a:extLst>
            </p:cNvPr>
            <p:cNvSpPr/>
            <p:nvPr/>
          </p:nvSpPr>
          <p:spPr>
            <a:xfrm>
              <a:off x="-879510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81E6D8FF-0EE7-E769-832B-0FE96634E644}"/>
                </a:ext>
              </a:extLst>
            </p:cNvPr>
            <p:cNvSpPr/>
            <p:nvPr/>
          </p:nvSpPr>
          <p:spPr>
            <a:xfrm>
              <a:off x="-879510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CF18CFB-F48F-B51C-6A73-9CE9E3C77245}"/>
                </a:ext>
              </a:extLst>
            </p:cNvPr>
            <p:cNvSpPr/>
            <p:nvPr/>
          </p:nvSpPr>
          <p:spPr>
            <a:xfrm>
              <a:off x="-879510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B81AE24A-F5F7-B6DF-E360-67B29FAB4A1A}"/>
                </a:ext>
              </a:extLst>
            </p:cNvPr>
            <p:cNvSpPr/>
            <p:nvPr/>
          </p:nvSpPr>
          <p:spPr>
            <a:xfrm>
              <a:off x="-620281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902F77F-0D5F-C934-C3B4-B8032401A40D}"/>
                </a:ext>
              </a:extLst>
            </p:cNvPr>
            <p:cNvSpPr/>
            <p:nvPr/>
          </p:nvSpPr>
          <p:spPr>
            <a:xfrm>
              <a:off x="-620281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29CAC1BE-13F3-69A3-817C-C46FD317EA00}"/>
                </a:ext>
              </a:extLst>
            </p:cNvPr>
            <p:cNvSpPr/>
            <p:nvPr/>
          </p:nvSpPr>
          <p:spPr>
            <a:xfrm>
              <a:off x="-620281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3133A5B2-9830-9376-03A7-9F75D74C03C6}"/>
                </a:ext>
              </a:extLst>
            </p:cNvPr>
            <p:cNvSpPr/>
            <p:nvPr/>
          </p:nvSpPr>
          <p:spPr>
            <a:xfrm>
              <a:off x="-620281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805D3815-29C8-EC8C-8476-AA4418541126}"/>
                </a:ext>
              </a:extLst>
            </p:cNvPr>
            <p:cNvSpPr/>
            <p:nvPr/>
          </p:nvSpPr>
          <p:spPr>
            <a:xfrm>
              <a:off x="-620281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9929D07-3AD8-7ACD-13F4-6B326CAC49B7}"/>
                </a:ext>
              </a:extLst>
            </p:cNvPr>
            <p:cNvSpPr/>
            <p:nvPr/>
          </p:nvSpPr>
          <p:spPr>
            <a:xfrm>
              <a:off x="-361052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A99514C9-2ADA-706F-B28B-2DA68FBF4DF2}"/>
                </a:ext>
              </a:extLst>
            </p:cNvPr>
            <p:cNvSpPr/>
            <p:nvPr/>
          </p:nvSpPr>
          <p:spPr>
            <a:xfrm>
              <a:off x="-361052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C014E7A-9718-B097-E9EA-1BE014C20F1C}"/>
                </a:ext>
              </a:extLst>
            </p:cNvPr>
            <p:cNvSpPr/>
            <p:nvPr/>
          </p:nvSpPr>
          <p:spPr>
            <a:xfrm>
              <a:off x="-361052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F9BC4F7E-7972-5D91-6B47-560BD349883D}"/>
                </a:ext>
              </a:extLst>
            </p:cNvPr>
            <p:cNvSpPr/>
            <p:nvPr/>
          </p:nvSpPr>
          <p:spPr>
            <a:xfrm>
              <a:off x="-361052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03D58021-D811-B030-DCB8-5D0F6B8DE419}"/>
                </a:ext>
              </a:extLst>
            </p:cNvPr>
            <p:cNvSpPr/>
            <p:nvPr/>
          </p:nvSpPr>
          <p:spPr>
            <a:xfrm>
              <a:off x="-361052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3" name="文本框 532">
            <a:extLst>
              <a:ext uri="{FF2B5EF4-FFF2-40B4-BE49-F238E27FC236}">
                <a16:creationId xmlns:a16="http://schemas.microsoft.com/office/drawing/2014/main" id="{B671115A-D932-92F2-6B6D-777183A55BBD}"/>
              </a:ext>
            </a:extLst>
          </p:cNvPr>
          <p:cNvSpPr txBox="1"/>
          <p:nvPr/>
        </p:nvSpPr>
        <p:spPr>
          <a:xfrm>
            <a:off x="1236641" y="848123"/>
            <a:ext cx="17972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88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39" name="文本框 538">
            <a:extLst>
              <a:ext uri="{FF2B5EF4-FFF2-40B4-BE49-F238E27FC236}">
                <a16:creationId xmlns:a16="http://schemas.microsoft.com/office/drawing/2014/main" id="{EF8F2DA5-44D7-ADD9-5405-DBACE323D502}"/>
              </a:ext>
            </a:extLst>
          </p:cNvPr>
          <p:cNvSpPr txBox="1"/>
          <p:nvPr/>
        </p:nvSpPr>
        <p:spPr>
          <a:xfrm>
            <a:off x="809808" y="644854"/>
            <a:ext cx="42498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7FDDBE"/>
                </a:solidFill>
                <a:latin typeface="字魂扁桃体" pitchFamily="2" charset="-122"/>
                <a:ea typeface="字魂扁桃体" pitchFamily="2" charset="-122"/>
              </a:rPr>
              <a:t>PART</a:t>
            </a:r>
            <a:endParaRPr lang="zh-CN" altLang="en-US" sz="2800" dirty="0">
              <a:solidFill>
                <a:srgbClr val="7FDDBE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661B630-8861-3516-0592-210DC7CBE5BE}"/>
              </a:ext>
            </a:extLst>
          </p:cNvPr>
          <p:cNvSpPr/>
          <p:nvPr/>
        </p:nvSpPr>
        <p:spPr>
          <a:xfrm>
            <a:off x="6633505" y="0"/>
            <a:ext cx="3163152" cy="923677"/>
          </a:xfrm>
          <a:custGeom>
            <a:avLst/>
            <a:gdLst>
              <a:gd name="connsiteX0" fmla="*/ 0 w 3163152"/>
              <a:gd name="connsiteY0" fmla="*/ 0 h 923677"/>
              <a:gd name="connsiteX1" fmla="*/ 3163152 w 3163152"/>
              <a:gd name="connsiteY1" fmla="*/ 0 h 923677"/>
              <a:gd name="connsiteX2" fmla="*/ 3088885 w 3163152"/>
              <a:gd name="connsiteY2" fmla="*/ 122247 h 923677"/>
              <a:gd name="connsiteX3" fmla="*/ 1581576 w 3163152"/>
              <a:gd name="connsiteY3" fmla="*/ 923677 h 923677"/>
              <a:gd name="connsiteX4" fmla="*/ 74267 w 3163152"/>
              <a:gd name="connsiteY4" fmla="*/ 122247 h 92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3152" h="923677">
                <a:moveTo>
                  <a:pt x="0" y="0"/>
                </a:moveTo>
                <a:lnTo>
                  <a:pt x="3163152" y="0"/>
                </a:lnTo>
                <a:lnTo>
                  <a:pt x="3088885" y="122247"/>
                </a:lnTo>
                <a:cubicBezTo>
                  <a:pt x="2762222" y="605772"/>
                  <a:pt x="2209024" y="923677"/>
                  <a:pt x="1581576" y="923677"/>
                </a:cubicBezTo>
                <a:cubicBezTo>
                  <a:pt x="954128" y="923677"/>
                  <a:pt x="400930" y="605772"/>
                  <a:pt x="74267" y="122247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A19B838-E542-3684-61E0-264C25A69EA8}"/>
              </a:ext>
            </a:extLst>
          </p:cNvPr>
          <p:cNvGrpSpPr/>
          <p:nvPr/>
        </p:nvGrpSpPr>
        <p:grpSpPr>
          <a:xfrm>
            <a:off x="11563617" y="343425"/>
            <a:ext cx="333464" cy="426821"/>
            <a:chOff x="-879510" y="3373674"/>
            <a:chExt cx="668264" cy="855352"/>
          </a:xfrm>
          <a:gradFill>
            <a:gsLst>
              <a:gs pos="0">
                <a:srgbClr val="33C997"/>
              </a:gs>
              <a:gs pos="100000">
                <a:srgbClr val="E8EEF8"/>
              </a:gs>
            </a:gsLst>
            <a:lin ang="13500000" scaled="1"/>
          </a:gra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BA60CE3-04C6-F7D7-8A0F-108B6DA0CF8C}"/>
                </a:ext>
              </a:extLst>
            </p:cNvPr>
            <p:cNvSpPr/>
            <p:nvPr/>
          </p:nvSpPr>
          <p:spPr>
            <a:xfrm>
              <a:off x="-879510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693DE92-67EB-5EB9-631D-13EF902A94F8}"/>
                </a:ext>
              </a:extLst>
            </p:cNvPr>
            <p:cNvSpPr/>
            <p:nvPr/>
          </p:nvSpPr>
          <p:spPr>
            <a:xfrm>
              <a:off x="-879510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115E964-2282-1D38-4FED-0245A1A951B5}"/>
                </a:ext>
              </a:extLst>
            </p:cNvPr>
            <p:cNvSpPr/>
            <p:nvPr/>
          </p:nvSpPr>
          <p:spPr>
            <a:xfrm>
              <a:off x="-879510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E9D1CBC-C932-11D9-8C3F-54250C45CE10}"/>
                </a:ext>
              </a:extLst>
            </p:cNvPr>
            <p:cNvSpPr/>
            <p:nvPr/>
          </p:nvSpPr>
          <p:spPr>
            <a:xfrm>
              <a:off x="-879510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EDBC0AC-165A-14F7-BE2D-AD2206337841}"/>
                </a:ext>
              </a:extLst>
            </p:cNvPr>
            <p:cNvSpPr/>
            <p:nvPr/>
          </p:nvSpPr>
          <p:spPr>
            <a:xfrm>
              <a:off x="-879510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EA4D6E2-9CF0-3762-4280-0F38870DA4B4}"/>
                </a:ext>
              </a:extLst>
            </p:cNvPr>
            <p:cNvSpPr/>
            <p:nvPr/>
          </p:nvSpPr>
          <p:spPr>
            <a:xfrm>
              <a:off x="-620281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A0BE73D-8EC7-517D-2DF3-A1B5D5B7C910}"/>
                </a:ext>
              </a:extLst>
            </p:cNvPr>
            <p:cNvSpPr/>
            <p:nvPr/>
          </p:nvSpPr>
          <p:spPr>
            <a:xfrm>
              <a:off x="-620281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1CB32CB-7369-1522-59EA-95C631BED0DE}"/>
                </a:ext>
              </a:extLst>
            </p:cNvPr>
            <p:cNvSpPr/>
            <p:nvPr/>
          </p:nvSpPr>
          <p:spPr>
            <a:xfrm>
              <a:off x="-620281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204A506-6DB3-B976-EC57-F72DD0E8CAD2}"/>
                </a:ext>
              </a:extLst>
            </p:cNvPr>
            <p:cNvSpPr/>
            <p:nvPr/>
          </p:nvSpPr>
          <p:spPr>
            <a:xfrm>
              <a:off x="-620281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646B23A-ADEC-DE6D-3294-0E0F8AB98017}"/>
                </a:ext>
              </a:extLst>
            </p:cNvPr>
            <p:cNvSpPr/>
            <p:nvPr/>
          </p:nvSpPr>
          <p:spPr>
            <a:xfrm>
              <a:off x="-620281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11CF0EB-6741-E881-7EE8-0D904AEEF967}"/>
                </a:ext>
              </a:extLst>
            </p:cNvPr>
            <p:cNvSpPr/>
            <p:nvPr/>
          </p:nvSpPr>
          <p:spPr>
            <a:xfrm>
              <a:off x="-361052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D3F674D-B32A-D093-D488-AC23E79E7C14}"/>
                </a:ext>
              </a:extLst>
            </p:cNvPr>
            <p:cNvSpPr/>
            <p:nvPr/>
          </p:nvSpPr>
          <p:spPr>
            <a:xfrm>
              <a:off x="-361052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91273F5-80E9-49D0-0E83-FA3E53AE618D}"/>
                </a:ext>
              </a:extLst>
            </p:cNvPr>
            <p:cNvSpPr/>
            <p:nvPr/>
          </p:nvSpPr>
          <p:spPr>
            <a:xfrm>
              <a:off x="-361052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FEEC940-F520-85E5-6859-943FC373D449}"/>
                </a:ext>
              </a:extLst>
            </p:cNvPr>
            <p:cNvSpPr/>
            <p:nvPr/>
          </p:nvSpPr>
          <p:spPr>
            <a:xfrm>
              <a:off x="-361052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F87AD03-2545-805F-FF2F-06D0E1A30DCA}"/>
                </a:ext>
              </a:extLst>
            </p:cNvPr>
            <p:cNvSpPr/>
            <p:nvPr/>
          </p:nvSpPr>
          <p:spPr>
            <a:xfrm>
              <a:off x="-361052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AC494C7-9E6B-2860-4367-707C22BFF1F6}"/>
              </a:ext>
            </a:extLst>
          </p:cNvPr>
          <p:cNvSpPr/>
          <p:nvPr/>
        </p:nvSpPr>
        <p:spPr>
          <a:xfrm>
            <a:off x="546256" y="6037580"/>
            <a:ext cx="1815344" cy="820420"/>
          </a:xfrm>
          <a:custGeom>
            <a:avLst/>
            <a:gdLst>
              <a:gd name="connsiteX0" fmla="*/ 907672 w 1815344"/>
              <a:gd name="connsiteY0" fmla="*/ 0 h 820420"/>
              <a:gd name="connsiteX1" fmla="*/ 1806487 w 1815344"/>
              <a:gd name="connsiteY1" fmla="*/ 732555 h 820420"/>
              <a:gd name="connsiteX2" fmla="*/ 1815344 w 1815344"/>
              <a:gd name="connsiteY2" fmla="*/ 820420 h 820420"/>
              <a:gd name="connsiteX3" fmla="*/ 0 w 1815344"/>
              <a:gd name="connsiteY3" fmla="*/ 820420 h 820420"/>
              <a:gd name="connsiteX4" fmla="*/ 8858 w 1815344"/>
              <a:gd name="connsiteY4" fmla="*/ 732555 h 820420"/>
              <a:gd name="connsiteX5" fmla="*/ 907672 w 1815344"/>
              <a:gd name="connsiteY5" fmla="*/ 0 h 82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15344" h="820420">
                <a:moveTo>
                  <a:pt x="907672" y="0"/>
                </a:moveTo>
                <a:cubicBezTo>
                  <a:pt x="1351031" y="0"/>
                  <a:pt x="1720938" y="314487"/>
                  <a:pt x="1806487" y="732555"/>
                </a:cubicBezTo>
                <a:lnTo>
                  <a:pt x="1815344" y="820420"/>
                </a:lnTo>
                <a:lnTo>
                  <a:pt x="0" y="820420"/>
                </a:lnTo>
                <a:lnTo>
                  <a:pt x="8858" y="732555"/>
                </a:lnTo>
                <a:cubicBezTo>
                  <a:pt x="94407" y="314487"/>
                  <a:pt x="464313" y="0"/>
                  <a:pt x="907672" y="0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6BC34FEC-EE35-A3AD-52EA-46DF15908035}"/>
              </a:ext>
            </a:extLst>
          </p:cNvPr>
          <p:cNvSpPr/>
          <p:nvPr/>
        </p:nvSpPr>
        <p:spPr>
          <a:xfrm>
            <a:off x="-1264123" y="-1904534"/>
            <a:ext cx="3635505" cy="3635505"/>
          </a:xfrm>
          <a:prstGeom prst="arc">
            <a:avLst>
              <a:gd name="adj1" fmla="val 4672464"/>
              <a:gd name="adj2" fmla="val 1693759"/>
            </a:avLst>
          </a:prstGeom>
          <a:ln w="381000" cap="rnd">
            <a:gradFill flip="none" rotWithShape="1">
              <a:gsLst>
                <a:gs pos="0">
                  <a:srgbClr val="33C997"/>
                </a:gs>
                <a:gs pos="100000">
                  <a:srgbClr val="E8EEF8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E1A4416-1BC4-3431-471D-1C099814F672}"/>
              </a:ext>
            </a:extLst>
          </p:cNvPr>
          <p:cNvSpPr txBox="1"/>
          <p:nvPr/>
        </p:nvSpPr>
        <p:spPr>
          <a:xfrm>
            <a:off x="3453223" y="2102868"/>
            <a:ext cx="53783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4400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8887491-D265-5647-453B-D3C0B54DE73F}"/>
              </a:ext>
            </a:extLst>
          </p:cNvPr>
          <p:cNvSpPr txBox="1"/>
          <p:nvPr/>
        </p:nvSpPr>
        <p:spPr>
          <a:xfrm>
            <a:off x="2525486" y="2876564"/>
            <a:ext cx="714102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E8EA5AE-A2D0-F585-7C51-B64EDCB5BB41}"/>
              </a:ext>
            </a:extLst>
          </p:cNvPr>
          <p:cNvGrpSpPr/>
          <p:nvPr/>
        </p:nvGrpSpPr>
        <p:grpSpPr>
          <a:xfrm>
            <a:off x="8570109" y="3699264"/>
            <a:ext cx="2129198" cy="2046696"/>
            <a:chOff x="2605327" y="-2970559"/>
            <a:chExt cx="2842126" cy="2731999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624CAC0-487C-FE4B-BEDF-F7077F5515A4}"/>
                </a:ext>
              </a:extLst>
            </p:cNvPr>
            <p:cNvSpPr/>
            <p:nvPr/>
          </p:nvSpPr>
          <p:spPr>
            <a:xfrm>
              <a:off x="2605327" y="-2059986"/>
              <a:ext cx="2842126" cy="1506816"/>
            </a:xfrm>
            <a:custGeom>
              <a:avLst/>
              <a:gdLst>
                <a:gd name="connsiteX0" fmla="*/ 2842127 w 2842126"/>
                <a:gd name="connsiteY0" fmla="*/ 0 h 1506816"/>
                <a:gd name="connsiteX1" fmla="*/ 0 w 2842126"/>
                <a:gd name="connsiteY1" fmla="*/ 0 h 1506816"/>
                <a:gd name="connsiteX2" fmla="*/ 0 w 2842126"/>
                <a:gd name="connsiteY2" fmla="*/ 1506817 h 1506816"/>
                <a:gd name="connsiteX3" fmla="*/ 2842127 w 2842126"/>
                <a:gd name="connsiteY3" fmla="*/ 1506817 h 1506816"/>
                <a:gd name="connsiteX4" fmla="*/ 2842127 w 2842126"/>
                <a:gd name="connsiteY4" fmla="*/ 0 h 150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126" h="1506816">
                  <a:moveTo>
                    <a:pt x="2842127" y="0"/>
                  </a:moveTo>
                  <a:lnTo>
                    <a:pt x="0" y="0"/>
                  </a:lnTo>
                  <a:lnTo>
                    <a:pt x="0" y="1506817"/>
                  </a:lnTo>
                  <a:lnTo>
                    <a:pt x="2842127" y="1506817"/>
                  </a:lnTo>
                  <a:lnTo>
                    <a:pt x="2842127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62494CF-9D18-D20C-218E-CD41B727C17D}"/>
                </a:ext>
              </a:extLst>
            </p:cNvPr>
            <p:cNvSpPr/>
            <p:nvPr/>
          </p:nvSpPr>
          <p:spPr>
            <a:xfrm>
              <a:off x="2605327" y="-2059986"/>
              <a:ext cx="2842126" cy="1506816"/>
            </a:xfrm>
            <a:custGeom>
              <a:avLst/>
              <a:gdLst>
                <a:gd name="connsiteX0" fmla="*/ 2842127 w 2842126"/>
                <a:gd name="connsiteY0" fmla="*/ 0 h 1506816"/>
                <a:gd name="connsiteX1" fmla="*/ 0 w 2842126"/>
                <a:gd name="connsiteY1" fmla="*/ 0 h 1506816"/>
                <a:gd name="connsiteX2" fmla="*/ 0 w 2842126"/>
                <a:gd name="connsiteY2" fmla="*/ 1506817 h 1506816"/>
                <a:gd name="connsiteX3" fmla="*/ 2842127 w 2842126"/>
                <a:gd name="connsiteY3" fmla="*/ 1506817 h 1506816"/>
                <a:gd name="connsiteX4" fmla="*/ 2842127 w 2842126"/>
                <a:gd name="connsiteY4" fmla="*/ 0 h 150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126" h="1506816">
                  <a:moveTo>
                    <a:pt x="2842127" y="0"/>
                  </a:moveTo>
                  <a:lnTo>
                    <a:pt x="0" y="0"/>
                  </a:lnTo>
                  <a:lnTo>
                    <a:pt x="0" y="1506817"/>
                  </a:lnTo>
                  <a:lnTo>
                    <a:pt x="2842127" y="1506817"/>
                  </a:lnTo>
                  <a:lnTo>
                    <a:pt x="2842127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8DC7EE2-4369-72E7-2390-1B84FC2E828C}"/>
                </a:ext>
              </a:extLst>
            </p:cNvPr>
            <p:cNvSpPr/>
            <p:nvPr/>
          </p:nvSpPr>
          <p:spPr>
            <a:xfrm>
              <a:off x="2674250" y="-1991064"/>
              <a:ext cx="2704280" cy="1368970"/>
            </a:xfrm>
            <a:custGeom>
              <a:avLst/>
              <a:gdLst>
                <a:gd name="connsiteX0" fmla="*/ 2704281 w 2704280"/>
                <a:gd name="connsiteY0" fmla="*/ 0 h 1368970"/>
                <a:gd name="connsiteX1" fmla="*/ 0 w 2704280"/>
                <a:gd name="connsiteY1" fmla="*/ 0 h 1368970"/>
                <a:gd name="connsiteX2" fmla="*/ 0 w 2704280"/>
                <a:gd name="connsiteY2" fmla="*/ 1368971 h 1368970"/>
                <a:gd name="connsiteX3" fmla="*/ 2704281 w 2704280"/>
                <a:gd name="connsiteY3" fmla="*/ 1368971 h 1368970"/>
                <a:gd name="connsiteX4" fmla="*/ 2704281 w 2704280"/>
                <a:gd name="connsiteY4" fmla="*/ 0 h 136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4280" h="1368970">
                  <a:moveTo>
                    <a:pt x="2704281" y="0"/>
                  </a:moveTo>
                  <a:lnTo>
                    <a:pt x="0" y="0"/>
                  </a:lnTo>
                  <a:lnTo>
                    <a:pt x="0" y="1368971"/>
                  </a:lnTo>
                  <a:lnTo>
                    <a:pt x="2704281" y="1368971"/>
                  </a:lnTo>
                  <a:lnTo>
                    <a:pt x="270428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EFBA452-48CB-DFF0-4780-1CF532C0681D}"/>
                </a:ext>
              </a:extLst>
            </p:cNvPr>
            <p:cNvSpPr/>
            <p:nvPr/>
          </p:nvSpPr>
          <p:spPr>
            <a:xfrm>
              <a:off x="2676193" y="-1991064"/>
              <a:ext cx="2700394" cy="1368970"/>
            </a:xfrm>
            <a:custGeom>
              <a:avLst/>
              <a:gdLst>
                <a:gd name="connsiteX0" fmla="*/ 2700395 w 2700394"/>
                <a:gd name="connsiteY0" fmla="*/ 0 h 1368970"/>
                <a:gd name="connsiteX1" fmla="*/ 0 w 2700394"/>
                <a:gd name="connsiteY1" fmla="*/ 0 h 1368970"/>
                <a:gd name="connsiteX2" fmla="*/ 0 w 2700394"/>
                <a:gd name="connsiteY2" fmla="*/ 1368971 h 1368970"/>
                <a:gd name="connsiteX3" fmla="*/ 2700395 w 2700394"/>
                <a:gd name="connsiteY3" fmla="*/ 1368971 h 1368970"/>
                <a:gd name="connsiteX4" fmla="*/ 2700395 w 2700394"/>
                <a:gd name="connsiteY4" fmla="*/ 0 h 136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0394" h="1368970">
                  <a:moveTo>
                    <a:pt x="2700395" y="0"/>
                  </a:moveTo>
                  <a:lnTo>
                    <a:pt x="0" y="0"/>
                  </a:lnTo>
                  <a:lnTo>
                    <a:pt x="0" y="1368971"/>
                  </a:lnTo>
                  <a:lnTo>
                    <a:pt x="2700395" y="1368971"/>
                  </a:lnTo>
                  <a:lnTo>
                    <a:pt x="2700395" y="0"/>
                  </a:lnTo>
                  <a:close/>
                </a:path>
              </a:pathLst>
            </a:custGeom>
            <a:solidFill>
              <a:srgbClr val="FFFFFF">
                <a:alpha val="9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C611B97-7647-3B65-6884-C599E97BF2EF}"/>
                </a:ext>
              </a:extLst>
            </p:cNvPr>
            <p:cNvSpPr/>
            <p:nvPr/>
          </p:nvSpPr>
          <p:spPr>
            <a:xfrm>
              <a:off x="2609499" y="-1343326"/>
              <a:ext cx="2833782" cy="73495"/>
            </a:xfrm>
            <a:custGeom>
              <a:avLst/>
              <a:gdLst>
                <a:gd name="connsiteX0" fmla="*/ 2833783 w 2833782"/>
                <a:gd name="connsiteY0" fmla="*/ 0 h 73495"/>
                <a:gd name="connsiteX1" fmla="*/ 0 w 2833782"/>
                <a:gd name="connsiteY1" fmla="*/ 0 h 73495"/>
                <a:gd name="connsiteX2" fmla="*/ 0 w 2833782"/>
                <a:gd name="connsiteY2" fmla="*/ 73495 h 73495"/>
                <a:gd name="connsiteX3" fmla="*/ 2833783 w 2833782"/>
                <a:gd name="connsiteY3" fmla="*/ 73495 h 73495"/>
                <a:gd name="connsiteX4" fmla="*/ 2833783 w 2833782"/>
                <a:gd name="connsiteY4" fmla="*/ 0 h 7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782" h="73495">
                  <a:moveTo>
                    <a:pt x="2833783" y="0"/>
                  </a:moveTo>
                  <a:lnTo>
                    <a:pt x="0" y="0"/>
                  </a:lnTo>
                  <a:lnTo>
                    <a:pt x="0" y="73495"/>
                  </a:lnTo>
                  <a:lnTo>
                    <a:pt x="2833783" y="73495"/>
                  </a:lnTo>
                  <a:lnTo>
                    <a:pt x="2833783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5C25F31-B794-0FCA-78EE-B08365582688}"/>
                </a:ext>
              </a:extLst>
            </p:cNvPr>
            <p:cNvSpPr/>
            <p:nvPr/>
          </p:nvSpPr>
          <p:spPr>
            <a:xfrm>
              <a:off x="2609499" y="-1343326"/>
              <a:ext cx="2833782" cy="73495"/>
            </a:xfrm>
            <a:custGeom>
              <a:avLst/>
              <a:gdLst>
                <a:gd name="connsiteX0" fmla="*/ 2833783 w 2833782"/>
                <a:gd name="connsiteY0" fmla="*/ 0 h 73495"/>
                <a:gd name="connsiteX1" fmla="*/ 0 w 2833782"/>
                <a:gd name="connsiteY1" fmla="*/ 0 h 73495"/>
                <a:gd name="connsiteX2" fmla="*/ 0 w 2833782"/>
                <a:gd name="connsiteY2" fmla="*/ 73495 h 73495"/>
                <a:gd name="connsiteX3" fmla="*/ 2833783 w 2833782"/>
                <a:gd name="connsiteY3" fmla="*/ 73495 h 73495"/>
                <a:gd name="connsiteX4" fmla="*/ 2833783 w 2833782"/>
                <a:gd name="connsiteY4" fmla="*/ 0 h 7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782" h="73495">
                  <a:moveTo>
                    <a:pt x="2833783" y="0"/>
                  </a:moveTo>
                  <a:lnTo>
                    <a:pt x="0" y="0"/>
                  </a:lnTo>
                  <a:lnTo>
                    <a:pt x="0" y="73495"/>
                  </a:lnTo>
                  <a:lnTo>
                    <a:pt x="2833783" y="73495"/>
                  </a:lnTo>
                  <a:lnTo>
                    <a:pt x="2833783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0231754-91B9-0445-D3C6-2C5326A2D354}"/>
                </a:ext>
              </a:extLst>
            </p:cNvPr>
            <p:cNvSpPr/>
            <p:nvPr/>
          </p:nvSpPr>
          <p:spPr>
            <a:xfrm>
              <a:off x="2918795" y="-1941000"/>
              <a:ext cx="839590" cy="597674"/>
            </a:xfrm>
            <a:custGeom>
              <a:avLst/>
              <a:gdLst>
                <a:gd name="connsiteX0" fmla="*/ 839591 w 839590"/>
                <a:gd name="connsiteY0" fmla="*/ 597674 h 597674"/>
                <a:gd name="connsiteX1" fmla="*/ 770382 w 839590"/>
                <a:gd name="connsiteY1" fmla="*/ 98869 h 597674"/>
                <a:gd name="connsiteX2" fmla="*/ 528752 w 839590"/>
                <a:gd name="connsiteY2" fmla="*/ 98869 h 597674"/>
                <a:gd name="connsiteX3" fmla="*/ 528752 w 839590"/>
                <a:gd name="connsiteY3" fmla="*/ 0 h 597674"/>
                <a:gd name="connsiteX4" fmla="*/ 0 w 839590"/>
                <a:gd name="connsiteY4" fmla="*/ 0 h 597674"/>
                <a:gd name="connsiteX5" fmla="*/ 0 w 839590"/>
                <a:gd name="connsiteY5" fmla="*/ 597674 h 597674"/>
                <a:gd name="connsiteX6" fmla="*/ 528752 w 839590"/>
                <a:gd name="connsiteY6" fmla="*/ 597674 h 597674"/>
                <a:gd name="connsiteX7" fmla="*/ 839591 w 839590"/>
                <a:gd name="connsiteY7" fmla="*/ 597674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590" h="597674">
                  <a:moveTo>
                    <a:pt x="839591" y="597674"/>
                  </a:moveTo>
                  <a:lnTo>
                    <a:pt x="770382" y="98869"/>
                  </a:lnTo>
                  <a:lnTo>
                    <a:pt x="528752" y="98869"/>
                  </a:lnTo>
                  <a:lnTo>
                    <a:pt x="528752" y="0"/>
                  </a:lnTo>
                  <a:lnTo>
                    <a:pt x="0" y="0"/>
                  </a:lnTo>
                  <a:lnTo>
                    <a:pt x="0" y="597674"/>
                  </a:lnTo>
                  <a:lnTo>
                    <a:pt x="528752" y="597674"/>
                  </a:lnTo>
                  <a:lnTo>
                    <a:pt x="839591" y="59767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97AF049-554D-2A88-DD33-885A622E86AA}"/>
                </a:ext>
              </a:extLst>
            </p:cNvPr>
            <p:cNvSpPr/>
            <p:nvPr/>
          </p:nvSpPr>
          <p:spPr>
            <a:xfrm>
              <a:off x="2918795" y="-1941000"/>
              <a:ext cx="839590" cy="597674"/>
            </a:xfrm>
            <a:custGeom>
              <a:avLst/>
              <a:gdLst>
                <a:gd name="connsiteX0" fmla="*/ 839591 w 839590"/>
                <a:gd name="connsiteY0" fmla="*/ 597674 h 597674"/>
                <a:gd name="connsiteX1" fmla="*/ 770382 w 839590"/>
                <a:gd name="connsiteY1" fmla="*/ 98869 h 597674"/>
                <a:gd name="connsiteX2" fmla="*/ 528752 w 839590"/>
                <a:gd name="connsiteY2" fmla="*/ 98869 h 597674"/>
                <a:gd name="connsiteX3" fmla="*/ 528752 w 839590"/>
                <a:gd name="connsiteY3" fmla="*/ 0 h 597674"/>
                <a:gd name="connsiteX4" fmla="*/ 0 w 839590"/>
                <a:gd name="connsiteY4" fmla="*/ 0 h 597674"/>
                <a:gd name="connsiteX5" fmla="*/ 0 w 839590"/>
                <a:gd name="connsiteY5" fmla="*/ 597674 h 597674"/>
                <a:gd name="connsiteX6" fmla="*/ 528752 w 839590"/>
                <a:gd name="connsiteY6" fmla="*/ 597674 h 597674"/>
                <a:gd name="connsiteX7" fmla="*/ 839591 w 839590"/>
                <a:gd name="connsiteY7" fmla="*/ 597674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590" h="597674">
                  <a:moveTo>
                    <a:pt x="839591" y="597674"/>
                  </a:moveTo>
                  <a:lnTo>
                    <a:pt x="770382" y="98869"/>
                  </a:lnTo>
                  <a:lnTo>
                    <a:pt x="528752" y="98869"/>
                  </a:lnTo>
                  <a:lnTo>
                    <a:pt x="528752" y="0"/>
                  </a:lnTo>
                  <a:lnTo>
                    <a:pt x="0" y="0"/>
                  </a:lnTo>
                  <a:lnTo>
                    <a:pt x="0" y="597674"/>
                  </a:lnTo>
                  <a:lnTo>
                    <a:pt x="528752" y="597674"/>
                  </a:lnTo>
                  <a:lnTo>
                    <a:pt x="839591" y="59767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9F50F8B-AF9F-14AC-7D35-3A61FE43E22B}"/>
                </a:ext>
              </a:extLst>
            </p:cNvPr>
            <p:cNvSpPr/>
            <p:nvPr/>
          </p:nvSpPr>
          <p:spPr>
            <a:xfrm>
              <a:off x="2918795" y="-1941000"/>
              <a:ext cx="143960" cy="597674"/>
            </a:xfrm>
            <a:custGeom>
              <a:avLst/>
              <a:gdLst>
                <a:gd name="connsiteX0" fmla="*/ 143961 w 143960"/>
                <a:gd name="connsiteY0" fmla="*/ 0 h 597674"/>
                <a:gd name="connsiteX1" fmla="*/ 0 w 143960"/>
                <a:gd name="connsiteY1" fmla="*/ 0 h 597674"/>
                <a:gd name="connsiteX2" fmla="*/ 0 w 143960"/>
                <a:gd name="connsiteY2" fmla="*/ 597674 h 597674"/>
                <a:gd name="connsiteX3" fmla="*/ 143961 w 143960"/>
                <a:gd name="connsiteY3" fmla="*/ 597674 h 597674"/>
                <a:gd name="connsiteX4" fmla="*/ 143961 w 143960"/>
                <a:gd name="connsiteY4" fmla="*/ 0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960" h="597674">
                  <a:moveTo>
                    <a:pt x="143961" y="0"/>
                  </a:moveTo>
                  <a:lnTo>
                    <a:pt x="0" y="0"/>
                  </a:lnTo>
                  <a:lnTo>
                    <a:pt x="0" y="597674"/>
                  </a:lnTo>
                  <a:lnTo>
                    <a:pt x="143961" y="597674"/>
                  </a:lnTo>
                  <a:lnTo>
                    <a:pt x="14396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4F89907-35FD-5AB0-E840-919B901396A8}"/>
                </a:ext>
              </a:extLst>
            </p:cNvPr>
            <p:cNvSpPr/>
            <p:nvPr/>
          </p:nvSpPr>
          <p:spPr>
            <a:xfrm>
              <a:off x="3109447" y="-1872592"/>
              <a:ext cx="81095" cy="529266"/>
            </a:xfrm>
            <a:custGeom>
              <a:avLst/>
              <a:gdLst>
                <a:gd name="connsiteX0" fmla="*/ 81096 w 81095"/>
                <a:gd name="connsiteY0" fmla="*/ 0 h 529266"/>
                <a:gd name="connsiteX1" fmla="*/ 0 w 81095"/>
                <a:gd name="connsiteY1" fmla="*/ 0 h 529266"/>
                <a:gd name="connsiteX2" fmla="*/ 0 w 81095"/>
                <a:gd name="connsiteY2" fmla="*/ 529266 h 529266"/>
                <a:gd name="connsiteX3" fmla="*/ 81096 w 81095"/>
                <a:gd name="connsiteY3" fmla="*/ 529266 h 529266"/>
                <a:gd name="connsiteX4" fmla="*/ 81096 w 81095"/>
                <a:gd name="connsiteY4" fmla="*/ 0 h 52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95" h="529266">
                  <a:moveTo>
                    <a:pt x="81096" y="0"/>
                  </a:moveTo>
                  <a:lnTo>
                    <a:pt x="0" y="0"/>
                  </a:lnTo>
                  <a:lnTo>
                    <a:pt x="0" y="529266"/>
                  </a:lnTo>
                  <a:lnTo>
                    <a:pt x="81096" y="529266"/>
                  </a:lnTo>
                  <a:lnTo>
                    <a:pt x="81096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2F26E79-7799-1F3A-FB86-47E6CBF3FA72}"/>
                </a:ext>
              </a:extLst>
            </p:cNvPr>
            <p:cNvSpPr/>
            <p:nvPr/>
          </p:nvSpPr>
          <p:spPr>
            <a:xfrm>
              <a:off x="3247922" y="-1842131"/>
              <a:ext cx="189337" cy="498805"/>
            </a:xfrm>
            <a:custGeom>
              <a:avLst/>
              <a:gdLst>
                <a:gd name="connsiteX0" fmla="*/ 189338 w 189337"/>
                <a:gd name="connsiteY0" fmla="*/ 498805 h 498805"/>
                <a:gd name="connsiteX1" fmla="*/ 69209 w 189337"/>
                <a:gd name="connsiteY1" fmla="*/ 498805 h 498805"/>
                <a:gd name="connsiteX2" fmla="*/ 0 w 189337"/>
                <a:gd name="connsiteY2" fmla="*/ 0 h 498805"/>
                <a:gd name="connsiteX3" fmla="*/ 120129 w 189337"/>
                <a:gd name="connsiteY3" fmla="*/ 0 h 498805"/>
                <a:gd name="connsiteX4" fmla="*/ 189338 w 189337"/>
                <a:gd name="connsiteY4" fmla="*/ 498805 h 498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37" h="498805">
                  <a:moveTo>
                    <a:pt x="189338" y="498805"/>
                  </a:moveTo>
                  <a:lnTo>
                    <a:pt x="69209" y="498805"/>
                  </a:lnTo>
                  <a:lnTo>
                    <a:pt x="0" y="0"/>
                  </a:lnTo>
                  <a:lnTo>
                    <a:pt x="120129" y="0"/>
                  </a:lnTo>
                  <a:lnTo>
                    <a:pt x="189338" y="498805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60136AA-B76E-9A23-49F6-C7A4147811AB}"/>
                </a:ext>
              </a:extLst>
            </p:cNvPr>
            <p:cNvSpPr/>
            <p:nvPr/>
          </p:nvSpPr>
          <p:spPr>
            <a:xfrm>
              <a:off x="2765061" y="-1120841"/>
              <a:ext cx="510463" cy="498748"/>
            </a:xfrm>
            <a:custGeom>
              <a:avLst/>
              <a:gdLst>
                <a:gd name="connsiteX0" fmla="*/ 67666 w 510463"/>
                <a:gd name="connsiteY0" fmla="*/ 498748 h 498748"/>
                <a:gd name="connsiteX1" fmla="*/ 510464 w 510463"/>
                <a:gd name="connsiteY1" fmla="*/ 498748 h 498748"/>
                <a:gd name="connsiteX2" fmla="*/ 419938 w 510463"/>
                <a:gd name="connsiteY2" fmla="*/ 0 h 498748"/>
                <a:gd name="connsiteX3" fmla="*/ 0 w 510463"/>
                <a:gd name="connsiteY3" fmla="*/ 0 h 498748"/>
                <a:gd name="connsiteX4" fmla="*/ 67666 w 510463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463" h="498748">
                  <a:moveTo>
                    <a:pt x="67666" y="498748"/>
                  </a:moveTo>
                  <a:lnTo>
                    <a:pt x="510464" y="498748"/>
                  </a:lnTo>
                  <a:lnTo>
                    <a:pt x="419938" y="0"/>
                  </a:lnTo>
                  <a:lnTo>
                    <a:pt x="0" y="0"/>
                  </a:lnTo>
                  <a:lnTo>
                    <a:pt x="67666" y="49874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8DB10F8-6D94-D6CA-044C-98A6FF1B7E5E}"/>
                </a:ext>
              </a:extLst>
            </p:cNvPr>
            <p:cNvSpPr/>
            <p:nvPr/>
          </p:nvSpPr>
          <p:spPr>
            <a:xfrm>
              <a:off x="2765061" y="-1120841"/>
              <a:ext cx="510463" cy="498748"/>
            </a:xfrm>
            <a:custGeom>
              <a:avLst/>
              <a:gdLst>
                <a:gd name="connsiteX0" fmla="*/ 67666 w 510463"/>
                <a:gd name="connsiteY0" fmla="*/ 498748 h 498748"/>
                <a:gd name="connsiteX1" fmla="*/ 510464 w 510463"/>
                <a:gd name="connsiteY1" fmla="*/ 498748 h 498748"/>
                <a:gd name="connsiteX2" fmla="*/ 419938 w 510463"/>
                <a:gd name="connsiteY2" fmla="*/ 0 h 498748"/>
                <a:gd name="connsiteX3" fmla="*/ 0 w 510463"/>
                <a:gd name="connsiteY3" fmla="*/ 0 h 498748"/>
                <a:gd name="connsiteX4" fmla="*/ 67666 w 510463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463" h="498748">
                  <a:moveTo>
                    <a:pt x="67666" y="498748"/>
                  </a:moveTo>
                  <a:lnTo>
                    <a:pt x="510464" y="498748"/>
                  </a:lnTo>
                  <a:lnTo>
                    <a:pt x="419938" y="0"/>
                  </a:lnTo>
                  <a:lnTo>
                    <a:pt x="0" y="0"/>
                  </a:lnTo>
                  <a:lnTo>
                    <a:pt x="67666" y="49874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9D592B7-A035-8985-74D7-1459F09A1802}"/>
                </a:ext>
              </a:extLst>
            </p:cNvPr>
            <p:cNvSpPr/>
            <p:nvPr/>
          </p:nvSpPr>
          <p:spPr>
            <a:xfrm>
              <a:off x="2765061" y="-1120841"/>
              <a:ext cx="189337" cy="498748"/>
            </a:xfrm>
            <a:custGeom>
              <a:avLst/>
              <a:gdLst>
                <a:gd name="connsiteX0" fmla="*/ 189338 w 189337"/>
                <a:gd name="connsiteY0" fmla="*/ 498748 h 498748"/>
                <a:gd name="connsiteX1" fmla="*/ 69209 w 189337"/>
                <a:gd name="connsiteY1" fmla="*/ 498748 h 498748"/>
                <a:gd name="connsiteX2" fmla="*/ 0 w 189337"/>
                <a:gd name="connsiteY2" fmla="*/ 0 h 498748"/>
                <a:gd name="connsiteX3" fmla="*/ 120129 w 189337"/>
                <a:gd name="connsiteY3" fmla="*/ 0 h 498748"/>
                <a:gd name="connsiteX4" fmla="*/ 189338 w 189337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37" h="498748">
                  <a:moveTo>
                    <a:pt x="189338" y="498748"/>
                  </a:moveTo>
                  <a:lnTo>
                    <a:pt x="69209" y="498748"/>
                  </a:lnTo>
                  <a:lnTo>
                    <a:pt x="0" y="0"/>
                  </a:lnTo>
                  <a:lnTo>
                    <a:pt x="120129" y="0"/>
                  </a:lnTo>
                  <a:lnTo>
                    <a:pt x="189338" y="49874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7DA0A37-5FCD-CC1C-4A82-AD8AE8278233}"/>
                </a:ext>
              </a:extLst>
            </p:cNvPr>
            <p:cNvSpPr/>
            <p:nvPr/>
          </p:nvSpPr>
          <p:spPr>
            <a:xfrm>
              <a:off x="3941723" y="-897956"/>
              <a:ext cx="737920" cy="275863"/>
            </a:xfrm>
            <a:custGeom>
              <a:avLst/>
              <a:gdLst>
                <a:gd name="connsiteX0" fmla="*/ 643681 w 737920"/>
                <a:gd name="connsiteY0" fmla="*/ 120815 h 275863"/>
                <a:gd name="connsiteX1" fmla="*/ 643681 w 737920"/>
                <a:gd name="connsiteY1" fmla="*/ 0 h 275863"/>
                <a:gd name="connsiteX2" fmla="*/ 0 w 737920"/>
                <a:gd name="connsiteY2" fmla="*/ 0 h 275863"/>
                <a:gd name="connsiteX3" fmla="*/ 0 w 737920"/>
                <a:gd name="connsiteY3" fmla="*/ 120815 h 275863"/>
                <a:gd name="connsiteX4" fmla="*/ 0 w 737920"/>
                <a:gd name="connsiteY4" fmla="*/ 275863 h 275863"/>
                <a:gd name="connsiteX5" fmla="*/ 737921 w 737920"/>
                <a:gd name="connsiteY5" fmla="*/ 275863 h 275863"/>
                <a:gd name="connsiteX6" fmla="*/ 737921 w 737920"/>
                <a:gd name="connsiteY6" fmla="*/ 120815 h 275863"/>
                <a:gd name="connsiteX7" fmla="*/ 643681 w 737920"/>
                <a:gd name="connsiteY7" fmla="*/ 120815 h 27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7920" h="275863">
                  <a:moveTo>
                    <a:pt x="643681" y="120815"/>
                  </a:moveTo>
                  <a:lnTo>
                    <a:pt x="643681" y="0"/>
                  </a:lnTo>
                  <a:lnTo>
                    <a:pt x="0" y="0"/>
                  </a:lnTo>
                  <a:lnTo>
                    <a:pt x="0" y="120815"/>
                  </a:lnTo>
                  <a:lnTo>
                    <a:pt x="0" y="275863"/>
                  </a:lnTo>
                  <a:lnTo>
                    <a:pt x="737921" y="275863"/>
                  </a:lnTo>
                  <a:lnTo>
                    <a:pt x="737921" y="120815"/>
                  </a:lnTo>
                  <a:lnTo>
                    <a:pt x="643681" y="120815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55AD79F4-F3E4-80EF-28E4-F0A97509B56C}"/>
                </a:ext>
              </a:extLst>
            </p:cNvPr>
            <p:cNvSpPr/>
            <p:nvPr/>
          </p:nvSpPr>
          <p:spPr>
            <a:xfrm>
              <a:off x="3941723" y="-1023343"/>
              <a:ext cx="520464" cy="125330"/>
            </a:xfrm>
            <a:custGeom>
              <a:avLst/>
              <a:gdLst>
                <a:gd name="connsiteX0" fmla="*/ 520465 w 520464"/>
                <a:gd name="connsiteY0" fmla="*/ 0 h 125330"/>
                <a:gd name="connsiteX1" fmla="*/ 0 w 520464"/>
                <a:gd name="connsiteY1" fmla="*/ 0 h 125330"/>
                <a:gd name="connsiteX2" fmla="*/ 0 w 520464"/>
                <a:gd name="connsiteY2" fmla="*/ 125330 h 125330"/>
                <a:gd name="connsiteX3" fmla="*/ 520465 w 520464"/>
                <a:gd name="connsiteY3" fmla="*/ 125330 h 125330"/>
                <a:gd name="connsiteX4" fmla="*/ 520465 w 520464"/>
                <a:gd name="connsiteY4" fmla="*/ 0 h 12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464" h="125330">
                  <a:moveTo>
                    <a:pt x="520465" y="0"/>
                  </a:moveTo>
                  <a:lnTo>
                    <a:pt x="0" y="0"/>
                  </a:lnTo>
                  <a:lnTo>
                    <a:pt x="0" y="125330"/>
                  </a:lnTo>
                  <a:lnTo>
                    <a:pt x="520465" y="125330"/>
                  </a:lnTo>
                  <a:lnTo>
                    <a:pt x="520465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9" name="图形 498">
              <a:extLst>
                <a:ext uri="{FF2B5EF4-FFF2-40B4-BE49-F238E27FC236}">
                  <a16:creationId xmlns:a16="http://schemas.microsoft.com/office/drawing/2014/main" id="{BD90E764-E31A-25A1-55F8-047AC941552C}"/>
                </a:ext>
              </a:extLst>
            </p:cNvPr>
            <p:cNvGrpSpPr/>
            <p:nvPr/>
          </p:nvGrpSpPr>
          <p:grpSpPr>
            <a:xfrm>
              <a:off x="3941723" y="-1023343"/>
              <a:ext cx="737920" cy="401250"/>
              <a:chOff x="3941723" y="-1023343"/>
              <a:chExt cx="737920" cy="401250"/>
            </a:xfrm>
            <a:solidFill>
              <a:srgbClr val="FFFFFF">
                <a:alpha val="30000"/>
              </a:srgbClr>
            </a:solidFill>
          </p:grpSpPr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38497A60-C718-E8CF-D4C5-C81B883A6B0E}"/>
                  </a:ext>
                </a:extLst>
              </p:cNvPr>
              <p:cNvSpPr/>
              <p:nvPr/>
            </p:nvSpPr>
            <p:spPr>
              <a:xfrm>
                <a:off x="3941723" y="-897956"/>
                <a:ext cx="737920" cy="275863"/>
              </a:xfrm>
              <a:custGeom>
                <a:avLst/>
                <a:gdLst>
                  <a:gd name="connsiteX0" fmla="*/ 643681 w 737920"/>
                  <a:gd name="connsiteY0" fmla="*/ 120815 h 275863"/>
                  <a:gd name="connsiteX1" fmla="*/ 643681 w 737920"/>
                  <a:gd name="connsiteY1" fmla="*/ 0 h 275863"/>
                  <a:gd name="connsiteX2" fmla="*/ 0 w 737920"/>
                  <a:gd name="connsiteY2" fmla="*/ 0 h 275863"/>
                  <a:gd name="connsiteX3" fmla="*/ 0 w 737920"/>
                  <a:gd name="connsiteY3" fmla="*/ 120815 h 275863"/>
                  <a:gd name="connsiteX4" fmla="*/ 0 w 737920"/>
                  <a:gd name="connsiteY4" fmla="*/ 275863 h 275863"/>
                  <a:gd name="connsiteX5" fmla="*/ 737921 w 737920"/>
                  <a:gd name="connsiteY5" fmla="*/ 275863 h 275863"/>
                  <a:gd name="connsiteX6" fmla="*/ 737921 w 737920"/>
                  <a:gd name="connsiteY6" fmla="*/ 120815 h 275863"/>
                  <a:gd name="connsiteX7" fmla="*/ 643681 w 737920"/>
                  <a:gd name="connsiteY7" fmla="*/ 120815 h 275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7920" h="275863">
                    <a:moveTo>
                      <a:pt x="643681" y="120815"/>
                    </a:moveTo>
                    <a:lnTo>
                      <a:pt x="643681" y="0"/>
                    </a:lnTo>
                    <a:lnTo>
                      <a:pt x="0" y="0"/>
                    </a:lnTo>
                    <a:lnTo>
                      <a:pt x="0" y="120815"/>
                    </a:lnTo>
                    <a:lnTo>
                      <a:pt x="0" y="275863"/>
                    </a:lnTo>
                    <a:lnTo>
                      <a:pt x="737921" y="275863"/>
                    </a:lnTo>
                    <a:lnTo>
                      <a:pt x="737921" y="120815"/>
                    </a:lnTo>
                    <a:lnTo>
                      <a:pt x="643681" y="120815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87E48294-C888-62AD-DB22-87760EC3A597}"/>
                  </a:ext>
                </a:extLst>
              </p:cNvPr>
              <p:cNvSpPr/>
              <p:nvPr/>
            </p:nvSpPr>
            <p:spPr>
              <a:xfrm>
                <a:off x="3941723" y="-1023343"/>
                <a:ext cx="520464" cy="125330"/>
              </a:xfrm>
              <a:custGeom>
                <a:avLst/>
                <a:gdLst>
                  <a:gd name="connsiteX0" fmla="*/ 520465 w 520464"/>
                  <a:gd name="connsiteY0" fmla="*/ 0 h 125330"/>
                  <a:gd name="connsiteX1" fmla="*/ 0 w 520464"/>
                  <a:gd name="connsiteY1" fmla="*/ 0 h 125330"/>
                  <a:gd name="connsiteX2" fmla="*/ 0 w 520464"/>
                  <a:gd name="connsiteY2" fmla="*/ 125330 h 125330"/>
                  <a:gd name="connsiteX3" fmla="*/ 520465 w 520464"/>
                  <a:gd name="connsiteY3" fmla="*/ 125330 h 125330"/>
                  <a:gd name="connsiteX4" fmla="*/ 520465 w 520464"/>
                  <a:gd name="connsiteY4" fmla="*/ 0 h 125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464" h="125330">
                    <a:moveTo>
                      <a:pt x="520465" y="0"/>
                    </a:moveTo>
                    <a:lnTo>
                      <a:pt x="0" y="0"/>
                    </a:lnTo>
                    <a:lnTo>
                      <a:pt x="0" y="125330"/>
                    </a:lnTo>
                    <a:lnTo>
                      <a:pt x="520465" y="125330"/>
                    </a:lnTo>
                    <a:lnTo>
                      <a:pt x="520465" y="0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C42BC9FB-4CB3-47D0-0AA0-220125B73509}"/>
                </a:ext>
              </a:extLst>
            </p:cNvPr>
            <p:cNvSpPr/>
            <p:nvPr/>
          </p:nvSpPr>
          <p:spPr>
            <a:xfrm>
              <a:off x="4437728" y="-1827558"/>
              <a:ext cx="561841" cy="484231"/>
            </a:xfrm>
            <a:custGeom>
              <a:avLst/>
              <a:gdLst>
                <a:gd name="connsiteX0" fmla="*/ 424282 w 561841"/>
                <a:gd name="connsiteY0" fmla="*/ 55378 h 484231"/>
                <a:gd name="connsiteX1" fmla="*/ 424282 w 561841"/>
                <a:gd name="connsiteY1" fmla="*/ 0 h 484231"/>
                <a:gd name="connsiteX2" fmla="*/ 0 w 561841"/>
                <a:gd name="connsiteY2" fmla="*/ 0 h 484231"/>
                <a:gd name="connsiteX3" fmla="*/ 0 w 561841"/>
                <a:gd name="connsiteY3" fmla="*/ 484232 h 484231"/>
                <a:gd name="connsiteX4" fmla="*/ 258432 w 561841"/>
                <a:gd name="connsiteY4" fmla="*/ 484232 h 484231"/>
                <a:gd name="connsiteX5" fmla="*/ 561842 w 561841"/>
                <a:gd name="connsiteY5" fmla="*/ 484232 h 484231"/>
                <a:gd name="connsiteX6" fmla="*/ 561842 w 561841"/>
                <a:gd name="connsiteY6" fmla="*/ 55378 h 484231"/>
                <a:gd name="connsiteX7" fmla="*/ 424282 w 561841"/>
                <a:gd name="connsiteY7" fmla="*/ 55378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841" h="484231">
                  <a:moveTo>
                    <a:pt x="424282" y="55378"/>
                  </a:moveTo>
                  <a:lnTo>
                    <a:pt x="424282" y="0"/>
                  </a:lnTo>
                  <a:lnTo>
                    <a:pt x="0" y="0"/>
                  </a:lnTo>
                  <a:lnTo>
                    <a:pt x="0" y="484232"/>
                  </a:lnTo>
                  <a:lnTo>
                    <a:pt x="258432" y="484232"/>
                  </a:lnTo>
                  <a:lnTo>
                    <a:pt x="561842" y="484232"/>
                  </a:lnTo>
                  <a:lnTo>
                    <a:pt x="561842" y="55378"/>
                  </a:lnTo>
                  <a:lnTo>
                    <a:pt x="424282" y="5537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B6A25FF1-EED1-F609-708F-A9E07B4F7223}"/>
                </a:ext>
              </a:extLst>
            </p:cNvPr>
            <p:cNvSpPr/>
            <p:nvPr/>
          </p:nvSpPr>
          <p:spPr>
            <a:xfrm>
              <a:off x="4437728" y="-1827558"/>
              <a:ext cx="561841" cy="484231"/>
            </a:xfrm>
            <a:custGeom>
              <a:avLst/>
              <a:gdLst>
                <a:gd name="connsiteX0" fmla="*/ 424282 w 561841"/>
                <a:gd name="connsiteY0" fmla="*/ 55378 h 484231"/>
                <a:gd name="connsiteX1" fmla="*/ 424282 w 561841"/>
                <a:gd name="connsiteY1" fmla="*/ 0 h 484231"/>
                <a:gd name="connsiteX2" fmla="*/ 0 w 561841"/>
                <a:gd name="connsiteY2" fmla="*/ 0 h 484231"/>
                <a:gd name="connsiteX3" fmla="*/ 0 w 561841"/>
                <a:gd name="connsiteY3" fmla="*/ 484232 h 484231"/>
                <a:gd name="connsiteX4" fmla="*/ 258432 w 561841"/>
                <a:gd name="connsiteY4" fmla="*/ 484232 h 484231"/>
                <a:gd name="connsiteX5" fmla="*/ 561842 w 561841"/>
                <a:gd name="connsiteY5" fmla="*/ 484232 h 484231"/>
                <a:gd name="connsiteX6" fmla="*/ 561842 w 561841"/>
                <a:gd name="connsiteY6" fmla="*/ 55378 h 484231"/>
                <a:gd name="connsiteX7" fmla="*/ 424282 w 561841"/>
                <a:gd name="connsiteY7" fmla="*/ 55378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841" h="484231">
                  <a:moveTo>
                    <a:pt x="424282" y="55378"/>
                  </a:moveTo>
                  <a:lnTo>
                    <a:pt x="424282" y="0"/>
                  </a:lnTo>
                  <a:lnTo>
                    <a:pt x="0" y="0"/>
                  </a:lnTo>
                  <a:lnTo>
                    <a:pt x="0" y="484232"/>
                  </a:lnTo>
                  <a:lnTo>
                    <a:pt x="258432" y="484232"/>
                  </a:lnTo>
                  <a:lnTo>
                    <a:pt x="561842" y="484232"/>
                  </a:lnTo>
                  <a:lnTo>
                    <a:pt x="561842" y="55378"/>
                  </a:lnTo>
                  <a:lnTo>
                    <a:pt x="424282" y="5537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1E041E6-9DF3-CBDF-517A-6343F9689D1F}"/>
                </a:ext>
              </a:extLst>
            </p:cNvPr>
            <p:cNvSpPr/>
            <p:nvPr/>
          </p:nvSpPr>
          <p:spPr>
            <a:xfrm>
              <a:off x="4433670" y="-1827558"/>
              <a:ext cx="116643" cy="484231"/>
            </a:xfrm>
            <a:custGeom>
              <a:avLst/>
              <a:gdLst>
                <a:gd name="connsiteX0" fmla="*/ 116643 w 116643"/>
                <a:gd name="connsiteY0" fmla="*/ 0 h 484231"/>
                <a:gd name="connsiteX1" fmla="*/ 0 w 116643"/>
                <a:gd name="connsiteY1" fmla="*/ 0 h 484231"/>
                <a:gd name="connsiteX2" fmla="*/ 0 w 116643"/>
                <a:gd name="connsiteY2" fmla="*/ 484232 h 484231"/>
                <a:gd name="connsiteX3" fmla="*/ 116643 w 116643"/>
                <a:gd name="connsiteY3" fmla="*/ 484232 h 484231"/>
                <a:gd name="connsiteX4" fmla="*/ 116643 w 116643"/>
                <a:gd name="connsiteY4" fmla="*/ 0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43" h="484231">
                  <a:moveTo>
                    <a:pt x="116643" y="0"/>
                  </a:moveTo>
                  <a:lnTo>
                    <a:pt x="0" y="0"/>
                  </a:lnTo>
                  <a:lnTo>
                    <a:pt x="0" y="484232"/>
                  </a:lnTo>
                  <a:lnTo>
                    <a:pt x="116643" y="484232"/>
                  </a:lnTo>
                  <a:lnTo>
                    <a:pt x="116643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0C18DF58-7DB7-993A-846E-B1DB1A60316A}"/>
                </a:ext>
              </a:extLst>
            </p:cNvPr>
            <p:cNvSpPr/>
            <p:nvPr/>
          </p:nvSpPr>
          <p:spPr>
            <a:xfrm>
              <a:off x="4696160" y="-1772179"/>
              <a:ext cx="111957" cy="428853"/>
            </a:xfrm>
            <a:custGeom>
              <a:avLst/>
              <a:gdLst>
                <a:gd name="connsiteX0" fmla="*/ 111957 w 111957"/>
                <a:gd name="connsiteY0" fmla="*/ 0 h 428853"/>
                <a:gd name="connsiteX1" fmla="*/ 0 w 111957"/>
                <a:gd name="connsiteY1" fmla="*/ 0 h 428853"/>
                <a:gd name="connsiteX2" fmla="*/ 0 w 111957"/>
                <a:gd name="connsiteY2" fmla="*/ 428853 h 428853"/>
                <a:gd name="connsiteX3" fmla="*/ 111957 w 111957"/>
                <a:gd name="connsiteY3" fmla="*/ 428853 h 428853"/>
                <a:gd name="connsiteX4" fmla="*/ 111957 w 111957"/>
                <a:gd name="connsiteY4" fmla="*/ 0 h 42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57" h="428853">
                  <a:moveTo>
                    <a:pt x="111957" y="0"/>
                  </a:moveTo>
                  <a:lnTo>
                    <a:pt x="0" y="0"/>
                  </a:lnTo>
                  <a:lnTo>
                    <a:pt x="0" y="428853"/>
                  </a:lnTo>
                  <a:lnTo>
                    <a:pt x="111957" y="428853"/>
                  </a:lnTo>
                  <a:lnTo>
                    <a:pt x="111957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C6EB88F5-98FC-622A-9A7E-67A370DBB937}"/>
                </a:ext>
              </a:extLst>
            </p:cNvPr>
            <p:cNvSpPr/>
            <p:nvPr/>
          </p:nvSpPr>
          <p:spPr>
            <a:xfrm>
              <a:off x="3941723" y="-918873"/>
              <a:ext cx="520464" cy="20916"/>
            </a:xfrm>
            <a:custGeom>
              <a:avLst/>
              <a:gdLst>
                <a:gd name="connsiteX0" fmla="*/ 520465 w 520464"/>
                <a:gd name="connsiteY0" fmla="*/ 0 h 20916"/>
                <a:gd name="connsiteX1" fmla="*/ 0 w 520464"/>
                <a:gd name="connsiteY1" fmla="*/ 0 h 20916"/>
                <a:gd name="connsiteX2" fmla="*/ 0 w 520464"/>
                <a:gd name="connsiteY2" fmla="*/ 20917 h 20916"/>
                <a:gd name="connsiteX3" fmla="*/ 520465 w 520464"/>
                <a:gd name="connsiteY3" fmla="*/ 20917 h 20916"/>
                <a:gd name="connsiteX4" fmla="*/ 520465 w 520464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464" h="20916">
                  <a:moveTo>
                    <a:pt x="520465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520465" y="20917"/>
                  </a:lnTo>
                  <a:lnTo>
                    <a:pt x="520465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27FFF965-B5D3-99F5-B9D4-45A17E5CB10B}"/>
                </a:ext>
              </a:extLst>
            </p:cNvPr>
            <p:cNvSpPr/>
            <p:nvPr/>
          </p:nvSpPr>
          <p:spPr>
            <a:xfrm>
              <a:off x="3941723" y="-798000"/>
              <a:ext cx="643680" cy="20916"/>
            </a:xfrm>
            <a:custGeom>
              <a:avLst/>
              <a:gdLst>
                <a:gd name="connsiteX0" fmla="*/ 643681 w 643680"/>
                <a:gd name="connsiteY0" fmla="*/ 0 h 20916"/>
                <a:gd name="connsiteX1" fmla="*/ 0 w 643680"/>
                <a:gd name="connsiteY1" fmla="*/ 0 h 20916"/>
                <a:gd name="connsiteX2" fmla="*/ 0 w 643680"/>
                <a:gd name="connsiteY2" fmla="*/ 20917 h 20916"/>
                <a:gd name="connsiteX3" fmla="*/ 643681 w 643680"/>
                <a:gd name="connsiteY3" fmla="*/ 20917 h 20916"/>
                <a:gd name="connsiteX4" fmla="*/ 643681 w 643680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680" h="20916">
                  <a:moveTo>
                    <a:pt x="643681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643681" y="20917"/>
                  </a:lnTo>
                  <a:lnTo>
                    <a:pt x="64368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CBC46F7B-8745-74FE-EF44-09AA73FAA28D}"/>
                </a:ext>
              </a:extLst>
            </p:cNvPr>
            <p:cNvSpPr/>
            <p:nvPr/>
          </p:nvSpPr>
          <p:spPr>
            <a:xfrm>
              <a:off x="3941723" y="-642952"/>
              <a:ext cx="737920" cy="20916"/>
            </a:xfrm>
            <a:custGeom>
              <a:avLst/>
              <a:gdLst>
                <a:gd name="connsiteX0" fmla="*/ 737921 w 737920"/>
                <a:gd name="connsiteY0" fmla="*/ 0 h 20916"/>
                <a:gd name="connsiteX1" fmla="*/ 0 w 737920"/>
                <a:gd name="connsiteY1" fmla="*/ 0 h 20916"/>
                <a:gd name="connsiteX2" fmla="*/ 0 w 737920"/>
                <a:gd name="connsiteY2" fmla="*/ 20917 h 20916"/>
                <a:gd name="connsiteX3" fmla="*/ 737921 w 737920"/>
                <a:gd name="connsiteY3" fmla="*/ 20917 h 20916"/>
                <a:gd name="connsiteX4" fmla="*/ 737921 w 737920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920" h="20916">
                  <a:moveTo>
                    <a:pt x="737921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737921" y="20917"/>
                  </a:lnTo>
                  <a:lnTo>
                    <a:pt x="73792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2B35CD62-EBDD-CDF2-6C73-BED21F72D2B3}"/>
                </a:ext>
              </a:extLst>
            </p:cNvPr>
            <p:cNvSpPr/>
            <p:nvPr/>
          </p:nvSpPr>
          <p:spPr>
            <a:xfrm>
              <a:off x="5194679" y="-553113"/>
              <a:ext cx="110286" cy="314553"/>
            </a:xfrm>
            <a:custGeom>
              <a:avLst/>
              <a:gdLst>
                <a:gd name="connsiteX0" fmla="*/ 83496 w 110286"/>
                <a:gd name="connsiteY0" fmla="*/ 0 h 314553"/>
                <a:gd name="connsiteX1" fmla="*/ 109957 w 110286"/>
                <a:gd name="connsiteY1" fmla="*/ 293694 h 314553"/>
                <a:gd name="connsiteX2" fmla="*/ 109779 w 110286"/>
                <a:gd name="connsiteY2" fmla="*/ 301238 h 314553"/>
                <a:gd name="connsiteX3" fmla="*/ 106419 w 110286"/>
                <a:gd name="connsiteY3" fmla="*/ 308039 h 314553"/>
                <a:gd name="connsiteX4" fmla="*/ 100510 w 110286"/>
                <a:gd name="connsiteY4" fmla="*/ 312782 h 314553"/>
                <a:gd name="connsiteX5" fmla="*/ 93154 w 110286"/>
                <a:gd name="connsiteY5" fmla="*/ 314553 h 314553"/>
                <a:gd name="connsiteX6" fmla="*/ 93154 w 110286"/>
                <a:gd name="connsiteY6" fmla="*/ 314553 h 314553"/>
                <a:gd name="connsiteX7" fmla="*/ 83182 w 110286"/>
                <a:gd name="connsiteY7" fmla="*/ 311468 h 314553"/>
                <a:gd name="connsiteX8" fmla="*/ 76867 w 110286"/>
                <a:gd name="connsiteY8" fmla="*/ 303123 h 314553"/>
                <a:gd name="connsiteX9" fmla="*/ 0 w 110286"/>
                <a:gd name="connsiteY9" fmla="*/ 228 h 314553"/>
                <a:gd name="connsiteX10" fmla="*/ 83496 w 110286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6" h="314553">
                  <a:moveTo>
                    <a:pt x="83496" y="0"/>
                  </a:moveTo>
                  <a:lnTo>
                    <a:pt x="109957" y="293694"/>
                  </a:lnTo>
                  <a:cubicBezTo>
                    <a:pt x="110448" y="296209"/>
                    <a:pt x="110391" y="298780"/>
                    <a:pt x="109779" y="301238"/>
                  </a:cubicBezTo>
                  <a:cubicBezTo>
                    <a:pt x="109168" y="303752"/>
                    <a:pt x="108019" y="306038"/>
                    <a:pt x="106419" y="308039"/>
                  </a:cubicBezTo>
                  <a:cubicBezTo>
                    <a:pt x="104819" y="310039"/>
                    <a:pt x="102801" y="311639"/>
                    <a:pt x="100510" y="312782"/>
                  </a:cubicBezTo>
                  <a:cubicBezTo>
                    <a:pt x="98218" y="313868"/>
                    <a:pt x="95709" y="314497"/>
                    <a:pt x="93154" y="314553"/>
                  </a:cubicBezTo>
                  <a:lnTo>
                    <a:pt x="93154" y="314553"/>
                  </a:lnTo>
                  <a:cubicBezTo>
                    <a:pt x="89588" y="314553"/>
                    <a:pt x="86102" y="313468"/>
                    <a:pt x="83182" y="311468"/>
                  </a:cubicBezTo>
                  <a:cubicBezTo>
                    <a:pt x="80262" y="309410"/>
                    <a:pt x="78055" y="306495"/>
                    <a:pt x="76867" y="303123"/>
                  </a:cubicBezTo>
                  <a:lnTo>
                    <a:pt x="0" y="228"/>
                  </a:lnTo>
                  <a:lnTo>
                    <a:pt x="83496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86C49C55-A3F7-6519-11B2-5B31A4AF14FC}"/>
                </a:ext>
              </a:extLst>
            </p:cNvPr>
            <p:cNvSpPr/>
            <p:nvPr/>
          </p:nvSpPr>
          <p:spPr>
            <a:xfrm>
              <a:off x="5194679" y="-553113"/>
              <a:ext cx="110286" cy="314553"/>
            </a:xfrm>
            <a:custGeom>
              <a:avLst/>
              <a:gdLst>
                <a:gd name="connsiteX0" fmla="*/ 83496 w 110286"/>
                <a:gd name="connsiteY0" fmla="*/ 0 h 314553"/>
                <a:gd name="connsiteX1" fmla="*/ 109957 w 110286"/>
                <a:gd name="connsiteY1" fmla="*/ 293694 h 314553"/>
                <a:gd name="connsiteX2" fmla="*/ 109779 w 110286"/>
                <a:gd name="connsiteY2" fmla="*/ 301238 h 314553"/>
                <a:gd name="connsiteX3" fmla="*/ 106419 w 110286"/>
                <a:gd name="connsiteY3" fmla="*/ 308039 h 314553"/>
                <a:gd name="connsiteX4" fmla="*/ 100510 w 110286"/>
                <a:gd name="connsiteY4" fmla="*/ 312782 h 314553"/>
                <a:gd name="connsiteX5" fmla="*/ 93154 w 110286"/>
                <a:gd name="connsiteY5" fmla="*/ 314553 h 314553"/>
                <a:gd name="connsiteX6" fmla="*/ 93154 w 110286"/>
                <a:gd name="connsiteY6" fmla="*/ 314553 h 314553"/>
                <a:gd name="connsiteX7" fmla="*/ 83182 w 110286"/>
                <a:gd name="connsiteY7" fmla="*/ 311468 h 314553"/>
                <a:gd name="connsiteX8" fmla="*/ 76867 w 110286"/>
                <a:gd name="connsiteY8" fmla="*/ 303123 h 314553"/>
                <a:gd name="connsiteX9" fmla="*/ 0 w 110286"/>
                <a:gd name="connsiteY9" fmla="*/ 228 h 314553"/>
                <a:gd name="connsiteX10" fmla="*/ 83496 w 110286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6" h="314553">
                  <a:moveTo>
                    <a:pt x="83496" y="0"/>
                  </a:moveTo>
                  <a:lnTo>
                    <a:pt x="109957" y="293694"/>
                  </a:lnTo>
                  <a:cubicBezTo>
                    <a:pt x="110448" y="296209"/>
                    <a:pt x="110391" y="298780"/>
                    <a:pt x="109779" y="301238"/>
                  </a:cubicBezTo>
                  <a:cubicBezTo>
                    <a:pt x="109168" y="303752"/>
                    <a:pt x="108019" y="306038"/>
                    <a:pt x="106419" y="308039"/>
                  </a:cubicBezTo>
                  <a:cubicBezTo>
                    <a:pt x="104819" y="310039"/>
                    <a:pt x="102801" y="311639"/>
                    <a:pt x="100510" y="312782"/>
                  </a:cubicBezTo>
                  <a:cubicBezTo>
                    <a:pt x="98218" y="313868"/>
                    <a:pt x="95709" y="314497"/>
                    <a:pt x="93154" y="314553"/>
                  </a:cubicBezTo>
                  <a:lnTo>
                    <a:pt x="93154" y="314553"/>
                  </a:lnTo>
                  <a:cubicBezTo>
                    <a:pt x="89588" y="314553"/>
                    <a:pt x="86102" y="313468"/>
                    <a:pt x="83182" y="311468"/>
                  </a:cubicBezTo>
                  <a:cubicBezTo>
                    <a:pt x="80262" y="309410"/>
                    <a:pt x="78055" y="306495"/>
                    <a:pt x="76867" y="303123"/>
                  </a:cubicBezTo>
                  <a:lnTo>
                    <a:pt x="0" y="228"/>
                  </a:lnTo>
                  <a:lnTo>
                    <a:pt x="83496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66B454D4-8851-2BA7-7297-F1FDB3C8A4F6}"/>
                </a:ext>
              </a:extLst>
            </p:cNvPr>
            <p:cNvSpPr/>
            <p:nvPr/>
          </p:nvSpPr>
          <p:spPr>
            <a:xfrm>
              <a:off x="5194165" y="-553113"/>
              <a:ext cx="110246" cy="313010"/>
            </a:xfrm>
            <a:custGeom>
              <a:avLst/>
              <a:gdLst>
                <a:gd name="connsiteX0" fmla="*/ 56007 w 110246"/>
                <a:gd name="connsiteY0" fmla="*/ 32518 h 313010"/>
                <a:gd name="connsiteX1" fmla="*/ 8172 w 110246"/>
                <a:gd name="connsiteY1" fmla="*/ 23375 h 313010"/>
                <a:gd name="connsiteX2" fmla="*/ 0 w 110246"/>
                <a:gd name="connsiteY2" fmla="*/ 0 h 313010"/>
                <a:gd name="connsiteX3" fmla="*/ 83496 w 110246"/>
                <a:gd name="connsiteY3" fmla="*/ 0 h 313010"/>
                <a:gd name="connsiteX4" fmla="*/ 109957 w 110246"/>
                <a:gd name="connsiteY4" fmla="*/ 293694 h 313010"/>
                <a:gd name="connsiteX5" fmla="*/ 108214 w 110246"/>
                <a:gd name="connsiteY5" fmla="*/ 305124 h 313010"/>
                <a:gd name="connsiteX6" fmla="*/ 99784 w 110246"/>
                <a:gd name="connsiteY6" fmla="*/ 313011 h 313010"/>
                <a:gd name="connsiteX7" fmla="*/ 56007 w 110246"/>
                <a:gd name="connsiteY7" fmla="*/ 32518 h 3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46" h="313010">
                  <a:moveTo>
                    <a:pt x="56007" y="32518"/>
                  </a:moveTo>
                  <a:lnTo>
                    <a:pt x="8172" y="23375"/>
                  </a:lnTo>
                  <a:lnTo>
                    <a:pt x="0" y="0"/>
                  </a:lnTo>
                  <a:lnTo>
                    <a:pt x="83496" y="0"/>
                  </a:lnTo>
                  <a:lnTo>
                    <a:pt x="109957" y="293694"/>
                  </a:lnTo>
                  <a:cubicBezTo>
                    <a:pt x="110671" y="297580"/>
                    <a:pt x="110054" y="301638"/>
                    <a:pt x="108214" y="305124"/>
                  </a:cubicBezTo>
                  <a:cubicBezTo>
                    <a:pt x="106368" y="308610"/>
                    <a:pt x="103396" y="311410"/>
                    <a:pt x="99784" y="313011"/>
                  </a:cubicBezTo>
                  <a:lnTo>
                    <a:pt x="56007" y="3251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42872E6A-7A5F-2693-4ECF-81E38AC463B7}"/>
                </a:ext>
              </a:extLst>
            </p:cNvPr>
            <p:cNvSpPr/>
            <p:nvPr/>
          </p:nvSpPr>
          <p:spPr>
            <a:xfrm>
              <a:off x="3028253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74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74" y="312782"/>
                  </a:cubicBezTo>
                  <a:cubicBezTo>
                    <a:pt x="12066" y="313868"/>
                    <a:pt x="14575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478D79FB-F498-6A83-0875-E5A650FF46A9}"/>
                </a:ext>
              </a:extLst>
            </p:cNvPr>
            <p:cNvSpPr/>
            <p:nvPr/>
          </p:nvSpPr>
          <p:spPr>
            <a:xfrm>
              <a:off x="3028253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74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74" y="312782"/>
                  </a:cubicBezTo>
                  <a:cubicBezTo>
                    <a:pt x="12066" y="313868"/>
                    <a:pt x="14575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A2E00360-852F-4882-E614-18D2A5A7BC18}"/>
                </a:ext>
              </a:extLst>
            </p:cNvPr>
            <p:cNvSpPr/>
            <p:nvPr/>
          </p:nvSpPr>
          <p:spPr>
            <a:xfrm>
              <a:off x="3040982" y="-553113"/>
              <a:ext cx="97554" cy="314325"/>
            </a:xfrm>
            <a:custGeom>
              <a:avLst/>
              <a:gdLst>
                <a:gd name="connsiteX0" fmla="*/ 28575 w 97554"/>
                <a:gd name="connsiteY0" fmla="*/ 156191 h 314325"/>
                <a:gd name="connsiteX1" fmla="*/ 0 w 97554"/>
                <a:gd name="connsiteY1" fmla="*/ 149047 h 314325"/>
                <a:gd name="connsiteX2" fmla="*/ 14059 w 97554"/>
                <a:gd name="connsiteY2" fmla="*/ 0 h 314325"/>
                <a:gd name="connsiteX3" fmla="*/ 97555 w 97554"/>
                <a:gd name="connsiteY3" fmla="*/ 0 h 314325"/>
                <a:gd name="connsiteX4" fmla="*/ 20688 w 97554"/>
                <a:gd name="connsiteY4" fmla="*/ 302895 h 314325"/>
                <a:gd name="connsiteX5" fmla="*/ 14373 w 97554"/>
                <a:gd name="connsiteY5" fmla="*/ 311239 h 314325"/>
                <a:gd name="connsiteX6" fmla="*/ 4400 w 97554"/>
                <a:gd name="connsiteY6" fmla="*/ 314325 h 314325"/>
                <a:gd name="connsiteX7" fmla="*/ 3372 w 97554"/>
                <a:gd name="connsiteY7" fmla="*/ 314325 h 314325"/>
                <a:gd name="connsiteX8" fmla="*/ 28575 w 97554"/>
                <a:gd name="connsiteY8" fmla="*/ 156191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54" h="314325">
                  <a:moveTo>
                    <a:pt x="28575" y="156191"/>
                  </a:moveTo>
                  <a:lnTo>
                    <a:pt x="0" y="149047"/>
                  </a:lnTo>
                  <a:lnTo>
                    <a:pt x="14059" y="0"/>
                  </a:lnTo>
                  <a:lnTo>
                    <a:pt x="97555" y="0"/>
                  </a:lnTo>
                  <a:lnTo>
                    <a:pt x="20688" y="302895"/>
                  </a:lnTo>
                  <a:cubicBezTo>
                    <a:pt x="19500" y="306267"/>
                    <a:pt x="17294" y="309181"/>
                    <a:pt x="14373" y="311239"/>
                  </a:cubicBezTo>
                  <a:cubicBezTo>
                    <a:pt x="11453" y="313239"/>
                    <a:pt x="7967" y="314325"/>
                    <a:pt x="4400" y="314325"/>
                  </a:cubicBezTo>
                  <a:lnTo>
                    <a:pt x="3372" y="314325"/>
                  </a:lnTo>
                  <a:lnTo>
                    <a:pt x="28575" y="156191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BD74B391-40D6-8D96-2839-765DF4080D12}"/>
                </a:ext>
              </a:extLst>
            </p:cNvPr>
            <p:cNvSpPr/>
            <p:nvPr/>
          </p:nvSpPr>
          <p:spPr>
            <a:xfrm>
              <a:off x="2720100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80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80" y="312782"/>
                  </a:cubicBezTo>
                  <a:cubicBezTo>
                    <a:pt x="12066" y="313868"/>
                    <a:pt x="14580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391B4D01-576C-8A20-0B13-83D290026BE5}"/>
                </a:ext>
              </a:extLst>
            </p:cNvPr>
            <p:cNvSpPr/>
            <p:nvPr/>
          </p:nvSpPr>
          <p:spPr>
            <a:xfrm>
              <a:off x="2720100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80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80" y="312782"/>
                  </a:cubicBezTo>
                  <a:cubicBezTo>
                    <a:pt x="12066" y="313868"/>
                    <a:pt x="14580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807EDD44-3A01-A4BC-4178-2BEE6B5B7F7B}"/>
                </a:ext>
              </a:extLst>
            </p:cNvPr>
            <p:cNvSpPr/>
            <p:nvPr/>
          </p:nvSpPr>
          <p:spPr>
            <a:xfrm>
              <a:off x="2736201" y="-553227"/>
              <a:ext cx="94183" cy="314325"/>
            </a:xfrm>
            <a:custGeom>
              <a:avLst/>
              <a:gdLst>
                <a:gd name="connsiteX0" fmla="*/ 43263 w 94183"/>
                <a:gd name="connsiteY0" fmla="*/ 25489 h 314325"/>
                <a:gd name="connsiteX1" fmla="*/ 6629 w 94183"/>
                <a:gd name="connsiteY1" fmla="*/ 18860 h 314325"/>
                <a:gd name="connsiteX2" fmla="*/ 10687 w 94183"/>
                <a:gd name="connsiteY2" fmla="*/ 0 h 314325"/>
                <a:gd name="connsiteX3" fmla="*/ 94183 w 94183"/>
                <a:gd name="connsiteY3" fmla="*/ 0 h 314325"/>
                <a:gd name="connsiteX4" fmla="*/ 17316 w 94183"/>
                <a:gd name="connsiteY4" fmla="*/ 302895 h 314325"/>
                <a:gd name="connsiteX5" fmla="*/ 11001 w 94183"/>
                <a:gd name="connsiteY5" fmla="*/ 311239 h 314325"/>
                <a:gd name="connsiteX6" fmla="*/ 1029 w 94183"/>
                <a:gd name="connsiteY6" fmla="*/ 314325 h 314325"/>
                <a:gd name="connsiteX7" fmla="*/ 0 w 94183"/>
                <a:gd name="connsiteY7" fmla="*/ 314325 h 314325"/>
                <a:gd name="connsiteX8" fmla="*/ 43263 w 94183"/>
                <a:gd name="connsiteY8" fmla="*/ 25489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183" h="314325">
                  <a:moveTo>
                    <a:pt x="43263" y="25489"/>
                  </a:moveTo>
                  <a:lnTo>
                    <a:pt x="6629" y="18860"/>
                  </a:lnTo>
                  <a:lnTo>
                    <a:pt x="10687" y="0"/>
                  </a:lnTo>
                  <a:lnTo>
                    <a:pt x="94183" y="0"/>
                  </a:lnTo>
                  <a:lnTo>
                    <a:pt x="17316" y="302895"/>
                  </a:lnTo>
                  <a:cubicBezTo>
                    <a:pt x="16128" y="306267"/>
                    <a:pt x="13922" y="309182"/>
                    <a:pt x="11001" y="311239"/>
                  </a:cubicBezTo>
                  <a:cubicBezTo>
                    <a:pt x="8081" y="313239"/>
                    <a:pt x="4595" y="314325"/>
                    <a:pt x="1029" y="314325"/>
                  </a:cubicBezTo>
                  <a:lnTo>
                    <a:pt x="0" y="314325"/>
                  </a:lnTo>
                  <a:lnTo>
                    <a:pt x="43263" y="25489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4DB1994B-29B1-061C-617A-2CC9B29E439F}"/>
                </a:ext>
              </a:extLst>
            </p:cNvPr>
            <p:cNvSpPr/>
            <p:nvPr/>
          </p:nvSpPr>
          <p:spPr>
            <a:xfrm>
              <a:off x="5194165" y="-553855"/>
              <a:ext cx="110246" cy="313010"/>
            </a:xfrm>
            <a:custGeom>
              <a:avLst/>
              <a:gdLst>
                <a:gd name="connsiteX0" fmla="*/ 56007 w 110246"/>
                <a:gd name="connsiteY0" fmla="*/ 32576 h 313010"/>
                <a:gd name="connsiteX1" fmla="*/ 8172 w 110246"/>
                <a:gd name="connsiteY1" fmla="*/ 23431 h 313010"/>
                <a:gd name="connsiteX2" fmla="*/ 0 w 110246"/>
                <a:gd name="connsiteY2" fmla="*/ 0 h 313010"/>
                <a:gd name="connsiteX3" fmla="*/ 83496 w 110246"/>
                <a:gd name="connsiteY3" fmla="*/ 0 h 313010"/>
                <a:gd name="connsiteX4" fmla="*/ 109957 w 110246"/>
                <a:gd name="connsiteY4" fmla="*/ 293694 h 313010"/>
                <a:gd name="connsiteX5" fmla="*/ 108214 w 110246"/>
                <a:gd name="connsiteY5" fmla="*/ 305124 h 313010"/>
                <a:gd name="connsiteX6" fmla="*/ 99784 w 110246"/>
                <a:gd name="connsiteY6" fmla="*/ 313011 h 313010"/>
                <a:gd name="connsiteX7" fmla="*/ 56007 w 110246"/>
                <a:gd name="connsiteY7" fmla="*/ 32576 h 3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46" h="313010">
                  <a:moveTo>
                    <a:pt x="56007" y="32576"/>
                  </a:moveTo>
                  <a:lnTo>
                    <a:pt x="8172" y="23431"/>
                  </a:lnTo>
                  <a:lnTo>
                    <a:pt x="0" y="0"/>
                  </a:lnTo>
                  <a:lnTo>
                    <a:pt x="83496" y="0"/>
                  </a:lnTo>
                  <a:lnTo>
                    <a:pt x="109957" y="293694"/>
                  </a:lnTo>
                  <a:cubicBezTo>
                    <a:pt x="110671" y="297580"/>
                    <a:pt x="110054" y="301638"/>
                    <a:pt x="108214" y="305124"/>
                  </a:cubicBezTo>
                  <a:cubicBezTo>
                    <a:pt x="106368" y="308610"/>
                    <a:pt x="103396" y="311410"/>
                    <a:pt x="99784" y="313011"/>
                  </a:cubicBezTo>
                  <a:lnTo>
                    <a:pt x="56007" y="3257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1A89CD74-22D7-4D36-4C80-CE1C97B90F87}"/>
                </a:ext>
              </a:extLst>
            </p:cNvPr>
            <p:cNvSpPr/>
            <p:nvPr/>
          </p:nvSpPr>
          <p:spPr>
            <a:xfrm>
              <a:off x="3040982" y="-553913"/>
              <a:ext cx="97212" cy="314325"/>
            </a:xfrm>
            <a:custGeom>
              <a:avLst/>
              <a:gdLst>
                <a:gd name="connsiteX0" fmla="*/ 28575 w 97212"/>
                <a:gd name="connsiteY0" fmla="*/ 156305 h 314325"/>
                <a:gd name="connsiteX1" fmla="*/ 0 w 97212"/>
                <a:gd name="connsiteY1" fmla="*/ 149162 h 314325"/>
                <a:gd name="connsiteX2" fmla="*/ 13716 w 97212"/>
                <a:gd name="connsiteY2" fmla="*/ 0 h 314325"/>
                <a:gd name="connsiteX3" fmla="*/ 97212 w 97212"/>
                <a:gd name="connsiteY3" fmla="*/ 0 h 314325"/>
                <a:gd name="connsiteX4" fmla="*/ 20345 w 97212"/>
                <a:gd name="connsiteY4" fmla="*/ 302895 h 314325"/>
                <a:gd name="connsiteX5" fmla="*/ 14030 w 97212"/>
                <a:gd name="connsiteY5" fmla="*/ 311239 h 314325"/>
                <a:gd name="connsiteX6" fmla="*/ 4058 w 97212"/>
                <a:gd name="connsiteY6" fmla="*/ 314325 h 314325"/>
                <a:gd name="connsiteX7" fmla="*/ 3029 w 97212"/>
                <a:gd name="connsiteY7" fmla="*/ 314325 h 314325"/>
                <a:gd name="connsiteX8" fmla="*/ 28575 w 97212"/>
                <a:gd name="connsiteY8" fmla="*/ 15630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212" h="314325">
                  <a:moveTo>
                    <a:pt x="28575" y="156305"/>
                  </a:moveTo>
                  <a:lnTo>
                    <a:pt x="0" y="149162"/>
                  </a:lnTo>
                  <a:lnTo>
                    <a:pt x="13716" y="0"/>
                  </a:lnTo>
                  <a:lnTo>
                    <a:pt x="97212" y="0"/>
                  </a:lnTo>
                  <a:lnTo>
                    <a:pt x="20345" y="302895"/>
                  </a:lnTo>
                  <a:cubicBezTo>
                    <a:pt x="19157" y="306267"/>
                    <a:pt x="16951" y="309182"/>
                    <a:pt x="14030" y="311239"/>
                  </a:cubicBezTo>
                  <a:cubicBezTo>
                    <a:pt x="11110" y="313239"/>
                    <a:pt x="7624" y="314325"/>
                    <a:pt x="4058" y="314325"/>
                  </a:cubicBezTo>
                  <a:lnTo>
                    <a:pt x="3029" y="314325"/>
                  </a:lnTo>
                  <a:lnTo>
                    <a:pt x="28575" y="156305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D0F89CBC-E530-98D4-8369-85A7D3D5518D}"/>
                </a:ext>
              </a:extLst>
            </p:cNvPr>
            <p:cNvSpPr/>
            <p:nvPr/>
          </p:nvSpPr>
          <p:spPr>
            <a:xfrm>
              <a:off x="2736201" y="-553913"/>
              <a:ext cx="94183" cy="314325"/>
            </a:xfrm>
            <a:custGeom>
              <a:avLst/>
              <a:gdLst>
                <a:gd name="connsiteX0" fmla="*/ 43263 w 94183"/>
                <a:gd name="connsiteY0" fmla="*/ 25489 h 314325"/>
                <a:gd name="connsiteX1" fmla="*/ 6629 w 94183"/>
                <a:gd name="connsiteY1" fmla="*/ 18859 h 314325"/>
                <a:gd name="connsiteX2" fmla="*/ 10687 w 94183"/>
                <a:gd name="connsiteY2" fmla="*/ 0 h 314325"/>
                <a:gd name="connsiteX3" fmla="*/ 94183 w 94183"/>
                <a:gd name="connsiteY3" fmla="*/ 0 h 314325"/>
                <a:gd name="connsiteX4" fmla="*/ 17316 w 94183"/>
                <a:gd name="connsiteY4" fmla="*/ 302895 h 314325"/>
                <a:gd name="connsiteX5" fmla="*/ 11001 w 94183"/>
                <a:gd name="connsiteY5" fmla="*/ 311239 h 314325"/>
                <a:gd name="connsiteX6" fmla="*/ 1029 w 94183"/>
                <a:gd name="connsiteY6" fmla="*/ 314325 h 314325"/>
                <a:gd name="connsiteX7" fmla="*/ 0 w 94183"/>
                <a:gd name="connsiteY7" fmla="*/ 314325 h 314325"/>
                <a:gd name="connsiteX8" fmla="*/ 43263 w 94183"/>
                <a:gd name="connsiteY8" fmla="*/ 25489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183" h="314325">
                  <a:moveTo>
                    <a:pt x="43263" y="25489"/>
                  </a:moveTo>
                  <a:lnTo>
                    <a:pt x="6629" y="18859"/>
                  </a:lnTo>
                  <a:lnTo>
                    <a:pt x="10687" y="0"/>
                  </a:lnTo>
                  <a:lnTo>
                    <a:pt x="94183" y="0"/>
                  </a:lnTo>
                  <a:lnTo>
                    <a:pt x="17316" y="302895"/>
                  </a:lnTo>
                  <a:cubicBezTo>
                    <a:pt x="16128" y="306267"/>
                    <a:pt x="13922" y="309182"/>
                    <a:pt x="11001" y="311239"/>
                  </a:cubicBezTo>
                  <a:cubicBezTo>
                    <a:pt x="8081" y="313239"/>
                    <a:pt x="4595" y="314325"/>
                    <a:pt x="1029" y="314325"/>
                  </a:cubicBezTo>
                  <a:lnTo>
                    <a:pt x="0" y="314325"/>
                  </a:lnTo>
                  <a:lnTo>
                    <a:pt x="43263" y="25489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33705C24-9257-804F-CF19-41F146D3FEC5}"/>
                </a:ext>
              </a:extLst>
            </p:cNvPr>
            <p:cNvSpPr/>
            <p:nvPr/>
          </p:nvSpPr>
          <p:spPr>
            <a:xfrm>
              <a:off x="3294156" y="-2766018"/>
              <a:ext cx="85496" cy="409708"/>
            </a:xfrm>
            <a:custGeom>
              <a:avLst/>
              <a:gdLst>
                <a:gd name="connsiteX0" fmla="*/ 2515 w 85496"/>
                <a:gd name="connsiteY0" fmla="*/ 409708 h 409708"/>
                <a:gd name="connsiteX1" fmla="*/ 85496 w 85496"/>
                <a:gd name="connsiteY1" fmla="*/ 457 h 409708"/>
                <a:gd name="connsiteX2" fmla="*/ 82982 w 85496"/>
                <a:gd name="connsiteY2" fmla="*/ 0 h 409708"/>
                <a:gd name="connsiteX3" fmla="*/ 0 w 85496"/>
                <a:gd name="connsiteY3" fmla="*/ 409194 h 409708"/>
                <a:gd name="connsiteX4" fmla="*/ 2515 w 85496"/>
                <a:gd name="connsiteY4" fmla="*/ 409708 h 409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96" h="409708">
                  <a:moveTo>
                    <a:pt x="2515" y="409708"/>
                  </a:moveTo>
                  <a:lnTo>
                    <a:pt x="85496" y="457"/>
                  </a:lnTo>
                  <a:lnTo>
                    <a:pt x="82982" y="0"/>
                  </a:lnTo>
                  <a:lnTo>
                    <a:pt x="0" y="409194"/>
                  </a:lnTo>
                  <a:lnTo>
                    <a:pt x="2515" y="40970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8095A4BA-14C5-73C4-8948-BC02B9824362}"/>
                </a:ext>
              </a:extLst>
            </p:cNvPr>
            <p:cNvSpPr/>
            <p:nvPr/>
          </p:nvSpPr>
          <p:spPr>
            <a:xfrm>
              <a:off x="3270725" y="-2903160"/>
              <a:ext cx="13430" cy="531837"/>
            </a:xfrm>
            <a:custGeom>
              <a:avLst/>
              <a:gdLst>
                <a:gd name="connsiteX0" fmla="*/ 2572 w 13430"/>
                <a:gd name="connsiteY0" fmla="*/ 0 h 531837"/>
                <a:gd name="connsiteX1" fmla="*/ 0 w 13430"/>
                <a:gd name="connsiteY1" fmla="*/ 57 h 531837"/>
                <a:gd name="connsiteX2" fmla="*/ 10859 w 13430"/>
                <a:gd name="connsiteY2" fmla="*/ 531838 h 531837"/>
                <a:gd name="connsiteX3" fmla="*/ 13430 w 13430"/>
                <a:gd name="connsiteY3" fmla="*/ 531786 h 531837"/>
                <a:gd name="connsiteX4" fmla="*/ 2572 w 13430"/>
                <a:gd name="connsiteY4" fmla="*/ 0 h 53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0" h="531837">
                  <a:moveTo>
                    <a:pt x="2572" y="0"/>
                  </a:moveTo>
                  <a:lnTo>
                    <a:pt x="0" y="57"/>
                  </a:lnTo>
                  <a:lnTo>
                    <a:pt x="10859" y="531838"/>
                  </a:lnTo>
                  <a:lnTo>
                    <a:pt x="13430" y="531786"/>
                  </a:lnTo>
                  <a:lnTo>
                    <a:pt x="2572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3F41BEFD-CDE5-876A-E9A1-BC2556521E43}"/>
                </a:ext>
              </a:extLst>
            </p:cNvPr>
            <p:cNvSpPr/>
            <p:nvPr/>
          </p:nvSpPr>
          <p:spPr>
            <a:xfrm>
              <a:off x="3149824" y="-2805531"/>
              <a:ext cx="128799" cy="160934"/>
            </a:xfrm>
            <a:custGeom>
              <a:avLst/>
              <a:gdLst>
                <a:gd name="connsiteX0" fmla="*/ 2012 w 128799"/>
                <a:gd name="connsiteY0" fmla="*/ 0 h 160934"/>
                <a:gd name="connsiteX1" fmla="*/ 0 w 128799"/>
                <a:gd name="connsiteY1" fmla="*/ 1600 h 160934"/>
                <a:gd name="connsiteX2" fmla="*/ 126787 w 128799"/>
                <a:gd name="connsiteY2" fmla="*/ 160935 h 160934"/>
                <a:gd name="connsiteX3" fmla="*/ 128799 w 128799"/>
                <a:gd name="connsiteY3" fmla="*/ 159334 h 160934"/>
                <a:gd name="connsiteX4" fmla="*/ 2012 w 128799"/>
                <a:gd name="connsiteY4" fmla="*/ 0 h 16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99" h="160934">
                  <a:moveTo>
                    <a:pt x="2012" y="0"/>
                  </a:moveTo>
                  <a:lnTo>
                    <a:pt x="0" y="1600"/>
                  </a:lnTo>
                  <a:lnTo>
                    <a:pt x="126787" y="160935"/>
                  </a:lnTo>
                  <a:lnTo>
                    <a:pt x="128799" y="159334"/>
                  </a:lnTo>
                  <a:lnTo>
                    <a:pt x="2012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CA342BAB-6CC3-D1E7-6E69-76B7C5E0542E}"/>
                </a:ext>
              </a:extLst>
            </p:cNvPr>
            <p:cNvSpPr/>
            <p:nvPr/>
          </p:nvSpPr>
          <p:spPr>
            <a:xfrm>
              <a:off x="3204216" y="-2382827"/>
              <a:ext cx="168920" cy="319753"/>
            </a:xfrm>
            <a:custGeom>
              <a:avLst/>
              <a:gdLst>
                <a:gd name="connsiteX0" fmla="*/ 27990 w 168920"/>
                <a:gd name="connsiteY0" fmla="*/ 128301 h 319753"/>
                <a:gd name="connsiteX1" fmla="*/ 40734 w 168920"/>
                <a:gd name="connsiteY1" fmla="*/ 109442 h 319753"/>
                <a:gd name="connsiteX2" fmla="*/ 60051 w 168920"/>
                <a:gd name="connsiteY2" fmla="*/ 45320 h 319753"/>
                <a:gd name="connsiteX3" fmla="*/ 60051 w 168920"/>
                <a:gd name="connsiteY3" fmla="*/ 0 h 319753"/>
                <a:gd name="connsiteX4" fmla="*/ 108914 w 168920"/>
                <a:gd name="connsiteY4" fmla="*/ 0 h 319753"/>
                <a:gd name="connsiteX5" fmla="*/ 108914 w 168920"/>
                <a:gd name="connsiteY5" fmla="*/ 45320 h 319753"/>
                <a:gd name="connsiteX6" fmla="*/ 128059 w 168920"/>
                <a:gd name="connsiteY6" fmla="*/ 109499 h 319753"/>
                <a:gd name="connsiteX7" fmla="*/ 140804 w 168920"/>
                <a:gd name="connsiteY7" fmla="*/ 128359 h 319753"/>
                <a:gd name="connsiteX8" fmla="*/ 166555 w 168920"/>
                <a:gd name="connsiteY8" fmla="*/ 193635 h 319753"/>
                <a:gd name="connsiteX9" fmla="*/ 163664 w 168920"/>
                <a:gd name="connsiteY9" fmla="*/ 263747 h 319753"/>
                <a:gd name="connsiteX10" fmla="*/ 149433 w 168920"/>
                <a:gd name="connsiteY10" fmla="*/ 319754 h 319753"/>
                <a:gd name="connsiteX11" fmla="*/ 19131 w 168920"/>
                <a:gd name="connsiteY11" fmla="*/ 319754 h 319753"/>
                <a:gd name="connsiteX12" fmla="*/ 5130 w 168920"/>
                <a:gd name="connsiteY12" fmla="*/ 263804 h 319753"/>
                <a:gd name="connsiteX13" fmla="*/ 2392 w 168920"/>
                <a:gd name="connsiteY13" fmla="*/ 193664 h 319753"/>
                <a:gd name="connsiteX14" fmla="*/ 27990 w 168920"/>
                <a:gd name="connsiteY14" fmla="*/ 128301 h 319753"/>
                <a:gd name="connsiteX15" fmla="*/ 27990 w 168920"/>
                <a:gd name="connsiteY15" fmla="*/ 128301 h 3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8920" h="319753">
                  <a:moveTo>
                    <a:pt x="27990" y="128301"/>
                  </a:moveTo>
                  <a:lnTo>
                    <a:pt x="40734" y="109442"/>
                  </a:lnTo>
                  <a:cubicBezTo>
                    <a:pt x="53433" y="90474"/>
                    <a:pt x="60159" y="68145"/>
                    <a:pt x="60051" y="45320"/>
                  </a:cubicBezTo>
                  <a:lnTo>
                    <a:pt x="60051" y="0"/>
                  </a:lnTo>
                  <a:lnTo>
                    <a:pt x="108914" y="0"/>
                  </a:lnTo>
                  <a:lnTo>
                    <a:pt x="108914" y="45320"/>
                  </a:lnTo>
                  <a:cubicBezTo>
                    <a:pt x="108760" y="68140"/>
                    <a:pt x="115429" y="90491"/>
                    <a:pt x="128059" y="109499"/>
                  </a:cubicBezTo>
                  <a:lnTo>
                    <a:pt x="140804" y="128359"/>
                  </a:lnTo>
                  <a:cubicBezTo>
                    <a:pt x="153845" y="148081"/>
                    <a:pt x="162618" y="170318"/>
                    <a:pt x="166555" y="193635"/>
                  </a:cubicBezTo>
                  <a:cubicBezTo>
                    <a:pt x="170493" y="216953"/>
                    <a:pt x="169504" y="240836"/>
                    <a:pt x="163664" y="263747"/>
                  </a:cubicBezTo>
                  <a:lnTo>
                    <a:pt x="149433" y="319754"/>
                  </a:lnTo>
                  <a:lnTo>
                    <a:pt x="19131" y="319754"/>
                  </a:lnTo>
                  <a:lnTo>
                    <a:pt x="5130" y="263804"/>
                  </a:lnTo>
                  <a:cubicBezTo>
                    <a:pt x="-614" y="240864"/>
                    <a:pt x="-1546" y="216981"/>
                    <a:pt x="2392" y="193664"/>
                  </a:cubicBezTo>
                  <a:cubicBezTo>
                    <a:pt x="6324" y="170341"/>
                    <a:pt x="15039" y="148087"/>
                    <a:pt x="27990" y="128301"/>
                  </a:cubicBezTo>
                  <a:lnTo>
                    <a:pt x="27990" y="128301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2B7F89AB-B974-59A7-9285-674FABAECA1F}"/>
                </a:ext>
              </a:extLst>
            </p:cNvPr>
            <p:cNvSpPr/>
            <p:nvPr/>
          </p:nvSpPr>
          <p:spPr>
            <a:xfrm>
              <a:off x="3203872" y="-2382827"/>
              <a:ext cx="90398" cy="320154"/>
            </a:xfrm>
            <a:custGeom>
              <a:avLst/>
              <a:gdLst>
                <a:gd name="connsiteX0" fmla="*/ 28334 w 90398"/>
                <a:gd name="connsiteY0" fmla="*/ 128301 h 320154"/>
                <a:gd name="connsiteX1" fmla="*/ 41078 w 90398"/>
                <a:gd name="connsiteY1" fmla="*/ 109442 h 320154"/>
                <a:gd name="connsiteX2" fmla="*/ 60395 w 90398"/>
                <a:gd name="connsiteY2" fmla="*/ 45320 h 320154"/>
                <a:gd name="connsiteX3" fmla="*/ 60395 w 90398"/>
                <a:gd name="connsiteY3" fmla="*/ 0 h 320154"/>
                <a:gd name="connsiteX4" fmla="*/ 74625 w 90398"/>
                <a:gd name="connsiteY4" fmla="*/ 0 h 320154"/>
                <a:gd name="connsiteX5" fmla="*/ 74625 w 90398"/>
                <a:gd name="connsiteY5" fmla="*/ 41205 h 320154"/>
                <a:gd name="connsiteX6" fmla="*/ 53251 w 90398"/>
                <a:gd name="connsiteY6" fmla="*/ 112985 h 320154"/>
                <a:gd name="connsiteX7" fmla="*/ 39535 w 90398"/>
                <a:gd name="connsiteY7" fmla="*/ 233629 h 320154"/>
                <a:gd name="connsiteX8" fmla="*/ 64453 w 90398"/>
                <a:gd name="connsiteY8" fmla="*/ 295237 h 320154"/>
                <a:gd name="connsiteX9" fmla="*/ 74111 w 90398"/>
                <a:gd name="connsiteY9" fmla="*/ 311010 h 320154"/>
                <a:gd name="connsiteX10" fmla="*/ 81083 w 90398"/>
                <a:gd name="connsiteY10" fmla="*/ 317674 h 320154"/>
                <a:gd name="connsiteX11" fmla="*/ 90399 w 90398"/>
                <a:gd name="connsiteY11" fmla="*/ 320154 h 320154"/>
                <a:gd name="connsiteX12" fmla="*/ 18961 w 90398"/>
                <a:gd name="connsiteY12" fmla="*/ 320154 h 320154"/>
                <a:gd name="connsiteX13" fmla="*/ 4731 w 90398"/>
                <a:gd name="connsiteY13" fmla="*/ 264147 h 320154"/>
                <a:gd name="connsiteX14" fmla="*/ 2582 w 90398"/>
                <a:gd name="connsiteY14" fmla="*/ 193801 h 320154"/>
                <a:gd name="connsiteX15" fmla="*/ 28334 w 90398"/>
                <a:gd name="connsiteY15" fmla="*/ 128301 h 320154"/>
                <a:gd name="connsiteX16" fmla="*/ 28334 w 90398"/>
                <a:gd name="connsiteY16" fmla="*/ 128301 h 3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398" h="320154">
                  <a:moveTo>
                    <a:pt x="28334" y="128301"/>
                  </a:moveTo>
                  <a:lnTo>
                    <a:pt x="41078" y="109442"/>
                  </a:lnTo>
                  <a:cubicBezTo>
                    <a:pt x="53777" y="90474"/>
                    <a:pt x="60503" y="68145"/>
                    <a:pt x="60395" y="45320"/>
                  </a:cubicBezTo>
                  <a:lnTo>
                    <a:pt x="60395" y="0"/>
                  </a:lnTo>
                  <a:lnTo>
                    <a:pt x="74625" y="0"/>
                  </a:lnTo>
                  <a:lnTo>
                    <a:pt x="74625" y="41205"/>
                  </a:lnTo>
                  <a:cubicBezTo>
                    <a:pt x="74505" y="66682"/>
                    <a:pt x="67087" y="91589"/>
                    <a:pt x="53251" y="112985"/>
                  </a:cubicBezTo>
                  <a:cubicBezTo>
                    <a:pt x="31877" y="152190"/>
                    <a:pt x="31877" y="196996"/>
                    <a:pt x="39535" y="233629"/>
                  </a:cubicBezTo>
                  <a:cubicBezTo>
                    <a:pt x="44210" y="255455"/>
                    <a:pt x="52640" y="276303"/>
                    <a:pt x="64453" y="295237"/>
                  </a:cubicBezTo>
                  <a:lnTo>
                    <a:pt x="74111" y="311010"/>
                  </a:lnTo>
                  <a:cubicBezTo>
                    <a:pt x="75837" y="313782"/>
                    <a:pt x="78231" y="316074"/>
                    <a:pt x="81083" y="317674"/>
                  </a:cubicBezTo>
                  <a:cubicBezTo>
                    <a:pt x="83929" y="319274"/>
                    <a:pt x="87135" y="320125"/>
                    <a:pt x="90399" y="320154"/>
                  </a:cubicBezTo>
                  <a:lnTo>
                    <a:pt x="18961" y="320154"/>
                  </a:lnTo>
                  <a:lnTo>
                    <a:pt x="4731" y="264147"/>
                  </a:lnTo>
                  <a:cubicBezTo>
                    <a:pt x="-744" y="241087"/>
                    <a:pt x="-1476" y="217153"/>
                    <a:pt x="2582" y="193801"/>
                  </a:cubicBezTo>
                  <a:cubicBezTo>
                    <a:pt x="6640" y="170450"/>
                    <a:pt x="15401" y="148161"/>
                    <a:pt x="28334" y="128301"/>
                  </a:cubicBezTo>
                  <a:lnTo>
                    <a:pt x="28334" y="12830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2A1F70F2-C0A5-051B-7B48-EBB796E90B3C}"/>
                </a:ext>
              </a:extLst>
            </p:cNvPr>
            <p:cNvSpPr/>
            <p:nvPr/>
          </p:nvSpPr>
          <p:spPr>
            <a:xfrm>
              <a:off x="3176164" y="-2641608"/>
              <a:ext cx="152441" cy="127130"/>
            </a:xfrm>
            <a:custGeom>
              <a:avLst/>
              <a:gdLst>
                <a:gd name="connsiteX0" fmla="*/ 1640 w 152441"/>
                <a:gd name="connsiteY0" fmla="*/ 0 h 127130"/>
                <a:gd name="connsiteX1" fmla="*/ 0 w 152441"/>
                <a:gd name="connsiteY1" fmla="*/ 1983 h 127130"/>
                <a:gd name="connsiteX2" fmla="*/ 150796 w 152441"/>
                <a:gd name="connsiteY2" fmla="*/ 127130 h 127130"/>
                <a:gd name="connsiteX3" fmla="*/ 152442 w 152441"/>
                <a:gd name="connsiteY3" fmla="*/ 125153 h 127130"/>
                <a:gd name="connsiteX4" fmla="*/ 1640 w 152441"/>
                <a:gd name="connsiteY4" fmla="*/ 0 h 12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41" h="127130">
                  <a:moveTo>
                    <a:pt x="1640" y="0"/>
                  </a:moveTo>
                  <a:lnTo>
                    <a:pt x="0" y="1983"/>
                  </a:lnTo>
                  <a:lnTo>
                    <a:pt x="150796" y="127130"/>
                  </a:lnTo>
                  <a:lnTo>
                    <a:pt x="152442" y="125153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37E89971-9E94-07DA-6D05-A7F1DC59D9EA}"/>
                </a:ext>
              </a:extLst>
            </p:cNvPr>
            <p:cNvSpPr/>
            <p:nvPr/>
          </p:nvSpPr>
          <p:spPr>
            <a:xfrm>
              <a:off x="3307358" y="-2545133"/>
              <a:ext cx="134931" cy="127730"/>
            </a:xfrm>
            <a:custGeom>
              <a:avLst/>
              <a:gdLst>
                <a:gd name="connsiteX0" fmla="*/ 1543 w 134931"/>
                <a:gd name="connsiteY0" fmla="*/ 127730 h 127730"/>
                <a:gd name="connsiteX1" fmla="*/ 134931 w 134931"/>
                <a:gd name="connsiteY1" fmla="*/ 1543 h 127730"/>
                <a:gd name="connsiteX2" fmla="*/ 133388 w 134931"/>
                <a:gd name="connsiteY2" fmla="*/ 0 h 127730"/>
                <a:gd name="connsiteX3" fmla="*/ 0 w 134931"/>
                <a:gd name="connsiteY3" fmla="*/ 125730 h 127730"/>
                <a:gd name="connsiteX4" fmla="*/ 1543 w 134931"/>
                <a:gd name="connsiteY4" fmla="*/ 127730 h 12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931" h="127730">
                  <a:moveTo>
                    <a:pt x="1543" y="127730"/>
                  </a:moveTo>
                  <a:lnTo>
                    <a:pt x="134931" y="1543"/>
                  </a:lnTo>
                  <a:lnTo>
                    <a:pt x="133388" y="0"/>
                  </a:lnTo>
                  <a:lnTo>
                    <a:pt x="0" y="125730"/>
                  </a:lnTo>
                  <a:lnTo>
                    <a:pt x="1543" y="12773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4DADE61E-5CBB-CCE9-9AD0-D49C8AA5C11C}"/>
                </a:ext>
              </a:extLst>
            </p:cNvPr>
            <p:cNvSpPr/>
            <p:nvPr/>
          </p:nvSpPr>
          <p:spPr>
            <a:xfrm>
              <a:off x="3116045" y="-2836756"/>
              <a:ext cx="110445" cy="126688"/>
            </a:xfrm>
            <a:custGeom>
              <a:avLst/>
              <a:gdLst>
                <a:gd name="connsiteX0" fmla="*/ 110445 w 110445"/>
                <a:gd name="connsiteY0" fmla="*/ 126689 h 126688"/>
                <a:gd name="connsiteX1" fmla="*/ 89586 w 110445"/>
                <a:gd name="connsiteY1" fmla="*/ 35249 h 126688"/>
                <a:gd name="connsiteX2" fmla="*/ 79059 w 110445"/>
                <a:gd name="connsiteY2" fmla="*/ 15132 h 126688"/>
                <a:gd name="connsiteX3" fmla="*/ 60159 w 110445"/>
                <a:gd name="connsiteY3" fmla="*/ 2559 h 126688"/>
                <a:gd name="connsiteX4" fmla="*/ 37539 w 110445"/>
                <a:gd name="connsiteY4" fmla="*/ 627 h 126688"/>
                <a:gd name="connsiteX5" fmla="*/ 16777 w 110445"/>
                <a:gd name="connsiteY5" fmla="*/ 9817 h 126688"/>
                <a:gd name="connsiteX6" fmla="*/ 16777 w 110445"/>
                <a:gd name="connsiteY6" fmla="*/ 9817 h 126688"/>
                <a:gd name="connsiteX7" fmla="*/ 3369 w 110445"/>
                <a:gd name="connsiteY7" fmla="*/ 27979 h 126688"/>
                <a:gd name="connsiteX8" fmla="*/ 289 w 110445"/>
                <a:gd name="connsiteY8" fmla="*/ 50342 h 126688"/>
                <a:gd name="connsiteX9" fmla="*/ 8284 w 110445"/>
                <a:gd name="connsiteY9" fmla="*/ 71459 h 126688"/>
                <a:gd name="connsiteX10" fmla="*/ 25406 w 110445"/>
                <a:gd name="connsiteY10" fmla="*/ 86169 h 126688"/>
                <a:gd name="connsiteX11" fmla="*/ 110445 w 110445"/>
                <a:gd name="connsiteY11" fmla="*/ 126689 h 12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45" h="126688">
                  <a:moveTo>
                    <a:pt x="110445" y="126689"/>
                  </a:moveTo>
                  <a:lnTo>
                    <a:pt x="89586" y="35249"/>
                  </a:lnTo>
                  <a:cubicBezTo>
                    <a:pt x="87825" y="27768"/>
                    <a:pt x="84202" y="20847"/>
                    <a:pt x="79059" y="15132"/>
                  </a:cubicBezTo>
                  <a:cubicBezTo>
                    <a:pt x="73915" y="9417"/>
                    <a:pt x="67417" y="5096"/>
                    <a:pt x="60159" y="2559"/>
                  </a:cubicBezTo>
                  <a:cubicBezTo>
                    <a:pt x="52901" y="21"/>
                    <a:pt x="45117" y="-642"/>
                    <a:pt x="37539" y="627"/>
                  </a:cubicBezTo>
                  <a:cubicBezTo>
                    <a:pt x="29955" y="1896"/>
                    <a:pt x="22812" y="5056"/>
                    <a:pt x="16777" y="9817"/>
                  </a:cubicBezTo>
                  <a:lnTo>
                    <a:pt x="16777" y="9817"/>
                  </a:lnTo>
                  <a:cubicBezTo>
                    <a:pt x="10862" y="14657"/>
                    <a:pt x="6250" y="20898"/>
                    <a:pt x="3369" y="27979"/>
                  </a:cubicBezTo>
                  <a:cubicBezTo>
                    <a:pt x="489" y="35060"/>
                    <a:pt x="-568" y="42747"/>
                    <a:pt x="289" y="50342"/>
                  </a:cubicBezTo>
                  <a:cubicBezTo>
                    <a:pt x="1146" y="57937"/>
                    <a:pt x="3895" y="65195"/>
                    <a:pt x="8284" y="71459"/>
                  </a:cubicBezTo>
                  <a:cubicBezTo>
                    <a:pt x="12673" y="77717"/>
                    <a:pt x="18560" y="82774"/>
                    <a:pt x="25406" y="86169"/>
                  </a:cubicBezTo>
                  <a:lnTo>
                    <a:pt x="110445" y="126689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AB541BF5-10B6-8CE4-6233-675D1CD1A533}"/>
                </a:ext>
              </a:extLst>
            </p:cNvPr>
            <p:cNvSpPr/>
            <p:nvPr/>
          </p:nvSpPr>
          <p:spPr>
            <a:xfrm>
              <a:off x="3116045" y="-2836756"/>
              <a:ext cx="110445" cy="126688"/>
            </a:xfrm>
            <a:custGeom>
              <a:avLst/>
              <a:gdLst>
                <a:gd name="connsiteX0" fmla="*/ 110445 w 110445"/>
                <a:gd name="connsiteY0" fmla="*/ 126689 h 126688"/>
                <a:gd name="connsiteX1" fmla="*/ 89586 w 110445"/>
                <a:gd name="connsiteY1" fmla="*/ 35249 h 126688"/>
                <a:gd name="connsiteX2" fmla="*/ 79059 w 110445"/>
                <a:gd name="connsiteY2" fmla="*/ 15132 h 126688"/>
                <a:gd name="connsiteX3" fmla="*/ 60159 w 110445"/>
                <a:gd name="connsiteY3" fmla="*/ 2559 h 126688"/>
                <a:gd name="connsiteX4" fmla="*/ 37539 w 110445"/>
                <a:gd name="connsiteY4" fmla="*/ 627 h 126688"/>
                <a:gd name="connsiteX5" fmla="*/ 16777 w 110445"/>
                <a:gd name="connsiteY5" fmla="*/ 9817 h 126688"/>
                <a:gd name="connsiteX6" fmla="*/ 16777 w 110445"/>
                <a:gd name="connsiteY6" fmla="*/ 9817 h 126688"/>
                <a:gd name="connsiteX7" fmla="*/ 3369 w 110445"/>
                <a:gd name="connsiteY7" fmla="*/ 27979 h 126688"/>
                <a:gd name="connsiteX8" fmla="*/ 289 w 110445"/>
                <a:gd name="connsiteY8" fmla="*/ 50342 h 126688"/>
                <a:gd name="connsiteX9" fmla="*/ 8284 w 110445"/>
                <a:gd name="connsiteY9" fmla="*/ 71459 h 126688"/>
                <a:gd name="connsiteX10" fmla="*/ 25406 w 110445"/>
                <a:gd name="connsiteY10" fmla="*/ 86169 h 126688"/>
                <a:gd name="connsiteX11" fmla="*/ 110445 w 110445"/>
                <a:gd name="connsiteY11" fmla="*/ 126689 h 12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45" h="126688">
                  <a:moveTo>
                    <a:pt x="110445" y="126689"/>
                  </a:moveTo>
                  <a:lnTo>
                    <a:pt x="89586" y="35249"/>
                  </a:lnTo>
                  <a:cubicBezTo>
                    <a:pt x="87825" y="27768"/>
                    <a:pt x="84202" y="20847"/>
                    <a:pt x="79059" y="15132"/>
                  </a:cubicBezTo>
                  <a:cubicBezTo>
                    <a:pt x="73915" y="9417"/>
                    <a:pt x="67417" y="5096"/>
                    <a:pt x="60159" y="2559"/>
                  </a:cubicBezTo>
                  <a:cubicBezTo>
                    <a:pt x="52901" y="21"/>
                    <a:pt x="45117" y="-642"/>
                    <a:pt x="37539" y="627"/>
                  </a:cubicBezTo>
                  <a:cubicBezTo>
                    <a:pt x="29955" y="1896"/>
                    <a:pt x="22812" y="5056"/>
                    <a:pt x="16777" y="9817"/>
                  </a:cubicBezTo>
                  <a:lnTo>
                    <a:pt x="16777" y="9817"/>
                  </a:lnTo>
                  <a:cubicBezTo>
                    <a:pt x="10862" y="14657"/>
                    <a:pt x="6250" y="20898"/>
                    <a:pt x="3369" y="27979"/>
                  </a:cubicBezTo>
                  <a:cubicBezTo>
                    <a:pt x="489" y="35060"/>
                    <a:pt x="-568" y="42747"/>
                    <a:pt x="289" y="50342"/>
                  </a:cubicBezTo>
                  <a:cubicBezTo>
                    <a:pt x="1146" y="57937"/>
                    <a:pt x="3895" y="65195"/>
                    <a:pt x="8284" y="71459"/>
                  </a:cubicBezTo>
                  <a:cubicBezTo>
                    <a:pt x="12673" y="77717"/>
                    <a:pt x="18560" y="82774"/>
                    <a:pt x="25406" y="86169"/>
                  </a:cubicBezTo>
                  <a:lnTo>
                    <a:pt x="110445" y="12668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AAEAE256-81BE-C102-4092-5CC322021906}"/>
                </a:ext>
              </a:extLst>
            </p:cNvPr>
            <p:cNvSpPr/>
            <p:nvPr/>
          </p:nvSpPr>
          <p:spPr>
            <a:xfrm>
              <a:off x="3115975" y="-2827282"/>
              <a:ext cx="110972" cy="117043"/>
            </a:xfrm>
            <a:custGeom>
              <a:avLst/>
              <a:gdLst>
                <a:gd name="connsiteX0" fmla="*/ 44 w 110972"/>
                <a:gd name="connsiteY0" fmla="*/ 36290 h 117043"/>
                <a:gd name="connsiteX1" fmla="*/ 7148 w 110972"/>
                <a:gd name="connsiteY1" fmla="*/ 60099 h 117043"/>
                <a:gd name="connsiteX2" fmla="*/ 25990 w 110972"/>
                <a:gd name="connsiteY2" fmla="*/ 76295 h 117043"/>
                <a:gd name="connsiteX3" fmla="*/ 110972 w 110972"/>
                <a:gd name="connsiteY3" fmla="*/ 117043 h 117043"/>
                <a:gd name="connsiteX4" fmla="*/ 17304 w 110972"/>
                <a:gd name="connsiteY4" fmla="*/ 0 h 117043"/>
                <a:gd name="connsiteX5" fmla="*/ 4142 w 110972"/>
                <a:gd name="connsiteY5" fmla="*/ 15990 h 117043"/>
                <a:gd name="connsiteX6" fmla="*/ 44 w 110972"/>
                <a:gd name="connsiteY6" fmla="*/ 36290 h 11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972" h="117043">
                  <a:moveTo>
                    <a:pt x="44" y="36290"/>
                  </a:moveTo>
                  <a:cubicBezTo>
                    <a:pt x="79" y="44743"/>
                    <a:pt x="2548" y="53006"/>
                    <a:pt x="7148" y="60099"/>
                  </a:cubicBezTo>
                  <a:cubicBezTo>
                    <a:pt x="11749" y="67191"/>
                    <a:pt x="18287" y="72815"/>
                    <a:pt x="25990" y="76295"/>
                  </a:cubicBezTo>
                  <a:lnTo>
                    <a:pt x="110972" y="117043"/>
                  </a:lnTo>
                  <a:lnTo>
                    <a:pt x="17304" y="0"/>
                  </a:lnTo>
                  <a:cubicBezTo>
                    <a:pt x="11674" y="4172"/>
                    <a:pt x="7154" y="9664"/>
                    <a:pt x="4142" y="15990"/>
                  </a:cubicBezTo>
                  <a:cubicBezTo>
                    <a:pt x="1136" y="22317"/>
                    <a:pt x="-276" y="29289"/>
                    <a:pt x="44" y="36290"/>
                  </a:cubicBez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F55A2D7F-5245-2E7B-0ADD-D310BB13E293}"/>
                </a:ext>
              </a:extLst>
            </p:cNvPr>
            <p:cNvSpPr/>
            <p:nvPr/>
          </p:nvSpPr>
          <p:spPr>
            <a:xfrm>
              <a:off x="3208163" y="-2970559"/>
              <a:ext cx="133576" cy="219800"/>
            </a:xfrm>
            <a:custGeom>
              <a:avLst/>
              <a:gdLst>
                <a:gd name="connsiteX0" fmla="*/ 66619 w 133576"/>
                <a:gd name="connsiteY0" fmla="*/ 219800 h 219800"/>
                <a:gd name="connsiteX1" fmla="*/ 126912 w 133576"/>
                <a:gd name="connsiteY1" fmla="*/ 95613 h 219800"/>
                <a:gd name="connsiteX2" fmla="*/ 133473 w 133576"/>
                <a:gd name="connsiteY2" fmla="*/ 62872 h 219800"/>
                <a:gd name="connsiteX3" fmla="*/ 123312 w 133576"/>
                <a:gd name="connsiteY3" fmla="*/ 31068 h 219800"/>
                <a:gd name="connsiteX4" fmla="*/ 98989 w 133576"/>
                <a:gd name="connsiteY4" fmla="*/ 8191 h 219800"/>
                <a:gd name="connsiteX5" fmla="*/ 66619 w 133576"/>
                <a:gd name="connsiteY5" fmla="*/ 1 h 219800"/>
                <a:gd name="connsiteX6" fmla="*/ 66619 w 133576"/>
                <a:gd name="connsiteY6" fmla="*/ 1 h 219800"/>
                <a:gd name="connsiteX7" fmla="*/ 34398 w 133576"/>
                <a:gd name="connsiteY7" fmla="*/ 8391 h 219800"/>
                <a:gd name="connsiteX8" fmla="*/ 10229 w 133576"/>
                <a:gd name="connsiteY8" fmla="*/ 31285 h 219800"/>
                <a:gd name="connsiteX9" fmla="*/ 108 w 133576"/>
                <a:gd name="connsiteY9" fmla="*/ 63003 h 219800"/>
                <a:gd name="connsiteX10" fmla="*/ 6554 w 133576"/>
                <a:gd name="connsiteY10" fmla="*/ 95670 h 219800"/>
                <a:gd name="connsiteX11" fmla="*/ 66619 w 133576"/>
                <a:gd name="connsiteY11" fmla="*/ 219800 h 2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576" h="219800">
                  <a:moveTo>
                    <a:pt x="66619" y="219800"/>
                  </a:moveTo>
                  <a:lnTo>
                    <a:pt x="126912" y="95613"/>
                  </a:lnTo>
                  <a:cubicBezTo>
                    <a:pt x="131844" y="85434"/>
                    <a:pt x="134102" y="74165"/>
                    <a:pt x="133473" y="62872"/>
                  </a:cubicBezTo>
                  <a:cubicBezTo>
                    <a:pt x="132844" y="51579"/>
                    <a:pt x="129347" y="40635"/>
                    <a:pt x="123312" y="31068"/>
                  </a:cubicBezTo>
                  <a:cubicBezTo>
                    <a:pt x="117282" y="21501"/>
                    <a:pt x="108910" y="13625"/>
                    <a:pt x="98989" y="8191"/>
                  </a:cubicBezTo>
                  <a:cubicBezTo>
                    <a:pt x="89073" y="2756"/>
                    <a:pt x="77929" y="-62"/>
                    <a:pt x="66619" y="1"/>
                  </a:cubicBezTo>
                  <a:lnTo>
                    <a:pt x="66619" y="1"/>
                  </a:lnTo>
                  <a:cubicBezTo>
                    <a:pt x="55343" y="35"/>
                    <a:pt x="44256" y="2916"/>
                    <a:pt x="34398" y="8391"/>
                  </a:cubicBezTo>
                  <a:cubicBezTo>
                    <a:pt x="24539" y="13860"/>
                    <a:pt x="16224" y="21735"/>
                    <a:pt x="10229" y="31285"/>
                  </a:cubicBezTo>
                  <a:cubicBezTo>
                    <a:pt x="4228" y="40835"/>
                    <a:pt x="748" y="51750"/>
                    <a:pt x="108" y="63003"/>
                  </a:cubicBezTo>
                  <a:cubicBezTo>
                    <a:pt x="-532" y="74262"/>
                    <a:pt x="1685" y="85503"/>
                    <a:pt x="6554" y="95670"/>
                  </a:cubicBezTo>
                  <a:lnTo>
                    <a:pt x="66619" y="21980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FE697C2A-C9FD-5F14-0878-D86F733F9DF9}"/>
                </a:ext>
              </a:extLst>
            </p:cNvPr>
            <p:cNvSpPr/>
            <p:nvPr/>
          </p:nvSpPr>
          <p:spPr>
            <a:xfrm>
              <a:off x="3208163" y="-2970559"/>
              <a:ext cx="133576" cy="219800"/>
            </a:xfrm>
            <a:custGeom>
              <a:avLst/>
              <a:gdLst>
                <a:gd name="connsiteX0" fmla="*/ 66619 w 133576"/>
                <a:gd name="connsiteY0" fmla="*/ 219800 h 219800"/>
                <a:gd name="connsiteX1" fmla="*/ 126912 w 133576"/>
                <a:gd name="connsiteY1" fmla="*/ 95613 h 219800"/>
                <a:gd name="connsiteX2" fmla="*/ 133473 w 133576"/>
                <a:gd name="connsiteY2" fmla="*/ 62872 h 219800"/>
                <a:gd name="connsiteX3" fmla="*/ 123312 w 133576"/>
                <a:gd name="connsiteY3" fmla="*/ 31068 h 219800"/>
                <a:gd name="connsiteX4" fmla="*/ 98989 w 133576"/>
                <a:gd name="connsiteY4" fmla="*/ 8191 h 219800"/>
                <a:gd name="connsiteX5" fmla="*/ 66619 w 133576"/>
                <a:gd name="connsiteY5" fmla="*/ 1 h 219800"/>
                <a:gd name="connsiteX6" fmla="*/ 66619 w 133576"/>
                <a:gd name="connsiteY6" fmla="*/ 1 h 219800"/>
                <a:gd name="connsiteX7" fmla="*/ 34398 w 133576"/>
                <a:gd name="connsiteY7" fmla="*/ 8391 h 219800"/>
                <a:gd name="connsiteX8" fmla="*/ 10229 w 133576"/>
                <a:gd name="connsiteY8" fmla="*/ 31285 h 219800"/>
                <a:gd name="connsiteX9" fmla="*/ 108 w 133576"/>
                <a:gd name="connsiteY9" fmla="*/ 63003 h 219800"/>
                <a:gd name="connsiteX10" fmla="*/ 6554 w 133576"/>
                <a:gd name="connsiteY10" fmla="*/ 95670 h 219800"/>
                <a:gd name="connsiteX11" fmla="*/ 66619 w 133576"/>
                <a:gd name="connsiteY11" fmla="*/ 219800 h 2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576" h="219800">
                  <a:moveTo>
                    <a:pt x="66619" y="219800"/>
                  </a:moveTo>
                  <a:lnTo>
                    <a:pt x="126912" y="95613"/>
                  </a:lnTo>
                  <a:cubicBezTo>
                    <a:pt x="131844" y="85434"/>
                    <a:pt x="134102" y="74165"/>
                    <a:pt x="133473" y="62872"/>
                  </a:cubicBezTo>
                  <a:cubicBezTo>
                    <a:pt x="132844" y="51579"/>
                    <a:pt x="129347" y="40635"/>
                    <a:pt x="123312" y="31068"/>
                  </a:cubicBezTo>
                  <a:cubicBezTo>
                    <a:pt x="117282" y="21501"/>
                    <a:pt x="108910" y="13625"/>
                    <a:pt x="98989" y="8191"/>
                  </a:cubicBezTo>
                  <a:cubicBezTo>
                    <a:pt x="89073" y="2756"/>
                    <a:pt x="77929" y="-62"/>
                    <a:pt x="66619" y="1"/>
                  </a:cubicBezTo>
                  <a:lnTo>
                    <a:pt x="66619" y="1"/>
                  </a:lnTo>
                  <a:cubicBezTo>
                    <a:pt x="55343" y="35"/>
                    <a:pt x="44256" y="2916"/>
                    <a:pt x="34398" y="8391"/>
                  </a:cubicBezTo>
                  <a:cubicBezTo>
                    <a:pt x="24539" y="13860"/>
                    <a:pt x="16224" y="21735"/>
                    <a:pt x="10229" y="31285"/>
                  </a:cubicBezTo>
                  <a:cubicBezTo>
                    <a:pt x="4228" y="40835"/>
                    <a:pt x="748" y="51750"/>
                    <a:pt x="108" y="63003"/>
                  </a:cubicBezTo>
                  <a:cubicBezTo>
                    <a:pt x="-532" y="74262"/>
                    <a:pt x="1685" y="85503"/>
                    <a:pt x="6554" y="95670"/>
                  </a:cubicBezTo>
                  <a:lnTo>
                    <a:pt x="66619" y="21980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036D58F5-BB27-F35C-5FE1-14A1835B23DC}"/>
                </a:ext>
              </a:extLst>
            </p:cNvPr>
            <p:cNvSpPr/>
            <p:nvPr/>
          </p:nvSpPr>
          <p:spPr>
            <a:xfrm>
              <a:off x="3208086" y="-2970157"/>
              <a:ext cx="66695" cy="219398"/>
            </a:xfrm>
            <a:custGeom>
              <a:avLst/>
              <a:gdLst>
                <a:gd name="connsiteX0" fmla="*/ 63667 w 66695"/>
                <a:gd name="connsiteY0" fmla="*/ 0 h 219398"/>
                <a:gd name="connsiteX1" fmla="*/ 66696 w 66695"/>
                <a:gd name="connsiteY1" fmla="*/ 219399 h 219398"/>
                <a:gd name="connsiteX2" fmla="*/ 6631 w 66695"/>
                <a:gd name="connsiteY2" fmla="*/ 95212 h 219398"/>
                <a:gd name="connsiteX3" fmla="*/ 65 w 66695"/>
                <a:gd name="connsiteY3" fmla="*/ 63351 h 219398"/>
                <a:gd name="connsiteX4" fmla="*/ 9432 w 66695"/>
                <a:gd name="connsiteY4" fmla="*/ 32198 h 219398"/>
                <a:gd name="connsiteX5" fmla="*/ 32480 w 66695"/>
                <a:gd name="connsiteY5" fmla="*/ 9241 h 219398"/>
                <a:gd name="connsiteX6" fmla="*/ 63667 w 66695"/>
                <a:gd name="connsiteY6" fmla="*/ 0 h 21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95" h="219398">
                  <a:moveTo>
                    <a:pt x="63667" y="0"/>
                  </a:moveTo>
                  <a:lnTo>
                    <a:pt x="66696" y="219399"/>
                  </a:lnTo>
                  <a:lnTo>
                    <a:pt x="6631" y="95212"/>
                  </a:lnTo>
                  <a:cubicBezTo>
                    <a:pt x="1836" y="85302"/>
                    <a:pt x="-421" y="74352"/>
                    <a:pt x="65" y="63351"/>
                  </a:cubicBezTo>
                  <a:cubicBezTo>
                    <a:pt x="556" y="52349"/>
                    <a:pt x="3774" y="41645"/>
                    <a:pt x="9432" y="32198"/>
                  </a:cubicBezTo>
                  <a:cubicBezTo>
                    <a:pt x="15090" y="22752"/>
                    <a:pt x="23010" y="14865"/>
                    <a:pt x="32480" y="9241"/>
                  </a:cubicBezTo>
                  <a:cubicBezTo>
                    <a:pt x="41950" y="3623"/>
                    <a:pt x="52666" y="446"/>
                    <a:pt x="63667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6AA35C89-F333-2F99-94CB-26E02E0F42AA}"/>
                </a:ext>
              </a:extLst>
            </p:cNvPr>
            <p:cNvSpPr/>
            <p:nvPr/>
          </p:nvSpPr>
          <p:spPr>
            <a:xfrm>
              <a:off x="3312524" y="-2797047"/>
              <a:ext cx="131313" cy="211680"/>
            </a:xfrm>
            <a:custGeom>
              <a:avLst/>
              <a:gdLst>
                <a:gd name="connsiteX0" fmla="*/ 28952 w 131313"/>
                <a:gd name="connsiteY0" fmla="*/ 211681 h 211680"/>
                <a:gd name="connsiteX1" fmla="*/ 115992 w 131313"/>
                <a:gd name="connsiteY1" fmla="*/ 107839 h 211680"/>
                <a:gd name="connsiteX2" fmla="*/ 130108 w 131313"/>
                <a:gd name="connsiteY2" fmla="*/ 78190 h 211680"/>
                <a:gd name="connsiteX3" fmla="*/ 128119 w 131313"/>
                <a:gd name="connsiteY3" fmla="*/ 45414 h 211680"/>
                <a:gd name="connsiteX4" fmla="*/ 110517 w 131313"/>
                <a:gd name="connsiteY4" fmla="*/ 17691 h 211680"/>
                <a:gd name="connsiteX5" fmla="*/ 81702 w 131313"/>
                <a:gd name="connsiteY5" fmla="*/ 1940 h 211680"/>
                <a:gd name="connsiteX6" fmla="*/ 48926 w 131313"/>
                <a:gd name="connsiteY6" fmla="*/ 2209 h 211680"/>
                <a:gd name="connsiteX7" fmla="*/ 20346 w 131313"/>
                <a:gd name="connsiteY7" fmla="*/ 18245 h 211680"/>
                <a:gd name="connsiteX8" fmla="*/ 3035 w 131313"/>
                <a:gd name="connsiteY8" fmla="*/ 46077 h 211680"/>
                <a:gd name="connsiteX9" fmla="*/ 1292 w 131313"/>
                <a:gd name="connsiteY9" fmla="*/ 78807 h 211680"/>
                <a:gd name="connsiteX10" fmla="*/ 28952 w 131313"/>
                <a:gd name="connsiteY10" fmla="*/ 211681 h 21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313" h="211680">
                  <a:moveTo>
                    <a:pt x="28952" y="211681"/>
                  </a:moveTo>
                  <a:lnTo>
                    <a:pt x="115992" y="107839"/>
                  </a:lnTo>
                  <a:cubicBezTo>
                    <a:pt x="123130" y="99312"/>
                    <a:pt x="127988" y="89106"/>
                    <a:pt x="130108" y="78190"/>
                  </a:cubicBezTo>
                  <a:cubicBezTo>
                    <a:pt x="132228" y="67274"/>
                    <a:pt x="131543" y="55993"/>
                    <a:pt x="128119" y="45414"/>
                  </a:cubicBezTo>
                  <a:cubicBezTo>
                    <a:pt x="124690" y="34830"/>
                    <a:pt x="118638" y="25292"/>
                    <a:pt x="110517" y="17691"/>
                  </a:cubicBezTo>
                  <a:cubicBezTo>
                    <a:pt x="102402" y="10084"/>
                    <a:pt x="92486" y="4666"/>
                    <a:pt x="81702" y="1940"/>
                  </a:cubicBezTo>
                  <a:cubicBezTo>
                    <a:pt x="70929" y="-734"/>
                    <a:pt x="59653" y="-643"/>
                    <a:pt x="48926" y="2209"/>
                  </a:cubicBezTo>
                  <a:cubicBezTo>
                    <a:pt x="38199" y="5061"/>
                    <a:pt x="28370" y="10576"/>
                    <a:pt x="20346" y="18245"/>
                  </a:cubicBezTo>
                  <a:cubicBezTo>
                    <a:pt x="12322" y="25915"/>
                    <a:pt x="6367" y="35493"/>
                    <a:pt x="3035" y="46077"/>
                  </a:cubicBezTo>
                  <a:cubicBezTo>
                    <a:pt x="-297" y="56667"/>
                    <a:pt x="-897" y="67926"/>
                    <a:pt x="1292" y="78807"/>
                  </a:cubicBezTo>
                  <a:lnTo>
                    <a:pt x="28952" y="211681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2CD30219-439E-8053-40F1-5BF0A19A1C99}"/>
                </a:ext>
              </a:extLst>
            </p:cNvPr>
            <p:cNvSpPr/>
            <p:nvPr/>
          </p:nvSpPr>
          <p:spPr>
            <a:xfrm>
              <a:off x="3312700" y="-2796990"/>
              <a:ext cx="81697" cy="211109"/>
            </a:xfrm>
            <a:custGeom>
              <a:avLst/>
              <a:gdLst>
                <a:gd name="connsiteX0" fmla="*/ 1287 w 81697"/>
                <a:gd name="connsiteY0" fmla="*/ 78807 h 211109"/>
                <a:gd name="connsiteX1" fmla="*/ 3036 w 81697"/>
                <a:gd name="connsiteY1" fmla="*/ 46077 h 211109"/>
                <a:gd name="connsiteX2" fmla="*/ 20341 w 81697"/>
                <a:gd name="connsiteY2" fmla="*/ 18245 h 211109"/>
                <a:gd name="connsiteX3" fmla="*/ 48928 w 81697"/>
                <a:gd name="connsiteY3" fmla="*/ 2209 h 211109"/>
                <a:gd name="connsiteX4" fmla="*/ 81698 w 81697"/>
                <a:gd name="connsiteY4" fmla="*/ 1940 h 211109"/>
                <a:gd name="connsiteX5" fmla="*/ 28091 w 81697"/>
                <a:gd name="connsiteY5" fmla="*/ 211109 h 211109"/>
                <a:gd name="connsiteX6" fmla="*/ 1287 w 81697"/>
                <a:gd name="connsiteY6" fmla="*/ 78807 h 211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697" h="211109">
                  <a:moveTo>
                    <a:pt x="1287" y="78807"/>
                  </a:moveTo>
                  <a:cubicBezTo>
                    <a:pt x="-896" y="67926"/>
                    <a:pt x="-296" y="56667"/>
                    <a:pt x="3036" y="46077"/>
                  </a:cubicBezTo>
                  <a:cubicBezTo>
                    <a:pt x="6362" y="35493"/>
                    <a:pt x="12317" y="25915"/>
                    <a:pt x="20341" y="18245"/>
                  </a:cubicBezTo>
                  <a:cubicBezTo>
                    <a:pt x="28365" y="10576"/>
                    <a:pt x="38201" y="5061"/>
                    <a:pt x="48928" y="2209"/>
                  </a:cubicBezTo>
                  <a:cubicBezTo>
                    <a:pt x="59655" y="-643"/>
                    <a:pt x="70925" y="-734"/>
                    <a:pt x="81698" y="1940"/>
                  </a:cubicBezTo>
                  <a:lnTo>
                    <a:pt x="28091" y="211109"/>
                  </a:lnTo>
                  <a:lnTo>
                    <a:pt x="1287" y="78807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91FCB6DB-7E37-B5E1-CA67-99BC224E6FDC}"/>
                </a:ext>
              </a:extLst>
            </p:cNvPr>
            <p:cNvSpPr/>
            <p:nvPr/>
          </p:nvSpPr>
          <p:spPr>
            <a:xfrm>
              <a:off x="3353706" y="-2593581"/>
              <a:ext cx="139509" cy="131944"/>
            </a:xfrm>
            <a:custGeom>
              <a:avLst/>
              <a:gdLst>
                <a:gd name="connsiteX0" fmla="*/ 0 w 139509"/>
                <a:gd name="connsiteY0" fmla="*/ 131944 h 131944"/>
                <a:gd name="connsiteX1" fmla="*/ 39719 w 139509"/>
                <a:gd name="connsiteY1" fmla="*/ 32675 h 131944"/>
                <a:gd name="connsiteX2" fmla="*/ 54892 w 139509"/>
                <a:gd name="connsiteY2" fmla="*/ 11746 h 131944"/>
                <a:gd name="connsiteX3" fmla="*/ 78330 w 139509"/>
                <a:gd name="connsiteY3" fmla="*/ 842 h 131944"/>
                <a:gd name="connsiteX4" fmla="*/ 104116 w 139509"/>
                <a:gd name="connsiteY4" fmla="*/ 2717 h 131944"/>
                <a:gd name="connsiteX5" fmla="*/ 125730 w 139509"/>
                <a:gd name="connsiteY5" fmla="*/ 16901 h 131944"/>
                <a:gd name="connsiteX6" fmla="*/ 125730 w 139509"/>
                <a:gd name="connsiteY6" fmla="*/ 16901 h 131944"/>
                <a:gd name="connsiteX7" fmla="*/ 138040 w 139509"/>
                <a:gd name="connsiteY7" fmla="*/ 39744 h 131944"/>
                <a:gd name="connsiteX8" fmla="*/ 137640 w 139509"/>
                <a:gd name="connsiteY8" fmla="*/ 65690 h 131944"/>
                <a:gd name="connsiteX9" fmla="*/ 124616 w 139509"/>
                <a:gd name="connsiteY9" fmla="*/ 88133 h 131944"/>
                <a:gd name="connsiteX10" fmla="*/ 102298 w 139509"/>
                <a:gd name="connsiteY10" fmla="*/ 101369 h 131944"/>
                <a:gd name="connsiteX11" fmla="*/ 0 w 139509"/>
                <a:gd name="connsiteY11" fmla="*/ 131944 h 1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509" h="131944">
                  <a:moveTo>
                    <a:pt x="0" y="131944"/>
                  </a:moveTo>
                  <a:lnTo>
                    <a:pt x="39719" y="32675"/>
                  </a:lnTo>
                  <a:cubicBezTo>
                    <a:pt x="42914" y="24519"/>
                    <a:pt x="48137" y="17318"/>
                    <a:pt x="54892" y="11746"/>
                  </a:cubicBezTo>
                  <a:cubicBezTo>
                    <a:pt x="61648" y="6174"/>
                    <a:pt x="69717" y="2419"/>
                    <a:pt x="78330" y="842"/>
                  </a:cubicBezTo>
                  <a:cubicBezTo>
                    <a:pt x="86948" y="-735"/>
                    <a:pt x="95823" y="-89"/>
                    <a:pt x="104116" y="2717"/>
                  </a:cubicBezTo>
                  <a:cubicBezTo>
                    <a:pt x="112408" y="5528"/>
                    <a:pt x="119849" y="10409"/>
                    <a:pt x="125730" y="16901"/>
                  </a:cubicBezTo>
                  <a:lnTo>
                    <a:pt x="125730" y="16901"/>
                  </a:lnTo>
                  <a:cubicBezTo>
                    <a:pt x="131719" y="23337"/>
                    <a:pt x="135960" y="31200"/>
                    <a:pt x="138040" y="39744"/>
                  </a:cubicBezTo>
                  <a:cubicBezTo>
                    <a:pt x="140126" y="48282"/>
                    <a:pt x="139989" y="57215"/>
                    <a:pt x="137640" y="65690"/>
                  </a:cubicBezTo>
                  <a:cubicBezTo>
                    <a:pt x="135285" y="74160"/>
                    <a:pt x="130805" y="81887"/>
                    <a:pt x="124616" y="88133"/>
                  </a:cubicBezTo>
                  <a:cubicBezTo>
                    <a:pt x="118432" y="94380"/>
                    <a:pt x="110745" y="98940"/>
                    <a:pt x="102298" y="101369"/>
                  </a:cubicBezTo>
                  <a:lnTo>
                    <a:pt x="0" y="13194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A024A166-D2E6-E396-045D-95742474309E}"/>
                </a:ext>
              </a:extLst>
            </p:cNvPr>
            <p:cNvSpPr/>
            <p:nvPr/>
          </p:nvSpPr>
          <p:spPr>
            <a:xfrm>
              <a:off x="3353706" y="-2593581"/>
              <a:ext cx="139509" cy="131944"/>
            </a:xfrm>
            <a:custGeom>
              <a:avLst/>
              <a:gdLst>
                <a:gd name="connsiteX0" fmla="*/ 0 w 139509"/>
                <a:gd name="connsiteY0" fmla="*/ 131944 h 131944"/>
                <a:gd name="connsiteX1" fmla="*/ 39719 w 139509"/>
                <a:gd name="connsiteY1" fmla="*/ 32675 h 131944"/>
                <a:gd name="connsiteX2" fmla="*/ 54892 w 139509"/>
                <a:gd name="connsiteY2" fmla="*/ 11746 h 131944"/>
                <a:gd name="connsiteX3" fmla="*/ 78330 w 139509"/>
                <a:gd name="connsiteY3" fmla="*/ 842 h 131944"/>
                <a:gd name="connsiteX4" fmla="*/ 104116 w 139509"/>
                <a:gd name="connsiteY4" fmla="*/ 2717 h 131944"/>
                <a:gd name="connsiteX5" fmla="*/ 125730 w 139509"/>
                <a:gd name="connsiteY5" fmla="*/ 16901 h 131944"/>
                <a:gd name="connsiteX6" fmla="*/ 125730 w 139509"/>
                <a:gd name="connsiteY6" fmla="*/ 16901 h 131944"/>
                <a:gd name="connsiteX7" fmla="*/ 138040 w 139509"/>
                <a:gd name="connsiteY7" fmla="*/ 39744 h 131944"/>
                <a:gd name="connsiteX8" fmla="*/ 137640 w 139509"/>
                <a:gd name="connsiteY8" fmla="*/ 65690 h 131944"/>
                <a:gd name="connsiteX9" fmla="*/ 124616 w 139509"/>
                <a:gd name="connsiteY9" fmla="*/ 88133 h 131944"/>
                <a:gd name="connsiteX10" fmla="*/ 102298 w 139509"/>
                <a:gd name="connsiteY10" fmla="*/ 101369 h 131944"/>
                <a:gd name="connsiteX11" fmla="*/ 0 w 139509"/>
                <a:gd name="connsiteY11" fmla="*/ 131944 h 1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509" h="131944">
                  <a:moveTo>
                    <a:pt x="0" y="131944"/>
                  </a:moveTo>
                  <a:lnTo>
                    <a:pt x="39719" y="32675"/>
                  </a:lnTo>
                  <a:cubicBezTo>
                    <a:pt x="42914" y="24519"/>
                    <a:pt x="48137" y="17318"/>
                    <a:pt x="54892" y="11746"/>
                  </a:cubicBezTo>
                  <a:cubicBezTo>
                    <a:pt x="61648" y="6174"/>
                    <a:pt x="69717" y="2419"/>
                    <a:pt x="78330" y="842"/>
                  </a:cubicBezTo>
                  <a:cubicBezTo>
                    <a:pt x="86948" y="-735"/>
                    <a:pt x="95823" y="-89"/>
                    <a:pt x="104116" y="2717"/>
                  </a:cubicBezTo>
                  <a:cubicBezTo>
                    <a:pt x="112408" y="5528"/>
                    <a:pt x="119849" y="10409"/>
                    <a:pt x="125730" y="16901"/>
                  </a:cubicBezTo>
                  <a:lnTo>
                    <a:pt x="125730" y="16901"/>
                  </a:lnTo>
                  <a:cubicBezTo>
                    <a:pt x="131719" y="23337"/>
                    <a:pt x="135960" y="31200"/>
                    <a:pt x="138040" y="39744"/>
                  </a:cubicBezTo>
                  <a:cubicBezTo>
                    <a:pt x="140126" y="48282"/>
                    <a:pt x="139989" y="57215"/>
                    <a:pt x="137640" y="65690"/>
                  </a:cubicBezTo>
                  <a:cubicBezTo>
                    <a:pt x="135285" y="74160"/>
                    <a:pt x="130805" y="81887"/>
                    <a:pt x="124616" y="88133"/>
                  </a:cubicBezTo>
                  <a:cubicBezTo>
                    <a:pt x="118432" y="94380"/>
                    <a:pt x="110745" y="98940"/>
                    <a:pt x="102298" y="101369"/>
                  </a:cubicBezTo>
                  <a:lnTo>
                    <a:pt x="0" y="13194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5D8FB1E5-5025-38AC-4F23-4F4D9A2A4533}"/>
                </a:ext>
              </a:extLst>
            </p:cNvPr>
            <p:cNvSpPr/>
            <p:nvPr/>
          </p:nvSpPr>
          <p:spPr>
            <a:xfrm>
              <a:off x="3353706" y="-2593522"/>
              <a:ext cx="124244" cy="131599"/>
            </a:xfrm>
            <a:custGeom>
              <a:avLst/>
              <a:gdLst>
                <a:gd name="connsiteX0" fmla="*/ 124244 w 124244"/>
                <a:gd name="connsiteY0" fmla="*/ 14785 h 131599"/>
                <a:gd name="connsiteX1" fmla="*/ 0 w 124244"/>
                <a:gd name="connsiteY1" fmla="*/ 131600 h 131599"/>
                <a:gd name="connsiteX2" fmla="*/ 39719 w 124244"/>
                <a:gd name="connsiteY2" fmla="*/ 32330 h 131599"/>
                <a:gd name="connsiteX3" fmla="*/ 54624 w 124244"/>
                <a:gd name="connsiteY3" fmla="*/ 12019 h 131599"/>
                <a:gd name="connsiteX4" fmla="*/ 77318 w 124244"/>
                <a:gd name="connsiteY4" fmla="*/ 1086 h 131599"/>
                <a:gd name="connsiteX5" fmla="*/ 102487 w 124244"/>
                <a:gd name="connsiteY5" fmla="*/ 2086 h 131599"/>
                <a:gd name="connsiteX6" fmla="*/ 124244 w 124244"/>
                <a:gd name="connsiteY6" fmla="*/ 14785 h 131599"/>
                <a:gd name="connsiteX7" fmla="*/ 124244 w 124244"/>
                <a:gd name="connsiteY7" fmla="*/ 14785 h 13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244" h="131599">
                  <a:moveTo>
                    <a:pt x="124244" y="14785"/>
                  </a:moveTo>
                  <a:lnTo>
                    <a:pt x="0" y="131600"/>
                  </a:lnTo>
                  <a:lnTo>
                    <a:pt x="39719" y="32330"/>
                  </a:lnTo>
                  <a:cubicBezTo>
                    <a:pt x="42948" y="24443"/>
                    <a:pt x="48069" y="17471"/>
                    <a:pt x="54624" y="12019"/>
                  </a:cubicBezTo>
                  <a:cubicBezTo>
                    <a:pt x="61179" y="6573"/>
                    <a:pt x="68969" y="2818"/>
                    <a:pt x="77318" y="1086"/>
                  </a:cubicBezTo>
                  <a:cubicBezTo>
                    <a:pt x="85662" y="-646"/>
                    <a:pt x="94303" y="-303"/>
                    <a:pt x="102487" y="2086"/>
                  </a:cubicBezTo>
                  <a:cubicBezTo>
                    <a:pt x="110671" y="4475"/>
                    <a:pt x="118140" y="8836"/>
                    <a:pt x="124244" y="14785"/>
                  </a:cubicBezTo>
                  <a:lnTo>
                    <a:pt x="124244" y="14785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3AFD49F3-BE2D-0BAB-7899-35DF3AD99C4D}"/>
                </a:ext>
              </a:extLst>
            </p:cNvPr>
            <p:cNvSpPr/>
            <p:nvPr/>
          </p:nvSpPr>
          <p:spPr>
            <a:xfrm>
              <a:off x="3138858" y="-2687295"/>
              <a:ext cx="148668" cy="138618"/>
            </a:xfrm>
            <a:custGeom>
              <a:avLst/>
              <a:gdLst>
                <a:gd name="connsiteX0" fmla="*/ 148668 w 148668"/>
                <a:gd name="connsiteY0" fmla="*/ 138618 h 138618"/>
                <a:gd name="connsiteX1" fmla="*/ 105406 w 148668"/>
                <a:gd name="connsiteY1" fmla="*/ 33748 h 138618"/>
                <a:gd name="connsiteX2" fmla="*/ 88930 w 148668"/>
                <a:gd name="connsiteY2" fmla="*/ 11974 h 138618"/>
                <a:gd name="connsiteX3" fmla="*/ 64012 w 148668"/>
                <a:gd name="connsiteY3" fmla="*/ 801 h 138618"/>
                <a:gd name="connsiteX4" fmla="*/ 36792 w 148668"/>
                <a:gd name="connsiteY4" fmla="*/ 2979 h 138618"/>
                <a:gd name="connsiteX5" fmla="*/ 13966 w 148668"/>
                <a:gd name="connsiteY5" fmla="*/ 17975 h 138618"/>
                <a:gd name="connsiteX6" fmla="*/ 1364 w 148668"/>
                <a:gd name="connsiteY6" fmla="*/ 42326 h 138618"/>
                <a:gd name="connsiteX7" fmla="*/ 2182 w 148668"/>
                <a:gd name="connsiteY7" fmla="*/ 69736 h 138618"/>
                <a:gd name="connsiteX8" fmla="*/ 16206 w 148668"/>
                <a:gd name="connsiteY8" fmla="*/ 93293 h 138618"/>
                <a:gd name="connsiteX9" fmla="*/ 39912 w 148668"/>
                <a:gd name="connsiteY9" fmla="*/ 107071 h 138618"/>
                <a:gd name="connsiteX10" fmla="*/ 148668 w 148668"/>
                <a:gd name="connsiteY10" fmla="*/ 138618 h 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668" h="138618">
                  <a:moveTo>
                    <a:pt x="148668" y="138618"/>
                  </a:moveTo>
                  <a:lnTo>
                    <a:pt x="105406" y="33748"/>
                  </a:lnTo>
                  <a:cubicBezTo>
                    <a:pt x="101828" y="25221"/>
                    <a:pt x="96165" y="17735"/>
                    <a:pt x="88930" y="11974"/>
                  </a:cubicBezTo>
                  <a:cubicBezTo>
                    <a:pt x="81694" y="6213"/>
                    <a:pt x="73122" y="2373"/>
                    <a:pt x="64012" y="801"/>
                  </a:cubicBezTo>
                  <a:cubicBezTo>
                    <a:pt x="54897" y="-771"/>
                    <a:pt x="45536" y="-22"/>
                    <a:pt x="36792" y="2979"/>
                  </a:cubicBezTo>
                  <a:cubicBezTo>
                    <a:pt x="28042" y="5979"/>
                    <a:pt x="20195" y="11139"/>
                    <a:pt x="13966" y="17975"/>
                  </a:cubicBezTo>
                  <a:cubicBezTo>
                    <a:pt x="7765" y="24890"/>
                    <a:pt x="3427" y="33268"/>
                    <a:pt x="1364" y="42326"/>
                  </a:cubicBezTo>
                  <a:cubicBezTo>
                    <a:pt x="-699" y="51385"/>
                    <a:pt x="-419" y="60814"/>
                    <a:pt x="2182" y="69736"/>
                  </a:cubicBezTo>
                  <a:cubicBezTo>
                    <a:pt x="4776" y="78651"/>
                    <a:pt x="9605" y="86760"/>
                    <a:pt x="16206" y="93293"/>
                  </a:cubicBezTo>
                  <a:cubicBezTo>
                    <a:pt x="22807" y="99825"/>
                    <a:pt x="30968" y="104568"/>
                    <a:pt x="39912" y="107071"/>
                  </a:cubicBezTo>
                  <a:lnTo>
                    <a:pt x="148668" y="13861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01BC3267-BE4F-6645-C29D-C7B0251ACCF5}"/>
                </a:ext>
              </a:extLst>
            </p:cNvPr>
            <p:cNvSpPr/>
            <p:nvPr/>
          </p:nvSpPr>
          <p:spPr>
            <a:xfrm>
              <a:off x="3138858" y="-2687295"/>
              <a:ext cx="148668" cy="138618"/>
            </a:xfrm>
            <a:custGeom>
              <a:avLst/>
              <a:gdLst>
                <a:gd name="connsiteX0" fmla="*/ 148668 w 148668"/>
                <a:gd name="connsiteY0" fmla="*/ 138618 h 138618"/>
                <a:gd name="connsiteX1" fmla="*/ 105406 w 148668"/>
                <a:gd name="connsiteY1" fmla="*/ 33748 h 138618"/>
                <a:gd name="connsiteX2" fmla="*/ 88930 w 148668"/>
                <a:gd name="connsiteY2" fmla="*/ 11974 h 138618"/>
                <a:gd name="connsiteX3" fmla="*/ 64012 w 148668"/>
                <a:gd name="connsiteY3" fmla="*/ 801 h 138618"/>
                <a:gd name="connsiteX4" fmla="*/ 36792 w 148668"/>
                <a:gd name="connsiteY4" fmla="*/ 2979 h 138618"/>
                <a:gd name="connsiteX5" fmla="*/ 13966 w 148668"/>
                <a:gd name="connsiteY5" fmla="*/ 17975 h 138618"/>
                <a:gd name="connsiteX6" fmla="*/ 1364 w 148668"/>
                <a:gd name="connsiteY6" fmla="*/ 42326 h 138618"/>
                <a:gd name="connsiteX7" fmla="*/ 2182 w 148668"/>
                <a:gd name="connsiteY7" fmla="*/ 69736 h 138618"/>
                <a:gd name="connsiteX8" fmla="*/ 16206 w 148668"/>
                <a:gd name="connsiteY8" fmla="*/ 93293 h 138618"/>
                <a:gd name="connsiteX9" fmla="*/ 39912 w 148668"/>
                <a:gd name="connsiteY9" fmla="*/ 107071 h 138618"/>
                <a:gd name="connsiteX10" fmla="*/ 148668 w 148668"/>
                <a:gd name="connsiteY10" fmla="*/ 138618 h 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668" h="138618">
                  <a:moveTo>
                    <a:pt x="148668" y="138618"/>
                  </a:moveTo>
                  <a:lnTo>
                    <a:pt x="105406" y="33748"/>
                  </a:lnTo>
                  <a:cubicBezTo>
                    <a:pt x="101828" y="25221"/>
                    <a:pt x="96165" y="17735"/>
                    <a:pt x="88930" y="11974"/>
                  </a:cubicBezTo>
                  <a:cubicBezTo>
                    <a:pt x="81694" y="6213"/>
                    <a:pt x="73122" y="2373"/>
                    <a:pt x="64012" y="801"/>
                  </a:cubicBezTo>
                  <a:cubicBezTo>
                    <a:pt x="54897" y="-771"/>
                    <a:pt x="45536" y="-22"/>
                    <a:pt x="36792" y="2979"/>
                  </a:cubicBezTo>
                  <a:cubicBezTo>
                    <a:pt x="28042" y="5979"/>
                    <a:pt x="20195" y="11139"/>
                    <a:pt x="13966" y="17975"/>
                  </a:cubicBezTo>
                  <a:cubicBezTo>
                    <a:pt x="7765" y="24890"/>
                    <a:pt x="3427" y="33268"/>
                    <a:pt x="1364" y="42326"/>
                  </a:cubicBezTo>
                  <a:cubicBezTo>
                    <a:pt x="-699" y="51385"/>
                    <a:pt x="-419" y="60814"/>
                    <a:pt x="2182" y="69736"/>
                  </a:cubicBezTo>
                  <a:cubicBezTo>
                    <a:pt x="4776" y="78651"/>
                    <a:pt x="9605" y="86760"/>
                    <a:pt x="16206" y="93293"/>
                  </a:cubicBezTo>
                  <a:cubicBezTo>
                    <a:pt x="22807" y="99825"/>
                    <a:pt x="30968" y="104568"/>
                    <a:pt x="39912" y="107071"/>
                  </a:cubicBezTo>
                  <a:lnTo>
                    <a:pt x="148668" y="13861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D048F8B8-82C5-3E3E-7F39-D6643B0701CB}"/>
                </a:ext>
              </a:extLst>
            </p:cNvPr>
            <p:cNvSpPr/>
            <p:nvPr/>
          </p:nvSpPr>
          <p:spPr>
            <a:xfrm>
              <a:off x="3076300" y="-2534960"/>
              <a:ext cx="207683" cy="115042"/>
            </a:xfrm>
            <a:custGeom>
              <a:avLst/>
              <a:gdLst>
                <a:gd name="connsiteX0" fmla="*/ 206140 w 207683"/>
                <a:gd name="connsiteY0" fmla="*/ 115043 h 115042"/>
                <a:gd name="connsiteX1" fmla="*/ 207683 w 207683"/>
                <a:gd name="connsiteY1" fmla="*/ 112986 h 115042"/>
                <a:gd name="connsiteX2" fmla="*/ 1029 w 207683"/>
                <a:gd name="connsiteY2" fmla="*/ 0 h 115042"/>
                <a:gd name="connsiteX3" fmla="*/ 0 w 207683"/>
                <a:gd name="connsiteY3" fmla="*/ 2058 h 115042"/>
                <a:gd name="connsiteX4" fmla="*/ 206140 w 207683"/>
                <a:gd name="connsiteY4" fmla="*/ 115043 h 1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683" h="115042">
                  <a:moveTo>
                    <a:pt x="206140" y="115043"/>
                  </a:moveTo>
                  <a:lnTo>
                    <a:pt x="207683" y="112986"/>
                  </a:lnTo>
                  <a:lnTo>
                    <a:pt x="1029" y="0"/>
                  </a:lnTo>
                  <a:lnTo>
                    <a:pt x="0" y="2058"/>
                  </a:lnTo>
                  <a:lnTo>
                    <a:pt x="206140" y="115043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A30AA7AB-3066-5D25-5EC4-19B0F8B11BC8}"/>
                </a:ext>
              </a:extLst>
            </p:cNvPr>
            <p:cNvSpPr/>
            <p:nvPr/>
          </p:nvSpPr>
          <p:spPr>
            <a:xfrm>
              <a:off x="3064063" y="-2567172"/>
              <a:ext cx="185287" cy="127423"/>
            </a:xfrm>
            <a:custGeom>
              <a:avLst/>
              <a:gdLst>
                <a:gd name="connsiteX0" fmla="*/ 185288 w 185287"/>
                <a:gd name="connsiteY0" fmla="*/ 127424 h 127423"/>
                <a:gd name="connsiteX1" fmla="*/ 110478 w 185287"/>
                <a:gd name="connsiteY1" fmla="*/ 25240 h 127423"/>
                <a:gd name="connsiteX2" fmla="*/ 86904 w 185287"/>
                <a:gd name="connsiteY2" fmla="*/ 5752 h 127423"/>
                <a:gd name="connsiteX3" fmla="*/ 56832 w 185287"/>
                <a:gd name="connsiteY3" fmla="*/ 145 h 127423"/>
                <a:gd name="connsiteX4" fmla="*/ 27822 w 185287"/>
                <a:gd name="connsiteY4" fmla="*/ 9838 h 127423"/>
                <a:gd name="connsiteX5" fmla="*/ 7151 w 185287"/>
                <a:gd name="connsiteY5" fmla="*/ 32383 h 127423"/>
                <a:gd name="connsiteX6" fmla="*/ 7 w 185287"/>
                <a:gd name="connsiteY6" fmla="*/ 62096 h 127423"/>
                <a:gd name="connsiteX7" fmla="*/ 8077 w 185287"/>
                <a:gd name="connsiteY7" fmla="*/ 91574 h 127423"/>
                <a:gd name="connsiteX8" fmla="*/ 29365 w 185287"/>
                <a:gd name="connsiteY8" fmla="*/ 113502 h 127423"/>
                <a:gd name="connsiteX9" fmla="*/ 58586 w 185287"/>
                <a:gd name="connsiteY9" fmla="*/ 122452 h 127423"/>
                <a:gd name="connsiteX10" fmla="*/ 185288 w 185287"/>
                <a:gd name="connsiteY10" fmla="*/ 127424 h 12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287" h="127423">
                  <a:moveTo>
                    <a:pt x="185288" y="127424"/>
                  </a:moveTo>
                  <a:lnTo>
                    <a:pt x="110478" y="25240"/>
                  </a:lnTo>
                  <a:cubicBezTo>
                    <a:pt x="104403" y="16850"/>
                    <a:pt x="96288" y="10140"/>
                    <a:pt x="86904" y="5752"/>
                  </a:cubicBezTo>
                  <a:cubicBezTo>
                    <a:pt x="77520" y="1362"/>
                    <a:pt x="67170" y="-569"/>
                    <a:pt x="56832" y="145"/>
                  </a:cubicBezTo>
                  <a:cubicBezTo>
                    <a:pt x="46493" y="859"/>
                    <a:pt x="36509" y="4197"/>
                    <a:pt x="27822" y="9838"/>
                  </a:cubicBezTo>
                  <a:cubicBezTo>
                    <a:pt x="19130" y="15473"/>
                    <a:pt x="12015" y="23234"/>
                    <a:pt x="7151" y="32383"/>
                  </a:cubicBezTo>
                  <a:cubicBezTo>
                    <a:pt x="2305" y="41527"/>
                    <a:pt x="-153" y="51751"/>
                    <a:pt x="7" y="62096"/>
                  </a:cubicBezTo>
                  <a:cubicBezTo>
                    <a:pt x="167" y="72446"/>
                    <a:pt x="2945" y="82584"/>
                    <a:pt x="8077" y="91574"/>
                  </a:cubicBezTo>
                  <a:cubicBezTo>
                    <a:pt x="13209" y="100563"/>
                    <a:pt x="20536" y="108107"/>
                    <a:pt x="29365" y="113502"/>
                  </a:cubicBezTo>
                  <a:cubicBezTo>
                    <a:pt x="38195" y="118903"/>
                    <a:pt x="48248" y="121983"/>
                    <a:pt x="58586" y="122452"/>
                  </a:cubicBezTo>
                  <a:lnTo>
                    <a:pt x="185288" y="12742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9B7B9517-5C0D-5368-2CC8-205DE9B80F1F}"/>
                </a:ext>
              </a:extLst>
            </p:cNvPr>
            <p:cNvSpPr/>
            <p:nvPr/>
          </p:nvSpPr>
          <p:spPr>
            <a:xfrm>
              <a:off x="3064063" y="-2567172"/>
              <a:ext cx="185287" cy="127423"/>
            </a:xfrm>
            <a:custGeom>
              <a:avLst/>
              <a:gdLst>
                <a:gd name="connsiteX0" fmla="*/ 185288 w 185287"/>
                <a:gd name="connsiteY0" fmla="*/ 127424 h 127423"/>
                <a:gd name="connsiteX1" fmla="*/ 110478 w 185287"/>
                <a:gd name="connsiteY1" fmla="*/ 25240 h 127423"/>
                <a:gd name="connsiteX2" fmla="*/ 86904 w 185287"/>
                <a:gd name="connsiteY2" fmla="*/ 5752 h 127423"/>
                <a:gd name="connsiteX3" fmla="*/ 56832 w 185287"/>
                <a:gd name="connsiteY3" fmla="*/ 145 h 127423"/>
                <a:gd name="connsiteX4" fmla="*/ 27822 w 185287"/>
                <a:gd name="connsiteY4" fmla="*/ 9838 h 127423"/>
                <a:gd name="connsiteX5" fmla="*/ 7151 w 185287"/>
                <a:gd name="connsiteY5" fmla="*/ 32383 h 127423"/>
                <a:gd name="connsiteX6" fmla="*/ 7 w 185287"/>
                <a:gd name="connsiteY6" fmla="*/ 62096 h 127423"/>
                <a:gd name="connsiteX7" fmla="*/ 8077 w 185287"/>
                <a:gd name="connsiteY7" fmla="*/ 91574 h 127423"/>
                <a:gd name="connsiteX8" fmla="*/ 29365 w 185287"/>
                <a:gd name="connsiteY8" fmla="*/ 113502 h 127423"/>
                <a:gd name="connsiteX9" fmla="*/ 58586 w 185287"/>
                <a:gd name="connsiteY9" fmla="*/ 122452 h 127423"/>
                <a:gd name="connsiteX10" fmla="*/ 185288 w 185287"/>
                <a:gd name="connsiteY10" fmla="*/ 127424 h 12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287" h="127423">
                  <a:moveTo>
                    <a:pt x="185288" y="127424"/>
                  </a:moveTo>
                  <a:lnTo>
                    <a:pt x="110478" y="25240"/>
                  </a:lnTo>
                  <a:cubicBezTo>
                    <a:pt x="104403" y="16850"/>
                    <a:pt x="96288" y="10140"/>
                    <a:pt x="86904" y="5752"/>
                  </a:cubicBezTo>
                  <a:cubicBezTo>
                    <a:pt x="77520" y="1362"/>
                    <a:pt x="67170" y="-569"/>
                    <a:pt x="56832" y="145"/>
                  </a:cubicBezTo>
                  <a:cubicBezTo>
                    <a:pt x="46493" y="859"/>
                    <a:pt x="36509" y="4197"/>
                    <a:pt x="27822" y="9838"/>
                  </a:cubicBezTo>
                  <a:cubicBezTo>
                    <a:pt x="19130" y="15473"/>
                    <a:pt x="12015" y="23234"/>
                    <a:pt x="7151" y="32383"/>
                  </a:cubicBezTo>
                  <a:cubicBezTo>
                    <a:pt x="2305" y="41527"/>
                    <a:pt x="-153" y="51751"/>
                    <a:pt x="7" y="62096"/>
                  </a:cubicBezTo>
                  <a:cubicBezTo>
                    <a:pt x="167" y="72446"/>
                    <a:pt x="2945" y="82584"/>
                    <a:pt x="8077" y="91574"/>
                  </a:cubicBezTo>
                  <a:cubicBezTo>
                    <a:pt x="13209" y="100563"/>
                    <a:pt x="20536" y="108107"/>
                    <a:pt x="29365" y="113502"/>
                  </a:cubicBezTo>
                  <a:cubicBezTo>
                    <a:pt x="38195" y="118903"/>
                    <a:pt x="48248" y="121983"/>
                    <a:pt x="58586" y="122452"/>
                  </a:cubicBezTo>
                  <a:lnTo>
                    <a:pt x="185288" y="12742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0E163F9-299F-FA58-B80F-29BA766F8453}"/>
                </a:ext>
              </a:extLst>
            </p:cNvPr>
            <p:cNvSpPr/>
            <p:nvPr/>
          </p:nvSpPr>
          <p:spPr>
            <a:xfrm>
              <a:off x="3063889" y="-2534960"/>
              <a:ext cx="185461" cy="95154"/>
            </a:xfrm>
            <a:custGeom>
              <a:avLst/>
              <a:gdLst>
                <a:gd name="connsiteX0" fmla="*/ 5268 w 185461"/>
                <a:gd name="connsiteY0" fmla="*/ 53950 h 95154"/>
                <a:gd name="connsiteX1" fmla="*/ 26848 w 185461"/>
                <a:gd name="connsiteY1" fmla="*/ 79610 h 95154"/>
                <a:gd name="connsiteX2" fmla="*/ 58703 w 185461"/>
                <a:gd name="connsiteY2" fmla="*/ 90068 h 95154"/>
                <a:gd name="connsiteX3" fmla="*/ 185462 w 185461"/>
                <a:gd name="connsiteY3" fmla="*/ 95155 h 95154"/>
                <a:gd name="connsiteX4" fmla="*/ 7325 w 185461"/>
                <a:gd name="connsiteY4" fmla="*/ 0 h 95154"/>
                <a:gd name="connsiteX5" fmla="*/ 44 w 185461"/>
                <a:gd name="connsiteY5" fmla="*/ 26735 h 95154"/>
                <a:gd name="connsiteX6" fmla="*/ 5268 w 185461"/>
                <a:gd name="connsiteY6" fmla="*/ 53950 h 95154"/>
                <a:gd name="connsiteX7" fmla="*/ 5268 w 185461"/>
                <a:gd name="connsiteY7" fmla="*/ 53950 h 9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461" h="95154">
                  <a:moveTo>
                    <a:pt x="5268" y="53950"/>
                  </a:moveTo>
                  <a:cubicBezTo>
                    <a:pt x="9931" y="64345"/>
                    <a:pt x="17406" y="73232"/>
                    <a:pt x="26848" y="79610"/>
                  </a:cubicBezTo>
                  <a:cubicBezTo>
                    <a:pt x="36283" y="85988"/>
                    <a:pt x="47319" y="89612"/>
                    <a:pt x="58703" y="90068"/>
                  </a:cubicBezTo>
                  <a:lnTo>
                    <a:pt x="185462" y="95155"/>
                  </a:lnTo>
                  <a:lnTo>
                    <a:pt x="7325" y="0"/>
                  </a:lnTo>
                  <a:cubicBezTo>
                    <a:pt x="2890" y="8241"/>
                    <a:pt x="404" y="17385"/>
                    <a:pt x="44" y="26735"/>
                  </a:cubicBezTo>
                  <a:cubicBezTo>
                    <a:pt x="-310" y="36085"/>
                    <a:pt x="1473" y="45395"/>
                    <a:pt x="5268" y="53950"/>
                  </a:cubicBezTo>
                  <a:lnTo>
                    <a:pt x="5268" y="5395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038A2999-3FBF-9AC4-57FD-06F67D6069D3}"/>
                </a:ext>
              </a:extLst>
            </p:cNvPr>
            <p:cNvSpPr/>
            <p:nvPr/>
          </p:nvSpPr>
          <p:spPr>
            <a:xfrm>
              <a:off x="3152653" y="-2687235"/>
              <a:ext cx="134874" cy="138559"/>
            </a:xfrm>
            <a:custGeom>
              <a:avLst/>
              <a:gdLst>
                <a:gd name="connsiteX0" fmla="*/ 91611 w 134874"/>
                <a:gd name="connsiteY0" fmla="*/ 33689 h 138559"/>
                <a:gd name="connsiteX1" fmla="*/ 134874 w 134874"/>
                <a:gd name="connsiteY1" fmla="*/ 138559 h 138559"/>
                <a:gd name="connsiteX2" fmla="*/ 0 w 134874"/>
                <a:gd name="connsiteY2" fmla="*/ 17916 h 138559"/>
                <a:gd name="connsiteX3" fmla="*/ 22872 w 134874"/>
                <a:gd name="connsiteY3" fmla="*/ 2965 h 138559"/>
                <a:gd name="connsiteX4" fmla="*/ 50109 w 134874"/>
                <a:gd name="connsiteY4" fmla="*/ 799 h 138559"/>
                <a:gd name="connsiteX5" fmla="*/ 75055 w 134874"/>
                <a:gd name="connsiteY5" fmla="*/ 11949 h 138559"/>
                <a:gd name="connsiteX6" fmla="*/ 91611 w 134874"/>
                <a:gd name="connsiteY6" fmla="*/ 33689 h 138559"/>
                <a:gd name="connsiteX7" fmla="*/ 91611 w 134874"/>
                <a:gd name="connsiteY7" fmla="*/ 33689 h 138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4874" h="138559">
                  <a:moveTo>
                    <a:pt x="91611" y="33689"/>
                  </a:moveTo>
                  <a:lnTo>
                    <a:pt x="134874" y="138559"/>
                  </a:lnTo>
                  <a:lnTo>
                    <a:pt x="0" y="17916"/>
                  </a:lnTo>
                  <a:cubicBezTo>
                    <a:pt x="6252" y="11098"/>
                    <a:pt x="14116" y="5954"/>
                    <a:pt x="22872" y="2965"/>
                  </a:cubicBezTo>
                  <a:cubicBezTo>
                    <a:pt x="31627" y="-24"/>
                    <a:pt x="40994" y="-767"/>
                    <a:pt x="50109" y="799"/>
                  </a:cubicBezTo>
                  <a:cubicBezTo>
                    <a:pt x="59230" y="2371"/>
                    <a:pt x="67809" y="6205"/>
                    <a:pt x="75055" y="11949"/>
                  </a:cubicBezTo>
                  <a:cubicBezTo>
                    <a:pt x="82307" y="17698"/>
                    <a:pt x="88000" y="25173"/>
                    <a:pt x="91611" y="33689"/>
                  </a:cubicBezTo>
                  <a:lnTo>
                    <a:pt x="91611" y="3368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AE9C4465-14C0-9AE9-4BBA-E31ABAF4888D}"/>
                </a:ext>
              </a:extLst>
            </p:cNvPr>
            <p:cNvSpPr/>
            <p:nvPr/>
          </p:nvSpPr>
          <p:spPr>
            <a:xfrm>
              <a:off x="5020658" y="-562599"/>
              <a:ext cx="205740" cy="192366"/>
            </a:xfrm>
            <a:custGeom>
              <a:avLst/>
              <a:gdLst>
                <a:gd name="connsiteX0" fmla="*/ 49035 w 205740"/>
                <a:gd name="connsiteY0" fmla="*/ 148418 h 192366"/>
                <a:gd name="connsiteX1" fmla="*/ 52978 w 205740"/>
                <a:gd name="connsiteY1" fmla="*/ 62693 h 192366"/>
                <a:gd name="connsiteX2" fmla="*/ 59179 w 205740"/>
                <a:gd name="connsiteY2" fmla="*/ 48000 h 192366"/>
                <a:gd name="connsiteX3" fmla="*/ 73324 w 205740"/>
                <a:gd name="connsiteY3" fmla="*/ 40634 h 192366"/>
                <a:gd name="connsiteX4" fmla="*/ 204140 w 205740"/>
                <a:gd name="connsiteY4" fmla="*/ 23489 h 192366"/>
                <a:gd name="connsiteX5" fmla="*/ 205740 w 205740"/>
                <a:gd name="connsiteY5" fmla="*/ 0 h 192366"/>
                <a:gd name="connsiteX6" fmla="*/ 0 w 205740"/>
                <a:gd name="connsiteY6" fmla="*/ 0 h 192366"/>
                <a:gd name="connsiteX7" fmla="*/ 16116 w 205740"/>
                <a:gd name="connsiteY7" fmla="*/ 192367 h 192366"/>
                <a:gd name="connsiteX8" fmla="*/ 49035 w 205740"/>
                <a:gd name="connsiteY8" fmla="*/ 148418 h 19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740" h="192366">
                  <a:moveTo>
                    <a:pt x="49035" y="148418"/>
                  </a:moveTo>
                  <a:lnTo>
                    <a:pt x="52978" y="62693"/>
                  </a:lnTo>
                  <a:cubicBezTo>
                    <a:pt x="53275" y="57224"/>
                    <a:pt x="55470" y="52029"/>
                    <a:pt x="59179" y="48000"/>
                  </a:cubicBezTo>
                  <a:cubicBezTo>
                    <a:pt x="62894" y="43977"/>
                    <a:pt x="67894" y="41371"/>
                    <a:pt x="73324" y="40634"/>
                  </a:cubicBezTo>
                  <a:lnTo>
                    <a:pt x="204140" y="23489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16116" y="192367"/>
                  </a:lnTo>
                  <a:lnTo>
                    <a:pt x="49035" y="14841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821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26DA8A97-9126-D457-860B-AFFA9C1540B6}"/>
              </a:ext>
            </a:extLst>
          </p:cNvPr>
          <p:cNvSpPr/>
          <p:nvPr/>
        </p:nvSpPr>
        <p:spPr bwMode="auto">
          <a:xfrm>
            <a:off x="6103202" y="2174875"/>
            <a:ext cx="1590053" cy="4683125"/>
          </a:xfrm>
          <a:custGeom>
            <a:avLst/>
            <a:gdLst>
              <a:gd name="T0" fmla="*/ 469 w 2278"/>
              <a:gd name="T1" fmla="*/ 132 h 6709"/>
              <a:gd name="T2" fmla="*/ 1800 w 2278"/>
              <a:gd name="T3" fmla="*/ 132 h 6709"/>
              <a:gd name="T4" fmla="*/ 1800 w 2278"/>
              <a:gd name="T5" fmla="*/ 0 h 6709"/>
              <a:gd name="T6" fmla="*/ 2039 w 2278"/>
              <a:gd name="T7" fmla="*/ 190 h 6709"/>
              <a:gd name="T8" fmla="*/ 2278 w 2278"/>
              <a:gd name="T9" fmla="*/ 379 h 6709"/>
              <a:gd name="T10" fmla="*/ 2039 w 2278"/>
              <a:gd name="T11" fmla="*/ 569 h 6709"/>
              <a:gd name="T12" fmla="*/ 1800 w 2278"/>
              <a:gd name="T13" fmla="*/ 758 h 6709"/>
              <a:gd name="T14" fmla="*/ 1800 w 2278"/>
              <a:gd name="T15" fmla="*/ 621 h 6709"/>
              <a:gd name="T16" fmla="*/ 797 w 2278"/>
              <a:gd name="T17" fmla="*/ 621 h 6709"/>
              <a:gd name="T18" fmla="*/ 489 w 2278"/>
              <a:gd name="T19" fmla="*/ 868 h 6709"/>
              <a:gd name="T20" fmla="*/ 489 w 2278"/>
              <a:gd name="T21" fmla="*/ 6709 h 6709"/>
              <a:gd name="T22" fmla="*/ 0 w 2278"/>
              <a:gd name="T23" fmla="*/ 6709 h 6709"/>
              <a:gd name="T24" fmla="*/ 0 w 2278"/>
              <a:gd name="T25" fmla="*/ 601 h 6709"/>
              <a:gd name="T26" fmla="*/ 469 w 2278"/>
              <a:gd name="T27" fmla="*/ 132 h 6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78" h="6709">
                <a:moveTo>
                  <a:pt x="469" y="132"/>
                </a:moveTo>
                <a:lnTo>
                  <a:pt x="1800" y="132"/>
                </a:lnTo>
                <a:lnTo>
                  <a:pt x="1800" y="0"/>
                </a:lnTo>
                <a:lnTo>
                  <a:pt x="2039" y="190"/>
                </a:lnTo>
                <a:lnTo>
                  <a:pt x="2278" y="379"/>
                </a:lnTo>
                <a:lnTo>
                  <a:pt x="2039" y="569"/>
                </a:lnTo>
                <a:lnTo>
                  <a:pt x="1800" y="758"/>
                </a:lnTo>
                <a:lnTo>
                  <a:pt x="1800" y="621"/>
                </a:lnTo>
                <a:lnTo>
                  <a:pt x="797" y="621"/>
                </a:lnTo>
                <a:cubicBezTo>
                  <a:pt x="600" y="621"/>
                  <a:pt x="489" y="670"/>
                  <a:pt x="489" y="868"/>
                </a:cubicBezTo>
                <a:lnTo>
                  <a:pt x="489" y="6709"/>
                </a:lnTo>
                <a:lnTo>
                  <a:pt x="0" y="6709"/>
                </a:lnTo>
                <a:lnTo>
                  <a:pt x="0" y="601"/>
                </a:lnTo>
                <a:cubicBezTo>
                  <a:pt x="0" y="343"/>
                  <a:pt x="211" y="132"/>
                  <a:pt x="469" y="132"/>
                </a:cubicBez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ECC6398A-322D-9510-9214-35974BF448C8}"/>
              </a:ext>
            </a:extLst>
          </p:cNvPr>
          <p:cNvSpPr/>
          <p:nvPr/>
        </p:nvSpPr>
        <p:spPr bwMode="auto">
          <a:xfrm>
            <a:off x="6552289" y="3581400"/>
            <a:ext cx="1120337" cy="3276600"/>
          </a:xfrm>
          <a:custGeom>
            <a:avLst/>
            <a:gdLst>
              <a:gd name="T0" fmla="*/ 468 w 1605"/>
              <a:gd name="T1" fmla="*/ 132 h 4693"/>
              <a:gd name="T2" fmla="*/ 1127 w 1605"/>
              <a:gd name="T3" fmla="*/ 132 h 4693"/>
              <a:gd name="T4" fmla="*/ 1127 w 1605"/>
              <a:gd name="T5" fmla="*/ 0 h 4693"/>
              <a:gd name="T6" fmla="*/ 1366 w 1605"/>
              <a:gd name="T7" fmla="*/ 189 h 4693"/>
              <a:gd name="T8" fmla="*/ 1605 w 1605"/>
              <a:gd name="T9" fmla="*/ 379 h 4693"/>
              <a:gd name="T10" fmla="*/ 1366 w 1605"/>
              <a:gd name="T11" fmla="*/ 568 h 4693"/>
              <a:gd name="T12" fmla="*/ 1127 w 1605"/>
              <a:gd name="T13" fmla="*/ 758 h 4693"/>
              <a:gd name="T14" fmla="*/ 1127 w 1605"/>
              <a:gd name="T15" fmla="*/ 620 h 4693"/>
              <a:gd name="T16" fmla="*/ 796 w 1605"/>
              <a:gd name="T17" fmla="*/ 620 h 4693"/>
              <a:gd name="T18" fmla="*/ 488 w 1605"/>
              <a:gd name="T19" fmla="*/ 867 h 4693"/>
              <a:gd name="T20" fmla="*/ 488 w 1605"/>
              <a:gd name="T21" fmla="*/ 4693 h 4693"/>
              <a:gd name="T22" fmla="*/ 0 w 1605"/>
              <a:gd name="T23" fmla="*/ 4693 h 4693"/>
              <a:gd name="T24" fmla="*/ 0 w 1605"/>
              <a:gd name="T25" fmla="*/ 600 h 4693"/>
              <a:gd name="T26" fmla="*/ 468 w 1605"/>
              <a:gd name="T27" fmla="*/ 132 h 4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5" h="4693">
                <a:moveTo>
                  <a:pt x="468" y="132"/>
                </a:moveTo>
                <a:lnTo>
                  <a:pt x="1127" y="132"/>
                </a:lnTo>
                <a:lnTo>
                  <a:pt x="1127" y="0"/>
                </a:lnTo>
                <a:lnTo>
                  <a:pt x="1366" y="189"/>
                </a:lnTo>
                <a:lnTo>
                  <a:pt x="1605" y="379"/>
                </a:lnTo>
                <a:lnTo>
                  <a:pt x="1366" y="568"/>
                </a:lnTo>
                <a:lnTo>
                  <a:pt x="1127" y="758"/>
                </a:lnTo>
                <a:lnTo>
                  <a:pt x="1127" y="620"/>
                </a:lnTo>
                <a:lnTo>
                  <a:pt x="796" y="620"/>
                </a:lnTo>
                <a:cubicBezTo>
                  <a:pt x="599" y="620"/>
                  <a:pt x="488" y="670"/>
                  <a:pt x="488" y="867"/>
                </a:cubicBezTo>
                <a:lnTo>
                  <a:pt x="488" y="4693"/>
                </a:lnTo>
                <a:lnTo>
                  <a:pt x="0" y="4693"/>
                </a:lnTo>
                <a:lnTo>
                  <a:pt x="0" y="600"/>
                </a:lnTo>
                <a:cubicBezTo>
                  <a:pt x="0" y="343"/>
                  <a:pt x="210" y="132"/>
                  <a:pt x="468" y="132"/>
                </a:cubicBez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282250EE-CC29-3FCA-2ECA-4F2D197C327F}"/>
              </a:ext>
            </a:extLst>
          </p:cNvPr>
          <p:cNvSpPr/>
          <p:nvPr/>
        </p:nvSpPr>
        <p:spPr bwMode="auto">
          <a:xfrm>
            <a:off x="4390958" y="3127377"/>
            <a:ext cx="1590053" cy="3730625"/>
          </a:xfrm>
          <a:custGeom>
            <a:avLst/>
            <a:gdLst>
              <a:gd name="T0" fmla="*/ 1809 w 2278"/>
              <a:gd name="T1" fmla="*/ 132 h 5345"/>
              <a:gd name="T2" fmla="*/ 478 w 2278"/>
              <a:gd name="T3" fmla="*/ 132 h 5345"/>
              <a:gd name="T4" fmla="*/ 478 w 2278"/>
              <a:gd name="T5" fmla="*/ 0 h 5345"/>
              <a:gd name="T6" fmla="*/ 239 w 2278"/>
              <a:gd name="T7" fmla="*/ 190 h 5345"/>
              <a:gd name="T8" fmla="*/ 0 w 2278"/>
              <a:gd name="T9" fmla="*/ 379 h 5345"/>
              <a:gd name="T10" fmla="*/ 239 w 2278"/>
              <a:gd name="T11" fmla="*/ 569 h 5345"/>
              <a:gd name="T12" fmla="*/ 478 w 2278"/>
              <a:gd name="T13" fmla="*/ 758 h 5345"/>
              <a:gd name="T14" fmla="*/ 478 w 2278"/>
              <a:gd name="T15" fmla="*/ 621 h 5345"/>
              <a:gd name="T16" fmla="*/ 1481 w 2278"/>
              <a:gd name="T17" fmla="*/ 621 h 5345"/>
              <a:gd name="T18" fmla="*/ 1789 w 2278"/>
              <a:gd name="T19" fmla="*/ 868 h 5345"/>
              <a:gd name="T20" fmla="*/ 1789 w 2278"/>
              <a:gd name="T21" fmla="*/ 5345 h 5345"/>
              <a:gd name="T22" fmla="*/ 2278 w 2278"/>
              <a:gd name="T23" fmla="*/ 5345 h 5345"/>
              <a:gd name="T24" fmla="*/ 2278 w 2278"/>
              <a:gd name="T25" fmla="*/ 601 h 5345"/>
              <a:gd name="T26" fmla="*/ 1809 w 2278"/>
              <a:gd name="T27" fmla="*/ 132 h 5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78" h="5345">
                <a:moveTo>
                  <a:pt x="1809" y="132"/>
                </a:moveTo>
                <a:lnTo>
                  <a:pt x="478" y="132"/>
                </a:lnTo>
                <a:lnTo>
                  <a:pt x="478" y="0"/>
                </a:lnTo>
                <a:lnTo>
                  <a:pt x="239" y="190"/>
                </a:lnTo>
                <a:lnTo>
                  <a:pt x="0" y="379"/>
                </a:lnTo>
                <a:lnTo>
                  <a:pt x="239" y="569"/>
                </a:lnTo>
                <a:lnTo>
                  <a:pt x="478" y="758"/>
                </a:lnTo>
                <a:lnTo>
                  <a:pt x="478" y="621"/>
                </a:lnTo>
                <a:lnTo>
                  <a:pt x="1481" y="621"/>
                </a:lnTo>
                <a:cubicBezTo>
                  <a:pt x="1678" y="621"/>
                  <a:pt x="1789" y="670"/>
                  <a:pt x="1789" y="868"/>
                </a:cubicBezTo>
                <a:lnTo>
                  <a:pt x="1789" y="5345"/>
                </a:lnTo>
                <a:lnTo>
                  <a:pt x="2278" y="5345"/>
                </a:lnTo>
                <a:lnTo>
                  <a:pt x="2278" y="601"/>
                </a:lnTo>
                <a:cubicBezTo>
                  <a:pt x="2278" y="343"/>
                  <a:pt x="2067" y="132"/>
                  <a:pt x="1809" y="132"/>
                </a:cubicBez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319E6E36-BB98-4AC6-076D-F32F9D4DD812}"/>
              </a:ext>
            </a:extLst>
          </p:cNvPr>
          <p:cNvSpPr/>
          <p:nvPr/>
        </p:nvSpPr>
        <p:spPr bwMode="auto">
          <a:xfrm>
            <a:off x="4413174" y="4505325"/>
            <a:ext cx="1120337" cy="2352675"/>
          </a:xfrm>
          <a:custGeom>
            <a:avLst/>
            <a:gdLst>
              <a:gd name="T0" fmla="*/ 1137 w 1605"/>
              <a:gd name="T1" fmla="*/ 132 h 3370"/>
              <a:gd name="T2" fmla="*/ 478 w 1605"/>
              <a:gd name="T3" fmla="*/ 132 h 3370"/>
              <a:gd name="T4" fmla="*/ 478 w 1605"/>
              <a:gd name="T5" fmla="*/ 0 h 3370"/>
              <a:gd name="T6" fmla="*/ 239 w 1605"/>
              <a:gd name="T7" fmla="*/ 190 h 3370"/>
              <a:gd name="T8" fmla="*/ 0 w 1605"/>
              <a:gd name="T9" fmla="*/ 379 h 3370"/>
              <a:gd name="T10" fmla="*/ 239 w 1605"/>
              <a:gd name="T11" fmla="*/ 569 h 3370"/>
              <a:gd name="T12" fmla="*/ 478 w 1605"/>
              <a:gd name="T13" fmla="*/ 758 h 3370"/>
              <a:gd name="T14" fmla="*/ 478 w 1605"/>
              <a:gd name="T15" fmla="*/ 621 h 3370"/>
              <a:gd name="T16" fmla="*/ 809 w 1605"/>
              <a:gd name="T17" fmla="*/ 621 h 3370"/>
              <a:gd name="T18" fmla="*/ 1117 w 1605"/>
              <a:gd name="T19" fmla="*/ 868 h 3370"/>
              <a:gd name="T20" fmla="*/ 1117 w 1605"/>
              <a:gd name="T21" fmla="*/ 3370 h 3370"/>
              <a:gd name="T22" fmla="*/ 1605 w 1605"/>
              <a:gd name="T23" fmla="*/ 3370 h 3370"/>
              <a:gd name="T24" fmla="*/ 1605 w 1605"/>
              <a:gd name="T25" fmla="*/ 601 h 3370"/>
              <a:gd name="T26" fmla="*/ 1137 w 1605"/>
              <a:gd name="T27" fmla="*/ 132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5" h="3370">
                <a:moveTo>
                  <a:pt x="1137" y="132"/>
                </a:moveTo>
                <a:lnTo>
                  <a:pt x="478" y="132"/>
                </a:lnTo>
                <a:lnTo>
                  <a:pt x="478" y="0"/>
                </a:lnTo>
                <a:lnTo>
                  <a:pt x="239" y="190"/>
                </a:lnTo>
                <a:lnTo>
                  <a:pt x="0" y="379"/>
                </a:lnTo>
                <a:lnTo>
                  <a:pt x="239" y="569"/>
                </a:lnTo>
                <a:lnTo>
                  <a:pt x="478" y="758"/>
                </a:lnTo>
                <a:lnTo>
                  <a:pt x="478" y="621"/>
                </a:lnTo>
                <a:lnTo>
                  <a:pt x="809" y="621"/>
                </a:lnTo>
                <a:cubicBezTo>
                  <a:pt x="1006" y="621"/>
                  <a:pt x="1117" y="670"/>
                  <a:pt x="1117" y="868"/>
                </a:cubicBezTo>
                <a:lnTo>
                  <a:pt x="1117" y="3370"/>
                </a:lnTo>
                <a:lnTo>
                  <a:pt x="1605" y="3370"/>
                </a:lnTo>
                <a:lnTo>
                  <a:pt x="1605" y="601"/>
                </a:lnTo>
                <a:cubicBezTo>
                  <a:pt x="1605" y="343"/>
                  <a:pt x="1395" y="132"/>
                  <a:pt x="1137" y="132"/>
                </a:cubicBez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D7A0725-B7CC-9EAA-70F3-13DFB73D569C}"/>
              </a:ext>
            </a:extLst>
          </p:cNvPr>
          <p:cNvGrpSpPr/>
          <p:nvPr/>
        </p:nvGrpSpPr>
        <p:grpSpPr>
          <a:xfrm>
            <a:off x="7815446" y="3581400"/>
            <a:ext cx="2966425" cy="816522"/>
            <a:chOff x="283598" y="1906534"/>
            <a:chExt cx="2966425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524DD13-8D97-6D46-D864-7D1154BB29E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68FFE46-0341-D6CC-0B40-7E1FF0F8D84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9CD59-F8CA-1098-157F-C507C8906C05}"/>
              </a:ext>
            </a:extLst>
          </p:cNvPr>
          <p:cNvGrpSpPr/>
          <p:nvPr/>
        </p:nvGrpSpPr>
        <p:grpSpPr>
          <a:xfrm>
            <a:off x="1322563" y="4394784"/>
            <a:ext cx="2984539" cy="816522"/>
            <a:chOff x="283598" y="1906534"/>
            <a:chExt cx="2984539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453F9F9-11B6-A262-0C1B-25F553E0DD6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7696020-399E-4B2A-7F98-025D80B9B80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5FF095C-4611-5ACF-D043-01085515A78D}"/>
              </a:ext>
            </a:extLst>
          </p:cNvPr>
          <p:cNvGrpSpPr/>
          <p:nvPr/>
        </p:nvGrpSpPr>
        <p:grpSpPr>
          <a:xfrm>
            <a:off x="1322563" y="3020739"/>
            <a:ext cx="2984539" cy="816522"/>
            <a:chOff x="283598" y="1906534"/>
            <a:chExt cx="2984539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D71391D-6D26-4482-3E3D-C63CCFB7FDA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659E2C5-60B4-1653-F158-E6BDDD9BC4E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0341B33-0650-35D1-6F39-266B6FB06920}"/>
              </a:ext>
            </a:extLst>
          </p:cNvPr>
          <p:cNvGrpSpPr/>
          <p:nvPr/>
        </p:nvGrpSpPr>
        <p:grpSpPr>
          <a:xfrm>
            <a:off x="7815446" y="2019300"/>
            <a:ext cx="2966425" cy="816522"/>
            <a:chOff x="283598" y="19065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1761D0B-BC68-572A-542D-56F69EA7A23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5AB722F-428C-ECFB-B14A-60C6D8FEDCE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7D6BA083-EF69-5D4D-F632-9775834D2C5D}"/>
              </a:ext>
            </a:extLst>
          </p:cNvPr>
          <p:cNvSpPr txBox="1"/>
          <p:nvPr/>
        </p:nvSpPr>
        <p:spPr>
          <a:xfrm>
            <a:off x="582859" y="215826"/>
            <a:ext cx="12843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837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CCAEAB-CB7A-39BE-9497-14009134137E}"/>
              </a:ext>
            </a:extLst>
          </p:cNvPr>
          <p:cNvGrpSpPr/>
          <p:nvPr/>
        </p:nvGrpSpPr>
        <p:grpSpPr>
          <a:xfrm>
            <a:off x="5211212" y="5107830"/>
            <a:ext cx="6685869" cy="6685869"/>
            <a:chOff x="6183239" y="1916610"/>
            <a:chExt cx="6685869" cy="6685869"/>
          </a:xfrm>
        </p:grpSpPr>
        <p:sp>
          <p:nvSpPr>
            <p:cNvPr id="3" name="弧形 2">
              <a:extLst>
                <a:ext uri="{FF2B5EF4-FFF2-40B4-BE49-F238E27FC236}">
                  <a16:creationId xmlns:a16="http://schemas.microsoft.com/office/drawing/2014/main" id="{6EE6A642-4D8F-E15B-C4AD-197B0A64FA38}"/>
                </a:ext>
              </a:extLst>
            </p:cNvPr>
            <p:cNvSpPr/>
            <p:nvPr/>
          </p:nvSpPr>
          <p:spPr>
            <a:xfrm>
              <a:off x="6899502" y="2593693"/>
              <a:ext cx="5299342" cy="5299342"/>
            </a:xfrm>
            <a:prstGeom prst="arc">
              <a:avLst>
                <a:gd name="adj1" fmla="val 19947990"/>
                <a:gd name="adj2" fmla="val 18054226"/>
              </a:avLst>
            </a:prstGeom>
            <a:ln w="635000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33C997"/>
                  </a:gs>
                </a:gsLst>
                <a:lin ang="189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25D27B83-D258-492F-D92F-E0FC559FE717}"/>
                </a:ext>
              </a:extLst>
            </p:cNvPr>
            <p:cNvSpPr/>
            <p:nvPr/>
          </p:nvSpPr>
          <p:spPr>
            <a:xfrm>
              <a:off x="6183239" y="1916610"/>
              <a:ext cx="6685869" cy="6685869"/>
            </a:xfrm>
            <a:prstGeom prst="arc">
              <a:avLst>
                <a:gd name="adj1" fmla="val 14639800"/>
                <a:gd name="adj2" fmla="val 12899117"/>
              </a:avLst>
            </a:prstGeom>
            <a:ln w="254000" cap="rnd">
              <a:gradFill flip="none" rotWithShape="1">
                <a:gsLst>
                  <a:gs pos="0">
                    <a:srgbClr val="33C997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E6E68BCB-EC5D-A1D1-77A9-96ACEAE0F3E9}"/>
              </a:ext>
            </a:extLst>
          </p:cNvPr>
          <p:cNvGrpSpPr/>
          <p:nvPr/>
        </p:nvGrpSpPr>
        <p:grpSpPr>
          <a:xfrm>
            <a:off x="11563617" y="343425"/>
            <a:ext cx="333464" cy="426821"/>
            <a:chOff x="-879510" y="3373674"/>
            <a:chExt cx="668264" cy="855352"/>
          </a:xfrm>
          <a:solidFill>
            <a:schemeClr val="bg1"/>
          </a:solidFill>
        </p:grpSpPr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B3276830-43A5-FB77-19CB-9C311EFD84EF}"/>
                </a:ext>
              </a:extLst>
            </p:cNvPr>
            <p:cNvSpPr/>
            <p:nvPr/>
          </p:nvSpPr>
          <p:spPr>
            <a:xfrm>
              <a:off x="-879510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8E3B615A-D8FE-D52C-08C1-FA2CDEE46F88}"/>
                </a:ext>
              </a:extLst>
            </p:cNvPr>
            <p:cNvSpPr/>
            <p:nvPr/>
          </p:nvSpPr>
          <p:spPr>
            <a:xfrm>
              <a:off x="-879510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D6B3A585-13EB-CBB6-E9FE-1651E3063B4D}"/>
                </a:ext>
              </a:extLst>
            </p:cNvPr>
            <p:cNvSpPr/>
            <p:nvPr/>
          </p:nvSpPr>
          <p:spPr>
            <a:xfrm>
              <a:off x="-879510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81E6D8FF-0EE7-E769-832B-0FE96634E644}"/>
                </a:ext>
              </a:extLst>
            </p:cNvPr>
            <p:cNvSpPr/>
            <p:nvPr/>
          </p:nvSpPr>
          <p:spPr>
            <a:xfrm>
              <a:off x="-879510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CF18CFB-F48F-B51C-6A73-9CE9E3C77245}"/>
                </a:ext>
              </a:extLst>
            </p:cNvPr>
            <p:cNvSpPr/>
            <p:nvPr/>
          </p:nvSpPr>
          <p:spPr>
            <a:xfrm>
              <a:off x="-879510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B81AE24A-F5F7-B6DF-E360-67B29FAB4A1A}"/>
                </a:ext>
              </a:extLst>
            </p:cNvPr>
            <p:cNvSpPr/>
            <p:nvPr/>
          </p:nvSpPr>
          <p:spPr>
            <a:xfrm>
              <a:off x="-620281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902F77F-0D5F-C934-C3B4-B8032401A40D}"/>
                </a:ext>
              </a:extLst>
            </p:cNvPr>
            <p:cNvSpPr/>
            <p:nvPr/>
          </p:nvSpPr>
          <p:spPr>
            <a:xfrm>
              <a:off x="-620281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29CAC1BE-13F3-69A3-817C-C46FD317EA00}"/>
                </a:ext>
              </a:extLst>
            </p:cNvPr>
            <p:cNvSpPr/>
            <p:nvPr/>
          </p:nvSpPr>
          <p:spPr>
            <a:xfrm>
              <a:off x="-620281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3133A5B2-9830-9376-03A7-9F75D74C03C6}"/>
                </a:ext>
              </a:extLst>
            </p:cNvPr>
            <p:cNvSpPr/>
            <p:nvPr/>
          </p:nvSpPr>
          <p:spPr>
            <a:xfrm>
              <a:off x="-620281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805D3815-29C8-EC8C-8476-AA4418541126}"/>
                </a:ext>
              </a:extLst>
            </p:cNvPr>
            <p:cNvSpPr/>
            <p:nvPr/>
          </p:nvSpPr>
          <p:spPr>
            <a:xfrm>
              <a:off x="-620281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9929D07-3AD8-7ACD-13F4-6B326CAC49B7}"/>
                </a:ext>
              </a:extLst>
            </p:cNvPr>
            <p:cNvSpPr/>
            <p:nvPr/>
          </p:nvSpPr>
          <p:spPr>
            <a:xfrm>
              <a:off x="-361052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A99514C9-2ADA-706F-B28B-2DA68FBF4DF2}"/>
                </a:ext>
              </a:extLst>
            </p:cNvPr>
            <p:cNvSpPr/>
            <p:nvPr/>
          </p:nvSpPr>
          <p:spPr>
            <a:xfrm>
              <a:off x="-361052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C014E7A-9718-B097-E9EA-1BE014C20F1C}"/>
                </a:ext>
              </a:extLst>
            </p:cNvPr>
            <p:cNvSpPr/>
            <p:nvPr/>
          </p:nvSpPr>
          <p:spPr>
            <a:xfrm>
              <a:off x="-361052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F9BC4F7E-7972-5D91-6B47-560BD349883D}"/>
                </a:ext>
              </a:extLst>
            </p:cNvPr>
            <p:cNvSpPr/>
            <p:nvPr/>
          </p:nvSpPr>
          <p:spPr>
            <a:xfrm>
              <a:off x="-361052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03D58021-D811-B030-DCB8-5D0F6B8DE419}"/>
                </a:ext>
              </a:extLst>
            </p:cNvPr>
            <p:cNvSpPr/>
            <p:nvPr/>
          </p:nvSpPr>
          <p:spPr>
            <a:xfrm>
              <a:off x="-361052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3" name="文本框 532">
            <a:extLst>
              <a:ext uri="{FF2B5EF4-FFF2-40B4-BE49-F238E27FC236}">
                <a16:creationId xmlns:a16="http://schemas.microsoft.com/office/drawing/2014/main" id="{B671115A-D932-92F2-6B6D-777183A55BBD}"/>
              </a:ext>
            </a:extLst>
          </p:cNvPr>
          <p:cNvSpPr txBox="1"/>
          <p:nvPr/>
        </p:nvSpPr>
        <p:spPr>
          <a:xfrm>
            <a:off x="1236641" y="848123"/>
            <a:ext cx="226215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539" name="文本框 538">
            <a:extLst>
              <a:ext uri="{FF2B5EF4-FFF2-40B4-BE49-F238E27FC236}">
                <a16:creationId xmlns:a16="http://schemas.microsoft.com/office/drawing/2014/main" id="{EF8F2DA5-44D7-ADD9-5405-DBACE323D502}"/>
              </a:ext>
            </a:extLst>
          </p:cNvPr>
          <p:cNvSpPr txBox="1"/>
          <p:nvPr/>
        </p:nvSpPr>
        <p:spPr>
          <a:xfrm>
            <a:off x="632471" y="544494"/>
            <a:ext cx="21157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7FDDBE"/>
                </a:solidFill>
                <a:latin typeface="字魂扁桃体" pitchFamily="2" charset="-122"/>
                <a:ea typeface="字魂扁桃体" pitchFamily="2" charset="-122"/>
              </a:rPr>
              <a:t>CONTENTS</a:t>
            </a:r>
            <a:endParaRPr lang="zh-CN" altLang="en-US" sz="2800" dirty="0">
              <a:solidFill>
                <a:srgbClr val="7FDDBE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175C087-8474-F4F6-36B5-1AC9FC57E3F6}"/>
              </a:ext>
            </a:extLst>
          </p:cNvPr>
          <p:cNvGrpSpPr/>
          <p:nvPr/>
        </p:nvGrpSpPr>
        <p:grpSpPr>
          <a:xfrm>
            <a:off x="888169" y="2296063"/>
            <a:ext cx="2483571" cy="2483572"/>
            <a:chOff x="1139493" y="2550203"/>
            <a:chExt cx="2844647" cy="284464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E58A6DA-9328-EE9E-283A-CD665586359A}"/>
                </a:ext>
              </a:extLst>
            </p:cNvPr>
            <p:cNvGrpSpPr/>
            <p:nvPr/>
          </p:nvGrpSpPr>
          <p:grpSpPr>
            <a:xfrm>
              <a:off x="1139493" y="2550203"/>
              <a:ext cx="2844647" cy="2844647"/>
              <a:chOff x="6183239" y="1916610"/>
              <a:chExt cx="6685869" cy="6685869"/>
            </a:xfrm>
          </p:grpSpPr>
          <p:sp>
            <p:nvSpPr>
              <p:cNvPr id="536" name="弧形 535">
                <a:extLst>
                  <a:ext uri="{FF2B5EF4-FFF2-40B4-BE49-F238E27FC236}">
                    <a16:creationId xmlns:a16="http://schemas.microsoft.com/office/drawing/2014/main" id="{CB131B0C-F98C-1EE8-4190-94B19C92AA55}"/>
                  </a:ext>
                </a:extLst>
              </p:cNvPr>
              <p:cNvSpPr/>
              <p:nvPr/>
            </p:nvSpPr>
            <p:spPr>
              <a:xfrm>
                <a:off x="6899502" y="2593693"/>
                <a:ext cx="5299342" cy="5299342"/>
              </a:xfrm>
              <a:prstGeom prst="arc">
                <a:avLst>
                  <a:gd name="adj1" fmla="val 19947990"/>
                  <a:gd name="adj2" fmla="val 16773333"/>
                </a:avLst>
              </a:prstGeom>
              <a:ln w="254000" cap="rnd">
                <a:gradFill flip="none" rotWithShape="1">
                  <a:gsLst>
                    <a:gs pos="0">
                      <a:srgbClr val="3058E5"/>
                    </a:gs>
                    <a:gs pos="100000">
                      <a:srgbClr val="6C8DEA"/>
                    </a:gs>
                  </a:gsLst>
                  <a:lin ang="135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" name="弧形 543">
                <a:extLst>
                  <a:ext uri="{FF2B5EF4-FFF2-40B4-BE49-F238E27FC236}">
                    <a16:creationId xmlns:a16="http://schemas.microsoft.com/office/drawing/2014/main" id="{E77BA4F5-6232-9A8D-419B-0F07B9B6FA2A}"/>
                  </a:ext>
                </a:extLst>
              </p:cNvPr>
              <p:cNvSpPr/>
              <p:nvPr/>
            </p:nvSpPr>
            <p:spPr>
              <a:xfrm>
                <a:off x="6183239" y="1916610"/>
                <a:ext cx="6685869" cy="6685869"/>
              </a:xfrm>
              <a:prstGeom prst="arc">
                <a:avLst>
                  <a:gd name="adj1" fmla="val 14639800"/>
                  <a:gd name="adj2" fmla="val 12899117"/>
                </a:avLst>
              </a:prstGeom>
              <a:noFill/>
              <a:ln w="12700">
                <a:solidFill>
                  <a:srgbClr val="33C99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5AB70F5-64FE-619D-97A1-5BF3F14EE9B6}"/>
                </a:ext>
              </a:extLst>
            </p:cNvPr>
            <p:cNvSpPr txBox="1"/>
            <p:nvPr/>
          </p:nvSpPr>
          <p:spPr>
            <a:xfrm>
              <a:off x="1644363" y="3831980"/>
              <a:ext cx="1899191" cy="6697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E00959B-315C-3D41-0AE1-864709795338}"/>
                </a:ext>
              </a:extLst>
            </p:cNvPr>
            <p:cNvSpPr txBox="1"/>
            <p:nvPr/>
          </p:nvSpPr>
          <p:spPr>
            <a:xfrm>
              <a:off x="2340700" y="2883972"/>
              <a:ext cx="1103837" cy="10575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gradFill>
                    <a:gsLst>
                      <a:gs pos="0">
                        <a:srgbClr val="33C997"/>
                      </a:gs>
                      <a:gs pos="100000">
                        <a:srgbClr val="7FDDBE"/>
                      </a:gs>
                    </a:gsLst>
                    <a:lin ang="108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5400" dirty="0">
                <a:gradFill>
                  <a:gsLst>
                    <a:gs pos="0">
                      <a:srgbClr val="33C997"/>
                    </a:gs>
                    <a:gs pos="100000">
                      <a:srgbClr val="7FDDBE"/>
                    </a:gs>
                  </a:gsLst>
                  <a:lin ang="108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AA062AA-80F6-496F-5DE5-2E0E685496CB}"/>
              </a:ext>
            </a:extLst>
          </p:cNvPr>
          <p:cNvSpPr/>
          <p:nvPr/>
        </p:nvSpPr>
        <p:spPr>
          <a:xfrm>
            <a:off x="6633505" y="0"/>
            <a:ext cx="3163152" cy="923677"/>
          </a:xfrm>
          <a:custGeom>
            <a:avLst/>
            <a:gdLst>
              <a:gd name="connsiteX0" fmla="*/ 0 w 3163152"/>
              <a:gd name="connsiteY0" fmla="*/ 0 h 923677"/>
              <a:gd name="connsiteX1" fmla="*/ 3163152 w 3163152"/>
              <a:gd name="connsiteY1" fmla="*/ 0 h 923677"/>
              <a:gd name="connsiteX2" fmla="*/ 3088885 w 3163152"/>
              <a:gd name="connsiteY2" fmla="*/ 122247 h 923677"/>
              <a:gd name="connsiteX3" fmla="*/ 1581576 w 3163152"/>
              <a:gd name="connsiteY3" fmla="*/ 923677 h 923677"/>
              <a:gd name="connsiteX4" fmla="*/ 74267 w 3163152"/>
              <a:gd name="connsiteY4" fmla="*/ 122247 h 92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3152" h="923677">
                <a:moveTo>
                  <a:pt x="0" y="0"/>
                </a:moveTo>
                <a:lnTo>
                  <a:pt x="3163152" y="0"/>
                </a:lnTo>
                <a:lnTo>
                  <a:pt x="3088885" y="122247"/>
                </a:lnTo>
                <a:cubicBezTo>
                  <a:pt x="2762222" y="605772"/>
                  <a:pt x="2209024" y="923677"/>
                  <a:pt x="1581576" y="923677"/>
                </a:cubicBezTo>
                <a:cubicBezTo>
                  <a:pt x="954128" y="923677"/>
                  <a:pt x="400930" y="605772"/>
                  <a:pt x="74267" y="122247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A19B838-E542-3684-61E0-264C25A69EA8}"/>
              </a:ext>
            </a:extLst>
          </p:cNvPr>
          <p:cNvGrpSpPr/>
          <p:nvPr/>
        </p:nvGrpSpPr>
        <p:grpSpPr>
          <a:xfrm>
            <a:off x="11563617" y="343425"/>
            <a:ext cx="333464" cy="426821"/>
            <a:chOff x="-879510" y="3373674"/>
            <a:chExt cx="668264" cy="855352"/>
          </a:xfrm>
          <a:gradFill>
            <a:gsLst>
              <a:gs pos="0">
                <a:srgbClr val="33C997"/>
              </a:gs>
              <a:gs pos="100000">
                <a:srgbClr val="E8EEF8"/>
              </a:gs>
            </a:gsLst>
            <a:lin ang="13500000" scaled="1"/>
          </a:gra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BA60CE3-04C6-F7D7-8A0F-108B6DA0CF8C}"/>
                </a:ext>
              </a:extLst>
            </p:cNvPr>
            <p:cNvSpPr/>
            <p:nvPr/>
          </p:nvSpPr>
          <p:spPr>
            <a:xfrm>
              <a:off x="-879510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693DE92-67EB-5EB9-631D-13EF902A94F8}"/>
                </a:ext>
              </a:extLst>
            </p:cNvPr>
            <p:cNvSpPr/>
            <p:nvPr/>
          </p:nvSpPr>
          <p:spPr>
            <a:xfrm>
              <a:off x="-879510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115E964-2282-1D38-4FED-0245A1A951B5}"/>
                </a:ext>
              </a:extLst>
            </p:cNvPr>
            <p:cNvSpPr/>
            <p:nvPr/>
          </p:nvSpPr>
          <p:spPr>
            <a:xfrm>
              <a:off x="-879510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E9D1CBC-C932-11D9-8C3F-54250C45CE10}"/>
                </a:ext>
              </a:extLst>
            </p:cNvPr>
            <p:cNvSpPr/>
            <p:nvPr/>
          </p:nvSpPr>
          <p:spPr>
            <a:xfrm>
              <a:off x="-879510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EDBC0AC-165A-14F7-BE2D-AD2206337841}"/>
                </a:ext>
              </a:extLst>
            </p:cNvPr>
            <p:cNvSpPr/>
            <p:nvPr/>
          </p:nvSpPr>
          <p:spPr>
            <a:xfrm>
              <a:off x="-879510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EA4D6E2-9CF0-3762-4280-0F38870DA4B4}"/>
                </a:ext>
              </a:extLst>
            </p:cNvPr>
            <p:cNvSpPr/>
            <p:nvPr/>
          </p:nvSpPr>
          <p:spPr>
            <a:xfrm>
              <a:off x="-620281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A0BE73D-8EC7-517D-2DF3-A1B5D5B7C910}"/>
                </a:ext>
              </a:extLst>
            </p:cNvPr>
            <p:cNvSpPr/>
            <p:nvPr/>
          </p:nvSpPr>
          <p:spPr>
            <a:xfrm>
              <a:off x="-620281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1CB32CB-7369-1522-59EA-95C631BED0DE}"/>
                </a:ext>
              </a:extLst>
            </p:cNvPr>
            <p:cNvSpPr/>
            <p:nvPr/>
          </p:nvSpPr>
          <p:spPr>
            <a:xfrm>
              <a:off x="-620281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204A506-6DB3-B976-EC57-F72DD0E8CAD2}"/>
                </a:ext>
              </a:extLst>
            </p:cNvPr>
            <p:cNvSpPr/>
            <p:nvPr/>
          </p:nvSpPr>
          <p:spPr>
            <a:xfrm>
              <a:off x="-620281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646B23A-ADEC-DE6D-3294-0E0F8AB98017}"/>
                </a:ext>
              </a:extLst>
            </p:cNvPr>
            <p:cNvSpPr/>
            <p:nvPr/>
          </p:nvSpPr>
          <p:spPr>
            <a:xfrm>
              <a:off x="-620281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11CF0EB-6741-E881-7EE8-0D904AEEF967}"/>
                </a:ext>
              </a:extLst>
            </p:cNvPr>
            <p:cNvSpPr/>
            <p:nvPr/>
          </p:nvSpPr>
          <p:spPr>
            <a:xfrm>
              <a:off x="-361052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D3F674D-B32A-D093-D488-AC23E79E7C14}"/>
                </a:ext>
              </a:extLst>
            </p:cNvPr>
            <p:cNvSpPr/>
            <p:nvPr/>
          </p:nvSpPr>
          <p:spPr>
            <a:xfrm>
              <a:off x="-361052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91273F5-80E9-49D0-0E83-FA3E53AE618D}"/>
                </a:ext>
              </a:extLst>
            </p:cNvPr>
            <p:cNvSpPr/>
            <p:nvPr/>
          </p:nvSpPr>
          <p:spPr>
            <a:xfrm>
              <a:off x="-361052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FEEC940-F520-85E5-6859-943FC373D449}"/>
                </a:ext>
              </a:extLst>
            </p:cNvPr>
            <p:cNvSpPr/>
            <p:nvPr/>
          </p:nvSpPr>
          <p:spPr>
            <a:xfrm>
              <a:off x="-361052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F87AD03-2545-805F-FF2F-06D0E1A30DCA}"/>
                </a:ext>
              </a:extLst>
            </p:cNvPr>
            <p:cNvSpPr/>
            <p:nvPr/>
          </p:nvSpPr>
          <p:spPr>
            <a:xfrm>
              <a:off x="-361052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364CD3F-756B-94BA-BE55-6F71010FFE73}"/>
              </a:ext>
            </a:extLst>
          </p:cNvPr>
          <p:cNvSpPr/>
          <p:nvPr/>
        </p:nvSpPr>
        <p:spPr>
          <a:xfrm>
            <a:off x="546256" y="6037580"/>
            <a:ext cx="1815344" cy="820420"/>
          </a:xfrm>
          <a:custGeom>
            <a:avLst/>
            <a:gdLst>
              <a:gd name="connsiteX0" fmla="*/ 907672 w 1815344"/>
              <a:gd name="connsiteY0" fmla="*/ 0 h 820420"/>
              <a:gd name="connsiteX1" fmla="*/ 1806487 w 1815344"/>
              <a:gd name="connsiteY1" fmla="*/ 732555 h 820420"/>
              <a:gd name="connsiteX2" fmla="*/ 1815344 w 1815344"/>
              <a:gd name="connsiteY2" fmla="*/ 820420 h 820420"/>
              <a:gd name="connsiteX3" fmla="*/ 0 w 1815344"/>
              <a:gd name="connsiteY3" fmla="*/ 820420 h 820420"/>
              <a:gd name="connsiteX4" fmla="*/ 8858 w 1815344"/>
              <a:gd name="connsiteY4" fmla="*/ 732555 h 820420"/>
              <a:gd name="connsiteX5" fmla="*/ 907672 w 1815344"/>
              <a:gd name="connsiteY5" fmla="*/ 0 h 82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15344" h="820420">
                <a:moveTo>
                  <a:pt x="907672" y="0"/>
                </a:moveTo>
                <a:cubicBezTo>
                  <a:pt x="1351031" y="0"/>
                  <a:pt x="1720938" y="314487"/>
                  <a:pt x="1806487" y="732555"/>
                </a:cubicBezTo>
                <a:lnTo>
                  <a:pt x="1815344" y="820420"/>
                </a:lnTo>
                <a:lnTo>
                  <a:pt x="0" y="820420"/>
                </a:lnTo>
                <a:lnTo>
                  <a:pt x="8858" y="732555"/>
                </a:lnTo>
                <a:cubicBezTo>
                  <a:pt x="94407" y="314487"/>
                  <a:pt x="464313" y="0"/>
                  <a:pt x="907672" y="0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6BC34FEC-EE35-A3AD-52EA-46DF15908035}"/>
              </a:ext>
            </a:extLst>
          </p:cNvPr>
          <p:cNvSpPr/>
          <p:nvPr/>
        </p:nvSpPr>
        <p:spPr>
          <a:xfrm>
            <a:off x="-1264123" y="-1904534"/>
            <a:ext cx="3635505" cy="3635505"/>
          </a:xfrm>
          <a:prstGeom prst="arc">
            <a:avLst>
              <a:gd name="adj1" fmla="val 4672464"/>
              <a:gd name="adj2" fmla="val 807217"/>
            </a:avLst>
          </a:prstGeom>
          <a:ln w="381000" cap="rnd">
            <a:gradFill flip="none" rotWithShape="1">
              <a:gsLst>
                <a:gs pos="0">
                  <a:srgbClr val="33C997"/>
                </a:gs>
                <a:gs pos="100000">
                  <a:srgbClr val="E8EEF8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0" name="组合 459">
            <a:extLst>
              <a:ext uri="{FF2B5EF4-FFF2-40B4-BE49-F238E27FC236}">
                <a16:creationId xmlns:a16="http://schemas.microsoft.com/office/drawing/2014/main" id="{7D2473FE-6034-2FDB-D3A9-271D88C7DB4F}"/>
              </a:ext>
            </a:extLst>
          </p:cNvPr>
          <p:cNvGrpSpPr/>
          <p:nvPr/>
        </p:nvGrpSpPr>
        <p:grpSpPr>
          <a:xfrm>
            <a:off x="3536899" y="2296063"/>
            <a:ext cx="2483572" cy="2483572"/>
            <a:chOff x="1139493" y="2550203"/>
            <a:chExt cx="2844647" cy="2844647"/>
          </a:xfrm>
        </p:grpSpPr>
        <p:grpSp>
          <p:nvGrpSpPr>
            <p:cNvPr id="461" name="组合 460">
              <a:extLst>
                <a:ext uri="{FF2B5EF4-FFF2-40B4-BE49-F238E27FC236}">
                  <a16:creationId xmlns:a16="http://schemas.microsoft.com/office/drawing/2014/main" id="{2F6F1CB0-F823-4BF9-8657-3EB957DF0C62}"/>
                </a:ext>
              </a:extLst>
            </p:cNvPr>
            <p:cNvGrpSpPr/>
            <p:nvPr/>
          </p:nvGrpSpPr>
          <p:grpSpPr>
            <a:xfrm>
              <a:off x="1139493" y="2550203"/>
              <a:ext cx="2844647" cy="2844647"/>
              <a:chOff x="6183239" y="1916610"/>
              <a:chExt cx="6685869" cy="6685869"/>
            </a:xfrm>
          </p:grpSpPr>
          <p:sp>
            <p:nvSpPr>
              <p:cNvPr id="464" name="弧形 463">
                <a:extLst>
                  <a:ext uri="{FF2B5EF4-FFF2-40B4-BE49-F238E27FC236}">
                    <a16:creationId xmlns:a16="http://schemas.microsoft.com/office/drawing/2014/main" id="{E79A0AF9-A110-1FAB-5B17-1776B636639F}"/>
                  </a:ext>
                </a:extLst>
              </p:cNvPr>
              <p:cNvSpPr/>
              <p:nvPr/>
            </p:nvSpPr>
            <p:spPr>
              <a:xfrm>
                <a:off x="6899502" y="2593693"/>
                <a:ext cx="5299342" cy="5299342"/>
              </a:xfrm>
              <a:prstGeom prst="arc">
                <a:avLst>
                  <a:gd name="adj1" fmla="val 19947990"/>
                  <a:gd name="adj2" fmla="val 16773333"/>
                </a:avLst>
              </a:prstGeom>
              <a:ln w="254000" cap="rnd">
                <a:gradFill flip="none" rotWithShape="1">
                  <a:gsLst>
                    <a:gs pos="0">
                      <a:srgbClr val="3058E5"/>
                    </a:gs>
                    <a:gs pos="100000">
                      <a:srgbClr val="6C8DEA"/>
                    </a:gs>
                  </a:gsLst>
                  <a:lin ang="135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" name="弧形 464">
                <a:extLst>
                  <a:ext uri="{FF2B5EF4-FFF2-40B4-BE49-F238E27FC236}">
                    <a16:creationId xmlns:a16="http://schemas.microsoft.com/office/drawing/2014/main" id="{F8ECF0F1-D7E2-D0ED-0FA9-E4A660272C9D}"/>
                  </a:ext>
                </a:extLst>
              </p:cNvPr>
              <p:cNvSpPr/>
              <p:nvPr/>
            </p:nvSpPr>
            <p:spPr>
              <a:xfrm>
                <a:off x="6183239" y="1916610"/>
                <a:ext cx="6685869" cy="6685869"/>
              </a:xfrm>
              <a:prstGeom prst="arc">
                <a:avLst>
                  <a:gd name="adj1" fmla="val 14639800"/>
                  <a:gd name="adj2" fmla="val 12899117"/>
                </a:avLst>
              </a:prstGeom>
              <a:ln w="12700" cap="rnd">
                <a:gradFill flip="none" rotWithShape="1">
                  <a:gsLst>
                    <a:gs pos="0">
                      <a:srgbClr val="3058E5"/>
                    </a:gs>
                    <a:gs pos="100000">
                      <a:srgbClr val="6C8DEA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2" name="文本框 461">
              <a:extLst>
                <a:ext uri="{FF2B5EF4-FFF2-40B4-BE49-F238E27FC236}">
                  <a16:creationId xmlns:a16="http://schemas.microsoft.com/office/drawing/2014/main" id="{DD2BC7DC-C759-E54F-772C-C6EB0E9EF423}"/>
                </a:ext>
              </a:extLst>
            </p:cNvPr>
            <p:cNvSpPr txBox="1"/>
            <p:nvPr/>
          </p:nvSpPr>
          <p:spPr>
            <a:xfrm>
              <a:off x="1644363" y="3831980"/>
              <a:ext cx="1899190" cy="6697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63" name="文本框 462">
              <a:extLst>
                <a:ext uri="{FF2B5EF4-FFF2-40B4-BE49-F238E27FC236}">
                  <a16:creationId xmlns:a16="http://schemas.microsoft.com/office/drawing/2014/main" id="{BF21EE4C-99A6-DD8A-B605-3AAD9612E464}"/>
                </a:ext>
              </a:extLst>
            </p:cNvPr>
            <p:cNvSpPr txBox="1"/>
            <p:nvPr/>
          </p:nvSpPr>
          <p:spPr>
            <a:xfrm>
              <a:off x="2166143" y="2883972"/>
              <a:ext cx="1377410" cy="10575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rgbClr val="33C997"/>
                      </a:gs>
                      <a:gs pos="100000">
                        <a:srgbClr val="7FDDBE"/>
                      </a:gs>
                    </a:gsLst>
                    <a:lin ang="108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466" name="组合 465">
            <a:extLst>
              <a:ext uri="{FF2B5EF4-FFF2-40B4-BE49-F238E27FC236}">
                <a16:creationId xmlns:a16="http://schemas.microsoft.com/office/drawing/2014/main" id="{90D6C2A7-743D-FE02-FE44-993C2574A36A}"/>
              </a:ext>
            </a:extLst>
          </p:cNvPr>
          <p:cNvGrpSpPr/>
          <p:nvPr/>
        </p:nvGrpSpPr>
        <p:grpSpPr>
          <a:xfrm>
            <a:off x="6185629" y="2296063"/>
            <a:ext cx="2483572" cy="2483572"/>
            <a:chOff x="1139493" y="2550203"/>
            <a:chExt cx="2844647" cy="2844647"/>
          </a:xfrm>
        </p:grpSpPr>
        <p:grpSp>
          <p:nvGrpSpPr>
            <p:cNvPr id="467" name="组合 466">
              <a:extLst>
                <a:ext uri="{FF2B5EF4-FFF2-40B4-BE49-F238E27FC236}">
                  <a16:creationId xmlns:a16="http://schemas.microsoft.com/office/drawing/2014/main" id="{E3525625-86AB-97B5-CD2C-0D8D5EB07806}"/>
                </a:ext>
              </a:extLst>
            </p:cNvPr>
            <p:cNvGrpSpPr/>
            <p:nvPr/>
          </p:nvGrpSpPr>
          <p:grpSpPr>
            <a:xfrm>
              <a:off x="1139493" y="2550203"/>
              <a:ext cx="2844647" cy="2844647"/>
              <a:chOff x="6183239" y="1916610"/>
              <a:chExt cx="6685869" cy="6685869"/>
            </a:xfrm>
          </p:grpSpPr>
          <p:sp>
            <p:nvSpPr>
              <p:cNvPr id="470" name="弧形 469">
                <a:extLst>
                  <a:ext uri="{FF2B5EF4-FFF2-40B4-BE49-F238E27FC236}">
                    <a16:creationId xmlns:a16="http://schemas.microsoft.com/office/drawing/2014/main" id="{80374264-0E22-430A-7EC3-9F7EB353537C}"/>
                  </a:ext>
                </a:extLst>
              </p:cNvPr>
              <p:cNvSpPr/>
              <p:nvPr/>
            </p:nvSpPr>
            <p:spPr>
              <a:xfrm>
                <a:off x="6899502" y="2593693"/>
                <a:ext cx="5299342" cy="5299342"/>
              </a:xfrm>
              <a:prstGeom prst="arc">
                <a:avLst>
                  <a:gd name="adj1" fmla="val 19947990"/>
                  <a:gd name="adj2" fmla="val 16773333"/>
                </a:avLst>
              </a:prstGeom>
              <a:ln w="254000" cap="rnd">
                <a:gradFill flip="none" rotWithShape="1">
                  <a:gsLst>
                    <a:gs pos="0">
                      <a:srgbClr val="3058E5"/>
                    </a:gs>
                    <a:gs pos="100000">
                      <a:srgbClr val="6C8DEA"/>
                    </a:gs>
                  </a:gsLst>
                  <a:lin ang="135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1" name="弧形 470">
                <a:extLst>
                  <a:ext uri="{FF2B5EF4-FFF2-40B4-BE49-F238E27FC236}">
                    <a16:creationId xmlns:a16="http://schemas.microsoft.com/office/drawing/2014/main" id="{206628A3-BFB3-662B-1EC2-F0C6AE2CCF10}"/>
                  </a:ext>
                </a:extLst>
              </p:cNvPr>
              <p:cNvSpPr/>
              <p:nvPr/>
            </p:nvSpPr>
            <p:spPr>
              <a:xfrm>
                <a:off x="6183239" y="1916610"/>
                <a:ext cx="6685869" cy="6685869"/>
              </a:xfrm>
              <a:prstGeom prst="arc">
                <a:avLst>
                  <a:gd name="adj1" fmla="val 14639800"/>
                  <a:gd name="adj2" fmla="val 12899117"/>
                </a:avLst>
              </a:prstGeom>
              <a:ln w="12700" cap="rnd">
                <a:gradFill flip="none" rotWithShape="1">
                  <a:gsLst>
                    <a:gs pos="0">
                      <a:srgbClr val="3058E5"/>
                    </a:gs>
                    <a:gs pos="100000">
                      <a:srgbClr val="6C8DEA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8" name="文本框 467">
              <a:extLst>
                <a:ext uri="{FF2B5EF4-FFF2-40B4-BE49-F238E27FC236}">
                  <a16:creationId xmlns:a16="http://schemas.microsoft.com/office/drawing/2014/main" id="{59330710-BDAD-1652-C9C7-1019B853B912}"/>
                </a:ext>
              </a:extLst>
            </p:cNvPr>
            <p:cNvSpPr txBox="1"/>
            <p:nvPr/>
          </p:nvSpPr>
          <p:spPr>
            <a:xfrm>
              <a:off x="1644363" y="3831980"/>
              <a:ext cx="1899190" cy="6697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69" name="文本框 468">
              <a:extLst>
                <a:ext uri="{FF2B5EF4-FFF2-40B4-BE49-F238E27FC236}">
                  <a16:creationId xmlns:a16="http://schemas.microsoft.com/office/drawing/2014/main" id="{443C7450-CBA0-A219-798B-77D53400D09A}"/>
                </a:ext>
              </a:extLst>
            </p:cNvPr>
            <p:cNvSpPr txBox="1"/>
            <p:nvPr/>
          </p:nvSpPr>
          <p:spPr>
            <a:xfrm>
              <a:off x="2166143" y="2883972"/>
              <a:ext cx="1357213" cy="10575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rgbClr val="33C997"/>
                      </a:gs>
                      <a:gs pos="100000">
                        <a:srgbClr val="7FDDBE"/>
                      </a:gs>
                    </a:gsLst>
                    <a:lin ang="108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472" name="组合 471">
            <a:extLst>
              <a:ext uri="{FF2B5EF4-FFF2-40B4-BE49-F238E27FC236}">
                <a16:creationId xmlns:a16="http://schemas.microsoft.com/office/drawing/2014/main" id="{A1D4FDB0-0821-B9DC-D0C6-2E192B8514E6}"/>
              </a:ext>
            </a:extLst>
          </p:cNvPr>
          <p:cNvGrpSpPr/>
          <p:nvPr/>
        </p:nvGrpSpPr>
        <p:grpSpPr>
          <a:xfrm>
            <a:off x="8834359" y="2296063"/>
            <a:ext cx="2483572" cy="2483572"/>
            <a:chOff x="1139493" y="2550203"/>
            <a:chExt cx="2844647" cy="2844647"/>
          </a:xfrm>
        </p:grpSpPr>
        <p:grpSp>
          <p:nvGrpSpPr>
            <p:cNvPr id="473" name="组合 472">
              <a:extLst>
                <a:ext uri="{FF2B5EF4-FFF2-40B4-BE49-F238E27FC236}">
                  <a16:creationId xmlns:a16="http://schemas.microsoft.com/office/drawing/2014/main" id="{34F70511-53B5-1F35-07DF-A1DC5738599F}"/>
                </a:ext>
              </a:extLst>
            </p:cNvPr>
            <p:cNvGrpSpPr/>
            <p:nvPr/>
          </p:nvGrpSpPr>
          <p:grpSpPr>
            <a:xfrm>
              <a:off x="1139493" y="2550203"/>
              <a:ext cx="2844647" cy="2844647"/>
              <a:chOff x="6183239" y="1916610"/>
              <a:chExt cx="6685869" cy="6685869"/>
            </a:xfrm>
          </p:grpSpPr>
          <p:sp>
            <p:nvSpPr>
              <p:cNvPr id="476" name="弧形 475">
                <a:extLst>
                  <a:ext uri="{FF2B5EF4-FFF2-40B4-BE49-F238E27FC236}">
                    <a16:creationId xmlns:a16="http://schemas.microsoft.com/office/drawing/2014/main" id="{9AC2D53B-FEED-6544-EAEE-EBF6A4632E0D}"/>
                  </a:ext>
                </a:extLst>
              </p:cNvPr>
              <p:cNvSpPr/>
              <p:nvPr/>
            </p:nvSpPr>
            <p:spPr>
              <a:xfrm>
                <a:off x="6899502" y="2593693"/>
                <a:ext cx="5299342" cy="5299342"/>
              </a:xfrm>
              <a:prstGeom prst="arc">
                <a:avLst>
                  <a:gd name="adj1" fmla="val 19947990"/>
                  <a:gd name="adj2" fmla="val 16773333"/>
                </a:avLst>
              </a:prstGeom>
              <a:ln w="254000" cap="rnd">
                <a:gradFill flip="none" rotWithShape="1">
                  <a:gsLst>
                    <a:gs pos="0">
                      <a:srgbClr val="3058E5"/>
                    </a:gs>
                    <a:gs pos="100000">
                      <a:srgbClr val="6C8DEA"/>
                    </a:gs>
                  </a:gsLst>
                  <a:lin ang="135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7" name="弧形 476">
                <a:extLst>
                  <a:ext uri="{FF2B5EF4-FFF2-40B4-BE49-F238E27FC236}">
                    <a16:creationId xmlns:a16="http://schemas.microsoft.com/office/drawing/2014/main" id="{BD102A2B-5E17-EF5D-D8A4-5886505517C8}"/>
                  </a:ext>
                </a:extLst>
              </p:cNvPr>
              <p:cNvSpPr/>
              <p:nvPr/>
            </p:nvSpPr>
            <p:spPr>
              <a:xfrm>
                <a:off x="6183239" y="1916610"/>
                <a:ext cx="6685869" cy="6685869"/>
              </a:xfrm>
              <a:prstGeom prst="arc">
                <a:avLst>
                  <a:gd name="adj1" fmla="val 14639800"/>
                  <a:gd name="adj2" fmla="val 12899117"/>
                </a:avLst>
              </a:prstGeom>
              <a:ln w="12700" cap="rnd">
                <a:gradFill flip="none" rotWithShape="1">
                  <a:gsLst>
                    <a:gs pos="0">
                      <a:srgbClr val="3058E5"/>
                    </a:gs>
                    <a:gs pos="100000">
                      <a:srgbClr val="6C8DEA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4" name="文本框 473">
              <a:extLst>
                <a:ext uri="{FF2B5EF4-FFF2-40B4-BE49-F238E27FC236}">
                  <a16:creationId xmlns:a16="http://schemas.microsoft.com/office/drawing/2014/main" id="{2CA7A2FA-8EB2-3FC7-F11C-3A86DD646025}"/>
                </a:ext>
              </a:extLst>
            </p:cNvPr>
            <p:cNvSpPr txBox="1"/>
            <p:nvPr/>
          </p:nvSpPr>
          <p:spPr>
            <a:xfrm>
              <a:off x="1644363" y="3831980"/>
              <a:ext cx="1899190" cy="6697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75" name="文本框 474">
              <a:extLst>
                <a:ext uri="{FF2B5EF4-FFF2-40B4-BE49-F238E27FC236}">
                  <a16:creationId xmlns:a16="http://schemas.microsoft.com/office/drawing/2014/main" id="{A67AAF37-26FC-6063-F25A-D68E3C99B748}"/>
                </a:ext>
              </a:extLst>
            </p:cNvPr>
            <p:cNvSpPr txBox="1"/>
            <p:nvPr/>
          </p:nvSpPr>
          <p:spPr>
            <a:xfrm>
              <a:off x="2166143" y="2883972"/>
              <a:ext cx="1344361" cy="10575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rgbClr val="33C997"/>
                      </a:gs>
                      <a:gs pos="100000">
                        <a:srgbClr val="7FDDBE"/>
                      </a:gs>
                    </a:gsLst>
                    <a:lin ang="108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9437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sp>
        <p:nvSpPr>
          <p:cNvPr id="3" name="îṥļîḑé-Isosceles Triangle 40">
            <a:extLst>
              <a:ext uri="{FF2B5EF4-FFF2-40B4-BE49-F238E27FC236}">
                <a16:creationId xmlns:a16="http://schemas.microsoft.com/office/drawing/2014/main" id="{A6864FD4-70A3-4F61-7D03-2162B50CBDC5}"/>
              </a:ext>
            </a:extLst>
          </p:cNvPr>
          <p:cNvSpPr/>
          <p:nvPr/>
        </p:nvSpPr>
        <p:spPr>
          <a:xfrm>
            <a:off x="5005584" y="3144901"/>
            <a:ext cx="2180831" cy="2397311"/>
          </a:xfrm>
          <a:prstGeom prst="triangle">
            <a:avLst/>
          </a:pr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  <a:effectLst>
            <a:reflection blurRad="6350" stA="16000" endPos="35000" dist="381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" name="îṥļîḑé-Straight Connector 41">
            <a:extLst>
              <a:ext uri="{FF2B5EF4-FFF2-40B4-BE49-F238E27FC236}">
                <a16:creationId xmlns:a16="http://schemas.microsoft.com/office/drawing/2014/main" id="{8A0D4256-FF8A-9FA0-67BF-F90D2D6322D7}"/>
              </a:ext>
            </a:extLst>
          </p:cNvPr>
          <p:cNvCxnSpPr/>
          <p:nvPr/>
        </p:nvCxnSpPr>
        <p:spPr>
          <a:xfrm flipV="1">
            <a:off x="6096000" y="2288617"/>
            <a:ext cx="0" cy="89103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îṥļîḑé-Isosceles Triangle 36">
            <a:extLst>
              <a:ext uri="{FF2B5EF4-FFF2-40B4-BE49-F238E27FC236}">
                <a16:creationId xmlns:a16="http://schemas.microsoft.com/office/drawing/2014/main" id="{44929F11-D24F-4C88-52FA-458689AE4748}"/>
              </a:ext>
            </a:extLst>
          </p:cNvPr>
          <p:cNvSpPr/>
          <p:nvPr/>
        </p:nvSpPr>
        <p:spPr>
          <a:xfrm>
            <a:off x="1189982" y="3409487"/>
            <a:ext cx="2180831" cy="2132724"/>
          </a:xfrm>
          <a:prstGeom prst="triangle">
            <a:avLst/>
          </a:pr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  <a:effectLst>
            <a:reflection blurRad="6350" stA="16000" endPos="35000" dist="381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0" name="îṥļîḑé-Straight Connector 37">
            <a:extLst>
              <a:ext uri="{FF2B5EF4-FFF2-40B4-BE49-F238E27FC236}">
                <a16:creationId xmlns:a16="http://schemas.microsoft.com/office/drawing/2014/main" id="{72B65540-8865-9960-0EA4-A1FE6AF802BB}"/>
              </a:ext>
            </a:extLst>
          </p:cNvPr>
          <p:cNvCxnSpPr/>
          <p:nvPr/>
        </p:nvCxnSpPr>
        <p:spPr>
          <a:xfrm flipV="1">
            <a:off x="2274048" y="2537970"/>
            <a:ext cx="0" cy="89103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îṥļîḑé-Isosceles Triangle 32">
            <a:extLst>
              <a:ext uri="{FF2B5EF4-FFF2-40B4-BE49-F238E27FC236}">
                <a16:creationId xmlns:a16="http://schemas.microsoft.com/office/drawing/2014/main" id="{07445DD6-06EB-3BC1-4297-6A2A07FF0208}"/>
              </a:ext>
            </a:extLst>
          </p:cNvPr>
          <p:cNvSpPr/>
          <p:nvPr/>
        </p:nvSpPr>
        <p:spPr>
          <a:xfrm>
            <a:off x="6913387" y="4235317"/>
            <a:ext cx="2180831" cy="1306895"/>
          </a:xfrm>
          <a:prstGeom prst="triangle">
            <a:avLst/>
          </a:pr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  <a:effectLst>
            <a:reflection blurRad="6350" stA="16000" endPos="35000" dist="38100" dir="5400000" sy="-100000" algn="bl" rotWithShape="0"/>
          </a:effectLst>
        </p:spPr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7" name="îṥļîḑé-Straight Connector 33">
            <a:extLst>
              <a:ext uri="{FF2B5EF4-FFF2-40B4-BE49-F238E27FC236}">
                <a16:creationId xmlns:a16="http://schemas.microsoft.com/office/drawing/2014/main" id="{03567331-6B07-475A-5796-40851D68DABD}"/>
              </a:ext>
            </a:extLst>
          </p:cNvPr>
          <p:cNvCxnSpPr/>
          <p:nvPr/>
        </p:nvCxnSpPr>
        <p:spPr>
          <a:xfrm flipV="1">
            <a:off x="7996183" y="3378056"/>
            <a:ext cx="0" cy="89103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îṥļîḑé-Isosceles Triangle 28">
            <a:extLst>
              <a:ext uri="{FF2B5EF4-FFF2-40B4-BE49-F238E27FC236}">
                <a16:creationId xmlns:a16="http://schemas.microsoft.com/office/drawing/2014/main" id="{C4220D62-E83A-6D0E-55A5-7058A2BF62CF}"/>
              </a:ext>
            </a:extLst>
          </p:cNvPr>
          <p:cNvSpPr/>
          <p:nvPr/>
        </p:nvSpPr>
        <p:spPr>
          <a:xfrm>
            <a:off x="8821188" y="4235317"/>
            <a:ext cx="2180831" cy="1306895"/>
          </a:xfrm>
          <a:prstGeom prst="triangle">
            <a:avLst/>
          </a:pr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  <a:effectLst>
            <a:reflection blurRad="6350" stA="16000" endPos="35000" dist="381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4" name="îṥļîḑé-Straight Connector 29">
            <a:extLst>
              <a:ext uri="{FF2B5EF4-FFF2-40B4-BE49-F238E27FC236}">
                <a16:creationId xmlns:a16="http://schemas.microsoft.com/office/drawing/2014/main" id="{4BE79959-0DE6-A2C0-A588-7FE082EA41B1}"/>
              </a:ext>
            </a:extLst>
          </p:cNvPr>
          <p:cNvCxnSpPr/>
          <p:nvPr/>
        </p:nvCxnSpPr>
        <p:spPr>
          <a:xfrm flipV="1">
            <a:off x="9908931" y="3378056"/>
            <a:ext cx="0" cy="89103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îṥļîḑé-Isosceles Triangle 24">
            <a:extLst>
              <a:ext uri="{FF2B5EF4-FFF2-40B4-BE49-F238E27FC236}">
                <a16:creationId xmlns:a16="http://schemas.microsoft.com/office/drawing/2014/main" id="{9C637490-0C67-7922-2C56-9385497A3829}"/>
              </a:ext>
            </a:extLst>
          </p:cNvPr>
          <p:cNvSpPr/>
          <p:nvPr/>
        </p:nvSpPr>
        <p:spPr>
          <a:xfrm>
            <a:off x="3097783" y="4235317"/>
            <a:ext cx="2180831" cy="1306895"/>
          </a:xfrm>
          <a:prstGeom prst="triangle">
            <a:avLst/>
          </a:pr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  <a:effectLst>
            <a:reflection blurRad="6350" stA="16000" endPos="35000" dist="38100" dir="5400000" sy="-100000" algn="bl" rotWithShape="0"/>
          </a:effectLst>
        </p:spPr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îṥļîḑé-Straight Connector 25">
            <a:extLst>
              <a:ext uri="{FF2B5EF4-FFF2-40B4-BE49-F238E27FC236}">
                <a16:creationId xmlns:a16="http://schemas.microsoft.com/office/drawing/2014/main" id="{CEFB4659-61CF-C15E-93CA-085BBD1D0669}"/>
              </a:ext>
            </a:extLst>
          </p:cNvPr>
          <p:cNvCxnSpPr/>
          <p:nvPr/>
        </p:nvCxnSpPr>
        <p:spPr>
          <a:xfrm flipV="1">
            <a:off x="4197821" y="3344287"/>
            <a:ext cx="0" cy="89103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îṥļîḑé-Freeform 12">
            <a:extLst>
              <a:ext uri="{FF2B5EF4-FFF2-40B4-BE49-F238E27FC236}">
                <a16:creationId xmlns:a16="http://schemas.microsoft.com/office/drawing/2014/main" id="{5852BAE4-EEAE-5914-6A35-059E4F506CC2}"/>
              </a:ext>
            </a:extLst>
          </p:cNvPr>
          <p:cNvSpPr>
            <a:spLocks/>
          </p:cNvSpPr>
          <p:nvPr/>
        </p:nvSpPr>
        <p:spPr bwMode="auto">
          <a:xfrm>
            <a:off x="3833520" y="4683895"/>
            <a:ext cx="675619" cy="677303"/>
          </a:xfrm>
          <a:custGeom>
            <a:avLst/>
            <a:gdLst>
              <a:gd name="T0" fmla="*/ 2594 w 5188"/>
              <a:gd name="T1" fmla="*/ 0 h 5188"/>
              <a:gd name="T2" fmla="*/ 2594 w 5188"/>
              <a:gd name="T3" fmla="*/ 0 h 5188"/>
              <a:gd name="T4" fmla="*/ 0 w 5188"/>
              <a:gd name="T5" fmla="*/ 2593 h 5188"/>
              <a:gd name="T6" fmla="*/ 2594 w 5188"/>
              <a:gd name="T7" fmla="*/ 5188 h 5188"/>
              <a:gd name="T8" fmla="*/ 5188 w 5188"/>
              <a:gd name="T9" fmla="*/ 2593 h 5188"/>
              <a:gd name="T10" fmla="*/ 2594 w 5188"/>
              <a:gd name="T11" fmla="*/ 0 h 5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88" h="5188">
                <a:moveTo>
                  <a:pt x="2594" y="0"/>
                </a:moveTo>
                <a:lnTo>
                  <a:pt x="2594" y="0"/>
                </a:lnTo>
                <a:cubicBezTo>
                  <a:pt x="1161" y="0"/>
                  <a:pt x="0" y="1160"/>
                  <a:pt x="0" y="2593"/>
                </a:cubicBezTo>
                <a:cubicBezTo>
                  <a:pt x="0" y="4026"/>
                  <a:pt x="1161" y="5188"/>
                  <a:pt x="2594" y="5188"/>
                </a:cubicBezTo>
                <a:cubicBezTo>
                  <a:pt x="4027" y="5188"/>
                  <a:pt x="5188" y="4026"/>
                  <a:pt x="5188" y="2593"/>
                </a:cubicBezTo>
                <a:cubicBezTo>
                  <a:pt x="5188" y="1160"/>
                  <a:pt x="4027" y="0"/>
                  <a:pt x="2594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îṥļîḑé-Freeform 14">
            <a:extLst>
              <a:ext uri="{FF2B5EF4-FFF2-40B4-BE49-F238E27FC236}">
                <a16:creationId xmlns:a16="http://schemas.microsoft.com/office/drawing/2014/main" id="{727A1C87-582A-C5AA-00D7-8662D5CB8729}"/>
              </a:ext>
            </a:extLst>
          </p:cNvPr>
          <p:cNvSpPr>
            <a:spLocks/>
          </p:cNvSpPr>
          <p:nvPr/>
        </p:nvSpPr>
        <p:spPr bwMode="auto">
          <a:xfrm>
            <a:off x="1942587" y="4377950"/>
            <a:ext cx="675619" cy="678988"/>
          </a:xfrm>
          <a:custGeom>
            <a:avLst/>
            <a:gdLst>
              <a:gd name="T0" fmla="*/ 1285 w 2570"/>
              <a:gd name="T1" fmla="*/ 0 h 2569"/>
              <a:gd name="T2" fmla="*/ 1285 w 2570"/>
              <a:gd name="T3" fmla="*/ 0 h 2569"/>
              <a:gd name="T4" fmla="*/ 0 w 2570"/>
              <a:gd name="T5" fmla="*/ 1284 h 2569"/>
              <a:gd name="T6" fmla="*/ 1285 w 2570"/>
              <a:gd name="T7" fmla="*/ 2569 h 2569"/>
              <a:gd name="T8" fmla="*/ 2570 w 2570"/>
              <a:gd name="T9" fmla="*/ 1284 h 2569"/>
              <a:gd name="T10" fmla="*/ 1285 w 2570"/>
              <a:gd name="T11" fmla="*/ 0 h 2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70" h="2569">
                <a:moveTo>
                  <a:pt x="1285" y="0"/>
                </a:moveTo>
                <a:lnTo>
                  <a:pt x="1285" y="0"/>
                </a:lnTo>
                <a:cubicBezTo>
                  <a:pt x="575" y="0"/>
                  <a:pt x="0" y="574"/>
                  <a:pt x="0" y="1284"/>
                </a:cubicBezTo>
                <a:cubicBezTo>
                  <a:pt x="0" y="1994"/>
                  <a:pt x="575" y="2569"/>
                  <a:pt x="1285" y="2569"/>
                </a:cubicBezTo>
                <a:cubicBezTo>
                  <a:pt x="1995" y="2569"/>
                  <a:pt x="2570" y="1994"/>
                  <a:pt x="2570" y="1284"/>
                </a:cubicBezTo>
                <a:cubicBezTo>
                  <a:pt x="2570" y="574"/>
                  <a:pt x="1995" y="0"/>
                  <a:pt x="1285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îṥļîḑé-Freeform 15">
            <a:extLst>
              <a:ext uri="{FF2B5EF4-FFF2-40B4-BE49-F238E27FC236}">
                <a16:creationId xmlns:a16="http://schemas.microsoft.com/office/drawing/2014/main" id="{823B0284-1244-7184-3B28-C2D63BE4894B}"/>
              </a:ext>
            </a:extLst>
          </p:cNvPr>
          <p:cNvSpPr>
            <a:spLocks/>
          </p:cNvSpPr>
          <p:nvPr/>
        </p:nvSpPr>
        <p:spPr bwMode="auto">
          <a:xfrm>
            <a:off x="9571121" y="4717272"/>
            <a:ext cx="675619" cy="677303"/>
          </a:xfrm>
          <a:custGeom>
            <a:avLst/>
            <a:gdLst>
              <a:gd name="T0" fmla="*/ 1545 w 3090"/>
              <a:gd name="T1" fmla="*/ 0 h 3090"/>
              <a:gd name="T2" fmla="*/ 1545 w 3090"/>
              <a:gd name="T3" fmla="*/ 0 h 3090"/>
              <a:gd name="T4" fmla="*/ 0 w 3090"/>
              <a:gd name="T5" fmla="*/ 1544 h 3090"/>
              <a:gd name="T6" fmla="*/ 1545 w 3090"/>
              <a:gd name="T7" fmla="*/ 3090 h 3090"/>
              <a:gd name="T8" fmla="*/ 3090 w 3090"/>
              <a:gd name="T9" fmla="*/ 1544 h 3090"/>
              <a:gd name="T10" fmla="*/ 1545 w 3090"/>
              <a:gd name="T11" fmla="*/ 0 h 3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0" h="3090">
                <a:moveTo>
                  <a:pt x="1545" y="0"/>
                </a:moveTo>
                <a:lnTo>
                  <a:pt x="1545" y="0"/>
                </a:lnTo>
                <a:cubicBezTo>
                  <a:pt x="691" y="0"/>
                  <a:pt x="0" y="691"/>
                  <a:pt x="0" y="1544"/>
                </a:cubicBezTo>
                <a:cubicBezTo>
                  <a:pt x="0" y="2398"/>
                  <a:pt x="691" y="3090"/>
                  <a:pt x="1545" y="3090"/>
                </a:cubicBezTo>
                <a:cubicBezTo>
                  <a:pt x="2398" y="3090"/>
                  <a:pt x="3090" y="2398"/>
                  <a:pt x="3090" y="1544"/>
                </a:cubicBezTo>
                <a:cubicBezTo>
                  <a:pt x="3090" y="691"/>
                  <a:pt x="2398" y="0"/>
                  <a:pt x="1545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îṥļîḑé-Freeform 18">
            <a:extLst>
              <a:ext uri="{FF2B5EF4-FFF2-40B4-BE49-F238E27FC236}">
                <a16:creationId xmlns:a16="http://schemas.microsoft.com/office/drawing/2014/main" id="{D0A77E27-AE71-3CAC-EC62-4E4DEA94EE9F}"/>
              </a:ext>
            </a:extLst>
          </p:cNvPr>
          <p:cNvSpPr>
            <a:spLocks/>
          </p:cNvSpPr>
          <p:nvPr/>
        </p:nvSpPr>
        <p:spPr bwMode="auto">
          <a:xfrm>
            <a:off x="5778346" y="4343556"/>
            <a:ext cx="677304" cy="678988"/>
          </a:xfrm>
          <a:custGeom>
            <a:avLst/>
            <a:gdLst>
              <a:gd name="T0" fmla="*/ 1726 w 3453"/>
              <a:gd name="T1" fmla="*/ 0 h 3453"/>
              <a:gd name="T2" fmla="*/ 1726 w 3453"/>
              <a:gd name="T3" fmla="*/ 0 h 3453"/>
              <a:gd name="T4" fmla="*/ 0 w 3453"/>
              <a:gd name="T5" fmla="*/ 1726 h 3453"/>
              <a:gd name="T6" fmla="*/ 1726 w 3453"/>
              <a:gd name="T7" fmla="*/ 3453 h 3453"/>
              <a:gd name="T8" fmla="*/ 3453 w 3453"/>
              <a:gd name="T9" fmla="*/ 1726 h 3453"/>
              <a:gd name="T10" fmla="*/ 1726 w 3453"/>
              <a:gd name="T11" fmla="*/ 0 h 3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53" h="3453">
                <a:moveTo>
                  <a:pt x="1726" y="0"/>
                </a:moveTo>
                <a:lnTo>
                  <a:pt x="1726" y="0"/>
                </a:lnTo>
                <a:cubicBezTo>
                  <a:pt x="773" y="0"/>
                  <a:pt x="0" y="772"/>
                  <a:pt x="0" y="1726"/>
                </a:cubicBezTo>
                <a:cubicBezTo>
                  <a:pt x="0" y="2679"/>
                  <a:pt x="773" y="3453"/>
                  <a:pt x="1726" y="3453"/>
                </a:cubicBezTo>
                <a:cubicBezTo>
                  <a:pt x="2680" y="3453"/>
                  <a:pt x="3453" y="2679"/>
                  <a:pt x="3453" y="1726"/>
                </a:cubicBezTo>
                <a:cubicBezTo>
                  <a:pt x="3453" y="772"/>
                  <a:pt x="2680" y="0"/>
                  <a:pt x="1726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îṥļîḑé-Freeform 19">
            <a:extLst>
              <a:ext uri="{FF2B5EF4-FFF2-40B4-BE49-F238E27FC236}">
                <a16:creationId xmlns:a16="http://schemas.microsoft.com/office/drawing/2014/main" id="{CB6E34A5-09E4-CB60-CDC3-2005DE1F5B24}"/>
              </a:ext>
            </a:extLst>
          </p:cNvPr>
          <p:cNvSpPr>
            <a:spLocks/>
          </p:cNvSpPr>
          <p:nvPr/>
        </p:nvSpPr>
        <p:spPr bwMode="auto">
          <a:xfrm>
            <a:off x="7662341" y="4706252"/>
            <a:ext cx="675619" cy="677303"/>
          </a:xfrm>
          <a:custGeom>
            <a:avLst/>
            <a:gdLst>
              <a:gd name="T0" fmla="*/ 1545 w 3090"/>
              <a:gd name="T1" fmla="*/ 0 h 3090"/>
              <a:gd name="T2" fmla="*/ 1545 w 3090"/>
              <a:gd name="T3" fmla="*/ 0 h 3090"/>
              <a:gd name="T4" fmla="*/ 0 w 3090"/>
              <a:gd name="T5" fmla="*/ 1544 h 3090"/>
              <a:gd name="T6" fmla="*/ 1545 w 3090"/>
              <a:gd name="T7" fmla="*/ 3090 h 3090"/>
              <a:gd name="T8" fmla="*/ 3090 w 3090"/>
              <a:gd name="T9" fmla="*/ 1544 h 3090"/>
              <a:gd name="T10" fmla="*/ 1545 w 3090"/>
              <a:gd name="T11" fmla="*/ 0 h 3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0" h="3090">
                <a:moveTo>
                  <a:pt x="1545" y="0"/>
                </a:moveTo>
                <a:lnTo>
                  <a:pt x="1545" y="0"/>
                </a:lnTo>
                <a:cubicBezTo>
                  <a:pt x="691" y="0"/>
                  <a:pt x="0" y="691"/>
                  <a:pt x="0" y="1544"/>
                </a:cubicBezTo>
                <a:cubicBezTo>
                  <a:pt x="0" y="2398"/>
                  <a:pt x="691" y="3090"/>
                  <a:pt x="1545" y="3090"/>
                </a:cubicBezTo>
                <a:cubicBezTo>
                  <a:pt x="2398" y="3090"/>
                  <a:pt x="3090" y="2398"/>
                  <a:pt x="3090" y="1544"/>
                </a:cubicBezTo>
                <a:cubicBezTo>
                  <a:pt x="3090" y="691"/>
                  <a:pt x="2398" y="0"/>
                  <a:pt x="1545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566953D-A0B0-45B6-97DE-D1EBF722BADF}"/>
              </a:ext>
            </a:extLst>
          </p:cNvPr>
          <p:cNvSpPr txBox="1"/>
          <p:nvPr/>
        </p:nvSpPr>
        <p:spPr>
          <a:xfrm>
            <a:off x="582859" y="215826"/>
            <a:ext cx="12843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5" name="Freeform 89" descr="D:\51PPT模板网\51pptmoban.com\图片.jpg">
            <a:extLst>
              <a:ext uri="{FF2B5EF4-FFF2-40B4-BE49-F238E27FC236}">
                <a16:creationId xmlns:a16="http://schemas.microsoft.com/office/drawing/2014/main" id="{78228F65-DD6E-8985-A4B4-94ECB8A9F756}"/>
              </a:ext>
            </a:extLst>
          </p:cNvPr>
          <p:cNvSpPr>
            <a:spLocks noEditPoints="1"/>
          </p:cNvSpPr>
          <p:nvPr/>
        </p:nvSpPr>
        <p:spPr bwMode="auto">
          <a:xfrm>
            <a:off x="9713717" y="4918891"/>
            <a:ext cx="408465" cy="276094"/>
          </a:xfrm>
          <a:custGeom>
            <a:avLst/>
            <a:gdLst>
              <a:gd name="T0" fmla="*/ 296 w 653"/>
              <a:gd name="T1" fmla="*/ 345 h 436"/>
              <a:gd name="T2" fmla="*/ 72 w 653"/>
              <a:gd name="T3" fmla="*/ 47 h 436"/>
              <a:gd name="T4" fmla="*/ 312 w 653"/>
              <a:gd name="T5" fmla="*/ 343 h 436"/>
              <a:gd name="T6" fmla="*/ 127 w 653"/>
              <a:gd name="T7" fmla="*/ 26 h 436"/>
              <a:gd name="T8" fmla="*/ 325 w 653"/>
              <a:gd name="T9" fmla="*/ 338 h 436"/>
              <a:gd name="T10" fmla="*/ 189 w 653"/>
              <a:gd name="T11" fmla="*/ 8 h 436"/>
              <a:gd name="T12" fmla="*/ 555 w 653"/>
              <a:gd name="T13" fmla="*/ 29 h 436"/>
              <a:gd name="T14" fmla="*/ 585 w 653"/>
              <a:gd name="T15" fmla="*/ 47 h 436"/>
              <a:gd name="T16" fmla="*/ 493 w 653"/>
              <a:gd name="T17" fmla="*/ 15 h 436"/>
              <a:gd name="T18" fmla="*/ 531 w 653"/>
              <a:gd name="T19" fmla="*/ 26 h 436"/>
              <a:gd name="T20" fmla="*/ 437 w 653"/>
              <a:gd name="T21" fmla="*/ 1 h 436"/>
              <a:gd name="T22" fmla="*/ 471 w 653"/>
              <a:gd name="T23" fmla="*/ 8 h 436"/>
              <a:gd name="T24" fmla="*/ 292 w 653"/>
              <a:gd name="T25" fmla="*/ 390 h 436"/>
              <a:gd name="T26" fmla="*/ 301 w 653"/>
              <a:gd name="T27" fmla="*/ 392 h 436"/>
              <a:gd name="T28" fmla="*/ 319 w 653"/>
              <a:gd name="T29" fmla="*/ 394 h 436"/>
              <a:gd name="T30" fmla="*/ 338 w 653"/>
              <a:gd name="T31" fmla="*/ 394 h 436"/>
              <a:gd name="T32" fmla="*/ 356 w 653"/>
              <a:gd name="T33" fmla="*/ 391 h 436"/>
              <a:gd name="T34" fmla="*/ 362 w 653"/>
              <a:gd name="T35" fmla="*/ 378 h 436"/>
              <a:gd name="T36" fmla="*/ 344 w 653"/>
              <a:gd name="T37" fmla="*/ 370 h 436"/>
              <a:gd name="T38" fmla="*/ 328 w 653"/>
              <a:gd name="T39" fmla="*/ 367 h 436"/>
              <a:gd name="T40" fmla="*/ 311 w 653"/>
              <a:gd name="T41" fmla="*/ 370 h 436"/>
              <a:gd name="T42" fmla="*/ 296 w 653"/>
              <a:gd name="T43" fmla="*/ 378 h 436"/>
              <a:gd name="T44" fmla="*/ 29 w 653"/>
              <a:gd name="T45" fmla="*/ 35 h 436"/>
              <a:gd name="T46" fmla="*/ 297 w 653"/>
              <a:gd name="T47" fmla="*/ 359 h 436"/>
              <a:gd name="T48" fmla="*/ 317 w 653"/>
              <a:gd name="T49" fmla="*/ 352 h 436"/>
              <a:gd name="T50" fmla="*/ 337 w 653"/>
              <a:gd name="T51" fmla="*/ 351 h 436"/>
              <a:gd name="T52" fmla="*/ 359 w 653"/>
              <a:gd name="T53" fmla="*/ 358 h 436"/>
              <a:gd name="T54" fmla="*/ 625 w 653"/>
              <a:gd name="T55" fmla="*/ 25 h 436"/>
              <a:gd name="T56" fmla="*/ 404 w 653"/>
              <a:gd name="T57" fmla="*/ 385 h 436"/>
              <a:gd name="T58" fmla="*/ 412 w 653"/>
              <a:gd name="T59" fmla="*/ 410 h 436"/>
              <a:gd name="T60" fmla="*/ 380 w 653"/>
              <a:gd name="T61" fmla="*/ 425 h 436"/>
              <a:gd name="T62" fmla="*/ 346 w 653"/>
              <a:gd name="T63" fmla="*/ 434 h 436"/>
              <a:gd name="T64" fmla="*/ 311 w 653"/>
              <a:gd name="T65" fmla="*/ 436 h 436"/>
              <a:gd name="T66" fmla="*/ 277 w 653"/>
              <a:gd name="T67" fmla="*/ 427 h 436"/>
              <a:gd name="T68" fmla="*/ 242 w 653"/>
              <a:gd name="T69" fmla="*/ 413 h 436"/>
              <a:gd name="T70" fmla="*/ 254 w 653"/>
              <a:gd name="T71" fmla="*/ 385 h 436"/>
              <a:gd name="T72" fmla="*/ 29 w 653"/>
              <a:gd name="T73" fmla="*/ 3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53" h="436">
                <a:moveTo>
                  <a:pt x="72" y="47"/>
                </a:moveTo>
                <a:lnTo>
                  <a:pt x="296" y="345"/>
                </a:lnTo>
                <a:lnTo>
                  <a:pt x="102" y="29"/>
                </a:lnTo>
                <a:lnTo>
                  <a:pt x="72" y="47"/>
                </a:lnTo>
                <a:close/>
                <a:moveTo>
                  <a:pt x="127" y="26"/>
                </a:moveTo>
                <a:lnTo>
                  <a:pt x="312" y="343"/>
                </a:lnTo>
                <a:lnTo>
                  <a:pt x="163" y="15"/>
                </a:lnTo>
                <a:lnTo>
                  <a:pt x="127" y="26"/>
                </a:lnTo>
                <a:close/>
                <a:moveTo>
                  <a:pt x="189" y="8"/>
                </a:moveTo>
                <a:lnTo>
                  <a:pt x="325" y="338"/>
                </a:lnTo>
                <a:lnTo>
                  <a:pt x="223" y="0"/>
                </a:lnTo>
                <a:lnTo>
                  <a:pt x="189" y="8"/>
                </a:lnTo>
                <a:close/>
                <a:moveTo>
                  <a:pt x="585" y="47"/>
                </a:moveTo>
                <a:lnTo>
                  <a:pt x="555" y="29"/>
                </a:lnTo>
                <a:lnTo>
                  <a:pt x="360" y="345"/>
                </a:lnTo>
                <a:lnTo>
                  <a:pt x="585" y="47"/>
                </a:lnTo>
                <a:close/>
                <a:moveTo>
                  <a:pt x="531" y="26"/>
                </a:moveTo>
                <a:lnTo>
                  <a:pt x="493" y="15"/>
                </a:lnTo>
                <a:lnTo>
                  <a:pt x="344" y="343"/>
                </a:lnTo>
                <a:lnTo>
                  <a:pt x="531" y="26"/>
                </a:lnTo>
                <a:close/>
                <a:moveTo>
                  <a:pt x="471" y="8"/>
                </a:moveTo>
                <a:lnTo>
                  <a:pt x="437" y="1"/>
                </a:lnTo>
                <a:lnTo>
                  <a:pt x="335" y="339"/>
                </a:lnTo>
                <a:lnTo>
                  <a:pt x="471" y="8"/>
                </a:lnTo>
                <a:close/>
                <a:moveTo>
                  <a:pt x="296" y="378"/>
                </a:moveTo>
                <a:lnTo>
                  <a:pt x="292" y="390"/>
                </a:lnTo>
                <a:lnTo>
                  <a:pt x="292" y="390"/>
                </a:lnTo>
                <a:lnTo>
                  <a:pt x="301" y="392"/>
                </a:lnTo>
                <a:lnTo>
                  <a:pt x="310" y="393"/>
                </a:lnTo>
                <a:lnTo>
                  <a:pt x="319" y="394"/>
                </a:lnTo>
                <a:lnTo>
                  <a:pt x="329" y="394"/>
                </a:lnTo>
                <a:lnTo>
                  <a:pt x="338" y="394"/>
                </a:lnTo>
                <a:lnTo>
                  <a:pt x="346" y="393"/>
                </a:lnTo>
                <a:lnTo>
                  <a:pt x="356" y="391"/>
                </a:lnTo>
                <a:lnTo>
                  <a:pt x="365" y="387"/>
                </a:lnTo>
                <a:lnTo>
                  <a:pt x="362" y="378"/>
                </a:lnTo>
                <a:lnTo>
                  <a:pt x="353" y="373"/>
                </a:lnTo>
                <a:lnTo>
                  <a:pt x="344" y="370"/>
                </a:lnTo>
                <a:lnTo>
                  <a:pt x="336" y="367"/>
                </a:lnTo>
                <a:lnTo>
                  <a:pt x="328" y="367"/>
                </a:lnTo>
                <a:lnTo>
                  <a:pt x="319" y="367"/>
                </a:lnTo>
                <a:lnTo>
                  <a:pt x="311" y="370"/>
                </a:lnTo>
                <a:lnTo>
                  <a:pt x="304" y="373"/>
                </a:lnTo>
                <a:lnTo>
                  <a:pt x="296" y="378"/>
                </a:lnTo>
                <a:lnTo>
                  <a:pt x="296" y="378"/>
                </a:lnTo>
                <a:close/>
                <a:moveTo>
                  <a:pt x="29" y="35"/>
                </a:moveTo>
                <a:lnTo>
                  <a:pt x="288" y="365"/>
                </a:lnTo>
                <a:lnTo>
                  <a:pt x="297" y="359"/>
                </a:lnTo>
                <a:lnTo>
                  <a:pt x="306" y="355"/>
                </a:lnTo>
                <a:lnTo>
                  <a:pt x="317" y="352"/>
                </a:lnTo>
                <a:lnTo>
                  <a:pt x="326" y="351"/>
                </a:lnTo>
                <a:lnTo>
                  <a:pt x="337" y="351"/>
                </a:lnTo>
                <a:lnTo>
                  <a:pt x="349" y="353"/>
                </a:lnTo>
                <a:lnTo>
                  <a:pt x="359" y="358"/>
                </a:lnTo>
                <a:lnTo>
                  <a:pt x="371" y="365"/>
                </a:lnTo>
                <a:lnTo>
                  <a:pt x="625" y="25"/>
                </a:lnTo>
                <a:lnTo>
                  <a:pt x="653" y="52"/>
                </a:lnTo>
                <a:lnTo>
                  <a:pt x="404" y="385"/>
                </a:lnTo>
                <a:lnTo>
                  <a:pt x="406" y="392"/>
                </a:lnTo>
                <a:lnTo>
                  <a:pt x="412" y="410"/>
                </a:lnTo>
                <a:lnTo>
                  <a:pt x="397" y="418"/>
                </a:lnTo>
                <a:lnTo>
                  <a:pt x="380" y="425"/>
                </a:lnTo>
                <a:lnTo>
                  <a:pt x="363" y="431"/>
                </a:lnTo>
                <a:lnTo>
                  <a:pt x="346" y="434"/>
                </a:lnTo>
                <a:lnTo>
                  <a:pt x="330" y="436"/>
                </a:lnTo>
                <a:lnTo>
                  <a:pt x="311" y="436"/>
                </a:lnTo>
                <a:lnTo>
                  <a:pt x="294" y="432"/>
                </a:lnTo>
                <a:lnTo>
                  <a:pt x="277" y="427"/>
                </a:lnTo>
                <a:lnTo>
                  <a:pt x="259" y="420"/>
                </a:lnTo>
                <a:lnTo>
                  <a:pt x="242" y="413"/>
                </a:lnTo>
                <a:lnTo>
                  <a:pt x="250" y="393"/>
                </a:lnTo>
                <a:lnTo>
                  <a:pt x="254" y="385"/>
                </a:lnTo>
                <a:lnTo>
                  <a:pt x="0" y="62"/>
                </a:lnTo>
                <a:lnTo>
                  <a:pt x="29" y="35"/>
                </a:ln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  <a:effectLst>
            <a:reflection blurRad="6350" stA="16000" endPos="35000" dist="381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Freeform 135">
            <a:extLst>
              <a:ext uri="{FF2B5EF4-FFF2-40B4-BE49-F238E27FC236}">
                <a16:creationId xmlns:a16="http://schemas.microsoft.com/office/drawing/2014/main" id="{99D75039-DDE6-2CFE-C2E5-6185DA8CD9D9}"/>
              </a:ext>
            </a:extLst>
          </p:cNvPr>
          <p:cNvSpPr>
            <a:spLocks noEditPoints="1"/>
          </p:cNvSpPr>
          <p:nvPr/>
        </p:nvSpPr>
        <p:spPr bwMode="auto">
          <a:xfrm>
            <a:off x="4065217" y="4864667"/>
            <a:ext cx="226716" cy="303352"/>
          </a:xfrm>
          <a:custGeom>
            <a:avLst/>
            <a:gdLst>
              <a:gd name="T0" fmla="*/ 193 w 428"/>
              <a:gd name="T1" fmla="*/ 472 h 571"/>
              <a:gd name="T2" fmla="*/ 171 w 428"/>
              <a:gd name="T3" fmla="*/ 487 h 571"/>
              <a:gd name="T4" fmla="*/ 146 w 428"/>
              <a:gd name="T5" fmla="*/ 492 h 571"/>
              <a:gd name="T6" fmla="*/ 120 w 428"/>
              <a:gd name="T7" fmla="*/ 487 h 571"/>
              <a:gd name="T8" fmla="*/ 98 w 428"/>
              <a:gd name="T9" fmla="*/ 472 h 571"/>
              <a:gd name="T10" fmla="*/ 86 w 428"/>
              <a:gd name="T11" fmla="*/ 456 h 571"/>
              <a:gd name="T12" fmla="*/ 78 w 428"/>
              <a:gd name="T13" fmla="*/ 431 h 571"/>
              <a:gd name="T14" fmla="*/ 81 w 428"/>
              <a:gd name="T15" fmla="*/ 405 h 571"/>
              <a:gd name="T16" fmla="*/ 93 w 428"/>
              <a:gd name="T17" fmla="*/ 382 h 571"/>
              <a:gd name="T18" fmla="*/ 206 w 428"/>
              <a:gd name="T19" fmla="*/ 274 h 571"/>
              <a:gd name="T20" fmla="*/ 280 w 428"/>
              <a:gd name="T21" fmla="*/ 194 h 571"/>
              <a:gd name="T22" fmla="*/ 223 w 428"/>
              <a:gd name="T23" fmla="*/ 188 h 571"/>
              <a:gd name="T24" fmla="*/ 169 w 428"/>
              <a:gd name="T25" fmla="*/ 205 h 571"/>
              <a:gd name="T26" fmla="*/ 42 w 428"/>
              <a:gd name="T27" fmla="*/ 321 h 571"/>
              <a:gd name="T28" fmla="*/ 10 w 428"/>
              <a:gd name="T29" fmla="*/ 370 h 571"/>
              <a:gd name="T30" fmla="*/ 0 w 428"/>
              <a:gd name="T31" fmla="*/ 425 h 571"/>
              <a:gd name="T32" fmla="*/ 10 w 428"/>
              <a:gd name="T33" fmla="*/ 480 h 571"/>
              <a:gd name="T34" fmla="*/ 42 w 428"/>
              <a:gd name="T35" fmla="*/ 528 h 571"/>
              <a:gd name="T36" fmla="*/ 77 w 428"/>
              <a:gd name="T37" fmla="*/ 554 h 571"/>
              <a:gd name="T38" fmla="*/ 132 w 428"/>
              <a:gd name="T39" fmla="*/ 571 h 571"/>
              <a:gd name="T40" fmla="*/ 187 w 428"/>
              <a:gd name="T41" fmla="*/ 565 h 571"/>
              <a:gd name="T42" fmla="*/ 239 w 428"/>
              <a:gd name="T43" fmla="*/ 539 h 571"/>
              <a:gd name="T44" fmla="*/ 359 w 428"/>
              <a:gd name="T45" fmla="*/ 415 h 571"/>
              <a:gd name="T46" fmla="*/ 380 w 428"/>
              <a:gd name="T47" fmla="*/ 362 h 571"/>
              <a:gd name="T48" fmla="*/ 381 w 428"/>
              <a:gd name="T49" fmla="*/ 311 h 571"/>
              <a:gd name="T50" fmla="*/ 385 w 428"/>
              <a:gd name="T51" fmla="*/ 44 h 571"/>
              <a:gd name="T52" fmla="*/ 417 w 428"/>
              <a:gd name="T53" fmla="*/ 92 h 571"/>
              <a:gd name="T54" fmla="*/ 428 w 428"/>
              <a:gd name="T55" fmla="*/ 147 h 571"/>
              <a:gd name="T56" fmla="*/ 417 w 428"/>
              <a:gd name="T57" fmla="*/ 202 h 571"/>
              <a:gd name="T58" fmla="*/ 385 w 428"/>
              <a:gd name="T59" fmla="*/ 250 h 571"/>
              <a:gd name="T60" fmla="*/ 259 w 428"/>
              <a:gd name="T61" fmla="*/ 368 h 571"/>
              <a:gd name="T62" fmla="*/ 205 w 428"/>
              <a:gd name="T63" fmla="*/ 383 h 571"/>
              <a:gd name="T64" fmla="*/ 145 w 428"/>
              <a:gd name="T65" fmla="*/ 377 h 571"/>
              <a:gd name="T66" fmla="*/ 219 w 428"/>
              <a:gd name="T67" fmla="*/ 298 h 571"/>
              <a:gd name="T68" fmla="*/ 334 w 428"/>
              <a:gd name="T69" fmla="*/ 189 h 571"/>
              <a:gd name="T70" fmla="*/ 346 w 428"/>
              <a:gd name="T71" fmla="*/ 166 h 571"/>
              <a:gd name="T72" fmla="*/ 348 w 428"/>
              <a:gd name="T73" fmla="*/ 140 h 571"/>
              <a:gd name="T74" fmla="*/ 341 w 428"/>
              <a:gd name="T75" fmla="*/ 115 h 571"/>
              <a:gd name="T76" fmla="*/ 329 w 428"/>
              <a:gd name="T77" fmla="*/ 99 h 571"/>
              <a:gd name="T78" fmla="*/ 307 w 428"/>
              <a:gd name="T79" fmla="*/ 85 h 571"/>
              <a:gd name="T80" fmla="*/ 281 w 428"/>
              <a:gd name="T81" fmla="*/ 80 h 571"/>
              <a:gd name="T82" fmla="*/ 255 w 428"/>
              <a:gd name="T83" fmla="*/ 85 h 571"/>
              <a:gd name="T84" fmla="*/ 233 w 428"/>
              <a:gd name="T85" fmla="*/ 99 h 571"/>
              <a:gd name="T86" fmla="*/ 51 w 428"/>
              <a:gd name="T87" fmla="*/ 283 h 571"/>
              <a:gd name="T88" fmla="*/ 44 w 428"/>
              <a:gd name="T89" fmla="*/ 237 h 571"/>
              <a:gd name="T90" fmla="*/ 55 w 428"/>
              <a:gd name="T91" fmla="*/ 182 h 571"/>
              <a:gd name="T92" fmla="*/ 88 w 428"/>
              <a:gd name="T93" fmla="*/ 134 h 571"/>
              <a:gd name="T94" fmla="*/ 213 w 428"/>
              <a:gd name="T95" fmla="*/ 17 h 571"/>
              <a:gd name="T96" fmla="*/ 267 w 428"/>
              <a:gd name="T97" fmla="*/ 1 h 571"/>
              <a:gd name="T98" fmla="*/ 324 w 428"/>
              <a:gd name="T99" fmla="*/ 6 h 571"/>
              <a:gd name="T100" fmla="*/ 374 w 428"/>
              <a:gd name="T101" fmla="*/ 33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8" h="571">
                <a:moveTo>
                  <a:pt x="376" y="290"/>
                </a:moveTo>
                <a:lnTo>
                  <a:pt x="285" y="382"/>
                </a:lnTo>
                <a:lnTo>
                  <a:pt x="212" y="455"/>
                </a:lnTo>
                <a:lnTo>
                  <a:pt x="193" y="472"/>
                </a:lnTo>
                <a:lnTo>
                  <a:pt x="189" y="477"/>
                </a:lnTo>
                <a:lnTo>
                  <a:pt x="183" y="482"/>
                </a:lnTo>
                <a:lnTo>
                  <a:pt x="177" y="485"/>
                </a:lnTo>
                <a:lnTo>
                  <a:pt x="171" y="487"/>
                </a:lnTo>
                <a:lnTo>
                  <a:pt x="165" y="490"/>
                </a:lnTo>
                <a:lnTo>
                  <a:pt x="159" y="491"/>
                </a:lnTo>
                <a:lnTo>
                  <a:pt x="152" y="492"/>
                </a:lnTo>
                <a:lnTo>
                  <a:pt x="146" y="492"/>
                </a:lnTo>
                <a:lnTo>
                  <a:pt x="139" y="492"/>
                </a:lnTo>
                <a:lnTo>
                  <a:pt x="133" y="491"/>
                </a:lnTo>
                <a:lnTo>
                  <a:pt x="126" y="490"/>
                </a:lnTo>
                <a:lnTo>
                  <a:pt x="120" y="487"/>
                </a:lnTo>
                <a:lnTo>
                  <a:pt x="115" y="485"/>
                </a:lnTo>
                <a:lnTo>
                  <a:pt x="109" y="482"/>
                </a:lnTo>
                <a:lnTo>
                  <a:pt x="103" y="477"/>
                </a:lnTo>
                <a:lnTo>
                  <a:pt x="98" y="472"/>
                </a:lnTo>
                <a:lnTo>
                  <a:pt x="98" y="472"/>
                </a:lnTo>
                <a:lnTo>
                  <a:pt x="93" y="467"/>
                </a:lnTo>
                <a:lnTo>
                  <a:pt x="90" y="462"/>
                </a:lnTo>
                <a:lnTo>
                  <a:pt x="86" y="456"/>
                </a:lnTo>
                <a:lnTo>
                  <a:pt x="83" y="450"/>
                </a:lnTo>
                <a:lnTo>
                  <a:pt x="81" y="444"/>
                </a:lnTo>
                <a:lnTo>
                  <a:pt x="79" y="438"/>
                </a:lnTo>
                <a:lnTo>
                  <a:pt x="78" y="431"/>
                </a:lnTo>
                <a:lnTo>
                  <a:pt x="78" y="425"/>
                </a:lnTo>
                <a:lnTo>
                  <a:pt x="78" y="418"/>
                </a:lnTo>
                <a:lnTo>
                  <a:pt x="79" y="412"/>
                </a:lnTo>
                <a:lnTo>
                  <a:pt x="81" y="405"/>
                </a:lnTo>
                <a:lnTo>
                  <a:pt x="83" y="399"/>
                </a:lnTo>
                <a:lnTo>
                  <a:pt x="86" y="394"/>
                </a:lnTo>
                <a:lnTo>
                  <a:pt x="90" y="388"/>
                </a:lnTo>
                <a:lnTo>
                  <a:pt x="93" y="382"/>
                </a:lnTo>
                <a:lnTo>
                  <a:pt x="98" y="377"/>
                </a:lnTo>
                <a:lnTo>
                  <a:pt x="189" y="287"/>
                </a:lnTo>
                <a:lnTo>
                  <a:pt x="197" y="280"/>
                </a:lnTo>
                <a:lnTo>
                  <a:pt x="206" y="274"/>
                </a:lnTo>
                <a:lnTo>
                  <a:pt x="216" y="270"/>
                </a:lnTo>
                <a:lnTo>
                  <a:pt x="226" y="268"/>
                </a:lnTo>
                <a:lnTo>
                  <a:pt x="294" y="200"/>
                </a:lnTo>
                <a:lnTo>
                  <a:pt x="280" y="194"/>
                </a:lnTo>
                <a:lnTo>
                  <a:pt x="266" y="190"/>
                </a:lnTo>
                <a:lnTo>
                  <a:pt x="251" y="188"/>
                </a:lnTo>
                <a:lnTo>
                  <a:pt x="237" y="188"/>
                </a:lnTo>
                <a:lnTo>
                  <a:pt x="223" y="188"/>
                </a:lnTo>
                <a:lnTo>
                  <a:pt x="208" y="190"/>
                </a:lnTo>
                <a:lnTo>
                  <a:pt x="194" y="194"/>
                </a:lnTo>
                <a:lnTo>
                  <a:pt x="181" y="199"/>
                </a:lnTo>
                <a:lnTo>
                  <a:pt x="169" y="205"/>
                </a:lnTo>
                <a:lnTo>
                  <a:pt x="156" y="212"/>
                </a:lnTo>
                <a:lnTo>
                  <a:pt x="144" y="221"/>
                </a:lnTo>
                <a:lnTo>
                  <a:pt x="132" y="230"/>
                </a:lnTo>
                <a:lnTo>
                  <a:pt x="42" y="321"/>
                </a:lnTo>
                <a:lnTo>
                  <a:pt x="32" y="332"/>
                </a:lnTo>
                <a:lnTo>
                  <a:pt x="23" y="344"/>
                </a:lnTo>
                <a:lnTo>
                  <a:pt x="16" y="356"/>
                </a:lnTo>
                <a:lnTo>
                  <a:pt x="10" y="370"/>
                </a:lnTo>
                <a:lnTo>
                  <a:pt x="5" y="383"/>
                </a:lnTo>
                <a:lnTo>
                  <a:pt x="2" y="397"/>
                </a:lnTo>
                <a:lnTo>
                  <a:pt x="0" y="411"/>
                </a:lnTo>
                <a:lnTo>
                  <a:pt x="0" y="425"/>
                </a:lnTo>
                <a:lnTo>
                  <a:pt x="0" y="439"/>
                </a:lnTo>
                <a:lnTo>
                  <a:pt x="2" y="452"/>
                </a:lnTo>
                <a:lnTo>
                  <a:pt x="5" y="466"/>
                </a:lnTo>
                <a:lnTo>
                  <a:pt x="10" y="480"/>
                </a:lnTo>
                <a:lnTo>
                  <a:pt x="16" y="493"/>
                </a:lnTo>
                <a:lnTo>
                  <a:pt x="23" y="505"/>
                </a:lnTo>
                <a:lnTo>
                  <a:pt x="32" y="518"/>
                </a:lnTo>
                <a:lnTo>
                  <a:pt x="42" y="528"/>
                </a:lnTo>
                <a:lnTo>
                  <a:pt x="42" y="528"/>
                </a:lnTo>
                <a:lnTo>
                  <a:pt x="54" y="539"/>
                </a:lnTo>
                <a:lnTo>
                  <a:pt x="65" y="547"/>
                </a:lnTo>
                <a:lnTo>
                  <a:pt x="77" y="554"/>
                </a:lnTo>
                <a:lnTo>
                  <a:pt x="91" y="560"/>
                </a:lnTo>
                <a:lnTo>
                  <a:pt x="104" y="565"/>
                </a:lnTo>
                <a:lnTo>
                  <a:pt x="118" y="568"/>
                </a:lnTo>
                <a:lnTo>
                  <a:pt x="132" y="571"/>
                </a:lnTo>
                <a:lnTo>
                  <a:pt x="146" y="571"/>
                </a:lnTo>
                <a:lnTo>
                  <a:pt x="160" y="571"/>
                </a:lnTo>
                <a:lnTo>
                  <a:pt x="174" y="568"/>
                </a:lnTo>
                <a:lnTo>
                  <a:pt x="187" y="565"/>
                </a:lnTo>
                <a:lnTo>
                  <a:pt x="201" y="560"/>
                </a:lnTo>
                <a:lnTo>
                  <a:pt x="214" y="554"/>
                </a:lnTo>
                <a:lnTo>
                  <a:pt x="226" y="547"/>
                </a:lnTo>
                <a:lnTo>
                  <a:pt x="239" y="539"/>
                </a:lnTo>
                <a:lnTo>
                  <a:pt x="250" y="528"/>
                </a:lnTo>
                <a:lnTo>
                  <a:pt x="340" y="438"/>
                </a:lnTo>
                <a:lnTo>
                  <a:pt x="351" y="426"/>
                </a:lnTo>
                <a:lnTo>
                  <a:pt x="359" y="415"/>
                </a:lnTo>
                <a:lnTo>
                  <a:pt x="366" y="403"/>
                </a:lnTo>
                <a:lnTo>
                  <a:pt x="373" y="390"/>
                </a:lnTo>
                <a:lnTo>
                  <a:pt x="376" y="376"/>
                </a:lnTo>
                <a:lnTo>
                  <a:pt x="380" y="362"/>
                </a:lnTo>
                <a:lnTo>
                  <a:pt x="382" y="348"/>
                </a:lnTo>
                <a:lnTo>
                  <a:pt x="383" y="334"/>
                </a:lnTo>
                <a:lnTo>
                  <a:pt x="382" y="323"/>
                </a:lnTo>
                <a:lnTo>
                  <a:pt x="381" y="311"/>
                </a:lnTo>
                <a:lnTo>
                  <a:pt x="379" y="301"/>
                </a:lnTo>
                <a:lnTo>
                  <a:pt x="376" y="290"/>
                </a:lnTo>
                <a:close/>
                <a:moveTo>
                  <a:pt x="385" y="44"/>
                </a:moveTo>
                <a:lnTo>
                  <a:pt x="385" y="44"/>
                </a:lnTo>
                <a:lnTo>
                  <a:pt x="395" y="54"/>
                </a:lnTo>
                <a:lnTo>
                  <a:pt x="403" y="66"/>
                </a:lnTo>
                <a:lnTo>
                  <a:pt x="412" y="79"/>
                </a:lnTo>
                <a:lnTo>
                  <a:pt x="417" y="92"/>
                </a:lnTo>
                <a:lnTo>
                  <a:pt x="422" y="105"/>
                </a:lnTo>
                <a:lnTo>
                  <a:pt x="426" y="119"/>
                </a:lnTo>
                <a:lnTo>
                  <a:pt x="427" y="133"/>
                </a:lnTo>
                <a:lnTo>
                  <a:pt x="428" y="147"/>
                </a:lnTo>
                <a:lnTo>
                  <a:pt x="427" y="161"/>
                </a:lnTo>
                <a:lnTo>
                  <a:pt x="426" y="175"/>
                </a:lnTo>
                <a:lnTo>
                  <a:pt x="422" y="189"/>
                </a:lnTo>
                <a:lnTo>
                  <a:pt x="417" y="202"/>
                </a:lnTo>
                <a:lnTo>
                  <a:pt x="412" y="215"/>
                </a:lnTo>
                <a:lnTo>
                  <a:pt x="403" y="228"/>
                </a:lnTo>
                <a:lnTo>
                  <a:pt x="395" y="240"/>
                </a:lnTo>
                <a:lnTo>
                  <a:pt x="385" y="250"/>
                </a:lnTo>
                <a:lnTo>
                  <a:pt x="294" y="342"/>
                </a:lnTo>
                <a:lnTo>
                  <a:pt x="284" y="351"/>
                </a:lnTo>
                <a:lnTo>
                  <a:pt x="272" y="359"/>
                </a:lnTo>
                <a:lnTo>
                  <a:pt x="259" y="368"/>
                </a:lnTo>
                <a:lnTo>
                  <a:pt x="246" y="374"/>
                </a:lnTo>
                <a:lnTo>
                  <a:pt x="232" y="378"/>
                </a:lnTo>
                <a:lnTo>
                  <a:pt x="219" y="382"/>
                </a:lnTo>
                <a:lnTo>
                  <a:pt x="205" y="383"/>
                </a:lnTo>
                <a:lnTo>
                  <a:pt x="191" y="384"/>
                </a:lnTo>
                <a:lnTo>
                  <a:pt x="176" y="383"/>
                </a:lnTo>
                <a:lnTo>
                  <a:pt x="160" y="381"/>
                </a:lnTo>
                <a:lnTo>
                  <a:pt x="145" y="377"/>
                </a:lnTo>
                <a:lnTo>
                  <a:pt x="131" y="371"/>
                </a:lnTo>
                <a:lnTo>
                  <a:pt x="198" y="304"/>
                </a:lnTo>
                <a:lnTo>
                  <a:pt x="208" y="303"/>
                </a:lnTo>
                <a:lnTo>
                  <a:pt x="219" y="298"/>
                </a:lnTo>
                <a:lnTo>
                  <a:pt x="230" y="293"/>
                </a:lnTo>
                <a:lnTo>
                  <a:pt x="239" y="286"/>
                </a:lnTo>
                <a:lnTo>
                  <a:pt x="329" y="195"/>
                </a:lnTo>
                <a:lnTo>
                  <a:pt x="334" y="189"/>
                </a:lnTo>
                <a:lnTo>
                  <a:pt x="338" y="185"/>
                </a:lnTo>
                <a:lnTo>
                  <a:pt x="341" y="179"/>
                </a:lnTo>
                <a:lnTo>
                  <a:pt x="343" y="173"/>
                </a:lnTo>
                <a:lnTo>
                  <a:pt x="346" y="166"/>
                </a:lnTo>
                <a:lnTo>
                  <a:pt x="347" y="160"/>
                </a:lnTo>
                <a:lnTo>
                  <a:pt x="348" y="154"/>
                </a:lnTo>
                <a:lnTo>
                  <a:pt x="349" y="147"/>
                </a:lnTo>
                <a:lnTo>
                  <a:pt x="348" y="140"/>
                </a:lnTo>
                <a:lnTo>
                  <a:pt x="347" y="134"/>
                </a:lnTo>
                <a:lnTo>
                  <a:pt x="346" y="128"/>
                </a:lnTo>
                <a:lnTo>
                  <a:pt x="343" y="121"/>
                </a:lnTo>
                <a:lnTo>
                  <a:pt x="341" y="115"/>
                </a:lnTo>
                <a:lnTo>
                  <a:pt x="338" y="109"/>
                </a:lnTo>
                <a:lnTo>
                  <a:pt x="334" y="105"/>
                </a:lnTo>
                <a:lnTo>
                  <a:pt x="329" y="99"/>
                </a:lnTo>
                <a:lnTo>
                  <a:pt x="329" y="99"/>
                </a:lnTo>
                <a:lnTo>
                  <a:pt x="324" y="94"/>
                </a:lnTo>
                <a:lnTo>
                  <a:pt x="319" y="91"/>
                </a:lnTo>
                <a:lnTo>
                  <a:pt x="313" y="87"/>
                </a:lnTo>
                <a:lnTo>
                  <a:pt x="307" y="85"/>
                </a:lnTo>
                <a:lnTo>
                  <a:pt x="300" y="82"/>
                </a:lnTo>
                <a:lnTo>
                  <a:pt x="294" y="81"/>
                </a:lnTo>
                <a:lnTo>
                  <a:pt x="288" y="80"/>
                </a:lnTo>
                <a:lnTo>
                  <a:pt x="281" y="80"/>
                </a:lnTo>
                <a:lnTo>
                  <a:pt x="274" y="80"/>
                </a:lnTo>
                <a:lnTo>
                  <a:pt x="268" y="81"/>
                </a:lnTo>
                <a:lnTo>
                  <a:pt x="262" y="82"/>
                </a:lnTo>
                <a:lnTo>
                  <a:pt x="255" y="85"/>
                </a:lnTo>
                <a:lnTo>
                  <a:pt x="250" y="87"/>
                </a:lnTo>
                <a:lnTo>
                  <a:pt x="244" y="91"/>
                </a:lnTo>
                <a:lnTo>
                  <a:pt x="239" y="94"/>
                </a:lnTo>
                <a:lnTo>
                  <a:pt x="233" y="99"/>
                </a:lnTo>
                <a:lnTo>
                  <a:pt x="143" y="189"/>
                </a:lnTo>
                <a:lnTo>
                  <a:pt x="139" y="194"/>
                </a:lnTo>
                <a:lnTo>
                  <a:pt x="136" y="199"/>
                </a:lnTo>
                <a:lnTo>
                  <a:pt x="51" y="283"/>
                </a:lnTo>
                <a:lnTo>
                  <a:pt x="48" y="271"/>
                </a:lnTo>
                <a:lnTo>
                  <a:pt x="46" y="261"/>
                </a:lnTo>
                <a:lnTo>
                  <a:pt x="44" y="249"/>
                </a:lnTo>
                <a:lnTo>
                  <a:pt x="44" y="237"/>
                </a:lnTo>
                <a:lnTo>
                  <a:pt x="45" y="223"/>
                </a:lnTo>
                <a:lnTo>
                  <a:pt x="46" y="209"/>
                </a:lnTo>
                <a:lnTo>
                  <a:pt x="50" y="196"/>
                </a:lnTo>
                <a:lnTo>
                  <a:pt x="55" y="182"/>
                </a:lnTo>
                <a:lnTo>
                  <a:pt x="61" y="169"/>
                </a:lnTo>
                <a:lnTo>
                  <a:pt x="69" y="156"/>
                </a:lnTo>
                <a:lnTo>
                  <a:pt x="77" y="145"/>
                </a:lnTo>
                <a:lnTo>
                  <a:pt x="88" y="134"/>
                </a:lnTo>
                <a:lnTo>
                  <a:pt x="178" y="44"/>
                </a:lnTo>
                <a:lnTo>
                  <a:pt x="189" y="33"/>
                </a:lnTo>
                <a:lnTo>
                  <a:pt x="200" y="25"/>
                </a:lnTo>
                <a:lnTo>
                  <a:pt x="213" y="17"/>
                </a:lnTo>
                <a:lnTo>
                  <a:pt x="226" y="11"/>
                </a:lnTo>
                <a:lnTo>
                  <a:pt x="239" y="6"/>
                </a:lnTo>
                <a:lnTo>
                  <a:pt x="253" y="3"/>
                </a:lnTo>
                <a:lnTo>
                  <a:pt x="267" y="1"/>
                </a:lnTo>
                <a:lnTo>
                  <a:pt x="281" y="0"/>
                </a:lnTo>
                <a:lnTo>
                  <a:pt x="295" y="1"/>
                </a:lnTo>
                <a:lnTo>
                  <a:pt x="309" y="3"/>
                </a:lnTo>
                <a:lnTo>
                  <a:pt x="324" y="6"/>
                </a:lnTo>
                <a:lnTo>
                  <a:pt x="336" y="11"/>
                </a:lnTo>
                <a:lnTo>
                  <a:pt x="349" y="17"/>
                </a:lnTo>
                <a:lnTo>
                  <a:pt x="362" y="25"/>
                </a:lnTo>
                <a:lnTo>
                  <a:pt x="374" y="33"/>
                </a:lnTo>
                <a:lnTo>
                  <a:pt x="385" y="44"/>
                </a:lnTo>
                <a:lnTo>
                  <a:pt x="385" y="44"/>
                </a:ln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  <a:effectLst>
            <a:reflection blurRad="6350" stA="16000" endPos="35000" dist="38100" dir="5400000" sy="-100000" algn="bl" rotWithShape="0"/>
          </a:effectLst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151" descr="D:\51PPT模板网\51pptmoban.com\图片.jpg">
            <a:extLst>
              <a:ext uri="{FF2B5EF4-FFF2-40B4-BE49-F238E27FC236}">
                <a16:creationId xmlns:a16="http://schemas.microsoft.com/office/drawing/2014/main" id="{D6723354-C673-8A07-3D9F-2EC2C2BB035C}"/>
              </a:ext>
            </a:extLst>
          </p:cNvPr>
          <p:cNvSpPr>
            <a:spLocks noEditPoints="1"/>
          </p:cNvSpPr>
          <p:nvPr/>
        </p:nvSpPr>
        <p:spPr bwMode="auto">
          <a:xfrm>
            <a:off x="5967758" y="4507982"/>
            <a:ext cx="271719" cy="316429"/>
          </a:xfrm>
          <a:custGeom>
            <a:avLst/>
            <a:gdLst>
              <a:gd name="T0" fmla="*/ 266 w 476"/>
              <a:gd name="T1" fmla="*/ 0 h 552"/>
              <a:gd name="T2" fmla="*/ 410 w 476"/>
              <a:gd name="T3" fmla="*/ 49 h 552"/>
              <a:gd name="T4" fmla="*/ 378 w 476"/>
              <a:gd name="T5" fmla="*/ 29 h 552"/>
              <a:gd name="T6" fmla="*/ 343 w 476"/>
              <a:gd name="T7" fmla="*/ 14 h 552"/>
              <a:gd name="T8" fmla="*/ 306 w 476"/>
              <a:gd name="T9" fmla="*/ 3 h 552"/>
              <a:gd name="T10" fmla="*/ 266 w 476"/>
              <a:gd name="T11" fmla="*/ 0 h 552"/>
              <a:gd name="T12" fmla="*/ 392 w 476"/>
              <a:gd name="T13" fmla="*/ 134 h 552"/>
              <a:gd name="T14" fmla="*/ 412 w 476"/>
              <a:gd name="T15" fmla="*/ 153 h 552"/>
              <a:gd name="T16" fmla="*/ 429 w 476"/>
              <a:gd name="T17" fmla="*/ 172 h 552"/>
              <a:gd name="T18" fmla="*/ 444 w 476"/>
              <a:gd name="T19" fmla="*/ 195 h 552"/>
              <a:gd name="T20" fmla="*/ 456 w 476"/>
              <a:gd name="T21" fmla="*/ 219 h 552"/>
              <a:gd name="T22" fmla="*/ 465 w 476"/>
              <a:gd name="T23" fmla="*/ 244 h 552"/>
              <a:gd name="T24" fmla="*/ 471 w 476"/>
              <a:gd name="T25" fmla="*/ 271 h 552"/>
              <a:gd name="T26" fmla="*/ 475 w 476"/>
              <a:gd name="T27" fmla="*/ 299 h 552"/>
              <a:gd name="T28" fmla="*/ 475 w 476"/>
              <a:gd name="T29" fmla="*/ 326 h 552"/>
              <a:gd name="T30" fmla="*/ 472 w 476"/>
              <a:gd name="T31" fmla="*/ 350 h 552"/>
              <a:gd name="T32" fmla="*/ 464 w 476"/>
              <a:gd name="T33" fmla="*/ 384 h 552"/>
              <a:gd name="T34" fmla="*/ 446 w 476"/>
              <a:gd name="T35" fmla="*/ 427 h 552"/>
              <a:gd name="T36" fmla="*/ 421 w 476"/>
              <a:gd name="T37" fmla="*/ 465 h 552"/>
              <a:gd name="T38" fmla="*/ 389 w 476"/>
              <a:gd name="T39" fmla="*/ 496 h 552"/>
              <a:gd name="T40" fmla="*/ 351 w 476"/>
              <a:gd name="T41" fmla="*/ 522 h 552"/>
              <a:gd name="T42" fmla="*/ 308 w 476"/>
              <a:gd name="T43" fmla="*/ 541 h 552"/>
              <a:gd name="T44" fmla="*/ 274 w 476"/>
              <a:gd name="T45" fmla="*/ 548 h 552"/>
              <a:gd name="T46" fmla="*/ 249 w 476"/>
              <a:gd name="T47" fmla="*/ 550 h 552"/>
              <a:gd name="T48" fmla="*/ 226 w 476"/>
              <a:gd name="T49" fmla="*/ 550 h 552"/>
              <a:gd name="T50" fmla="*/ 201 w 476"/>
              <a:gd name="T51" fmla="*/ 548 h 552"/>
              <a:gd name="T52" fmla="*/ 167 w 476"/>
              <a:gd name="T53" fmla="*/ 541 h 552"/>
              <a:gd name="T54" fmla="*/ 125 w 476"/>
              <a:gd name="T55" fmla="*/ 522 h 552"/>
              <a:gd name="T56" fmla="*/ 86 w 476"/>
              <a:gd name="T57" fmla="*/ 496 h 552"/>
              <a:gd name="T58" fmla="*/ 54 w 476"/>
              <a:gd name="T59" fmla="*/ 465 h 552"/>
              <a:gd name="T60" fmla="*/ 29 w 476"/>
              <a:gd name="T61" fmla="*/ 427 h 552"/>
              <a:gd name="T62" fmla="*/ 11 w 476"/>
              <a:gd name="T63" fmla="*/ 384 h 552"/>
              <a:gd name="T64" fmla="*/ 3 w 476"/>
              <a:gd name="T65" fmla="*/ 350 h 552"/>
              <a:gd name="T66" fmla="*/ 0 w 476"/>
              <a:gd name="T67" fmla="*/ 326 h 552"/>
              <a:gd name="T68" fmla="*/ 0 w 476"/>
              <a:gd name="T69" fmla="*/ 302 h 552"/>
              <a:gd name="T70" fmla="*/ 3 w 476"/>
              <a:gd name="T71" fmla="*/ 277 h 552"/>
              <a:gd name="T72" fmla="*/ 11 w 476"/>
              <a:gd name="T73" fmla="*/ 243 h 552"/>
              <a:gd name="T74" fmla="*/ 29 w 476"/>
              <a:gd name="T75" fmla="*/ 201 h 552"/>
              <a:gd name="T76" fmla="*/ 54 w 476"/>
              <a:gd name="T77" fmla="*/ 162 h 552"/>
              <a:gd name="T78" fmla="*/ 86 w 476"/>
              <a:gd name="T79" fmla="*/ 130 h 552"/>
              <a:gd name="T80" fmla="*/ 125 w 476"/>
              <a:gd name="T81" fmla="*/ 104 h 552"/>
              <a:gd name="T82" fmla="*/ 167 w 476"/>
              <a:gd name="T83" fmla="*/ 87 h 552"/>
              <a:gd name="T84" fmla="*/ 201 w 476"/>
              <a:gd name="T85" fmla="*/ 79 h 552"/>
              <a:gd name="T86" fmla="*/ 226 w 476"/>
              <a:gd name="T87" fmla="*/ 76 h 552"/>
              <a:gd name="T88" fmla="*/ 238 w 476"/>
              <a:gd name="T89" fmla="*/ 313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6" h="552">
                <a:moveTo>
                  <a:pt x="266" y="0"/>
                </a:moveTo>
                <a:lnTo>
                  <a:pt x="266" y="0"/>
                </a:lnTo>
                <a:lnTo>
                  <a:pt x="266" y="238"/>
                </a:lnTo>
                <a:lnTo>
                  <a:pt x="410" y="49"/>
                </a:lnTo>
                <a:lnTo>
                  <a:pt x="395" y="39"/>
                </a:lnTo>
                <a:lnTo>
                  <a:pt x="378" y="29"/>
                </a:lnTo>
                <a:lnTo>
                  <a:pt x="362" y="21"/>
                </a:lnTo>
                <a:lnTo>
                  <a:pt x="343" y="14"/>
                </a:lnTo>
                <a:lnTo>
                  <a:pt x="324" y="8"/>
                </a:lnTo>
                <a:lnTo>
                  <a:pt x="306" y="3"/>
                </a:lnTo>
                <a:lnTo>
                  <a:pt x="286" y="1"/>
                </a:lnTo>
                <a:lnTo>
                  <a:pt x="266" y="0"/>
                </a:lnTo>
                <a:close/>
                <a:moveTo>
                  <a:pt x="383" y="126"/>
                </a:moveTo>
                <a:lnTo>
                  <a:pt x="392" y="134"/>
                </a:lnTo>
                <a:lnTo>
                  <a:pt x="403" y="142"/>
                </a:lnTo>
                <a:lnTo>
                  <a:pt x="412" y="153"/>
                </a:lnTo>
                <a:lnTo>
                  <a:pt x="421" y="162"/>
                </a:lnTo>
                <a:lnTo>
                  <a:pt x="429" y="172"/>
                </a:lnTo>
                <a:lnTo>
                  <a:pt x="437" y="183"/>
                </a:lnTo>
                <a:lnTo>
                  <a:pt x="444" y="195"/>
                </a:lnTo>
                <a:lnTo>
                  <a:pt x="450" y="207"/>
                </a:lnTo>
                <a:lnTo>
                  <a:pt x="456" y="219"/>
                </a:lnTo>
                <a:lnTo>
                  <a:pt x="461" y="231"/>
                </a:lnTo>
                <a:lnTo>
                  <a:pt x="465" y="244"/>
                </a:lnTo>
                <a:lnTo>
                  <a:pt x="469" y="258"/>
                </a:lnTo>
                <a:lnTo>
                  <a:pt x="471" y="271"/>
                </a:lnTo>
                <a:lnTo>
                  <a:pt x="473" y="285"/>
                </a:lnTo>
                <a:lnTo>
                  <a:pt x="475" y="299"/>
                </a:lnTo>
                <a:lnTo>
                  <a:pt x="476" y="313"/>
                </a:lnTo>
                <a:lnTo>
                  <a:pt x="475" y="326"/>
                </a:lnTo>
                <a:lnTo>
                  <a:pt x="473" y="338"/>
                </a:lnTo>
                <a:lnTo>
                  <a:pt x="472" y="350"/>
                </a:lnTo>
                <a:lnTo>
                  <a:pt x="470" y="361"/>
                </a:lnTo>
                <a:lnTo>
                  <a:pt x="464" y="384"/>
                </a:lnTo>
                <a:lnTo>
                  <a:pt x="457" y="406"/>
                </a:lnTo>
                <a:lnTo>
                  <a:pt x="446" y="427"/>
                </a:lnTo>
                <a:lnTo>
                  <a:pt x="435" y="446"/>
                </a:lnTo>
                <a:lnTo>
                  <a:pt x="421" y="465"/>
                </a:lnTo>
                <a:lnTo>
                  <a:pt x="405" y="481"/>
                </a:lnTo>
                <a:lnTo>
                  <a:pt x="389" y="496"/>
                </a:lnTo>
                <a:lnTo>
                  <a:pt x="370" y="511"/>
                </a:lnTo>
                <a:lnTo>
                  <a:pt x="351" y="522"/>
                </a:lnTo>
                <a:lnTo>
                  <a:pt x="330" y="533"/>
                </a:lnTo>
                <a:lnTo>
                  <a:pt x="308" y="541"/>
                </a:lnTo>
                <a:lnTo>
                  <a:pt x="286" y="546"/>
                </a:lnTo>
                <a:lnTo>
                  <a:pt x="274" y="548"/>
                </a:lnTo>
                <a:lnTo>
                  <a:pt x="262" y="550"/>
                </a:lnTo>
                <a:lnTo>
                  <a:pt x="249" y="550"/>
                </a:lnTo>
                <a:lnTo>
                  <a:pt x="238" y="552"/>
                </a:lnTo>
                <a:lnTo>
                  <a:pt x="226" y="550"/>
                </a:lnTo>
                <a:lnTo>
                  <a:pt x="213" y="550"/>
                </a:lnTo>
                <a:lnTo>
                  <a:pt x="201" y="548"/>
                </a:lnTo>
                <a:lnTo>
                  <a:pt x="189" y="546"/>
                </a:lnTo>
                <a:lnTo>
                  <a:pt x="167" y="541"/>
                </a:lnTo>
                <a:lnTo>
                  <a:pt x="145" y="533"/>
                </a:lnTo>
                <a:lnTo>
                  <a:pt x="125" y="522"/>
                </a:lnTo>
                <a:lnTo>
                  <a:pt x="105" y="511"/>
                </a:lnTo>
                <a:lnTo>
                  <a:pt x="86" y="496"/>
                </a:lnTo>
                <a:lnTo>
                  <a:pt x="70" y="481"/>
                </a:lnTo>
                <a:lnTo>
                  <a:pt x="54" y="465"/>
                </a:lnTo>
                <a:lnTo>
                  <a:pt x="40" y="446"/>
                </a:lnTo>
                <a:lnTo>
                  <a:pt x="29" y="427"/>
                </a:lnTo>
                <a:lnTo>
                  <a:pt x="18" y="406"/>
                </a:lnTo>
                <a:lnTo>
                  <a:pt x="11" y="384"/>
                </a:lnTo>
                <a:lnTo>
                  <a:pt x="5" y="361"/>
                </a:lnTo>
                <a:lnTo>
                  <a:pt x="3" y="350"/>
                </a:lnTo>
                <a:lnTo>
                  <a:pt x="2" y="338"/>
                </a:lnTo>
                <a:lnTo>
                  <a:pt x="0" y="326"/>
                </a:lnTo>
                <a:lnTo>
                  <a:pt x="0" y="313"/>
                </a:lnTo>
                <a:lnTo>
                  <a:pt x="0" y="302"/>
                </a:lnTo>
                <a:lnTo>
                  <a:pt x="2" y="289"/>
                </a:lnTo>
                <a:lnTo>
                  <a:pt x="3" y="277"/>
                </a:lnTo>
                <a:lnTo>
                  <a:pt x="5" y="265"/>
                </a:lnTo>
                <a:lnTo>
                  <a:pt x="11" y="243"/>
                </a:lnTo>
                <a:lnTo>
                  <a:pt x="18" y="221"/>
                </a:lnTo>
                <a:lnTo>
                  <a:pt x="29" y="201"/>
                </a:lnTo>
                <a:lnTo>
                  <a:pt x="40" y="181"/>
                </a:lnTo>
                <a:lnTo>
                  <a:pt x="54" y="162"/>
                </a:lnTo>
                <a:lnTo>
                  <a:pt x="70" y="145"/>
                </a:lnTo>
                <a:lnTo>
                  <a:pt x="86" y="130"/>
                </a:lnTo>
                <a:lnTo>
                  <a:pt x="105" y="116"/>
                </a:lnTo>
                <a:lnTo>
                  <a:pt x="125" y="104"/>
                </a:lnTo>
                <a:lnTo>
                  <a:pt x="145" y="94"/>
                </a:lnTo>
                <a:lnTo>
                  <a:pt x="167" y="87"/>
                </a:lnTo>
                <a:lnTo>
                  <a:pt x="189" y="81"/>
                </a:lnTo>
                <a:lnTo>
                  <a:pt x="201" y="79"/>
                </a:lnTo>
                <a:lnTo>
                  <a:pt x="213" y="77"/>
                </a:lnTo>
                <a:lnTo>
                  <a:pt x="226" y="76"/>
                </a:lnTo>
                <a:lnTo>
                  <a:pt x="238" y="76"/>
                </a:lnTo>
                <a:lnTo>
                  <a:pt x="238" y="313"/>
                </a:lnTo>
                <a:lnTo>
                  <a:pt x="383" y="126"/>
                </a:ln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  <a:effectLst>
            <a:reflection blurRad="6350" stA="16000" endPos="35000" dist="381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Freeform 155">
            <a:extLst>
              <a:ext uri="{FF2B5EF4-FFF2-40B4-BE49-F238E27FC236}">
                <a16:creationId xmlns:a16="http://schemas.microsoft.com/office/drawing/2014/main" id="{816AB6A7-9D2F-E663-6C80-C8A3C4A848DE}"/>
              </a:ext>
            </a:extLst>
          </p:cNvPr>
          <p:cNvSpPr>
            <a:spLocks/>
          </p:cNvSpPr>
          <p:nvPr/>
        </p:nvSpPr>
        <p:spPr bwMode="auto">
          <a:xfrm>
            <a:off x="2133180" y="4568464"/>
            <a:ext cx="299776" cy="230861"/>
          </a:xfrm>
          <a:custGeom>
            <a:avLst/>
            <a:gdLst>
              <a:gd name="T0" fmla="*/ 27 w 521"/>
              <a:gd name="T1" fmla="*/ 376 h 403"/>
              <a:gd name="T2" fmla="*/ 521 w 521"/>
              <a:gd name="T3" fmla="*/ 376 h 403"/>
              <a:gd name="T4" fmla="*/ 521 w 521"/>
              <a:gd name="T5" fmla="*/ 403 h 403"/>
              <a:gd name="T6" fmla="*/ 27 w 521"/>
              <a:gd name="T7" fmla="*/ 403 h 403"/>
              <a:gd name="T8" fmla="*/ 0 w 521"/>
              <a:gd name="T9" fmla="*/ 403 h 403"/>
              <a:gd name="T10" fmla="*/ 0 w 521"/>
              <a:gd name="T11" fmla="*/ 376 h 403"/>
              <a:gd name="T12" fmla="*/ 0 w 521"/>
              <a:gd name="T13" fmla="*/ 0 h 403"/>
              <a:gd name="T14" fmla="*/ 27 w 521"/>
              <a:gd name="T15" fmla="*/ 0 h 403"/>
              <a:gd name="T16" fmla="*/ 27 w 521"/>
              <a:gd name="T17" fmla="*/ 220 h 403"/>
              <a:gd name="T18" fmla="*/ 82 w 521"/>
              <a:gd name="T19" fmla="*/ 181 h 403"/>
              <a:gd name="T20" fmla="*/ 104 w 521"/>
              <a:gd name="T21" fmla="*/ 166 h 403"/>
              <a:gd name="T22" fmla="*/ 119 w 521"/>
              <a:gd name="T23" fmla="*/ 188 h 403"/>
              <a:gd name="T24" fmla="*/ 132 w 521"/>
              <a:gd name="T25" fmla="*/ 206 h 403"/>
              <a:gd name="T26" fmla="*/ 147 w 521"/>
              <a:gd name="T27" fmla="*/ 194 h 403"/>
              <a:gd name="T28" fmla="*/ 172 w 521"/>
              <a:gd name="T29" fmla="*/ 173 h 403"/>
              <a:gd name="T30" fmla="*/ 189 w 521"/>
              <a:gd name="T31" fmla="*/ 201 h 403"/>
              <a:gd name="T32" fmla="*/ 198 w 521"/>
              <a:gd name="T33" fmla="*/ 216 h 403"/>
              <a:gd name="T34" fmla="*/ 250 w 521"/>
              <a:gd name="T35" fmla="*/ 192 h 403"/>
              <a:gd name="T36" fmla="*/ 265 w 521"/>
              <a:gd name="T37" fmla="*/ 185 h 403"/>
              <a:gd name="T38" fmla="*/ 274 w 521"/>
              <a:gd name="T39" fmla="*/ 192 h 403"/>
              <a:gd name="T40" fmla="*/ 317 w 521"/>
              <a:gd name="T41" fmla="*/ 125 h 403"/>
              <a:gd name="T42" fmla="*/ 333 w 521"/>
              <a:gd name="T43" fmla="*/ 100 h 403"/>
              <a:gd name="T44" fmla="*/ 358 w 521"/>
              <a:gd name="T45" fmla="*/ 118 h 403"/>
              <a:gd name="T46" fmla="*/ 367 w 521"/>
              <a:gd name="T47" fmla="*/ 125 h 403"/>
              <a:gd name="T48" fmla="*/ 392 w 521"/>
              <a:gd name="T49" fmla="*/ 88 h 403"/>
              <a:gd name="T50" fmla="*/ 360 w 521"/>
              <a:gd name="T51" fmla="*/ 64 h 403"/>
              <a:gd name="T52" fmla="*/ 424 w 521"/>
              <a:gd name="T53" fmla="*/ 38 h 403"/>
              <a:gd name="T54" fmla="*/ 489 w 521"/>
              <a:gd name="T55" fmla="*/ 12 h 403"/>
              <a:gd name="T56" fmla="*/ 480 w 521"/>
              <a:gd name="T57" fmla="*/ 81 h 403"/>
              <a:gd name="T58" fmla="*/ 470 w 521"/>
              <a:gd name="T59" fmla="*/ 149 h 403"/>
              <a:gd name="T60" fmla="*/ 436 w 521"/>
              <a:gd name="T61" fmla="*/ 124 h 403"/>
              <a:gd name="T62" fmla="*/ 395 w 521"/>
              <a:gd name="T63" fmla="*/ 180 h 403"/>
              <a:gd name="T64" fmla="*/ 379 w 521"/>
              <a:gd name="T65" fmla="*/ 205 h 403"/>
              <a:gd name="T66" fmla="*/ 355 w 521"/>
              <a:gd name="T67" fmla="*/ 187 h 403"/>
              <a:gd name="T68" fmla="*/ 347 w 521"/>
              <a:gd name="T69" fmla="*/ 180 h 403"/>
              <a:gd name="T70" fmla="*/ 305 w 521"/>
              <a:gd name="T71" fmla="*/ 247 h 403"/>
              <a:gd name="T72" fmla="*/ 288 w 521"/>
              <a:gd name="T73" fmla="*/ 272 h 403"/>
              <a:gd name="T74" fmla="*/ 264 w 521"/>
              <a:gd name="T75" fmla="*/ 254 h 403"/>
              <a:gd name="T76" fmla="*/ 258 w 521"/>
              <a:gd name="T77" fmla="*/ 249 h 403"/>
              <a:gd name="T78" fmla="*/ 199 w 521"/>
              <a:gd name="T79" fmla="*/ 279 h 403"/>
              <a:gd name="T80" fmla="*/ 177 w 521"/>
              <a:gd name="T81" fmla="*/ 289 h 403"/>
              <a:gd name="T82" fmla="*/ 163 w 521"/>
              <a:gd name="T83" fmla="*/ 267 h 403"/>
              <a:gd name="T84" fmla="*/ 157 w 521"/>
              <a:gd name="T85" fmla="*/ 257 h 403"/>
              <a:gd name="T86" fmla="*/ 145 w 521"/>
              <a:gd name="T87" fmla="*/ 267 h 403"/>
              <a:gd name="T88" fmla="*/ 123 w 521"/>
              <a:gd name="T89" fmla="*/ 286 h 403"/>
              <a:gd name="T90" fmla="*/ 105 w 521"/>
              <a:gd name="T91" fmla="*/ 262 h 403"/>
              <a:gd name="T92" fmla="*/ 91 w 521"/>
              <a:gd name="T93" fmla="*/ 243 h 403"/>
              <a:gd name="T94" fmla="*/ 27 w 521"/>
              <a:gd name="T95" fmla="*/ 290 h 403"/>
              <a:gd name="T96" fmla="*/ 27 w 521"/>
              <a:gd name="T97" fmla="*/ 376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21" h="403">
                <a:moveTo>
                  <a:pt x="27" y="376"/>
                </a:moveTo>
                <a:lnTo>
                  <a:pt x="521" y="376"/>
                </a:lnTo>
                <a:lnTo>
                  <a:pt x="521" y="403"/>
                </a:lnTo>
                <a:lnTo>
                  <a:pt x="27" y="403"/>
                </a:lnTo>
                <a:lnTo>
                  <a:pt x="0" y="403"/>
                </a:lnTo>
                <a:lnTo>
                  <a:pt x="0" y="376"/>
                </a:lnTo>
                <a:lnTo>
                  <a:pt x="0" y="0"/>
                </a:lnTo>
                <a:lnTo>
                  <a:pt x="27" y="0"/>
                </a:lnTo>
                <a:lnTo>
                  <a:pt x="27" y="220"/>
                </a:lnTo>
                <a:lnTo>
                  <a:pt x="82" y="181"/>
                </a:lnTo>
                <a:lnTo>
                  <a:pt x="104" y="166"/>
                </a:lnTo>
                <a:lnTo>
                  <a:pt x="119" y="188"/>
                </a:lnTo>
                <a:lnTo>
                  <a:pt x="132" y="206"/>
                </a:lnTo>
                <a:lnTo>
                  <a:pt x="147" y="194"/>
                </a:lnTo>
                <a:lnTo>
                  <a:pt x="172" y="173"/>
                </a:lnTo>
                <a:lnTo>
                  <a:pt x="189" y="201"/>
                </a:lnTo>
                <a:lnTo>
                  <a:pt x="198" y="216"/>
                </a:lnTo>
                <a:lnTo>
                  <a:pt x="250" y="192"/>
                </a:lnTo>
                <a:lnTo>
                  <a:pt x="265" y="185"/>
                </a:lnTo>
                <a:lnTo>
                  <a:pt x="274" y="192"/>
                </a:lnTo>
                <a:lnTo>
                  <a:pt x="317" y="125"/>
                </a:lnTo>
                <a:lnTo>
                  <a:pt x="333" y="100"/>
                </a:lnTo>
                <a:lnTo>
                  <a:pt x="358" y="118"/>
                </a:lnTo>
                <a:lnTo>
                  <a:pt x="367" y="125"/>
                </a:lnTo>
                <a:lnTo>
                  <a:pt x="392" y="88"/>
                </a:lnTo>
                <a:lnTo>
                  <a:pt x="360" y="64"/>
                </a:lnTo>
                <a:lnTo>
                  <a:pt x="424" y="38"/>
                </a:lnTo>
                <a:lnTo>
                  <a:pt x="489" y="12"/>
                </a:lnTo>
                <a:lnTo>
                  <a:pt x="480" y="81"/>
                </a:lnTo>
                <a:lnTo>
                  <a:pt x="470" y="149"/>
                </a:lnTo>
                <a:lnTo>
                  <a:pt x="436" y="124"/>
                </a:lnTo>
                <a:lnTo>
                  <a:pt x="395" y="180"/>
                </a:lnTo>
                <a:lnTo>
                  <a:pt x="379" y="205"/>
                </a:lnTo>
                <a:lnTo>
                  <a:pt x="355" y="187"/>
                </a:lnTo>
                <a:lnTo>
                  <a:pt x="347" y="180"/>
                </a:lnTo>
                <a:lnTo>
                  <a:pt x="305" y="247"/>
                </a:lnTo>
                <a:lnTo>
                  <a:pt x="288" y="272"/>
                </a:lnTo>
                <a:lnTo>
                  <a:pt x="264" y="254"/>
                </a:lnTo>
                <a:lnTo>
                  <a:pt x="258" y="249"/>
                </a:lnTo>
                <a:lnTo>
                  <a:pt x="199" y="279"/>
                </a:lnTo>
                <a:lnTo>
                  <a:pt x="177" y="289"/>
                </a:lnTo>
                <a:lnTo>
                  <a:pt x="163" y="267"/>
                </a:lnTo>
                <a:lnTo>
                  <a:pt x="157" y="257"/>
                </a:lnTo>
                <a:lnTo>
                  <a:pt x="145" y="267"/>
                </a:lnTo>
                <a:lnTo>
                  <a:pt x="123" y="286"/>
                </a:lnTo>
                <a:lnTo>
                  <a:pt x="105" y="262"/>
                </a:lnTo>
                <a:lnTo>
                  <a:pt x="91" y="243"/>
                </a:lnTo>
                <a:lnTo>
                  <a:pt x="27" y="290"/>
                </a:lnTo>
                <a:lnTo>
                  <a:pt x="27" y="376"/>
                </a:ln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  <a:effectLst>
            <a:reflection blurRad="6350" stA="16000" endPos="35000" dist="381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Freeform 354">
            <a:extLst>
              <a:ext uri="{FF2B5EF4-FFF2-40B4-BE49-F238E27FC236}">
                <a16:creationId xmlns:a16="http://schemas.microsoft.com/office/drawing/2014/main" id="{FCC550E1-657A-DD6E-E734-60840D65B39B}"/>
              </a:ext>
            </a:extLst>
          </p:cNvPr>
          <p:cNvSpPr>
            <a:spLocks noEditPoints="1"/>
          </p:cNvSpPr>
          <p:nvPr/>
        </p:nvSpPr>
        <p:spPr bwMode="auto">
          <a:xfrm>
            <a:off x="7844133" y="4870868"/>
            <a:ext cx="300088" cy="303352"/>
          </a:xfrm>
          <a:custGeom>
            <a:avLst/>
            <a:gdLst>
              <a:gd name="T0" fmla="*/ 433 w 548"/>
              <a:gd name="T1" fmla="*/ 71 h 559"/>
              <a:gd name="T2" fmla="*/ 399 w 548"/>
              <a:gd name="T3" fmla="*/ 108 h 559"/>
              <a:gd name="T4" fmla="*/ 399 w 548"/>
              <a:gd name="T5" fmla="*/ 146 h 559"/>
              <a:gd name="T6" fmla="*/ 422 w 548"/>
              <a:gd name="T7" fmla="*/ 176 h 559"/>
              <a:gd name="T8" fmla="*/ 456 w 548"/>
              <a:gd name="T9" fmla="*/ 186 h 559"/>
              <a:gd name="T10" fmla="*/ 489 w 548"/>
              <a:gd name="T11" fmla="*/ 175 h 559"/>
              <a:gd name="T12" fmla="*/ 515 w 548"/>
              <a:gd name="T13" fmla="*/ 137 h 559"/>
              <a:gd name="T14" fmla="*/ 513 w 548"/>
              <a:gd name="T15" fmla="*/ 108 h 559"/>
              <a:gd name="T16" fmla="*/ 479 w 548"/>
              <a:gd name="T17" fmla="*/ 71 h 559"/>
              <a:gd name="T18" fmla="*/ 91 w 548"/>
              <a:gd name="T19" fmla="*/ 66 h 559"/>
              <a:gd name="T20" fmla="*/ 125 w 548"/>
              <a:gd name="T21" fmla="*/ 76 h 559"/>
              <a:gd name="T22" fmla="*/ 150 w 548"/>
              <a:gd name="T23" fmla="*/ 114 h 559"/>
              <a:gd name="T24" fmla="*/ 144 w 548"/>
              <a:gd name="T25" fmla="*/ 154 h 559"/>
              <a:gd name="T26" fmla="*/ 115 w 548"/>
              <a:gd name="T27" fmla="*/ 181 h 559"/>
              <a:gd name="T28" fmla="*/ 85 w 548"/>
              <a:gd name="T29" fmla="*/ 186 h 559"/>
              <a:gd name="T30" fmla="*/ 49 w 548"/>
              <a:gd name="T31" fmla="*/ 168 h 559"/>
              <a:gd name="T32" fmla="*/ 33 w 548"/>
              <a:gd name="T33" fmla="*/ 132 h 559"/>
              <a:gd name="T34" fmla="*/ 36 w 548"/>
              <a:gd name="T35" fmla="*/ 102 h 559"/>
              <a:gd name="T36" fmla="*/ 74 w 548"/>
              <a:gd name="T37" fmla="*/ 69 h 559"/>
              <a:gd name="T38" fmla="*/ 137 w 548"/>
              <a:gd name="T39" fmla="*/ 375 h 559"/>
              <a:gd name="T40" fmla="*/ 87 w 548"/>
              <a:gd name="T41" fmla="*/ 527 h 559"/>
              <a:gd name="T42" fmla="*/ 37 w 548"/>
              <a:gd name="T43" fmla="*/ 262 h 559"/>
              <a:gd name="T44" fmla="*/ 2 w 548"/>
              <a:gd name="T45" fmla="*/ 216 h 559"/>
              <a:gd name="T46" fmla="*/ 29 w 548"/>
              <a:gd name="T47" fmla="*/ 194 h 559"/>
              <a:gd name="T48" fmla="*/ 119 w 548"/>
              <a:gd name="T49" fmla="*/ 375 h 559"/>
              <a:gd name="T50" fmla="*/ 332 w 548"/>
              <a:gd name="T51" fmla="*/ 342 h 559"/>
              <a:gd name="T52" fmla="*/ 271 w 548"/>
              <a:gd name="T53" fmla="*/ 402 h 559"/>
              <a:gd name="T54" fmla="*/ 218 w 548"/>
              <a:gd name="T55" fmla="*/ 238 h 559"/>
              <a:gd name="T56" fmla="*/ 165 w 548"/>
              <a:gd name="T57" fmla="*/ 191 h 559"/>
              <a:gd name="T58" fmla="*/ 192 w 548"/>
              <a:gd name="T59" fmla="*/ 159 h 559"/>
              <a:gd name="T60" fmla="*/ 276 w 548"/>
              <a:gd name="T61" fmla="*/ 155 h 559"/>
              <a:gd name="T62" fmla="*/ 341 w 548"/>
              <a:gd name="T63" fmla="*/ 155 h 559"/>
              <a:gd name="T64" fmla="*/ 379 w 548"/>
              <a:gd name="T65" fmla="*/ 175 h 559"/>
              <a:gd name="T66" fmla="*/ 379 w 548"/>
              <a:gd name="T67" fmla="*/ 342 h 559"/>
              <a:gd name="T68" fmla="*/ 409 w 548"/>
              <a:gd name="T69" fmla="*/ 375 h 559"/>
              <a:gd name="T70" fmla="*/ 461 w 548"/>
              <a:gd name="T71" fmla="*/ 527 h 559"/>
              <a:gd name="T72" fmla="*/ 510 w 548"/>
              <a:gd name="T73" fmla="*/ 262 h 559"/>
              <a:gd name="T74" fmla="*/ 546 w 548"/>
              <a:gd name="T75" fmla="*/ 216 h 559"/>
              <a:gd name="T76" fmla="*/ 519 w 548"/>
              <a:gd name="T77" fmla="*/ 194 h 559"/>
              <a:gd name="T78" fmla="*/ 427 w 548"/>
              <a:gd name="T79" fmla="*/ 375 h 559"/>
              <a:gd name="T80" fmla="*/ 298 w 548"/>
              <a:gd name="T81" fmla="*/ 4 h 559"/>
              <a:gd name="T82" fmla="*/ 327 w 548"/>
              <a:gd name="T83" fmla="*/ 21 h 559"/>
              <a:gd name="T84" fmla="*/ 346 w 548"/>
              <a:gd name="T85" fmla="*/ 52 h 559"/>
              <a:gd name="T86" fmla="*/ 347 w 548"/>
              <a:gd name="T87" fmla="*/ 88 h 559"/>
              <a:gd name="T88" fmla="*/ 332 w 548"/>
              <a:gd name="T89" fmla="*/ 119 h 559"/>
              <a:gd name="T90" fmla="*/ 305 w 548"/>
              <a:gd name="T91" fmla="*/ 140 h 559"/>
              <a:gd name="T92" fmla="*/ 269 w 548"/>
              <a:gd name="T93" fmla="*/ 146 h 559"/>
              <a:gd name="T94" fmla="*/ 236 w 548"/>
              <a:gd name="T95" fmla="*/ 133 h 559"/>
              <a:gd name="T96" fmla="*/ 212 w 548"/>
              <a:gd name="T97" fmla="*/ 108 h 559"/>
              <a:gd name="T98" fmla="*/ 204 w 548"/>
              <a:gd name="T99" fmla="*/ 73 h 559"/>
              <a:gd name="T100" fmla="*/ 212 w 548"/>
              <a:gd name="T101" fmla="*/ 39 h 559"/>
              <a:gd name="T102" fmla="*/ 236 w 548"/>
              <a:gd name="T103" fmla="*/ 13 h 559"/>
              <a:gd name="T104" fmla="*/ 269 w 548"/>
              <a:gd name="T105" fmla="*/ 1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48" h="559">
                <a:moveTo>
                  <a:pt x="456" y="66"/>
                </a:moveTo>
                <a:lnTo>
                  <a:pt x="449" y="66"/>
                </a:lnTo>
                <a:lnTo>
                  <a:pt x="443" y="67"/>
                </a:lnTo>
                <a:lnTo>
                  <a:pt x="438" y="69"/>
                </a:lnTo>
                <a:lnTo>
                  <a:pt x="433" y="71"/>
                </a:lnTo>
                <a:lnTo>
                  <a:pt x="422" y="76"/>
                </a:lnTo>
                <a:lnTo>
                  <a:pt x="413" y="84"/>
                </a:lnTo>
                <a:lnTo>
                  <a:pt x="406" y="93"/>
                </a:lnTo>
                <a:lnTo>
                  <a:pt x="401" y="102"/>
                </a:lnTo>
                <a:lnTo>
                  <a:pt x="399" y="108"/>
                </a:lnTo>
                <a:lnTo>
                  <a:pt x="398" y="114"/>
                </a:lnTo>
                <a:lnTo>
                  <a:pt x="396" y="120"/>
                </a:lnTo>
                <a:lnTo>
                  <a:pt x="396" y="126"/>
                </a:lnTo>
                <a:lnTo>
                  <a:pt x="396" y="136"/>
                </a:lnTo>
                <a:lnTo>
                  <a:pt x="399" y="146"/>
                </a:lnTo>
                <a:lnTo>
                  <a:pt x="402" y="154"/>
                </a:lnTo>
                <a:lnTo>
                  <a:pt x="408" y="162"/>
                </a:lnTo>
                <a:lnTo>
                  <a:pt x="411" y="164"/>
                </a:lnTo>
                <a:lnTo>
                  <a:pt x="414" y="168"/>
                </a:lnTo>
                <a:lnTo>
                  <a:pt x="422" y="176"/>
                </a:lnTo>
                <a:lnTo>
                  <a:pt x="433" y="181"/>
                </a:lnTo>
                <a:lnTo>
                  <a:pt x="438" y="183"/>
                </a:lnTo>
                <a:lnTo>
                  <a:pt x="443" y="184"/>
                </a:lnTo>
                <a:lnTo>
                  <a:pt x="449" y="186"/>
                </a:lnTo>
                <a:lnTo>
                  <a:pt x="456" y="186"/>
                </a:lnTo>
                <a:lnTo>
                  <a:pt x="462" y="186"/>
                </a:lnTo>
                <a:lnTo>
                  <a:pt x="468" y="184"/>
                </a:lnTo>
                <a:lnTo>
                  <a:pt x="474" y="183"/>
                </a:lnTo>
                <a:lnTo>
                  <a:pt x="479" y="181"/>
                </a:lnTo>
                <a:lnTo>
                  <a:pt x="489" y="175"/>
                </a:lnTo>
                <a:lnTo>
                  <a:pt x="499" y="168"/>
                </a:lnTo>
                <a:lnTo>
                  <a:pt x="506" y="160"/>
                </a:lnTo>
                <a:lnTo>
                  <a:pt x="511" y="149"/>
                </a:lnTo>
                <a:lnTo>
                  <a:pt x="513" y="143"/>
                </a:lnTo>
                <a:lnTo>
                  <a:pt x="515" y="137"/>
                </a:lnTo>
                <a:lnTo>
                  <a:pt x="515" y="132"/>
                </a:lnTo>
                <a:lnTo>
                  <a:pt x="516" y="126"/>
                </a:lnTo>
                <a:lnTo>
                  <a:pt x="515" y="120"/>
                </a:lnTo>
                <a:lnTo>
                  <a:pt x="515" y="114"/>
                </a:lnTo>
                <a:lnTo>
                  <a:pt x="513" y="108"/>
                </a:lnTo>
                <a:lnTo>
                  <a:pt x="511" y="102"/>
                </a:lnTo>
                <a:lnTo>
                  <a:pt x="506" y="93"/>
                </a:lnTo>
                <a:lnTo>
                  <a:pt x="499" y="84"/>
                </a:lnTo>
                <a:lnTo>
                  <a:pt x="489" y="76"/>
                </a:lnTo>
                <a:lnTo>
                  <a:pt x="479" y="71"/>
                </a:lnTo>
                <a:lnTo>
                  <a:pt x="474" y="69"/>
                </a:lnTo>
                <a:lnTo>
                  <a:pt x="468" y="67"/>
                </a:lnTo>
                <a:lnTo>
                  <a:pt x="462" y="66"/>
                </a:lnTo>
                <a:lnTo>
                  <a:pt x="456" y="66"/>
                </a:lnTo>
                <a:close/>
                <a:moveTo>
                  <a:pt x="91" y="66"/>
                </a:moveTo>
                <a:lnTo>
                  <a:pt x="97" y="66"/>
                </a:lnTo>
                <a:lnTo>
                  <a:pt x="104" y="67"/>
                </a:lnTo>
                <a:lnTo>
                  <a:pt x="109" y="69"/>
                </a:lnTo>
                <a:lnTo>
                  <a:pt x="115" y="71"/>
                </a:lnTo>
                <a:lnTo>
                  <a:pt x="125" y="76"/>
                </a:lnTo>
                <a:lnTo>
                  <a:pt x="134" y="84"/>
                </a:lnTo>
                <a:lnTo>
                  <a:pt x="142" y="93"/>
                </a:lnTo>
                <a:lnTo>
                  <a:pt x="146" y="102"/>
                </a:lnTo>
                <a:lnTo>
                  <a:pt x="149" y="108"/>
                </a:lnTo>
                <a:lnTo>
                  <a:pt x="150" y="114"/>
                </a:lnTo>
                <a:lnTo>
                  <a:pt x="151" y="120"/>
                </a:lnTo>
                <a:lnTo>
                  <a:pt x="151" y="126"/>
                </a:lnTo>
                <a:lnTo>
                  <a:pt x="151" y="136"/>
                </a:lnTo>
                <a:lnTo>
                  <a:pt x="149" y="146"/>
                </a:lnTo>
                <a:lnTo>
                  <a:pt x="144" y="154"/>
                </a:lnTo>
                <a:lnTo>
                  <a:pt x="139" y="162"/>
                </a:lnTo>
                <a:lnTo>
                  <a:pt x="137" y="164"/>
                </a:lnTo>
                <a:lnTo>
                  <a:pt x="134" y="168"/>
                </a:lnTo>
                <a:lnTo>
                  <a:pt x="125" y="176"/>
                </a:lnTo>
                <a:lnTo>
                  <a:pt x="115" y="181"/>
                </a:lnTo>
                <a:lnTo>
                  <a:pt x="109" y="183"/>
                </a:lnTo>
                <a:lnTo>
                  <a:pt x="104" y="184"/>
                </a:lnTo>
                <a:lnTo>
                  <a:pt x="97" y="186"/>
                </a:lnTo>
                <a:lnTo>
                  <a:pt x="91" y="186"/>
                </a:lnTo>
                <a:lnTo>
                  <a:pt x="85" y="186"/>
                </a:lnTo>
                <a:lnTo>
                  <a:pt x="80" y="184"/>
                </a:lnTo>
                <a:lnTo>
                  <a:pt x="74" y="183"/>
                </a:lnTo>
                <a:lnTo>
                  <a:pt x="68" y="181"/>
                </a:lnTo>
                <a:lnTo>
                  <a:pt x="58" y="175"/>
                </a:lnTo>
                <a:lnTo>
                  <a:pt x="49" y="168"/>
                </a:lnTo>
                <a:lnTo>
                  <a:pt x="42" y="160"/>
                </a:lnTo>
                <a:lnTo>
                  <a:pt x="36" y="149"/>
                </a:lnTo>
                <a:lnTo>
                  <a:pt x="35" y="143"/>
                </a:lnTo>
                <a:lnTo>
                  <a:pt x="33" y="137"/>
                </a:lnTo>
                <a:lnTo>
                  <a:pt x="33" y="132"/>
                </a:lnTo>
                <a:lnTo>
                  <a:pt x="31" y="126"/>
                </a:lnTo>
                <a:lnTo>
                  <a:pt x="33" y="120"/>
                </a:lnTo>
                <a:lnTo>
                  <a:pt x="33" y="114"/>
                </a:lnTo>
                <a:lnTo>
                  <a:pt x="35" y="108"/>
                </a:lnTo>
                <a:lnTo>
                  <a:pt x="36" y="102"/>
                </a:lnTo>
                <a:lnTo>
                  <a:pt x="42" y="93"/>
                </a:lnTo>
                <a:lnTo>
                  <a:pt x="49" y="84"/>
                </a:lnTo>
                <a:lnTo>
                  <a:pt x="58" y="76"/>
                </a:lnTo>
                <a:lnTo>
                  <a:pt x="68" y="71"/>
                </a:lnTo>
                <a:lnTo>
                  <a:pt x="74" y="69"/>
                </a:lnTo>
                <a:lnTo>
                  <a:pt x="80" y="67"/>
                </a:lnTo>
                <a:lnTo>
                  <a:pt x="85" y="66"/>
                </a:lnTo>
                <a:lnTo>
                  <a:pt x="91" y="66"/>
                </a:lnTo>
                <a:lnTo>
                  <a:pt x="91" y="66"/>
                </a:lnTo>
                <a:close/>
                <a:moveTo>
                  <a:pt x="137" y="375"/>
                </a:moveTo>
                <a:lnTo>
                  <a:pt x="137" y="527"/>
                </a:lnTo>
                <a:lnTo>
                  <a:pt x="96" y="527"/>
                </a:lnTo>
                <a:lnTo>
                  <a:pt x="96" y="397"/>
                </a:lnTo>
                <a:lnTo>
                  <a:pt x="87" y="397"/>
                </a:lnTo>
                <a:lnTo>
                  <a:pt x="87" y="527"/>
                </a:lnTo>
                <a:lnTo>
                  <a:pt x="44" y="527"/>
                </a:lnTo>
                <a:lnTo>
                  <a:pt x="44" y="370"/>
                </a:lnTo>
                <a:lnTo>
                  <a:pt x="44" y="348"/>
                </a:lnTo>
                <a:lnTo>
                  <a:pt x="44" y="262"/>
                </a:lnTo>
                <a:lnTo>
                  <a:pt x="37" y="262"/>
                </a:lnTo>
                <a:lnTo>
                  <a:pt x="37" y="348"/>
                </a:lnTo>
                <a:lnTo>
                  <a:pt x="0" y="348"/>
                </a:lnTo>
                <a:lnTo>
                  <a:pt x="0" y="231"/>
                </a:lnTo>
                <a:lnTo>
                  <a:pt x="0" y="223"/>
                </a:lnTo>
                <a:lnTo>
                  <a:pt x="2" y="216"/>
                </a:lnTo>
                <a:lnTo>
                  <a:pt x="6" y="210"/>
                </a:lnTo>
                <a:lnTo>
                  <a:pt x="10" y="204"/>
                </a:lnTo>
                <a:lnTo>
                  <a:pt x="16" y="200"/>
                </a:lnTo>
                <a:lnTo>
                  <a:pt x="22" y="196"/>
                </a:lnTo>
                <a:lnTo>
                  <a:pt x="29" y="194"/>
                </a:lnTo>
                <a:lnTo>
                  <a:pt x="37" y="194"/>
                </a:lnTo>
                <a:lnTo>
                  <a:pt x="122" y="194"/>
                </a:lnTo>
                <a:lnTo>
                  <a:pt x="121" y="202"/>
                </a:lnTo>
                <a:lnTo>
                  <a:pt x="119" y="210"/>
                </a:lnTo>
                <a:lnTo>
                  <a:pt x="119" y="375"/>
                </a:lnTo>
                <a:lnTo>
                  <a:pt x="137" y="375"/>
                </a:lnTo>
                <a:close/>
                <a:moveTo>
                  <a:pt x="340" y="342"/>
                </a:moveTo>
                <a:lnTo>
                  <a:pt x="340" y="238"/>
                </a:lnTo>
                <a:lnTo>
                  <a:pt x="332" y="238"/>
                </a:lnTo>
                <a:lnTo>
                  <a:pt x="332" y="342"/>
                </a:lnTo>
                <a:lnTo>
                  <a:pt x="332" y="369"/>
                </a:lnTo>
                <a:lnTo>
                  <a:pt x="332" y="559"/>
                </a:lnTo>
                <a:lnTo>
                  <a:pt x="281" y="559"/>
                </a:lnTo>
                <a:lnTo>
                  <a:pt x="281" y="402"/>
                </a:lnTo>
                <a:lnTo>
                  <a:pt x="271" y="402"/>
                </a:lnTo>
                <a:lnTo>
                  <a:pt x="271" y="559"/>
                </a:lnTo>
                <a:lnTo>
                  <a:pt x="218" y="559"/>
                </a:lnTo>
                <a:lnTo>
                  <a:pt x="218" y="369"/>
                </a:lnTo>
                <a:lnTo>
                  <a:pt x="218" y="342"/>
                </a:lnTo>
                <a:lnTo>
                  <a:pt x="218" y="238"/>
                </a:lnTo>
                <a:lnTo>
                  <a:pt x="211" y="238"/>
                </a:lnTo>
                <a:lnTo>
                  <a:pt x="211" y="342"/>
                </a:lnTo>
                <a:lnTo>
                  <a:pt x="164" y="342"/>
                </a:lnTo>
                <a:lnTo>
                  <a:pt x="164" y="200"/>
                </a:lnTo>
                <a:lnTo>
                  <a:pt x="165" y="191"/>
                </a:lnTo>
                <a:lnTo>
                  <a:pt x="168" y="182"/>
                </a:lnTo>
                <a:lnTo>
                  <a:pt x="172" y="175"/>
                </a:lnTo>
                <a:lnTo>
                  <a:pt x="178" y="168"/>
                </a:lnTo>
                <a:lnTo>
                  <a:pt x="185" y="162"/>
                </a:lnTo>
                <a:lnTo>
                  <a:pt x="192" y="159"/>
                </a:lnTo>
                <a:lnTo>
                  <a:pt x="200" y="155"/>
                </a:lnTo>
                <a:lnTo>
                  <a:pt x="210" y="155"/>
                </a:lnTo>
                <a:lnTo>
                  <a:pt x="250" y="155"/>
                </a:lnTo>
                <a:lnTo>
                  <a:pt x="270" y="155"/>
                </a:lnTo>
                <a:lnTo>
                  <a:pt x="276" y="155"/>
                </a:lnTo>
                <a:lnTo>
                  <a:pt x="276" y="155"/>
                </a:lnTo>
                <a:lnTo>
                  <a:pt x="276" y="155"/>
                </a:lnTo>
                <a:lnTo>
                  <a:pt x="281" y="155"/>
                </a:lnTo>
                <a:lnTo>
                  <a:pt x="301" y="155"/>
                </a:lnTo>
                <a:lnTo>
                  <a:pt x="341" y="155"/>
                </a:lnTo>
                <a:lnTo>
                  <a:pt x="351" y="155"/>
                </a:lnTo>
                <a:lnTo>
                  <a:pt x="359" y="159"/>
                </a:lnTo>
                <a:lnTo>
                  <a:pt x="367" y="162"/>
                </a:lnTo>
                <a:lnTo>
                  <a:pt x="374" y="168"/>
                </a:lnTo>
                <a:lnTo>
                  <a:pt x="379" y="175"/>
                </a:lnTo>
                <a:lnTo>
                  <a:pt x="384" y="182"/>
                </a:lnTo>
                <a:lnTo>
                  <a:pt x="386" y="191"/>
                </a:lnTo>
                <a:lnTo>
                  <a:pt x="387" y="200"/>
                </a:lnTo>
                <a:lnTo>
                  <a:pt x="387" y="342"/>
                </a:lnTo>
                <a:lnTo>
                  <a:pt x="379" y="342"/>
                </a:lnTo>
                <a:lnTo>
                  <a:pt x="368" y="342"/>
                </a:lnTo>
                <a:lnTo>
                  <a:pt x="354" y="342"/>
                </a:lnTo>
                <a:lnTo>
                  <a:pt x="340" y="342"/>
                </a:lnTo>
                <a:lnTo>
                  <a:pt x="340" y="342"/>
                </a:lnTo>
                <a:close/>
                <a:moveTo>
                  <a:pt x="409" y="375"/>
                </a:moveTo>
                <a:lnTo>
                  <a:pt x="409" y="527"/>
                </a:lnTo>
                <a:lnTo>
                  <a:pt x="452" y="527"/>
                </a:lnTo>
                <a:lnTo>
                  <a:pt x="452" y="397"/>
                </a:lnTo>
                <a:lnTo>
                  <a:pt x="461" y="397"/>
                </a:lnTo>
                <a:lnTo>
                  <a:pt x="461" y="527"/>
                </a:lnTo>
                <a:lnTo>
                  <a:pt x="503" y="527"/>
                </a:lnTo>
                <a:lnTo>
                  <a:pt x="503" y="370"/>
                </a:lnTo>
                <a:lnTo>
                  <a:pt x="503" y="348"/>
                </a:lnTo>
                <a:lnTo>
                  <a:pt x="503" y="262"/>
                </a:lnTo>
                <a:lnTo>
                  <a:pt x="510" y="262"/>
                </a:lnTo>
                <a:lnTo>
                  <a:pt x="510" y="348"/>
                </a:lnTo>
                <a:lnTo>
                  <a:pt x="548" y="348"/>
                </a:lnTo>
                <a:lnTo>
                  <a:pt x="548" y="231"/>
                </a:lnTo>
                <a:lnTo>
                  <a:pt x="548" y="223"/>
                </a:lnTo>
                <a:lnTo>
                  <a:pt x="546" y="216"/>
                </a:lnTo>
                <a:lnTo>
                  <a:pt x="542" y="210"/>
                </a:lnTo>
                <a:lnTo>
                  <a:pt x="537" y="204"/>
                </a:lnTo>
                <a:lnTo>
                  <a:pt x="531" y="200"/>
                </a:lnTo>
                <a:lnTo>
                  <a:pt x="526" y="196"/>
                </a:lnTo>
                <a:lnTo>
                  <a:pt x="519" y="194"/>
                </a:lnTo>
                <a:lnTo>
                  <a:pt x="510" y="194"/>
                </a:lnTo>
                <a:lnTo>
                  <a:pt x="426" y="194"/>
                </a:lnTo>
                <a:lnTo>
                  <a:pt x="427" y="202"/>
                </a:lnTo>
                <a:lnTo>
                  <a:pt x="427" y="210"/>
                </a:lnTo>
                <a:lnTo>
                  <a:pt x="427" y="375"/>
                </a:lnTo>
                <a:lnTo>
                  <a:pt x="409" y="375"/>
                </a:lnTo>
                <a:close/>
                <a:moveTo>
                  <a:pt x="277" y="0"/>
                </a:moveTo>
                <a:lnTo>
                  <a:pt x="284" y="1"/>
                </a:lnTo>
                <a:lnTo>
                  <a:pt x="291" y="3"/>
                </a:lnTo>
                <a:lnTo>
                  <a:pt x="298" y="4"/>
                </a:lnTo>
                <a:lnTo>
                  <a:pt x="305" y="6"/>
                </a:lnTo>
                <a:lnTo>
                  <a:pt x="311" y="10"/>
                </a:lnTo>
                <a:lnTo>
                  <a:pt x="317" y="13"/>
                </a:lnTo>
                <a:lnTo>
                  <a:pt x="322" y="17"/>
                </a:lnTo>
                <a:lnTo>
                  <a:pt x="327" y="21"/>
                </a:lnTo>
                <a:lnTo>
                  <a:pt x="332" y="27"/>
                </a:lnTo>
                <a:lnTo>
                  <a:pt x="337" y="33"/>
                </a:lnTo>
                <a:lnTo>
                  <a:pt x="340" y="39"/>
                </a:lnTo>
                <a:lnTo>
                  <a:pt x="344" y="45"/>
                </a:lnTo>
                <a:lnTo>
                  <a:pt x="346" y="52"/>
                </a:lnTo>
                <a:lnTo>
                  <a:pt x="347" y="59"/>
                </a:lnTo>
                <a:lnTo>
                  <a:pt x="348" y="66"/>
                </a:lnTo>
                <a:lnTo>
                  <a:pt x="348" y="73"/>
                </a:lnTo>
                <a:lnTo>
                  <a:pt x="348" y="80"/>
                </a:lnTo>
                <a:lnTo>
                  <a:pt x="347" y="88"/>
                </a:lnTo>
                <a:lnTo>
                  <a:pt x="346" y="95"/>
                </a:lnTo>
                <a:lnTo>
                  <a:pt x="344" y="101"/>
                </a:lnTo>
                <a:lnTo>
                  <a:pt x="340" y="108"/>
                </a:lnTo>
                <a:lnTo>
                  <a:pt x="337" y="114"/>
                </a:lnTo>
                <a:lnTo>
                  <a:pt x="332" y="119"/>
                </a:lnTo>
                <a:lnTo>
                  <a:pt x="327" y="125"/>
                </a:lnTo>
                <a:lnTo>
                  <a:pt x="322" y="129"/>
                </a:lnTo>
                <a:lnTo>
                  <a:pt x="317" y="133"/>
                </a:lnTo>
                <a:lnTo>
                  <a:pt x="311" y="136"/>
                </a:lnTo>
                <a:lnTo>
                  <a:pt x="305" y="140"/>
                </a:lnTo>
                <a:lnTo>
                  <a:pt x="298" y="142"/>
                </a:lnTo>
                <a:lnTo>
                  <a:pt x="291" y="145"/>
                </a:lnTo>
                <a:lnTo>
                  <a:pt x="284" y="146"/>
                </a:lnTo>
                <a:lnTo>
                  <a:pt x="277" y="146"/>
                </a:lnTo>
                <a:lnTo>
                  <a:pt x="269" y="146"/>
                </a:lnTo>
                <a:lnTo>
                  <a:pt x="261" y="145"/>
                </a:lnTo>
                <a:lnTo>
                  <a:pt x="254" y="142"/>
                </a:lnTo>
                <a:lnTo>
                  <a:pt x="249" y="140"/>
                </a:lnTo>
                <a:lnTo>
                  <a:pt x="242" y="136"/>
                </a:lnTo>
                <a:lnTo>
                  <a:pt x="236" y="133"/>
                </a:lnTo>
                <a:lnTo>
                  <a:pt x="230" y="129"/>
                </a:lnTo>
                <a:lnTo>
                  <a:pt x="225" y="125"/>
                </a:lnTo>
                <a:lnTo>
                  <a:pt x="220" y="119"/>
                </a:lnTo>
                <a:lnTo>
                  <a:pt x="216" y="114"/>
                </a:lnTo>
                <a:lnTo>
                  <a:pt x="212" y="108"/>
                </a:lnTo>
                <a:lnTo>
                  <a:pt x="210" y="101"/>
                </a:lnTo>
                <a:lnTo>
                  <a:pt x="207" y="95"/>
                </a:lnTo>
                <a:lnTo>
                  <a:pt x="205" y="88"/>
                </a:lnTo>
                <a:lnTo>
                  <a:pt x="204" y="80"/>
                </a:lnTo>
                <a:lnTo>
                  <a:pt x="204" y="73"/>
                </a:lnTo>
                <a:lnTo>
                  <a:pt x="204" y="66"/>
                </a:lnTo>
                <a:lnTo>
                  <a:pt x="205" y="59"/>
                </a:lnTo>
                <a:lnTo>
                  <a:pt x="207" y="52"/>
                </a:lnTo>
                <a:lnTo>
                  <a:pt x="210" y="45"/>
                </a:lnTo>
                <a:lnTo>
                  <a:pt x="212" y="39"/>
                </a:lnTo>
                <a:lnTo>
                  <a:pt x="216" y="33"/>
                </a:lnTo>
                <a:lnTo>
                  <a:pt x="220" y="27"/>
                </a:lnTo>
                <a:lnTo>
                  <a:pt x="225" y="21"/>
                </a:lnTo>
                <a:lnTo>
                  <a:pt x="230" y="17"/>
                </a:lnTo>
                <a:lnTo>
                  <a:pt x="236" y="13"/>
                </a:lnTo>
                <a:lnTo>
                  <a:pt x="242" y="10"/>
                </a:lnTo>
                <a:lnTo>
                  <a:pt x="249" y="6"/>
                </a:lnTo>
                <a:lnTo>
                  <a:pt x="254" y="4"/>
                </a:lnTo>
                <a:lnTo>
                  <a:pt x="261" y="3"/>
                </a:lnTo>
                <a:lnTo>
                  <a:pt x="269" y="1"/>
                </a:lnTo>
                <a:lnTo>
                  <a:pt x="277" y="0"/>
                </a:lnTo>
                <a:lnTo>
                  <a:pt x="277" y="0"/>
                </a:ln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  <a:effectLst>
            <a:reflection blurRad="6350" stA="16000" endPos="35000" dist="38100" dir="5400000" sy="-100000" algn="bl" rotWithShape="0"/>
          </a:effectLst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F4D7AF9-B1D0-B6CD-E83B-2F99262E807E}"/>
              </a:ext>
            </a:extLst>
          </p:cNvPr>
          <p:cNvGrpSpPr/>
          <p:nvPr/>
        </p:nvGrpSpPr>
        <p:grpSpPr>
          <a:xfrm>
            <a:off x="1189982" y="1395358"/>
            <a:ext cx="2235567" cy="1047355"/>
            <a:chOff x="649026" y="1906534"/>
            <a:chExt cx="2235567" cy="104735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83F9151-6BE0-0139-551E-9AE8C1FF102F}"/>
                </a:ext>
              </a:extLst>
            </p:cNvPr>
            <p:cNvSpPr txBox="1"/>
            <p:nvPr/>
          </p:nvSpPr>
          <p:spPr>
            <a:xfrm>
              <a:off x="804388" y="2190603"/>
              <a:ext cx="19948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F770AA3-1549-8054-46DD-66F390160D44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563CF56-6039-63A8-8703-8A464826B425}"/>
              </a:ext>
            </a:extLst>
          </p:cNvPr>
          <p:cNvGrpSpPr/>
          <p:nvPr/>
        </p:nvGrpSpPr>
        <p:grpSpPr>
          <a:xfrm>
            <a:off x="3070414" y="2181426"/>
            <a:ext cx="2235567" cy="1047355"/>
            <a:chOff x="649026" y="1906534"/>
            <a:chExt cx="2235567" cy="10473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0D3D02A-9F38-1BE5-7FFE-E1465ED7A753}"/>
                </a:ext>
              </a:extLst>
            </p:cNvPr>
            <p:cNvSpPr txBox="1"/>
            <p:nvPr/>
          </p:nvSpPr>
          <p:spPr>
            <a:xfrm>
              <a:off x="804388" y="2190603"/>
              <a:ext cx="19948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AC880AD-D7D1-6A97-EDBD-24B8A155FDAE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DDFD4CA-F327-C575-F6CF-44F705A9DAC0}"/>
              </a:ext>
            </a:extLst>
          </p:cNvPr>
          <p:cNvGrpSpPr/>
          <p:nvPr/>
        </p:nvGrpSpPr>
        <p:grpSpPr>
          <a:xfrm>
            <a:off x="6886018" y="2181426"/>
            <a:ext cx="2235567" cy="1047355"/>
            <a:chOff x="649026" y="1906534"/>
            <a:chExt cx="2235567" cy="104735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55F4785-95AA-95ED-81A3-152E8C342D2E}"/>
                </a:ext>
              </a:extLst>
            </p:cNvPr>
            <p:cNvSpPr txBox="1"/>
            <p:nvPr/>
          </p:nvSpPr>
          <p:spPr>
            <a:xfrm>
              <a:off x="804388" y="2190603"/>
              <a:ext cx="19948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844E87D-BA21-4BB6-B146-2699DC34EFF5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4A7FDF0-A7EC-FF9B-C121-DFDD9F1357A3}"/>
              </a:ext>
            </a:extLst>
          </p:cNvPr>
          <p:cNvGrpSpPr/>
          <p:nvPr/>
        </p:nvGrpSpPr>
        <p:grpSpPr>
          <a:xfrm>
            <a:off x="8864233" y="2181426"/>
            <a:ext cx="2235567" cy="1047355"/>
            <a:chOff x="649026" y="1906534"/>
            <a:chExt cx="2235567" cy="10473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E5FABCF-2642-6DAF-ED82-0AD0BF526CC8}"/>
                </a:ext>
              </a:extLst>
            </p:cNvPr>
            <p:cNvSpPr txBox="1"/>
            <p:nvPr/>
          </p:nvSpPr>
          <p:spPr>
            <a:xfrm>
              <a:off x="804388" y="2190603"/>
              <a:ext cx="19948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E205A8B-B62C-EB34-77EF-5CC2CAE9DC2A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B6FF23F-9897-DAD2-EC09-196E8049AFFC}"/>
              </a:ext>
            </a:extLst>
          </p:cNvPr>
          <p:cNvGrpSpPr/>
          <p:nvPr/>
        </p:nvGrpSpPr>
        <p:grpSpPr>
          <a:xfrm>
            <a:off x="4976669" y="1132458"/>
            <a:ext cx="2235567" cy="1047355"/>
            <a:chOff x="649026" y="1906534"/>
            <a:chExt cx="2235567" cy="104735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26E76F5-85F0-9B5D-9AD7-565DC0577CD4}"/>
                </a:ext>
              </a:extLst>
            </p:cNvPr>
            <p:cNvSpPr txBox="1"/>
            <p:nvPr/>
          </p:nvSpPr>
          <p:spPr>
            <a:xfrm>
              <a:off x="804388" y="2190603"/>
              <a:ext cx="19948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4F6E1C3-CDD9-3ED4-C9D2-369330AFE906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622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37" grpId="0" animBg="1"/>
      <p:bldP spid="40" grpId="0" animBg="1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734DE6-95FE-8AAB-3A8D-02C426298415}"/>
              </a:ext>
            </a:extLst>
          </p:cNvPr>
          <p:cNvGrpSpPr/>
          <p:nvPr/>
        </p:nvGrpSpPr>
        <p:grpSpPr>
          <a:xfrm>
            <a:off x="5760691" y="2316185"/>
            <a:ext cx="858185" cy="595008"/>
            <a:chOff x="4500760" y="2808312"/>
            <a:chExt cx="714375" cy="495300"/>
          </a:xfrm>
          <a:solidFill>
            <a:srgbClr val="CF2431"/>
          </a:solidFill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4B4DF782-4AFF-F235-D040-64E327938E1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500760" y="2813074"/>
              <a:ext cx="712788" cy="490538"/>
            </a:xfrm>
            <a:custGeom>
              <a:avLst/>
              <a:gdLst>
                <a:gd name="T0" fmla="*/ 165 w 481"/>
                <a:gd name="T1" fmla="*/ 277 h 330"/>
                <a:gd name="T2" fmla="*/ 181 w 481"/>
                <a:gd name="T3" fmla="*/ 315 h 330"/>
                <a:gd name="T4" fmla="*/ 198 w 481"/>
                <a:gd name="T5" fmla="*/ 324 h 330"/>
                <a:gd name="T6" fmla="*/ 211 w 481"/>
                <a:gd name="T7" fmla="*/ 327 h 330"/>
                <a:gd name="T8" fmla="*/ 229 w 481"/>
                <a:gd name="T9" fmla="*/ 329 h 330"/>
                <a:gd name="T10" fmla="*/ 250 w 481"/>
                <a:gd name="T11" fmla="*/ 330 h 330"/>
                <a:gd name="T12" fmla="*/ 264 w 481"/>
                <a:gd name="T13" fmla="*/ 330 h 330"/>
                <a:gd name="T14" fmla="*/ 279 w 481"/>
                <a:gd name="T15" fmla="*/ 329 h 330"/>
                <a:gd name="T16" fmla="*/ 295 w 481"/>
                <a:gd name="T17" fmla="*/ 325 h 330"/>
                <a:gd name="T18" fmla="*/ 312 w 481"/>
                <a:gd name="T19" fmla="*/ 319 h 330"/>
                <a:gd name="T20" fmla="*/ 319 w 481"/>
                <a:gd name="T21" fmla="*/ 315 h 330"/>
                <a:gd name="T22" fmla="*/ 322 w 481"/>
                <a:gd name="T23" fmla="*/ 311 h 330"/>
                <a:gd name="T24" fmla="*/ 331 w 481"/>
                <a:gd name="T25" fmla="*/ 275 h 330"/>
                <a:gd name="T26" fmla="*/ 422 w 481"/>
                <a:gd name="T27" fmla="*/ 276 h 330"/>
                <a:gd name="T28" fmla="*/ 454 w 481"/>
                <a:gd name="T29" fmla="*/ 276 h 330"/>
                <a:gd name="T30" fmla="*/ 456 w 481"/>
                <a:gd name="T31" fmla="*/ 277 h 330"/>
                <a:gd name="T32" fmla="*/ 458 w 481"/>
                <a:gd name="T33" fmla="*/ 277 h 330"/>
                <a:gd name="T34" fmla="*/ 461 w 481"/>
                <a:gd name="T35" fmla="*/ 276 h 330"/>
                <a:gd name="T36" fmla="*/ 468 w 481"/>
                <a:gd name="T37" fmla="*/ 275 h 330"/>
                <a:gd name="T38" fmla="*/ 472 w 481"/>
                <a:gd name="T39" fmla="*/ 272 h 330"/>
                <a:gd name="T40" fmla="*/ 474 w 481"/>
                <a:gd name="T41" fmla="*/ 268 h 330"/>
                <a:gd name="T42" fmla="*/ 476 w 481"/>
                <a:gd name="T43" fmla="*/ 256 h 330"/>
                <a:gd name="T44" fmla="*/ 478 w 481"/>
                <a:gd name="T45" fmla="*/ 216 h 330"/>
                <a:gd name="T46" fmla="*/ 481 w 481"/>
                <a:gd name="T47" fmla="*/ 90 h 330"/>
                <a:gd name="T48" fmla="*/ 474 w 481"/>
                <a:gd name="T49" fmla="*/ 143 h 330"/>
                <a:gd name="T50" fmla="*/ 461 w 481"/>
                <a:gd name="T51" fmla="*/ 46 h 330"/>
                <a:gd name="T52" fmla="*/ 438 w 481"/>
                <a:gd name="T53" fmla="*/ 52 h 330"/>
                <a:gd name="T54" fmla="*/ 408 w 481"/>
                <a:gd name="T55" fmla="*/ 52 h 330"/>
                <a:gd name="T56" fmla="*/ 394 w 481"/>
                <a:gd name="T57" fmla="*/ 51 h 330"/>
                <a:gd name="T58" fmla="*/ 383 w 481"/>
                <a:gd name="T59" fmla="*/ 51 h 330"/>
                <a:gd name="T60" fmla="*/ 372 w 481"/>
                <a:gd name="T61" fmla="*/ 52 h 330"/>
                <a:gd name="T62" fmla="*/ 352 w 481"/>
                <a:gd name="T63" fmla="*/ 56 h 330"/>
                <a:gd name="T64" fmla="*/ 347 w 481"/>
                <a:gd name="T65" fmla="*/ 58 h 330"/>
                <a:gd name="T66" fmla="*/ 343 w 481"/>
                <a:gd name="T67" fmla="*/ 60 h 330"/>
                <a:gd name="T68" fmla="*/ 341 w 481"/>
                <a:gd name="T69" fmla="*/ 64 h 330"/>
                <a:gd name="T70" fmla="*/ 332 w 481"/>
                <a:gd name="T71" fmla="*/ 145 h 330"/>
                <a:gd name="T72" fmla="*/ 318 w 481"/>
                <a:gd name="T73" fmla="*/ 146 h 330"/>
                <a:gd name="T74" fmla="*/ 308 w 481"/>
                <a:gd name="T75" fmla="*/ 147 h 330"/>
                <a:gd name="T76" fmla="*/ 304 w 481"/>
                <a:gd name="T77" fmla="*/ 149 h 330"/>
                <a:gd name="T78" fmla="*/ 302 w 481"/>
                <a:gd name="T79" fmla="*/ 150 h 330"/>
                <a:gd name="T80" fmla="*/ 301 w 481"/>
                <a:gd name="T81" fmla="*/ 152 h 330"/>
                <a:gd name="T82" fmla="*/ 270 w 481"/>
                <a:gd name="T83" fmla="*/ 195 h 330"/>
                <a:gd name="T84" fmla="*/ 197 w 481"/>
                <a:gd name="T85" fmla="*/ 190 h 330"/>
                <a:gd name="T86" fmla="*/ 183 w 481"/>
                <a:gd name="T87" fmla="*/ 149 h 330"/>
                <a:gd name="T88" fmla="*/ 179 w 481"/>
                <a:gd name="T89" fmla="*/ 148 h 330"/>
                <a:gd name="T90" fmla="*/ 170 w 481"/>
                <a:gd name="T91" fmla="*/ 147 h 330"/>
                <a:gd name="T92" fmla="*/ 152 w 481"/>
                <a:gd name="T93" fmla="*/ 146 h 330"/>
                <a:gd name="T94" fmla="*/ 126 w 481"/>
                <a:gd name="T95" fmla="*/ 78 h 330"/>
                <a:gd name="T96" fmla="*/ 106 w 481"/>
                <a:gd name="T97" fmla="*/ 64 h 330"/>
                <a:gd name="T98" fmla="*/ 99 w 481"/>
                <a:gd name="T99" fmla="*/ 63 h 330"/>
                <a:gd name="T100" fmla="*/ 90 w 481"/>
                <a:gd name="T101" fmla="*/ 63 h 330"/>
                <a:gd name="T102" fmla="*/ 77 w 481"/>
                <a:gd name="T103" fmla="*/ 63 h 330"/>
                <a:gd name="T104" fmla="*/ 56 w 481"/>
                <a:gd name="T105" fmla="*/ 63 h 330"/>
                <a:gd name="T106" fmla="*/ 21 w 481"/>
                <a:gd name="T107" fmla="*/ 65 h 330"/>
                <a:gd name="T108" fmla="*/ 2 w 481"/>
                <a:gd name="T109" fmla="*/ 178 h 330"/>
                <a:gd name="T110" fmla="*/ 26 w 481"/>
                <a:gd name="T111" fmla="*/ 274 h 330"/>
                <a:gd name="T112" fmla="*/ 31 w 481"/>
                <a:gd name="T113" fmla="*/ 276 h 330"/>
                <a:gd name="T114" fmla="*/ 35 w 481"/>
                <a:gd name="T115" fmla="*/ 277 h 330"/>
                <a:gd name="T116" fmla="*/ 41 w 481"/>
                <a:gd name="T117" fmla="*/ 278 h 330"/>
                <a:gd name="T118" fmla="*/ 52 w 481"/>
                <a:gd name="T119" fmla="*/ 278 h 330"/>
                <a:gd name="T120" fmla="*/ 78 w 481"/>
                <a:gd name="T121" fmla="*/ 27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1" h="330">
                  <a:moveTo>
                    <a:pt x="78" y="277"/>
                  </a:moveTo>
                  <a:cubicBezTo>
                    <a:pt x="81" y="277"/>
                    <a:pt x="84" y="277"/>
                    <a:pt x="87" y="277"/>
                  </a:cubicBezTo>
                  <a:cubicBezTo>
                    <a:pt x="93" y="277"/>
                    <a:pt x="99" y="277"/>
                    <a:pt x="106" y="277"/>
                  </a:cubicBezTo>
                  <a:cubicBezTo>
                    <a:pt x="107" y="277"/>
                    <a:pt x="107" y="277"/>
                    <a:pt x="107" y="277"/>
                  </a:cubicBezTo>
                  <a:cubicBezTo>
                    <a:pt x="113" y="276"/>
                    <a:pt x="120" y="276"/>
                    <a:pt x="127" y="276"/>
                  </a:cubicBezTo>
                  <a:cubicBezTo>
                    <a:pt x="130" y="276"/>
                    <a:pt x="134" y="276"/>
                    <a:pt x="137" y="276"/>
                  </a:cubicBezTo>
                  <a:cubicBezTo>
                    <a:pt x="138" y="276"/>
                    <a:pt x="138" y="276"/>
                    <a:pt x="138" y="276"/>
                  </a:cubicBezTo>
                  <a:cubicBezTo>
                    <a:pt x="141" y="276"/>
                    <a:pt x="144" y="276"/>
                    <a:pt x="147" y="276"/>
                  </a:cubicBezTo>
                  <a:cubicBezTo>
                    <a:pt x="148" y="276"/>
                    <a:pt x="148" y="276"/>
                    <a:pt x="148" y="276"/>
                  </a:cubicBezTo>
                  <a:cubicBezTo>
                    <a:pt x="149" y="276"/>
                    <a:pt x="151" y="276"/>
                    <a:pt x="152" y="276"/>
                  </a:cubicBezTo>
                  <a:cubicBezTo>
                    <a:pt x="153" y="276"/>
                    <a:pt x="153" y="276"/>
                    <a:pt x="153" y="276"/>
                  </a:cubicBezTo>
                  <a:cubicBezTo>
                    <a:pt x="154" y="276"/>
                    <a:pt x="155" y="276"/>
                    <a:pt x="157" y="276"/>
                  </a:cubicBezTo>
                  <a:cubicBezTo>
                    <a:pt x="157" y="276"/>
                    <a:pt x="157" y="276"/>
                    <a:pt x="157" y="276"/>
                  </a:cubicBezTo>
                  <a:cubicBezTo>
                    <a:pt x="159" y="276"/>
                    <a:pt x="160" y="276"/>
                    <a:pt x="161" y="276"/>
                  </a:cubicBezTo>
                  <a:cubicBezTo>
                    <a:pt x="161" y="276"/>
                    <a:pt x="161" y="276"/>
                    <a:pt x="161" y="276"/>
                  </a:cubicBezTo>
                  <a:cubicBezTo>
                    <a:pt x="163" y="277"/>
                    <a:pt x="164" y="277"/>
                    <a:pt x="165" y="277"/>
                  </a:cubicBezTo>
                  <a:cubicBezTo>
                    <a:pt x="166" y="277"/>
                    <a:pt x="166" y="277"/>
                    <a:pt x="166" y="277"/>
                  </a:cubicBezTo>
                  <a:cubicBezTo>
                    <a:pt x="167" y="277"/>
                    <a:pt x="168" y="277"/>
                    <a:pt x="169" y="277"/>
                  </a:cubicBezTo>
                  <a:cubicBezTo>
                    <a:pt x="169" y="277"/>
                    <a:pt x="169" y="277"/>
                    <a:pt x="169" y="277"/>
                  </a:cubicBezTo>
                  <a:cubicBezTo>
                    <a:pt x="171" y="277"/>
                    <a:pt x="172" y="277"/>
                    <a:pt x="173" y="277"/>
                  </a:cubicBezTo>
                  <a:cubicBezTo>
                    <a:pt x="173" y="277"/>
                    <a:pt x="173" y="277"/>
                    <a:pt x="173" y="277"/>
                  </a:cubicBezTo>
                  <a:cubicBezTo>
                    <a:pt x="173" y="277"/>
                    <a:pt x="173" y="277"/>
                    <a:pt x="173" y="277"/>
                  </a:cubicBezTo>
                  <a:cubicBezTo>
                    <a:pt x="175" y="277"/>
                    <a:pt x="176" y="278"/>
                    <a:pt x="177" y="278"/>
                  </a:cubicBezTo>
                  <a:cubicBezTo>
                    <a:pt x="177" y="287"/>
                    <a:pt x="177" y="297"/>
                    <a:pt x="177" y="307"/>
                  </a:cubicBezTo>
                  <a:cubicBezTo>
                    <a:pt x="177" y="307"/>
                    <a:pt x="177" y="308"/>
                    <a:pt x="177" y="309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178" y="310"/>
                    <a:pt x="178" y="311"/>
                    <a:pt x="178" y="311"/>
                  </a:cubicBezTo>
                  <a:cubicBezTo>
                    <a:pt x="178" y="311"/>
                    <a:pt x="178" y="311"/>
                    <a:pt x="178" y="311"/>
                  </a:cubicBezTo>
                  <a:cubicBezTo>
                    <a:pt x="178" y="312"/>
                    <a:pt x="178" y="312"/>
                    <a:pt x="178" y="312"/>
                  </a:cubicBezTo>
                  <a:cubicBezTo>
                    <a:pt x="179" y="312"/>
                    <a:pt x="179" y="312"/>
                    <a:pt x="179" y="312"/>
                  </a:cubicBezTo>
                  <a:cubicBezTo>
                    <a:pt x="179" y="313"/>
                    <a:pt x="179" y="313"/>
                    <a:pt x="180" y="314"/>
                  </a:cubicBezTo>
                  <a:cubicBezTo>
                    <a:pt x="181" y="315"/>
                    <a:pt x="181" y="315"/>
                    <a:pt x="181" y="315"/>
                  </a:cubicBezTo>
                  <a:cubicBezTo>
                    <a:pt x="181" y="316"/>
                    <a:pt x="181" y="316"/>
                    <a:pt x="181" y="316"/>
                  </a:cubicBezTo>
                  <a:cubicBezTo>
                    <a:pt x="182" y="316"/>
                    <a:pt x="182" y="316"/>
                    <a:pt x="182" y="316"/>
                  </a:cubicBezTo>
                  <a:cubicBezTo>
                    <a:pt x="182" y="317"/>
                    <a:pt x="182" y="317"/>
                    <a:pt x="182" y="317"/>
                  </a:cubicBezTo>
                  <a:cubicBezTo>
                    <a:pt x="183" y="317"/>
                    <a:pt x="183" y="317"/>
                    <a:pt x="183" y="317"/>
                  </a:cubicBezTo>
                  <a:cubicBezTo>
                    <a:pt x="184" y="318"/>
                    <a:pt x="184" y="318"/>
                    <a:pt x="185" y="318"/>
                  </a:cubicBezTo>
                  <a:cubicBezTo>
                    <a:pt x="185" y="319"/>
                    <a:pt x="186" y="319"/>
                    <a:pt x="186" y="319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8" y="320"/>
                    <a:pt x="188" y="321"/>
                  </a:cubicBezTo>
                  <a:cubicBezTo>
                    <a:pt x="189" y="321"/>
                    <a:pt x="189" y="321"/>
                    <a:pt x="189" y="321"/>
                  </a:cubicBezTo>
                  <a:cubicBezTo>
                    <a:pt x="190" y="322"/>
                    <a:pt x="190" y="322"/>
                    <a:pt x="190" y="322"/>
                  </a:cubicBezTo>
                  <a:cubicBezTo>
                    <a:pt x="191" y="322"/>
                    <a:pt x="191" y="322"/>
                    <a:pt x="191" y="322"/>
                  </a:cubicBezTo>
                  <a:cubicBezTo>
                    <a:pt x="192" y="322"/>
                    <a:pt x="194" y="323"/>
                    <a:pt x="195" y="323"/>
                  </a:cubicBezTo>
                  <a:cubicBezTo>
                    <a:pt x="195" y="323"/>
                    <a:pt x="195" y="323"/>
                    <a:pt x="195" y="323"/>
                  </a:cubicBezTo>
                  <a:cubicBezTo>
                    <a:pt x="196" y="324"/>
                    <a:pt x="196" y="324"/>
                    <a:pt x="196" y="324"/>
                  </a:cubicBezTo>
                  <a:cubicBezTo>
                    <a:pt x="197" y="324"/>
                    <a:pt x="197" y="324"/>
                    <a:pt x="197" y="32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199" y="324"/>
                    <a:pt x="199" y="324"/>
                    <a:pt x="199" y="324"/>
                  </a:cubicBezTo>
                  <a:cubicBezTo>
                    <a:pt x="199" y="324"/>
                    <a:pt x="199" y="324"/>
                    <a:pt x="199" y="324"/>
                  </a:cubicBezTo>
                  <a:cubicBezTo>
                    <a:pt x="199" y="324"/>
                    <a:pt x="199" y="324"/>
                    <a:pt x="199" y="324"/>
                  </a:cubicBezTo>
                  <a:cubicBezTo>
                    <a:pt x="200" y="325"/>
                    <a:pt x="200" y="325"/>
                    <a:pt x="200" y="325"/>
                  </a:cubicBezTo>
                  <a:cubicBezTo>
                    <a:pt x="200" y="325"/>
                    <a:pt x="200" y="325"/>
                    <a:pt x="200" y="325"/>
                  </a:cubicBezTo>
                  <a:cubicBezTo>
                    <a:pt x="201" y="325"/>
                    <a:pt x="201" y="325"/>
                    <a:pt x="201" y="325"/>
                  </a:cubicBezTo>
                  <a:cubicBezTo>
                    <a:pt x="202" y="325"/>
                    <a:pt x="202" y="325"/>
                    <a:pt x="202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4" y="325"/>
                    <a:pt x="204" y="326"/>
                    <a:pt x="205" y="326"/>
                  </a:cubicBezTo>
                  <a:cubicBezTo>
                    <a:pt x="205" y="326"/>
                    <a:pt x="206" y="326"/>
                    <a:pt x="206" y="326"/>
                  </a:cubicBezTo>
                  <a:cubicBezTo>
                    <a:pt x="206" y="326"/>
                    <a:pt x="206" y="326"/>
                    <a:pt x="206" y="326"/>
                  </a:cubicBezTo>
                  <a:cubicBezTo>
                    <a:pt x="206" y="326"/>
                    <a:pt x="206" y="326"/>
                    <a:pt x="206" y="326"/>
                  </a:cubicBezTo>
                  <a:cubicBezTo>
                    <a:pt x="207" y="326"/>
                    <a:pt x="207" y="326"/>
                    <a:pt x="208" y="326"/>
                  </a:cubicBezTo>
                  <a:cubicBezTo>
                    <a:pt x="208" y="326"/>
                    <a:pt x="209" y="326"/>
                    <a:pt x="209" y="326"/>
                  </a:cubicBezTo>
                  <a:cubicBezTo>
                    <a:pt x="210" y="327"/>
                    <a:pt x="210" y="327"/>
                    <a:pt x="211" y="327"/>
                  </a:cubicBezTo>
                  <a:cubicBezTo>
                    <a:pt x="212" y="327"/>
                    <a:pt x="212" y="327"/>
                    <a:pt x="213" y="327"/>
                  </a:cubicBezTo>
                  <a:cubicBezTo>
                    <a:pt x="213" y="327"/>
                    <a:pt x="214" y="327"/>
                    <a:pt x="214" y="327"/>
                  </a:cubicBezTo>
                  <a:cubicBezTo>
                    <a:pt x="215" y="327"/>
                    <a:pt x="215" y="327"/>
                    <a:pt x="216" y="327"/>
                  </a:cubicBezTo>
                  <a:cubicBezTo>
                    <a:pt x="216" y="327"/>
                    <a:pt x="217" y="328"/>
                    <a:pt x="217" y="328"/>
                  </a:cubicBezTo>
                  <a:cubicBezTo>
                    <a:pt x="218" y="328"/>
                    <a:pt x="219" y="328"/>
                    <a:pt x="219" y="328"/>
                  </a:cubicBezTo>
                  <a:cubicBezTo>
                    <a:pt x="219" y="328"/>
                    <a:pt x="219" y="328"/>
                    <a:pt x="219" y="328"/>
                  </a:cubicBezTo>
                  <a:cubicBezTo>
                    <a:pt x="220" y="328"/>
                    <a:pt x="220" y="328"/>
                    <a:pt x="220" y="328"/>
                  </a:cubicBezTo>
                  <a:cubicBezTo>
                    <a:pt x="220" y="328"/>
                    <a:pt x="220" y="328"/>
                    <a:pt x="221" y="328"/>
                  </a:cubicBezTo>
                  <a:cubicBezTo>
                    <a:pt x="221" y="328"/>
                    <a:pt x="222" y="328"/>
                    <a:pt x="222" y="328"/>
                  </a:cubicBezTo>
                  <a:cubicBezTo>
                    <a:pt x="223" y="328"/>
                    <a:pt x="224" y="328"/>
                    <a:pt x="224" y="328"/>
                  </a:cubicBezTo>
                  <a:cubicBezTo>
                    <a:pt x="225" y="328"/>
                    <a:pt x="225" y="329"/>
                    <a:pt x="226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28" y="329"/>
                    <a:pt x="228" y="329"/>
                    <a:pt x="228" y="329"/>
                  </a:cubicBezTo>
                  <a:cubicBezTo>
                    <a:pt x="228" y="329"/>
                    <a:pt x="229" y="329"/>
                    <a:pt x="229" y="329"/>
                  </a:cubicBezTo>
                  <a:cubicBezTo>
                    <a:pt x="230" y="329"/>
                    <a:pt x="230" y="329"/>
                    <a:pt x="231" y="329"/>
                  </a:cubicBezTo>
                  <a:cubicBezTo>
                    <a:pt x="231" y="329"/>
                    <a:pt x="232" y="329"/>
                    <a:pt x="233" y="329"/>
                  </a:cubicBezTo>
                  <a:cubicBezTo>
                    <a:pt x="233" y="329"/>
                    <a:pt x="234" y="329"/>
                    <a:pt x="234" y="329"/>
                  </a:cubicBezTo>
                  <a:cubicBezTo>
                    <a:pt x="235" y="329"/>
                    <a:pt x="235" y="329"/>
                    <a:pt x="236" y="329"/>
                  </a:cubicBezTo>
                  <a:cubicBezTo>
                    <a:pt x="236" y="329"/>
                    <a:pt x="237" y="329"/>
                    <a:pt x="238" y="330"/>
                  </a:cubicBezTo>
                  <a:cubicBezTo>
                    <a:pt x="238" y="330"/>
                    <a:pt x="239" y="330"/>
                    <a:pt x="239" y="330"/>
                  </a:cubicBezTo>
                  <a:cubicBezTo>
                    <a:pt x="240" y="330"/>
                    <a:pt x="240" y="330"/>
                    <a:pt x="241" y="330"/>
                  </a:cubicBezTo>
                  <a:cubicBezTo>
                    <a:pt x="241" y="330"/>
                    <a:pt x="242" y="330"/>
                    <a:pt x="242" y="330"/>
                  </a:cubicBezTo>
                  <a:cubicBezTo>
                    <a:pt x="242" y="330"/>
                    <a:pt x="242" y="330"/>
                    <a:pt x="242" y="330"/>
                  </a:cubicBezTo>
                  <a:cubicBezTo>
                    <a:pt x="242" y="330"/>
                    <a:pt x="242" y="330"/>
                    <a:pt x="242" y="330"/>
                  </a:cubicBezTo>
                  <a:cubicBezTo>
                    <a:pt x="242" y="330"/>
                    <a:pt x="242" y="330"/>
                    <a:pt x="242" y="330"/>
                  </a:cubicBezTo>
                  <a:cubicBezTo>
                    <a:pt x="243" y="330"/>
                    <a:pt x="243" y="330"/>
                    <a:pt x="244" y="330"/>
                  </a:cubicBezTo>
                  <a:cubicBezTo>
                    <a:pt x="244" y="330"/>
                    <a:pt x="245" y="330"/>
                    <a:pt x="246" y="330"/>
                  </a:cubicBezTo>
                  <a:cubicBezTo>
                    <a:pt x="246" y="330"/>
                    <a:pt x="247" y="330"/>
                    <a:pt x="247" y="330"/>
                  </a:cubicBezTo>
                  <a:cubicBezTo>
                    <a:pt x="248" y="330"/>
                    <a:pt x="248" y="330"/>
                    <a:pt x="249" y="330"/>
                  </a:cubicBezTo>
                  <a:cubicBezTo>
                    <a:pt x="249" y="330"/>
                    <a:pt x="249" y="330"/>
                    <a:pt x="250" y="330"/>
                  </a:cubicBezTo>
                  <a:cubicBezTo>
                    <a:pt x="250" y="330"/>
                    <a:pt x="250" y="330"/>
                    <a:pt x="250" y="330"/>
                  </a:cubicBezTo>
                  <a:cubicBezTo>
                    <a:pt x="250" y="330"/>
                    <a:pt x="250" y="330"/>
                    <a:pt x="250" y="330"/>
                  </a:cubicBezTo>
                  <a:cubicBezTo>
                    <a:pt x="251" y="330"/>
                    <a:pt x="251" y="330"/>
                    <a:pt x="252" y="330"/>
                  </a:cubicBezTo>
                  <a:cubicBezTo>
                    <a:pt x="252" y="330"/>
                    <a:pt x="253" y="330"/>
                    <a:pt x="253" y="330"/>
                  </a:cubicBezTo>
                  <a:cubicBezTo>
                    <a:pt x="254" y="330"/>
                    <a:pt x="254" y="330"/>
                    <a:pt x="254" y="330"/>
                  </a:cubicBezTo>
                  <a:cubicBezTo>
                    <a:pt x="255" y="330"/>
                    <a:pt x="255" y="330"/>
                    <a:pt x="255" y="330"/>
                  </a:cubicBezTo>
                  <a:cubicBezTo>
                    <a:pt x="256" y="330"/>
                    <a:pt x="256" y="330"/>
                    <a:pt x="256" y="330"/>
                  </a:cubicBezTo>
                  <a:cubicBezTo>
                    <a:pt x="257" y="330"/>
                    <a:pt x="257" y="330"/>
                    <a:pt x="257" y="330"/>
                  </a:cubicBezTo>
                  <a:cubicBezTo>
                    <a:pt x="258" y="330"/>
                    <a:pt x="258" y="330"/>
                    <a:pt x="258" y="330"/>
                  </a:cubicBezTo>
                  <a:cubicBezTo>
                    <a:pt x="258" y="330"/>
                    <a:pt x="258" y="330"/>
                    <a:pt x="258" y="330"/>
                  </a:cubicBezTo>
                  <a:cubicBezTo>
                    <a:pt x="259" y="330"/>
                    <a:pt x="259" y="330"/>
                    <a:pt x="259" y="330"/>
                  </a:cubicBezTo>
                  <a:cubicBezTo>
                    <a:pt x="259" y="330"/>
                    <a:pt x="259" y="330"/>
                    <a:pt x="259" y="330"/>
                  </a:cubicBezTo>
                  <a:cubicBezTo>
                    <a:pt x="260" y="330"/>
                    <a:pt x="260" y="330"/>
                    <a:pt x="260" y="330"/>
                  </a:cubicBezTo>
                  <a:cubicBezTo>
                    <a:pt x="260" y="330"/>
                    <a:pt x="261" y="330"/>
                    <a:pt x="261" y="330"/>
                  </a:cubicBezTo>
                  <a:cubicBezTo>
                    <a:pt x="262" y="330"/>
                    <a:pt x="262" y="330"/>
                    <a:pt x="263" y="330"/>
                  </a:cubicBezTo>
                  <a:cubicBezTo>
                    <a:pt x="263" y="330"/>
                    <a:pt x="264" y="330"/>
                    <a:pt x="264" y="330"/>
                  </a:cubicBezTo>
                  <a:cubicBezTo>
                    <a:pt x="264" y="330"/>
                    <a:pt x="265" y="330"/>
                    <a:pt x="265" y="330"/>
                  </a:cubicBezTo>
                  <a:cubicBezTo>
                    <a:pt x="266" y="330"/>
                    <a:pt x="266" y="330"/>
                    <a:pt x="267" y="330"/>
                  </a:cubicBezTo>
                  <a:cubicBezTo>
                    <a:pt x="267" y="330"/>
                    <a:pt x="267" y="330"/>
                    <a:pt x="268" y="330"/>
                  </a:cubicBezTo>
                  <a:cubicBezTo>
                    <a:pt x="268" y="330"/>
                    <a:pt x="269" y="330"/>
                    <a:pt x="269" y="330"/>
                  </a:cubicBezTo>
                  <a:cubicBezTo>
                    <a:pt x="269" y="330"/>
                    <a:pt x="269" y="330"/>
                    <a:pt x="269" y="330"/>
                  </a:cubicBezTo>
                  <a:cubicBezTo>
                    <a:pt x="269" y="330"/>
                    <a:pt x="269" y="330"/>
                    <a:pt x="269" y="330"/>
                  </a:cubicBezTo>
                  <a:cubicBezTo>
                    <a:pt x="269" y="330"/>
                    <a:pt x="269" y="330"/>
                    <a:pt x="269" y="330"/>
                  </a:cubicBezTo>
                  <a:cubicBezTo>
                    <a:pt x="269" y="330"/>
                    <a:pt x="270" y="330"/>
                    <a:pt x="270" y="330"/>
                  </a:cubicBezTo>
                  <a:cubicBezTo>
                    <a:pt x="271" y="329"/>
                    <a:pt x="271" y="329"/>
                    <a:pt x="272" y="329"/>
                  </a:cubicBezTo>
                  <a:cubicBezTo>
                    <a:pt x="272" y="329"/>
                    <a:pt x="273" y="329"/>
                    <a:pt x="273" y="329"/>
                  </a:cubicBezTo>
                  <a:cubicBezTo>
                    <a:pt x="273" y="329"/>
                    <a:pt x="274" y="329"/>
                    <a:pt x="274" y="329"/>
                  </a:cubicBezTo>
                  <a:cubicBezTo>
                    <a:pt x="274" y="329"/>
                    <a:pt x="274" y="329"/>
                    <a:pt x="274" y="329"/>
                  </a:cubicBezTo>
                  <a:cubicBezTo>
                    <a:pt x="274" y="329"/>
                    <a:pt x="274" y="329"/>
                    <a:pt x="274" y="329"/>
                  </a:cubicBezTo>
                  <a:cubicBezTo>
                    <a:pt x="275" y="329"/>
                    <a:pt x="275" y="329"/>
                    <a:pt x="276" y="329"/>
                  </a:cubicBezTo>
                  <a:cubicBezTo>
                    <a:pt x="276" y="329"/>
                    <a:pt x="277" y="329"/>
                    <a:pt x="277" y="329"/>
                  </a:cubicBezTo>
                  <a:cubicBezTo>
                    <a:pt x="278" y="329"/>
                    <a:pt x="278" y="329"/>
                    <a:pt x="279" y="329"/>
                  </a:cubicBezTo>
                  <a:cubicBezTo>
                    <a:pt x="279" y="329"/>
                    <a:pt x="279" y="329"/>
                    <a:pt x="279" y="329"/>
                  </a:cubicBezTo>
                  <a:cubicBezTo>
                    <a:pt x="280" y="329"/>
                    <a:pt x="280" y="329"/>
                    <a:pt x="280" y="329"/>
                  </a:cubicBezTo>
                  <a:cubicBezTo>
                    <a:pt x="280" y="329"/>
                    <a:pt x="280" y="329"/>
                    <a:pt x="280" y="329"/>
                  </a:cubicBezTo>
                  <a:cubicBezTo>
                    <a:pt x="281" y="328"/>
                    <a:pt x="281" y="328"/>
                    <a:pt x="281" y="328"/>
                  </a:cubicBezTo>
                  <a:cubicBezTo>
                    <a:pt x="281" y="328"/>
                    <a:pt x="282" y="328"/>
                    <a:pt x="282" y="328"/>
                  </a:cubicBezTo>
                  <a:cubicBezTo>
                    <a:pt x="283" y="328"/>
                    <a:pt x="283" y="328"/>
                    <a:pt x="284" y="328"/>
                  </a:cubicBezTo>
                  <a:cubicBezTo>
                    <a:pt x="284" y="328"/>
                    <a:pt x="285" y="328"/>
                    <a:pt x="285" y="328"/>
                  </a:cubicBezTo>
                  <a:cubicBezTo>
                    <a:pt x="286" y="328"/>
                    <a:pt x="286" y="328"/>
                    <a:pt x="286" y="328"/>
                  </a:cubicBezTo>
                  <a:cubicBezTo>
                    <a:pt x="287" y="327"/>
                    <a:pt x="288" y="327"/>
                    <a:pt x="289" y="327"/>
                  </a:cubicBezTo>
                  <a:cubicBezTo>
                    <a:pt x="289" y="327"/>
                    <a:pt x="289" y="327"/>
                    <a:pt x="289" y="327"/>
                  </a:cubicBezTo>
                  <a:cubicBezTo>
                    <a:pt x="289" y="327"/>
                    <a:pt x="289" y="327"/>
                    <a:pt x="289" y="327"/>
                  </a:cubicBezTo>
                  <a:cubicBezTo>
                    <a:pt x="289" y="327"/>
                    <a:pt x="289" y="327"/>
                    <a:pt x="289" y="327"/>
                  </a:cubicBezTo>
                  <a:cubicBezTo>
                    <a:pt x="290" y="327"/>
                    <a:pt x="291" y="326"/>
                    <a:pt x="292" y="326"/>
                  </a:cubicBezTo>
                  <a:cubicBezTo>
                    <a:pt x="293" y="326"/>
                    <a:pt x="293" y="326"/>
                    <a:pt x="293" y="326"/>
                  </a:cubicBezTo>
                  <a:cubicBezTo>
                    <a:pt x="293" y="326"/>
                    <a:pt x="294" y="326"/>
                    <a:pt x="294" y="326"/>
                  </a:cubicBezTo>
                  <a:cubicBezTo>
                    <a:pt x="295" y="326"/>
                    <a:pt x="295" y="325"/>
                    <a:pt x="295" y="325"/>
                  </a:cubicBezTo>
                  <a:cubicBezTo>
                    <a:pt x="296" y="325"/>
                    <a:pt x="296" y="325"/>
                    <a:pt x="296" y="325"/>
                  </a:cubicBezTo>
                  <a:cubicBezTo>
                    <a:pt x="296" y="325"/>
                    <a:pt x="296" y="325"/>
                    <a:pt x="296" y="325"/>
                  </a:cubicBezTo>
                  <a:cubicBezTo>
                    <a:pt x="297" y="325"/>
                    <a:pt x="297" y="325"/>
                    <a:pt x="297" y="325"/>
                  </a:cubicBezTo>
                  <a:cubicBezTo>
                    <a:pt x="297" y="325"/>
                    <a:pt x="297" y="325"/>
                    <a:pt x="297" y="325"/>
                  </a:cubicBezTo>
                  <a:cubicBezTo>
                    <a:pt x="299" y="324"/>
                    <a:pt x="300" y="324"/>
                    <a:pt x="301" y="323"/>
                  </a:cubicBezTo>
                  <a:cubicBezTo>
                    <a:pt x="301" y="323"/>
                    <a:pt x="302" y="323"/>
                    <a:pt x="302" y="323"/>
                  </a:cubicBezTo>
                  <a:cubicBezTo>
                    <a:pt x="303" y="322"/>
                    <a:pt x="303" y="322"/>
                    <a:pt x="303" y="322"/>
                  </a:cubicBezTo>
                  <a:cubicBezTo>
                    <a:pt x="304" y="322"/>
                    <a:pt x="304" y="322"/>
                    <a:pt x="304" y="322"/>
                  </a:cubicBezTo>
                  <a:cubicBezTo>
                    <a:pt x="305" y="322"/>
                    <a:pt x="306" y="321"/>
                    <a:pt x="306" y="321"/>
                  </a:cubicBezTo>
                  <a:cubicBezTo>
                    <a:pt x="308" y="321"/>
                    <a:pt x="308" y="321"/>
                    <a:pt x="308" y="321"/>
                  </a:cubicBezTo>
                  <a:cubicBezTo>
                    <a:pt x="308" y="321"/>
                    <a:pt x="308" y="321"/>
                    <a:pt x="308" y="321"/>
                  </a:cubicBezTo>
                  <a:cubicBezTo>
                    <a:pt x="308" y="320"/>
                    <a:pt x="308" y="320"/>
                    <a:pt x="308" y="320"/>
                  </a:cubicBezTo>
                  <a:cubicBezTo>
                    <a:pt x="309" y="320"/>
                    <a:pt x="309" y="320"/>
                    <a:pt x="309" y="320"/>
                  </a:cubicBezTo>
                  <a:cubicBezTo>
                    <a:pt x="310" y="320"/>
                    <a:pt x="310" y="320"/>
                    <a:pt x="311" y="319"/>
                  </a:cubicBezTo>
                  <a:cubicBezTo>
                    <a:pt x="311" y="319"/>
                    <a:pt x="312" y="319"/>
                    <a:pt x="312" y="319"/>
                  </a:cubicBezTo>
                  <a:cubicBezTo>
                    <a:pt x="312" y="319"/>
                    <a:pt x="312" y="319"/>
                    <a:pt x="312" y="319"/>
                  </a:cubicBezTo>
                  <a:cubicBezTo>
                    <a:pt x="312" y="319"/>
                    <a:pt x="312" y="319"/>
                    <a:pt x="312" y="319"/>
                  </a:cubicBezTo>
                  <a:cubicBezTo>
                    <a:pt x="313" y="318"/>
                    <a:pt x="313" y="318"/>
                    <a:pt x="313" y="318"/>
                  </a:cubicBezTo>
                  <a:cubicBezTo>
                    <a:pt x="314" y="318"/>
                    <a:pt x="314" y="318"/>
                    <a:pt x="315" y="317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7" y="316"/>
                    <a:pt x="317" y="316"/>
                    <a:pt x="317" y="316"/>
                  </a:cubicBezTo>
                  <a:cubicBezTo>
                    <a:pt x="317" y="316"/>
                    <a:pt x="317" y="316"/>
                    <a:pt x="317" y="316"/>
                  </a:cubicBezTo>
                  <a:cubicBezTo>
                    <a:pt x="318" y="316"/>
                    <a:pt x="318" y="316"/>
                    <a:pt x="318" y="316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9" y="315"/>
                    <a:pt x="319" y="315"/>
                    <a:pt x="319" y="315"/>
                  </a:cubicBezTo>
                  <a:cubicBezTo>
                    <a:pt x="319" y="314"/>
                    <a:pt x="319" y="314"/>
                    <a:pt x="319" y="314"/>
                  </a:cubicBezTo>
                  <a:cubicBezTo>
                    <a:pt x="319" y="314"/>
                    <a:pt x="319" y="314"/>
                    <a:pt x="319" y="314"/>
                  </a:cubicBezTo>
                  <a:cubicBezTo>
                    <a:pt x="320" y="314"/>
                    <a:pt x="320" y="314"/>
                    <a:pt x="320" y="314"/>
                  </a:cubicBezTo>
                  <a:cubicBezTo>
                    <a:pt x="320" y="314"/>
                    <a:pt x="320" y="314"/>
                    <a:pt x="320" y="314"/>
                  </a:cubicBezTo>
                  <a:cubicBezTo>
                    <a:pt x="320" y="313"/>
                    <a:pt x="320" y="313"/>
                    <a:pt x="320" y="313"/>
                  </a:cubicBezTo>
                  <a:cubicBezTo>
                    <a:pt x="320" y="313"/>
                    <a:pt x="320" y="313"/>
                    <a:pt x="320" y="313"/>
                  </a:cubicBezTo>
                  <a:cubicBezTo>
                    <a:pt x="321" y="313"/>
                    <a:pt x="321" y="313"/>
                    <a:pt x="321" y="313"/>
                  </a:cubicBezTo>
                  <a:cubicBezTo>
                    <a:pt x="321" y="313"/>
                    <a:pt x="321" y="313"/>
                    <a:pt x="321" y="313"/>
                  </a:cubicBezTo>
                  <a:cubicBezTo>
                    <a:pt x="321" y="313"/>
                    <a:pt x="321" y="313"/>
                    <a:pt x="321" y="313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09"/>
                    <a:pt x="322" y="309"/>
                    <a:pt x="322" y="309"/>
                  </a:cubicBezTo>
                  <a:cubicBezTo>
                    <a:pt x="322" y="309"/>
                    <a:pt x="322" y="309"/>
                    <a:pt x="322" y="309"/>
                  </a:cubicBezTo>
                  <a:cubicBezTo>
                    <a:pt x="322" y="309"/>
                    <a:pt x="322" y="309"/>
                    <a:pt x="322" y="309"/>
                  </a:cubicBezTo>
                  <a:cubicBezTo>
                    <a:pt x="322" y="298"/>
                    <a:pt x="322" y="287"/>
                    <a:pt x="323" y="276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4" y="276"/>
                    <a:pt x="325" y="275"/>
                    <a:pt x="326" y="275"/>
                  </a:cubicBezTo>
                  <a:cubicBezTo>
                    <a:pt x="328" y="275"/>
                    <a:pt x="329" y="275"/>
                    <a:pt x="331" y="275"/>
                  </a:cubicBezTo>
                  <a:cubicBezTo>
                    <a:pt x="332" y="275"/>
                    <a:pt x="334" y="275"/>
                    <a:pt x="336" y="275"/>
                  </a:cubicBezTo>
                  <a:cubicBezTo>
                    <a:pt x="338" y="275"/>
                    <a:pt x="340" y="275"/>
                    <a:pt x="343" y="275"/>
                  </a:cubicBezTo>
                  <a:cubicBezTo>
                    <a:pt x="343" y="275"/>
                    <a:pt x="344" y="275"/>
                    <a:pt x="345" y="275"/>
                  </a:cubicBezTo>
                  <a:cubicBezTo>
                    <a:pt x="347" y="275"/>
                    <a:pt x="349" y="275"/>
                    <a:pt x="352" y="275"/>
                  </a:cubicBezTo>
                  <a:cubicBezTo>
                    <a:pt x="352" y="275"/>
                    <a:pt x="353" y="275"/>
                    <a:pt x="353" y="275"/>
                  </a:cubicBezTo>
                  <a:cubicBezTo>
                    <a:pt x="354" y="275"/>
                    <a:pt x="355" y="275"/>
                    <a:pt x="356" y="275"/>
                  </a:cubicBezTo>
                  <a:cubicBezTo>
                    <a:pt x="359" y="275"/>
                    <a:pt x="362" y="275"/>
                    <a:pt x="365" y="275"/>
                  </a:cubicBezTo>
                  <a:cubicBezTo>
                    <a:pt x="366" y="275"/>
                    <a:pt x="367" y="275"/>
                    <a:pt x="368" y="275"/>
                  </a:cubicBezTo>
                  <a:cubicBezTo>
                    <a:pt x="371" y="275"/>
                    <a:pt x="374" y="275"/>
                    <a:pt x="377" y="275"/>
                  </a:cubicBezTo>
                  <a:cubicBezTo>
                    <a:pt x="378" y="275"/>
                    <a:pt x="380" y="275"/>
                    <a:pt x="381" y="275"/>
                  </a:cubicBezTo>
                  <a:cubicBezTo>
                    <a:pt x="384" y="275"/>
                    <a:pt x="388" y="275"/>
                    <a:pt x="392" y="275"/>
                  </a:cubicBezTo>
                  <a:cubicBezTo>
                    <a:pt x="393" y="275"/>
                    <a:pt x="394" y="275"/>
                    <a:pt x="395" y="275"/>
                  </a:cubicBezTo>
                  <a:cubicBezTo>
                    <a:pt x="398" y="275"/>
                    <a:pt x="401" y="275"/>
                    <a:pt x="403" y="276"/>
                  </a:cubicBezTo>
                  <a:cubicBezTo>
                    <a:pt x="405" y="276"/>
                    <a:pt x="407" y="276"/>
                    <a:pt x="408" y="276"/>
                  </a:cubicBezTo>
                  <a:cubicBezTo>
                    <a:pt x="409" y="276"/>
                    <a:pt x="409" y="276"/>
                    <a:pt x="410" y="276"/>
                  </a:cubicBezTo>
                  <a:cubicBezTo>
                    <a:pt x="414" y="276"/>
                    <a:pt x="418" y="276"/>
                    <a:pt x="422" y="276"/>
                  </a:cubicBezTo>
                  <a:cubicBezTo>
                    <a:pt x="422" y="276"/>
                    <a:pt x="422" y="276"/>
                    <a:pt x="422" y="276"/>
                  </a:cubicBezTo>
                  <a:cubicBezTo>
                    <a:pt x="423" y="276"/>
                    <a:pt x="424" y="276"/>
                    <a:pt x="425" y="276"/>
                  </a:cubicBezTo>
                  <a:cubicBezTo>
                    <a:pt x="426" y="276"/>
                    <a:pt x="426" y="276"/>
                    <a:pt x="426" y="276"/>
                  </a:cubicBezTo>
                  <a:cubicBezTo>
                    <a:pt x="428" y="276"/>
                    <a:pt x="430" y="276"/>
                    <a:pt x="432" y="276"/>
                  </a:cubicBezTo>
                  <a:cubicBezTo>
                    <a:pt x="432" y="276"/>
                    <a:pt x="433" y="276"/>
                    <a:pt x="433" y="276"/>
                  </a:cubicBezTo>
                  <a:cubicBezTo>
                    <a:pt x="434" y="276"/>
                    <a:pt x="434" y="276"/>
                    <a:pt x="434" y="276"/>
                  </a:cubicBezTo>
                  <a:cubicBezTo>
                    <a:pt x="439" y="276"/>
                    <a:pt x="442" y="276"/>
                    <a:pt x="44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47" y="276"/>
                    <a:pt x="448" y="276"/>
                    <a:pt x="449" y="276"/>
                  </a:cubicBezTo>
                  <a:cubicBezTo>
                    <a:pt x="450" y="276"/>
                    <a:pt x="450" y="276"/>
                    <a:pt x="451" y="276"/>
                  </a:cubicBezTo>
                  <a:cubicBezTo>
                    <a:pt x="452" y="276"/>
                    <a:pt x="452" y="276"/>
                    <a:pt x="452" y="276"/>
                  </a:cubicBezTo>
                  <a:cubicBezTo>
                    <a:pt x="452" y="276"/>
                    <a:pt x="453" y="276"/>
                    <a:pt x="453" y="276"/>
                  </a:cubicBezTo>
                  <a:cubicBezTo>
                    <a:pt x="453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1" y="276"/>
                    <a:pt x="461" y="276"/>
                    <a:pt x="461" y="276"/>
                  </a:cubicBezTo>
                  <a:cubicBezTo>
                    <a:pt x="461" y="276"/>
                    <a:pt x="461" y="276"/>
                    <a:pt x="461" y="276"/>
                  </a:cubicBezTo>
                  <a:cubicBezTo>
                    <a:pt x="461" y="276"/>
                    <a:pt x="461" y="276"/>
                    <a:pt x="461" y="276"/>
                  </a:cubicBezTo>
                  <a:cubicBezTo>
                    <a:pt x="462" y="276"/>
                    <a:pt x="462" y="276"/>
                    <a:pt x="462" y="276"/>
                  </a:cubicBezTo>
                  <a:cubicBezTo>
                    <a:pt x="462" y="276"/>
                    <a:pt x="462" y="276"/>
                    <a:pt x="462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4" y="276"/>
                    <a:pt x="464" y="276"/>
                    <a:pt x="464" y="276"/>
                  </a:cubicBezTo>
                  <a:cubicBezTo>
                    <a:pt x="465" y="276"/>
                    <a:pt x="465" y="276"/>
                    <a:pt x="465" y="276"/>
                  </a:cubicBezTo>
                  <a:cubicBezTo>
                    <a:pt x="465" y="276"/>
                    <a:pt x="465" y="276"/>
                    <a:pt x="465" y="276"/>
                  </a:cubicBezTo>
                  <a:cubicBezTo>
                    <a:pt x="465" y="275"/>
                    <a:pt x="465" y="275"/>
                    <a:pt x="465" y="275"/>
                  </a:cubicBezTo>
                  <a:cubicBezTo>
                    <a:pt x="466" y="275"/>
                    <a:pt x="466" y="275"/>
                    <a:pt x="466" y="275"/>
                  </a:cubicBezTo>
                  <a:cubicBezTo>
                    <a:pt x="466" y="275"/>
                    <a:pt x="466" y="275"/>
                    <a:pt x="466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8" y="274"/>
                    <a:pt x="468" y="274"/>
                    <a:pt x="468" y="274"/>
                  </a:cubicBezTo>
                  <a:cubicBezTo>
                    <a:pt x="468" y="274"/>
                    <a:pt x="468" y="274"/>
                    <a:pt x="468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70" y="274"/>
                    <a:pt x="470" y="274"/>
                    <a:pt x="470" y="274"/>
                  </a:cubicBezTo>
                  <a:cubicBezTo>
                    <a:pt x="470" y="273"/>
                    <a:pt x="470" y="273"/>
                    <a:pt x="470" y="273"/>
                  </a:cubicBezTo>
                  <a:cubicBezTo>
                    <a:pt x="470" y="273"/>
                    <a:pt x="470" y="273"/>
                    <a:pt x="470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2"/>
                    <a:pt x="471" y="272"/>
                    <a:pt x="471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0"/>
                    <a:pt x="473" y="270"/>
                    <a:pt x="473" y="270"/>
                  </a:cubicBezTo>
                  <a:cubicBezTo>
                    <a:pt x="473" y="270"/>
                    <a:pt x="473" y="270"/>
                    <a:pt x="473" y="270"/>
                  </a:cubicBezTo>
                  <a:cubicBezTo>
                    <a:pt x="474" y="270"/>
                    <a:pt x="474" y="270"/>
                    <a:pt x="474" y="270"/>
                  </a:cubicBezTo>
                  <a:cubicBezTo>
                    <a:pt x="474" y="269"/>
                    <a:pt x="474" y="269"/>
                    <a:pt x="474" y="269"/>
                  </a:cubicBezTo>
                  <a:cubicBezTo>
                    <a:pt x="474" y="269"/>
                    <a:pt x="474" y="269"/>
                    <a:pt x="474" y="269"/>
                  </a:cubicBezTo>
                  <a:cubicBezTo>
                    <a:pt x="474" y="269"/>
                    <a:pt x="474" y="269"/>
                    <a:pt x="474" y="269"/>
                  </a:cubicBezTo>
                  <a:cubicBezTo>
                    <a:pt x="474" y="268"/>
                    <a:pt x="474" y="268"/>
                    <a:pt x="474" y="268"/>
                  </a:cubicBezTo>
                  <a:cubicBezTo>
                    <a:pt x="474" y="268"/>
                    <a:pt x="474" y="268"/>
                    <a:pt x="474" y="268"/>
                  </a:cubicBezTo>
                  <a:cubicBezTo>
                    <a:pt x="475" y="268"/>
                    <a:pt x="475" y="268"/>
                    <a:pt x="475" y="268"/>
                  </a:cubicBezTo>
                  <a:cubicBezTo>
                    <a:pt x="475" y="268"/>
                    <a:pt x="475" y="268"/>
                    <a:pt x="475" y="268"/>
                  </a:cubicBezTo>
                  <a:cubicBezTo>
                    <a:pt x="475" y="267"/>
                    <a:pt x="475" y="267"/>
                    <a:pt x="475" y="267"/>
                  </a:cubicBezTo>
                  <a:cubicBezTo>
                    <a:pt x="475" y="267"/>
                    <a:pt x="475" y="267"/>
                    <a:pt x="475" y="267"/>
                  </a:cubicBezTo>
                  <a:cubicBezTo>
                    <a:pt x="475" y="266"/>
                    <a:pt x="475" y="266"/>
                    <a:pt x="475" y="266"/>
                  </a:cubicBezTo>
                  <a:cubicBezTo>
                    <a:pt x="475" y="266"/>
                    <a:pt x="475" y="266"/>
                    <a:pt x="475" y="266"/>
                  </a:cubicBezTo>
                  <a:cubicBezTo>
                    <a:pt x="475" y="265"/>
                    <a:pt x="475" y="265"/>
                    <a:pt x="475" y="265"/>
                  </a:cubicBezTo>
                  <a:cubicBezTo>
                    <a:pt x="475" y="265"/>
                    <a:pt x="475" y="265"/>
                    <a:pt x="475" y="265"/>
                  </a:cubicBezTo>
                  <a:cubicBezTo>
                    <a:pt x="476" y="264"/>
                    <a:pt x="476" y="264"/>
                    <a:pt x="476" y="264"/>
                  </a:cubicBezTo>
                  <a:cubicBezTo>
                    <a:pt x="476" y="264"/>
                    <a:pt x="476" y="264"/>
                    <a:pt x="476" y="264"/>
                  </a:cubicBezTo>
                  <a:cubicBezTo>
                    <a:pt x="476" y="264"/>
                    <a:pt x="476" y="264"/>
                    <a:pt x="476" y="264"/>
                  </a:cubicBezTo>
                  <a:cubicBezTo>
                    <a:pt x="476" y="263"/>
                    <a:pt x="476" y="263"/>
                    <a:pt x="476" y="262"/>
                  </a:cubicBezTo>
                  <a:cubicBezTo>
                    <a:pt x="476" y="262"/>
                    <a:pt x="476" y="261"/>
                    <a:pt x="476" y="261"/>
                  </a:cubicBezTo>
                  <a:cubicBezTo>
                    <a:pt x="476" y="260"/>
                    <a:pt x="476" y="259"/>
                    <a:pt x="476" y="258"/>
                  </a:cubicBezTo>
                  <a:cubicBezTo>
                    <a:pt x="476" y="258"/>
                    <a:pt x="476" y="257"/>
                    <a:pt x="476" y="257"/>
                  </a:cubicBezTo>
                  <a:cubicBezTo>
                    <a:pt x="476" y="256"/>
                    <a:pt x="476" y="256"/>
                    <a:pt x="476" y="256"/>
                  </a:cubicBezTo>
                  <a:cubicBezTo>
                    <a:pt x="476" y="256"/>
                    <a:pt x="476" y="256"/>
                    <a:pt x="476" y="256"/>
                  </a:cubicBezTo>
                  <a:cubicBezTo>
                    <a:pt x="477" y="255"/>
                    <a:pt x="477" y="254"/>
                    <a:pt x="477" y="254"/>
                  </a:cubicBezTo>
                  <a:cubicBezTo>
                    <a:pt x="477" y="253"/>
                    <a:pt x="477" y="252"/>
                    <a:pt x="477" y="252"/>
                  </a:cubicBezTo>
                  <a:cubicBezTo>
                    <a:pt x="477" y="251"/>
                    <a:pt x="477" y="250"/>
                    <a:pt x="477" y="249"/>
                  </a:cubicBezTo>
                  <a:cubicBezTo>
                    <a:pt x="477" y="248"/>
                    <a:pt x="477" y="248"/>
                    <a:pt x="477" y="247"/>
                  </a:cubicBezTo>
                  <a:cubicBezTo>
                    <a:pt x="477" y="247"/>
                    <a:pt x="477" y="247"/>
                    <a:pt x="477" y="247"/>
                  </a:cubicBezTo>
                  <a:cubicBezTo>
                    <a:pt x="477" y="246"/>
                    <a:pt x="477" y="246"/>
                    <a:pt x="477" y="246"/>
                  </a:cubicBezTo>
                  <a:cubicBezTo>
                    <a:pt x="477" y="244"/>
                    <a:pt x="477" y="242"/>
                    <a:pt x="477" y="240"/>
                  </a:cubicBezTo>
                  <a:cubicBezTo>
                    <a:pt x="477" y="239"/>
                    <a:pt x="478" y="238"/>
                    <a:pt x="478" y="237"/>
                  </a:cubicBezTo>
                  <a:cubicBezTo>
                    <a:pt x="478" y="237"/>
                    <a:pt x="478" y="237"/>
                    <a:pt x="478" y="237"/>
                  </a:cubicBezTo>
                  <a:cubicBezTo>
                    <a:pt x="478" y="236"/>
                    <a:pt x="478" y="236"/>
                    <a:pt x="478" y="236"/>
                  </a:cubicBezTo>
                  <a:cubicBezTo>
                    <a:pt x="478" y="236"/>
                    <a:pt x="478" y="235"/>
                    <a:pt x="478" y="234"/>
                  </a:cubicBezTo>
                  <a:cubicBezTo>
                    <a:pt x="478" y="233"/>
                    <a:pt x="478" y="233"/>
                    <a:pt x="478" y="232"/>
                  </a:cubicBezTo>
                  <a:cubicBezTo>
                    <a:pt x="478" y="231"/>
                    <a:pt x="478" y="229"/>
                    <a:pt x="478" y="228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9" y="174"/>
                    <a:pt x="480" y="132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110"/>
                    <a:pt x="481" y="110"/>
                    <a:pt x="481" y="110"/>
                  </a:cubicBezTo>
                  <a:cubicBezTo>
                    <a:pt x="481" y="110"/>
                    <a:pt x="481" y="111"/>
                    <a:pt x="481" y="111"/>
                  </a:cubicBezTo>
                  <a:cubicBezTo>
                    <a:pt x="481" y="114"/>
                    <a:pt x="480" y="116"/>
                    <a:pt x="480" y="118"/>
                  </a:cubicBezTo>
                  <a:cubicBezTo>
                    <a:pt x="480" y="119"/>
                    <a:pt x="480" y="120"/>
                    <a:pt x="480" y="120"/>
                  </a:cubicBezTo>
                  <a:cubicBezTo>
                    <a:pt x="480" y="121"/>
                    <a:pt x="480" y="122"/>
                    <a:pt x="480" y="123"/>
                  </a:cubicBezTo>
                  <a:cubicBezTo>
                    <a:pt x="480" y="123"/>
                    <a:pt x="480" y="124"/>
                    <a:pt x="480" y="125"/>
                  </a:cubicBezTo>
                  <a:cubicBezTo>
                    <a:pt x="480" y="126"/>
                    <a:pt x="480" y="126"/>
                    <a:pt x="480" y="127"/>
                  </a:cubicBezTo>
                  <a:cubicBezTo>
                    <a:pt x="480" y="128"/>
                    <a:pt x="480" y="128"/>
                    <a:pt x="479" y="129"/>
                  </a:cubicBezTo>
                  <a:cubicBezTo>
                    <a:pt x="479" y="130"/>
                    <a:pt x="479" y="130"/>
                    <a:pt x="479" y="131"/>
                  </a:cubicBezTo>
                  <a:cubicBezTo>
                    <a:pt x="479" y="132"/>
                    <a:pt x="479" y="132"/>
                    <a:pt x="479" y="133"/>
                  </a:cubicBezTo>
                  <a:cubicBezTo>
                    <a:pt x="479" y="134"/>
                    <a:pt x="479" y="134"/>
                    <a:pt x="479" y="135"/>
                  </a:cubicBezTo>
                  <a:cubicBezTo>
                    <a:pt x="478" y="136"/>
                    <a:pt x="478" y="137"/>
                    <a:pt x="478" y="138"/>
                  </a:cubicBezTo>
                  <a:cubicBezTo>
                    <a:pt x="478" y="138"/>
                    <a:pt x="478" y="138"/>
                    <a:pt x="478" y="138"/>
                  </a:cubicBezTo>
                  <a:cubicBezTo>
                    <a:pt x="477" y="139"/>
                    <a:pt x="477" y="140"/>
                    <a:pt x="476" y="141"/>
                  </a:cubicBezTo>
                  <a:cubicBezTo>
                    <a:pt x="476" y="141"/>
                    <a:pt x="476" y="141"/>
                    <a:pt x="476" y="141"/>
                  </a:cubicBezTo>
                  <a:cubicBezTo>
                    <a:pt x="475" y="141"/>
                    <a:pt x="475" y="142"/>
                    <a:pt x="474" y="143"/>
                  </a:cubicBezTo>
                  <a:cubicBezTo>
                    <a:pt x="474" y="143"/>
                    <a:pt x="474" y="143"/>
                    <a:pt x="474" y="143"/>
                  </a:cubicBezTo>
                  <a:cubicBezTo>
                    <a:pt x="473" y="143"/>
                    <a:pt x="472" y="144"/>
                    <a:pt x="471" y="144"/>
                  </a:cubicBezTo>
                  <a:cubicBezTo>
                    <a:pt x="471" y="144"/>
                    <a:pt x="471" y="144"/>
                    <a:pt x="471" y="144"/>
                  </a:cubicBezTo>
                  <a:cubicBezTo>
                    <a:pt x="470" y="144"/>
                    <a:pt x="470" y="145"/>
                    <a:pt x="469" y="145"/>
                  </a:cubicBezTo>
                  <a:cubicBezTo>
                    <a:pt x="468" y="145"/>
                    <a:pt x="468" y="145"/>
                    <a:pt x="468" y="145"/>
                  </a:cubicBezTo>
                  <a:cubicBezTo>
                    <a:pt x="468" y="145"/>
                    <a:pt x="467" y="145"/>
                    <a:pt x="466" y="145"/>
                  </a:cubicBezTo>
                  <a:cubicBezTo>
                    <a:pt x="466" y="145"/>
                    <a:pt x="466" y="145"/>
                    <a:pt x="466" y="145"/>
                  </a:cubicBezTo>
                  <a:cubicBezTo>
                    <a:pt x="465" y="146"/>
                    <a:pt x="464" y="146"/>
                    <a:pt x="463" y="146"/>
                  </a:cubicBezTo>
                  <a:cubicBezTo>
                    <a:pt x="463" y="146"/>
                    <a:pt x="463" y="146"/>
                    <a:pt x="463" y="146"/>
                  </a:cubicBezTo>
                  <a:cubicBezTo>
                    <a:pt x="462" y="146"/>
                    <a:pt x="462" y="146"/>
                    <a:pt x="461" y="146"/>
                  </a:cubicBezTo>
                  <a:cubicBezTo>
                    <a:pt x="460" y="146"/>
                    <a:pt x="460" y="146"/>
                    <a:pt x="460" y="146"/>
                  </a:cubicBezTo>
                  <a:cubicBezTo>
                    <a:pt x="460" y="112"/>
                    <a:pt x="461" y="78"/>
                    <a:pt x="462" y="44"/>
                  </a:cubicBezTo>
                  <a:cubicBezTo>
                    <a:pt x="462" y="45"/>
                    <a:pt x="462" y="45"/>
                    <a:pt x="462" y="45"/>
                  </a:cubicBezTo>
                  <a:cubicBezTo>
                    <a:pt x="462" y="45"/>
                    <a:pt x="462" y="45"/>
                    <a:pt x="462" y="45"/>
                  </a:cubicBezTo>
                  <a:cubicBezTo>
                    <a:pt x="461" y="46"/>
                    <a:pt x="461" y="46"/>
                    <a:pt x="461" y="46"/>
                  </a:cubicBezTo>
                  <a:cubicBezTo>
                    <a:pt x="461" y="46"/>
                    <a:pt x="461" y="46"/>
                    <a:pt x="461" y="46"/>
                  </a:cubicBezTo>
                  <a:cubicBezTo>
                    <a:pt x="461" y="46"/>
                    <a:pt x="460" y="47"/>
                    <a:pt x="460" y="47"/>
                  </a:cubicBezTo>
                  <a:cubicBezTo>
                    <a:pt x="460" y="47"/>
                    <a:pt x="460" y="47"/>
                    <a:pt x="460" y="47"/>
                  </a:cubicBezTo>
                  <a:cubicBezTo>
                    <a:pt x="460" y="47"/>
                    <a:pt x="459" y="47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8" y="48"/>
                    <a:pt x="458" y="48"/>
                    <a:pt x="457" y="48"/>
                  </a:cubicBezTo>
                  <a:cubicBezTo>
                    <a:pt x="457" y="48"/>
                    <a:pt x="457" y="48"/>
                    <a:pt x="457" y="48"/>
                  </a:cubicBezTo>
                  <a:cubicBezTo>
                    <a:pt x="456" y="49"/>
                    <a:pt x="456" y="49"/>
                    <a:pt x="455" y="49"/>
                  </a:cubicBezTo>
                  <a:cubicBezTo>
                    <a:pt x="455" y="49"/>
                    <a:pt x="455" y="49"/>
                    <a:pt x="455" y="49"/>
                  </a:cubicBezTo>
                  <a:cubicBezTo>
                    <a:pt x="455" y="49"/>
                    <a:pt x="454" y="49"/>
                    <a:pt x="454" y="49"/>
                  </a:cubicBezTo>
                  <a:cubicBezTo>
                    <a:pt x="453" y="49"/>
                    <a:pt x="453" y="50"/>
                    <a:pt x="453" y="50"/>
                  </a:cubicBezTo>
                  <a:cubicBezTo>
                    <a:pt x="452" y="50"/>
                    <a:pt x="452" y="50"/>
                    <a:pt x="451" y="50"/>
                  </a:cubicBezTo>
                  <a:cubicBezTo>
                    <a:pt x="451" y="50"/>
                    <a:pt x="451" y="50"/>
                    <a:pt x="450" y="50"/>
                  </a:cubicBezTo>
                  <a:cubicBezTo>
                    <a:pt x="449" y="50"/>
                    <a:pt x="447" y="51"/>
                    <a:pt x="445" y="51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43" y="51"/>
                    <a:pt x="441" y="51"/>
                    <a:pt x="439" y="52"/>
                  </a:cubicBezTo>
                  <a:cubicBezTo>
                    <a:pt x="438" y="52"/>
                    <a:pt x="438" y="52"/>
                    <a:pt x="438" y="52"/>
                  </a:cubicBezTo>
                  <a:cubicBezTo>
                    <a:pt x="436" y="52"/>
                    <a:pt x="434" y="52"/>
                    <a:pt x="432" y="52"/>
                  </a:cubicBezTo>
                  <a:cubicBezTo>
                    <a:pt x="432" y="52"/>
                    <a:pt x="432" y="52"/>
                    <a:pt x="432" y="52"/>
                  </a:cubicBezTo>
                  <a:cubicBezTo>
                    <a:pt x="429" y="52"/>
                    <a:pt x="427" y="52"/>
                    <a:pt x="425" y="52"/>
                  </a:cubicBezTo>
                  <a:cubicBezTo>
                    <a:pt x="424" y="52"/>
                    <a:pt x="424" y="52"/>
                    <a:pt x="424" y="52"/>
                  </a:cubicBezTo>
                  <a:cubicBezTo>
                    <a:pt x="424" y="35"/>
                    <a:pt x="425" y="17"/>
                    <a:pt x="425" y="0"/>
                  </a:cubicBezTo>
                  <a:cubicBezTo>
                    <a:pt x="425" y="0"/>
                    <a:pt x="425" y="0"/>
                    <a:pt x="425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3" y="52"/>
                    <a:pt x="423" y="52"/>
                    <a:pt x="423" y="52"/>
                  </a:cubicBezTo>
                  <a:cubicBezTo>
                    <a:pt x="422" y="52"/>
                    <a:pt x="421" y="52"/>
                    <a:pt x="420" y="52"/>
                  </a:cubicBezTo>
                  <a:cubicBezTo>
                    <a:pt x="419" y="52"/>
                    <a:pt x="418" y="52"/>
                    <a:pt x="416" y="52"/>
                  </a:cubicBezTo>
                  <a:cubicBezTo>
                    <a:pt x="415" y="52"/>
                    <a:pt x="414" y="52"/>
                    <a:pt x="412" y="52"/>
                  </a:cubicBezTo>
                  <a:cubicBezTo>
                    <a:pt x="412" y="52"/>
                    <a:pt x="412" y="52"/>
                    <a:pt x="412" y="52"/>
                  </a:cubicBezTo>
                  <a:cubicBezTo>
                    <a:pt x="411" y="52"/>
                    <a:pt x="409" y="52"/>
                    <a:pt x="408" y="52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7" y="52"/>
                    <a:pt x="407" y="52"/>
                    <a:pt x="407" y="52"/>
                  </a:cubicBezTo>
                  <a:cubicBezTo>
                    <a:pt x="407" y="52"/>
                    <a:pt x="407" y="52"/>
                    <a:pt x="406" y="52"/>
                  </a:cubicBezTo>
                  <a:cubicBezTo>
                    <a:pt x="406" y="52"/>
                    <a:pt x="405" y="52"/>
                    <a:pt x="405" y="52"/>
                  </a:cubicBezTo>
                  <a:cubicBezTo>
                    <a:pt x="404" y="52"/>
                    <a:pt x="404" y="52"/>
                    <a:pt x="403" y="52"/>
                  </a:cubicBezTo>
                  <a:cubicBezTo>
                    <a:pt x="403" y="52"/>
                    <a:pt x="402" y="52"/>
                    <a:pt x="402" y="52"/>
                  </a:cubicBezTo>
                  <a:cubicBezTo>
                    <a:pt x="402" y="52"/>
                    <a:pt x="401" y="52"/>
                    <a:pt x="401" y="52"/>
                  </a:cubicBezTo>
                  <a:cubicBezTo>
                    <a:pt x="400" y="52"/>
                    <a:pt x="400" y="51"/>
                    <a:pt x="400" y="51"/>
                  </a:cubicBezTo>
                  <a:cubicBezTo>
                    <a:pt x="399" y="51"/>
                    <a:pt x="399" y="51"/>
                    <a:pt x="398" y="51"/>
                  </a:cubicBezTo>
                  <a:cubicBezTo>
                    <a:pt x="398" y="51"/>
                    <a:pt x="398" y="51"/>
                    <a:pt x="397" y="51"/>
                  </a:cubicBezTo>
                  <a:cubicBezTo>
                    <a:pt x="397" y="51"/>
                    <a:pt x="397" y="51"/>
                    <a:pt x="397" y="51"/>
                  </a:cubicBezTo>
                  <a:cubicBezTo>
                    <a:pt x="396" y="51"/>
                    <a:pt x="396" y="51"/>
                    <a:pt x="396" y="51"/>
                  </a:cubicBezTo>
                  <a:cubicBezTo>
                    <a:pt x="395" y="51"/>
                    <a:pt x="395" y="51"/>
                    <a:pt x="395" y="51"/>
                  </a:cubicBezTo>
                  <a:cubicBezTo>
                    <a:pt x="394" y="51"/>
                    <a:pt x="394" y="51"/>
                    <a:pt x="394" y="51"/>
                  </a:cubicBezTo>
                  <a:cubicBezTo>
                    <a:pt x="393" y="51"/>
                    <a:pt x="393" y="51"/>
                    <a:pt x="393" y="51"/>
                  </a:cubicBezTo>
                  <a:cubicBezTo>
                    <a:pt x="392" y="51"/>
                    <a:pt x="392" y="51"/>
                    <a:pt x="392" y="51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0" y="51"/>
                    <a:pt x="390" y="51"/>
                    <a:pt x="390" y="51"/>
                  </a:cubicBezTo>
                  <a:cubicBezTo>
                    <a:pt x="389" y="51"/>
                    <a:pt x="389" y="51"/>
                    <a:pt x="389" y="51"/>
                  </a:cubicBezTo>
                  <a:cubicBezTo>
                    <a:pt x="389" y="51"/>
                    <a:pt x="389" y="51"/>
                    <a:pt x="389" y="51"/>
                  </a:cubicBezTo>
                  <a:cubicBezTo>
                    <a:pt x="388" y="51"/>
                    <a:pt x="388" y="51"/>
                    <a:pt x="388" y="51"/>
                  </a:cubicBezTo>
                  <a:cubicBezTo>
                    <a:pt x="388" y="51"/>
                    <a:pt x="388" y="51"/>
                    <a:pt x="388" y="51"/>
                  </a:cubicBezTo>
                  <a:cubicBezTo>
                    <a:pt x="387" y="51"/>
                    <a:pt x="387" y="51"/>
                    <a:pt x="387" y="51"/>
                  </a:cubicBezTo>
                  <a:cubicBezTo>
                    <a:pt x="387" y="51"/>
                    <a:pt x="387" y="51"/>
                    <a:pt x="387" y="51"/>
                  </a:cubicBezTo>
                  <a:cubicBezTo>
                    <a:pt x="387" y="51"/>
                    <a:pt x="387" y="51"/>
                    <a:pt x="387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5" y="51"/>
                    <a:pt x="385" y="51"/>
                    <a:pt x="385" y="51"/>
                  </a:cubicBezTo>
                  <a:cubicBezTo>
                    <a:pt x="384" y="51"/>
                    <a:pt x="384" y="51"/>
                    <a:pt x="384" y="51"/>
                  </a:cubicBezTo>
                  <a:cubicBezTo>
                    <a:pt x="383" y="51"/>
                    <a:pt x="383" y="51"/>
                    <a:pt x="383" y="51"/>
                  </a:cubicBezTo>
                  <a:cubicBezTo>
                    <a:pt x="382" y="51"/>
                    <a:pt x="382" y="51"/>
                    <a:pt x="382" y="51"/>
                  </a:cubicBezTo>
                  <a:cubicBezTo>
                    <a:pt x="381" y="51"/>
                    <a:pt x="381" y="51"/>
                    <a:pt x="381" y="51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79" y="52"/>
                    <a:pt x="379" y="52"/>
                    <a:pt x="379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7" y="52"/>
                    <a:pt x="377" y="52"/>
                    <a:pt x="377" y="52"/>
                  </a:cubicBezTo>
                  <a:cubicBezTo>
                    <a:pt x="376" y="52"/>
                    <a:pt x="376" y="52"/>
                    <a:pt x="376" y="52"/>
                  </a:cubicBezTo>
                  <a:cubicBezTo>
                    <a:pt x="375" y="52"/>
                    <a:pt x="375" y="52"/>
                    <a:pt x="375" y="52"/>
                  </a:cubicBezTo>
                  <a:cubicBezTo>
                    <a:pt x="374" y="52"/>
                    <a:pt x="374" y="52"/>
                    <a:pt x="374" y="52"/>
                  </a:cubicBezTo>
                  <a:cubicBezTo>
                    <a:pt x="373" y="52"/>
                    <a:pt x="373" y="52"/>
                    <a:pt x="373" y="52"/>
                  </a:cubicBezTo>
                  <a:cubicBezTo>
                    <a:pt x="373" y="52"/>
                    <a:pt x="373" y="52"/>
                    <a:pt x="373" y="52"/>
                  </a:cubicBezTo>
                  <a:cubicBezTo>
                    <a:pt x="373" y="52"/>
                    <a:pt x="372" y="52"/>
                    <a:pt x="372" y="52"/>
                  </a:cubicBezTo>
                  <a:cubicBezTo>
                    <a:pt x="371" y="52"/>
                    <a:pt x="371" y="52"/>
                    <a:pt x="370" y="52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7" y="53"/>
                    <a:pt x="366" y="53"/>
                    <a:pt x="365" y="53"/>
                  </a:cubicBezTo>
                  <a:cubicBezTo>
                    <a:pt x="364" y="53"/>
                    <a:pt x="363" y="53"/>
                    <a:pt x="362" y="54"/>
                  </a:cubicBezTo>
                  <a:cubicBezTo>
                    <a:pt x="361" y="54"/>
                    <a:pt x="361" y="54"/>
                    <a:pt x="361" y="54"/>
                  </a:cubicBezTo>
                  <a:cubicBezTo>
                    <a:pt x="361" y="54"/>
                    <a:pt x="361" y="54"/>
                    <a:pt x="361" y="54"/>
                  </a:cubicBezTo>
                  <a:cubicBezTo>
                    <a:pt x="361" y="54"/>
                    <a:pt x="361" y="54"/>
                    <a:pt x="361" y="54"/>
                  </a:cubicBezTo>
                  <a:cubicBezTo>
                    <a:pt x="360" y="54"/>
                    <a:pt x="359" y="54"/>
                    <a:pt x="357" y="54"/>
                  </a:cubicBezTo>
                  <a:cubicBezTo>
                    <a:pt x="356" y="55"/>
                    <a:pt x="355" y="55"/>
                    <a:pt x="354" y="55"/>
                  </a:cubicBezTo>
                  <a:cubicBezTo>
                    <a:pt x="353" y="55"/>
                    <a:pt x="353" y="55"/>
                    <a:pt x="353" y="55"/>
                  </a:cubicBezTo>
                  <a:cubicBezTo>
                    <a:pt x="353" y="55"/>
                    <a:pt x="353" y="55"/>
                    <a:pt x="353" y="55"/>
                  </a:cubicBezTo>
                  <a:cubicBezTo>
                    <a:pt x="353" y="55"/>
                    <a:pt x="353" y="55"/>
                    <a:pt x="353" y="55"/>
                  </a:cubicBezTo>
                  <a:cubicBezTo>
                    <a:pt x="352" y="56"/>
                    <a:pt x="352" y="56"/>
                    <a:pt x="352" y="56"/>
                  </a:cubicBezTo>
                  <a:cubicBezTo>
                    <a:pt x="352" y="56"/>
                    <a:pt x="352" y="56"/>
                    <a:pt x="352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0" y="56"/>
                    <a:pt x="350" y="56"/>
                    <a:pt x="350" y="56"/>
                  </a:cubicBezTo>
                  <a:cubicBezTo>
                    <a:pt x="350" y="56"/>
                    <a:pt x="350" y="56"/>
                    <a:pt x="350" y="56"/>
                  </a:cubicBezTo>
                  <a:cubicBezTo>
                    <a:pt x="349" y="57"/>
                    <a:pt x="349" y="57"/>
                    <a:pt x="349" y="57"/>
                  </a:cubicBezTo>
                  <a:cubicBezTo>
                    <a:pt x="349" y="57"/>
                    <a:pt x="349" y="57"/>
                    <a:pt x="349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7" y="58"/>
                    <a:pt x="347" y="58"/>
                    <a:pt x="347" y="58"/>
                  </a:cubicBezTo>
                  <a:cubicBezTo>
                    <a:pt x="347" y="58"/>
                    <a:pt x="347" y="58"/>
                    <a:pt x="347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5" y="59"/>
                    <a:pt x="345" y="59"/>
                    <a:pt x="345" y="59"/>
                  </a:cubicBezTo>
                  <a:cubicBezTo>
                    <a:pt x="345" y="59"/>
                    <a:pt x="345" y="59"/>
                    <a:pt x="345" y="59"/>
                  </a:cubicBezTo>
                  <a:cubicBezTo>
                    <a:pt x="345" y="59"/>
                    <a:pt x="345" y="59"/>
                    <a:pt x="345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3" y="60"/>
                    <a:pt x="343" y="60"/>
                    <a:pt x="343" y="60"/>
                  </a:cubicBezTo>
                  <a:cubicBezTo>
                    <a:pt x="343" y="60"/>
                    <a:pt x="343" y="60"/>
                    <a:pt x="343" y="60"/>
                  </a:cubicBezTo>
                  <a:cubicBezTo>
                    <a:pt x="343" y="61"/>
                    <a:pt x="343" y="61"/>
                    <a:pt x="343" y="61"/>
                  </a:cubicBezTo>
                  <a:cubicBezTo>
                    <a:pt x="343" y="61"/>
                    <a:pt x="343" y="61"/>
                    <a:pt x="343" y="61"/>
                  </a:cubicBezTo>
                  <a:cubicBezTo>
                    <a:pt x="342" y="61"/>
                    <a:pt x="342" y="61"/>
                    <a:pt x="342" y="61"/>
                  </a:cubicBezTo>
                  <a:cubicBezTo>
                    <a:pt x="342" y="61"/>
                    <a:pt x="342" y="61"/>
                    <a:pt x="342" y="61"/>
                  </a:cubicBezTo>
                  <a:cubicBezTo>
                    <a:pt x="342" y="61"/>
                    <a:pt x="342" y="61"/>
                    <a:pt x="342" y="61"/>
                  </a:cubicBezTo>
                  <a:cubicBezTo>
                    <a:pt x="342" y="62"/>
                    <a:pt x="342" y="62"/>
                    <a:pt x="342" y="62"/>
                  </a:cubicBezTo>
                  <a:cubicBezTo>
                    <a:pt x="342" y="62"/>
                    <a:pt x="342" y="62"/>
                    <a:pt x="342" y="62"/>
                  </a:cubicBezTo>
                  <a:cubicBezTo>
                    <a:pt x="342" y="62"/>
                    <a:pt x="342" y="62"/>
                    <a:pt x="342" y="62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4"/>
                    <a:pt x="341" y="64"/>
                    <a:pt x="341" y="64"/>
                  </a:cubicBezTo>
                  <a:cubicBezTo>
                    <a:pt x="341" y="64"/>
                    <a:pt x="341" y="64"/>
                    <a:pt x="341" y="64"/>
                  </a:cubicBezTo>
                  <a:cubicBezTo>
                    <a:pt x="341" y="65"/>
                    <a:pt x="341" y="65"/>
                    <a:pt x="341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6"/>
                    <a:pt x="340" y="66"/>
                    <a:pt x="340" y="66"/>
                  </a:cubicBezTo>
                  <a:cubicBezTo>
                    <a:pt x="340" y="66"/>
                    <a:pt x="340" y="66"/>
                    <a:pt x="340" y="66"/>
                  </a:cubicBezTo>
                  <a:cubicBezTo>
                    <a:pt x="340" y="67"/>
                    <a:pt x="340" y="67"/>
                    <a:pt x="340" y="67"/>
                  </a:cubicBezTo>
                  <a:cubicBezTo>
                    <a:pt x="340" y="67"/>
                    <a:pt x="340" y="67"/>
                    <a:pt x="340" y="67"/>
                  </a:cubicBezTo>
                  <a:cubicBezTo>
                    <a:pt x="340" y="67"/>
                    <a:pt x="340" y="67"/>
                    <a:pt x="340" y="67"/>
                  </a:cubicBezTo>
                  <a:cubicBezTo>
                    <a:pt x="340" y="93"/>
                    <a:pt x="339" y="119"/>
                    <a:pt x="339" y="145"/>
                  </a:cubicBezTo>
                  <a:cubicBezTo>
                    <a:pt x="339" y="145"/>
                    <a:pt x="338" y="145"/>
                    <a:pt x="337" y="145"/>
                  </a:cubicBezTo>
                  <a:cubicBezTo>
                    <a:pt x="337" y="145"/>
                    <a:pt x="336" y="145"/>
                    <a:pt x="336" y="145"/>
                  </a:cubicBezTo>
                  <a:cubicBezTo>
                    <a:pt x="335" y="145"/>
                    <a:pt x="334" y="145"/>
                    <a:pt x="334" y="145"/>
                  </a:cubicBezTo>
                  <a:cubicBezTo>
                    <a:pt x="333" y="145"/>
                    <a:pt x="333" y="145"/>
                    <a:pt x="332" y="145"/>
                  </a:cubicBezTo>
                  <a:cubicBezTo>
                    <a:pt x="332" y="145"/>
                    <a:pt x="331" y="145"/>
                    <a:pt x="330" y="145"/>
                  </a:cubicBezTo>
                  <a:cubicBezTo>
                    <a:pt x="330" y="145"/>
                    <a:pt x="329" y="145"/>
                    <a:pt x="328" y="145"/>
                  </a:cubicBezTo>
                  <a:cubicBezTo>
                    <a:pt x="328" y="145"/>
                    <a:pt x="328" y="145"/>
                    <a:pt x="328" y="145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7" y="145"/>
                    <a:pt x="326" y="145"/>
                    <a:pt x="326" y="145"/>
                  </a:cubicBezTo>
                  <a:cubicBezTo>
                    <a:pt x="325" y="145"/>
                    <a:pt x="324" y="145"/>
                    <a:pt x="324" y="145"/>
                  </a:cubicBezTo>
                  <a:cubicBezTo>
                    <a:pt x="323" y="145"/>
                    <a:pt x="322" y="145"/>
                    <a:pt x="322" y="145"/>
                  </a:cubicBezTo>
                  <a:cubicBezTo>
                    <a:pt x="321" y="145"/>
                    <a:pt x="321" y="145"/>
                    <a:pt x="321" y="145"/>
                  </a:cubicBezTo>
                  <a:cubicBezTo>
                    <a:pt x="321" y="145"/>
                    <a:pt x="321" y="145"/>
                    <a:pt x="321" y="145"/>
                  </a:cubicBezTo>
                  <a:cubicBezTo>
                    <a:pt x="320" y="145"/>
                    <a:pt x="320" y="145"/>
                    <a:pt x="320" y="145"/>
                  </a:cubicBezTo>
                  <a:cubicBezTo>
                    <a:pt x="320" y="145"/>
                    <a:pt x="320" y="145"/>
                    <a:pt x="320" y="145"/>
                  </a:cubicBezTo>
                  <a:cubicBezTo>
                    <a:pt x="320" y="145"/>
                    <a:pt x="320" y="145"/>
                    <a:pt x="320" y="145"/>
                  </a:cubicBezTo>
                  <a:cubicBezTo>
                    <a:pt x="319" y="145"/>
                    <a:pt x="319" y="145"/>
                    <a:pt x="319" y="145"/>
                  </a:cubicBezTo>
                  <a:cubicBezTo>
                    <a:pt x="319" y="145"/>
                    <a:pt x="319" y="145"/>
                    <a:pt x="319" y="145"/>
                  </a:cubicBezTo>
                  <a:cubicBezTo>
                    <a:pt x="318" y="146"/>
                    <a:pt x="318" y="146"/>
                    <a:pt x="318" y="146"/>
                  </a:cubicBezTo>
                  <a:cubicBezTo>
                    <a:pt x="318" y="146"/>
                    <a:pt x="318" y="146"/>
                    <a:pt x="318" y="146"/>
                  </a:cubicBezTo>
                  <a:cubicBezTo>
                    <a:pt x="317" y="146"/>
                    <a:pt x="317" y="146"/>
                    <a:pt x="317" y="146"/>
                  </a:cubicBezTo>
                  <a:cubicBezTo>
                    <a:pt x="316" y="146"/>
                    <a:pt x="316" y="146"/>
                    <a:pt x="316" y="146"/>
                  </a:cubicBezTo>
                  <a:cubicBezTo>
                    <a:pt x="316" y="146"/>
                    <a:pt x="316" y="146"/>
                    <a:pt x="316" y="146"/>
                  </a:cubicBezTo>
                  <a:cubicBezTo>
                    <a:pt x="315" y="146"/>
                    <a:pt x="315" y="146"/>
                    <a:pt x="315" y="146"/>
                  </a:cubicBezTo>
                  <a:cubicBezTo>
                    <a:pt x="315" y="146"/>
                    <a:pt x="315" y="146"/>
                    <a:pt x="315" y="146"/>
                  </a:cubicBezTo>
                  <a:cubicBezTo>
                    <a:pt x="315" y="146"/>
                    <a:pt x="315" y="146"/>
                    <a:pt x="315" y="146"/>
                  </a:cubicBezTo>
                  <a:cubicBezTo>
                    <a:pt x="314" y="146"/>
                    <a:pt x="314" y="146"/>
                    <a:pt x="314" y="146"/>
                  </a:cubicBezTo>
                  <a:cubicBezTo>
                    <a:pt x="313" y="146"/>
                    <a:pt x="313" y="146"/>
                    <a:pt x="313" y="146"/>
                  </a:cubicBezTo>
                  <a:cubicBezTo>
                    <a:pt x="313" y="146"/>
                    <a:pt x="313" y="146"/>
                    <a:pt x="313" y="146"/>
                  </a:cubicBezTo>
                  <a:cubicBezTo>
                    <a:pt x="312" y="146"/>
                    <a:pt x="312" y="146"/>
                    <a:pt x="311" y="146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11" y="146"/>
                    <a:pt x="310" y="146"/>
                    <a:pt x="310" y="147"/>
                  </a:cubicBezTo>
                  <a:cubicBezTo>
                    <a:pt x="310" y="147"/>
                    <a:pt x="309" y="147"/>
                    <a:pt x="309" y="147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6" y="147"/>
                    <a:pt x="306" y="147"/>
                    <a:pt x="306" y="147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50"/>
                    <a:pt x="303" y="150"/>
                    <a:pt x="303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1" y="151"/>
                    <a:pt x="301" y="151"/>
                    <a:pt x="301" y="151"/>
                  </a:cubicBezTo>
                  <a:cubicBezTo>
                    <a:pt x="301" y="151"/>
                    <a:pt x="301" y="151"/>
                    <a:pt x="301" y="151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65"/>
                    <a:pt x="301" y="177"/>
                    <a:pt x="301" y="190"/>
                  </a:cubicBezTo>
                  <a:cubicBezTo>
                    <a:pt x="300" y="190"/>
                    <a:pt x="299" y="190"/>
                    <a:pt x="299" y="191"/>
                  </a:cubicBezTo>
                  <a:cubicBezTo>
                    <a:pt x="298" y="191"/>
                    <a:pt x="296" y="191"/>
                    <a:pt x="295" y="192"/>
                  </a:cubicBezTo>
                  <a:cubicBezTo>
                    <a:pt x="295" y="192"/>
                    <a:pt x="294" y="192"/>
                    <a:pt x="294" y="192"/>
                  </a:cubicBezTo>
                  <a:cubicBezTo>
                    <a:pt x="293" y="192"/>
                    <a:pt x="292" y="192"/>
                    <a:pt x="290" y="193"/>
                  </a:cubicBezTo>
                  <a:cubicBezTo>
                    <a:pt x="290" y="193"/>
                    <a:pt x="290" y="193"/>
                    <a:pt x="290" y="193"/>
                  </a:cubicBezTo>
                  <a:cubicBezTo>
                    <a:pt x="289" y="193"/>
                    <a:pt x="287" y="193"/>
                    <a:pt x="286" y="193"/>
                  </a:cubicBezTo>
                  <a:cubicBezTo>
                    <a:pt x="286" y="194"/>
                    <a:pt x="285" y="194"/>
                    <a:pt x="285" y="194"/>
                  </a:cubicBezTo>
                  <a:cubicBezTo>
                    <a:pt x="283" y="194"/>
                    <a:pt x="282" y="194"/>
                    <a:pt x="281" y="194"/>
                  </a:cubicBezTo>
                  <a:cubicBezTo>
                    <a:pt x="280" y="194"/>
                    <a:pt x="280" y="194"/>
                    <a:pt x="280" y="194"/>
                  </a:cubicBezTo>
                  <a:cubicBezTo>
                    <a:pt x="279" y="194"/>
                    <a:pt x="277" y="195"/>
                    <a:pt x="275" y="195"/>
                  </a:cubicBezTo>
                  <a:cubicBezTo>
                    <a:pt x="275" y="195"/>
                    <a:pt x="275" y="195"/>
                    <a:pt x="275" y="195"/>
                  </a:cubicBezTo>
                  <a:cubicBezTo>
                    <a:pt x="273" y="195"/>
                    <a:pt x="272" y="195"/>
                    <a:pt x="270" y="195"/>
                  </a:cubicBezTo>
                  <a:cubicBezTo>
                    <a:pt x="270" y="195"/>
                    <a:pt x="270" y="195"/>
                    <a:pt x="270" y="195"/>
                  </a:cubicBezTo>
                  <a:cubicBezTo>
                    <a:pt x="266" y="195"/>
                    <a:pt x="262" y="196"/>
                    <a:pt x="258" y="196"/>
                  </a:cubicBezTo>
                  <a:cubicBezTo>
                    <a:pt x="253" y="196"/>
                    <a:pt x="248" y="196"/>
                    <a:pt x="243" y="195"/>
                  </a:cubicBezTo>
                  <a:cubicBezTo>
                    <a:pt x="243" y="195"/>
                    <a:pt x="243" y="195"/>
                    <a:pt x="243" y="195"/>
                  </a:cubicBezTo>
                  <a:cubicBezTo>
                    <a:pt x="240" y="195"/>
                    <a:pt x="237" y="195"/>
                    <a:pt x="235" y="195"/>
                  </a:cubicBezTo>
                  <a:cubicBezTo>
                    <a:pt x="235" y="195"/>
                    <a:pt x="235" y="195"/>
                    <a:pt x="235" y="195"/>
                  </a:cubicBezTo>
                  <a:cubicBezTo>
                    <a:pt x="232" y="195"/>
                    <a:pt x="230" y="195"/>
                    <a:pt x="227" y="194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225" y="194"/>
                    <a:pt x="222" y="194"/>
                    <a:pt x="220" y="194"/>
                  </a:cubicBezTo>
                  <a:cubicBezTo>
                    <a:pt x="220" y="194"/>
                    <a:pt x="220" y="194"/>
                    <a:pt x="220" y="194"/>
                  </a:cubicBezTo>
                  <a:cubicBezTo>
                    <a:pt x="217" y="193"/>
                    <a:pt x="215" y="193"/>
                    <a:pt x="213" y="193"/>
                  </a:cubicBezTo>
                  <a:cubicBezTo>
                    <a:pt x="213" y="193"/>
                    <a:pt x="213" y="193"/>
                    <a:pt x="213" y="193"/>
                  </a:cubicBezTo>
                  <a:cubicBezTo>
                    <a:pt x="210" y="193"/>
                    <a:pt x="208" y="192"/>
                    <a:pt x="206" y="192"/>
                  </a:cubicBezTo>
                  <a:cubicBezTo>
                    <a:pt x="206" y="192"/>
                    <a:pt x="206" y="192"/>
                    <a:pt x="206" y="192"/>
                  </a:cubicBezTo>
                  <a:cubicBezTo>
                    <a:pt x="204" y="192"/>
                    <a:pt x="202" y="191"/>
                    <a:pt x="200" y="191"/>
                  </a:cubicBezTo>
                  <a:cubicBezTo>
                    <a:pt x="199" y="191"/>
                    <a:pt x="198" y="190"/>
                    <a:pt x="197" y="190"/>
                  </a:cubicBezTo>
                  <a:cubicBezTo>
                    <a:pt x="197" y="190"/>
                    <a:pt x="197" y="190"/>
                    <a:pt x="197" y="190"/>
                  </a:cubicBezTo>
                  <a:cubicBezTo>
                    <a:pt x="196" y="190"/>
                    <a:pt x="196" y="190"/>
                    <a:pt x="195" y="190"/>
                  </a:cubicBezTo>
                  <a:cubicBezTo>
                    <a:pt x="194" y="189"/>
                    <a:pt x="192" y="189"/>
                    <a:pt x="191" y="188"/>
                  </a:cubicBezTo>
                  <a:cubicBezTo>
                    <a:pt x="190" y="188"/>
                    <a:pt x="190" y="188"/>
                    <a:pt x="190" y="188"/>
                  </a:cubicBezTo>
                  <a:cubicBezTo>
                    <a:pt x="190" y="188"/>
                    <a:pt x="190" y="188"/>
                    <a:pt x="190" y="188"/>
                  </a:cubicBezTo>
                  <a:cubicBezTo>
                    <a:pt x="190" y="177"/>
                    <a:pt x="190" y="167"/>
                    <a:pt x="190" y="157"/>
                  </a:cubicBezTo>
                  <a:cubicBezTo>
                    <a:pt x="190" y="156"/>
                    <a:pt x="190" y="156"/>
                    <a:pt x="190" y="155"/>
                  </a:cubicBezTo>
                  <a:cubicBezTo>
                    <a:pt x="190" y="154"/>
                    <a:pt x="189" y="154"/>
                    <a:pt x="189" y="153"/>
                  </a:cubicBezTo>
                  <a:cubicBezTo>
                    <a:pt x="189" y="153"/>
                    <a:pt x="188" y="152"/>
                    <a:pt x="188" y="152"/>
                  </a:cubicBezTo>
                  <a:cubicBezTo>
                    <a:pt x="187" y="151"/>
                    <a:pt x="187" y="151"/>
                    <a:pt x="186" y="150"/>
                  </a:cubicBezTo>
                  <a:cubicBezTo>
                    <a:pt x="185" y="150"/>
                    <a:pt x="185" y="150"/>
                    <a:pt x="185" y="150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4" y="149"/>
                    <a:pt x="184" y="149"/>
                    <a:pt x="184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2" y="148"/>
                    <a:pt x="182" y="148"/>
                    <a:pt x="182" y="148"/>
                  </a:cubicBezTo>
                  <a:cubicBezTo>
                    <a:pt x="182" y="148"/>
                    <a:pt x="182" y="148"/>
                    <a:pt x="182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4" y="147"/>
                    <a:pt x="174" y="147"/>
                    <a:pt x="174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2" y="147"/>
                    <a:pt x="172" y="147"/>
                    <a:pt x="172" y="147"/>
                  </a:cubicBezTo>
                  <a:cubicBezTo>
                    <a:pt x="171" y="147"/>
                    <a:pt x="171" y="147"/>
                    <a:pt x="171" y="147"/>
                  </a:cubicBezTo>
                  <a:cubicBezTo>
                    <a:pt x="171" y="147"/>
                    <a:pt x="171" y="147"/>
                    <a:pt x="171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7" y="147"/>
                    <a:pt x="167" y="147"/>
                    <a:pt x="167" y="147"/>
                  </a:cubicBezTo>
                  <a:cubicBezTo>
                    <a:pt x="167" y="147"/>
                    <a:pt x="166" y="147"/>
                    <a:pt x="166" y="147"/>
                  </a:cubicBezTo>
                  <a:cubicBezTo>
                    <a:pt x="165" y="147"/>
                    <a:pt x="165" y="147"/>
                    <a:pt x="164" y="147"/>
                  </a:cubicBezTo>
                  <a:cubicBezTo>
                    <a:pt x="164" y="147"/>
                    <a:pt x="163" y="147"/>
                    <a:pt x="163" y="147"/>
                  </a:cubicBezTo>
                  <a:cubicBezTo>
                    <a:pt x="162" y="147"/>
                    <a:pt x="162" y="147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0" y="146"/>
                    <a:pt x="160" y="146"/>
                    <a:pt x="159" y="146"/>
                  </a:cubicBezTo>
                  <a:cubicBezTo>
                    <a:pt x="159" y="146"/>
                    <a:pt x="158" y="146"/>
                    <a:pt x="157" y="146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6" y="146"/>
                    <a:pt x="156" y="146"/>
                    <a:pt x="156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4" y="146"/>
                    <a:pt x="154" y="146"/>
                    <a:pt x="153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1" y="146"/>
                    <a:pt x="151" y="146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9" y="146"/>
                    <a:pt x="148" y="146"/>
                    <a:pt x="148" y="146"/>
                  </a:cubicBezTo>
                  <a:cubicBezTo>
                    <a:pt x="148" y="146"/>
                    <a:pt x="147" y="146"/>
                    <a:pt x="147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5" y="146"/>
                    <a:pt x="144" y="146"/>
                    <a:pt x="143" y="146"/>
                  </a:cubicBezTo>
                  <a:cubicBezTo>
                    <a:pt x="141" y="146"/>
                    <a:pt x="140" y="146"/>
                    <a:pt x="139" y="146"/>
                  </a:cubicBezTo>
                  <a:cubicBezTo>
                    <a:pt x="138" y="146"/>
                    <a:pt x="137" y="146"/>
                    <a:pt x="137" y="146"/>
                  </a:cubicBezTo>
                  <a:cubicBezTo>
                    <a:pt x="136" y="146"/>
                    <a:pt x="136" y="146"/>
                    <a:pt x="136" y="146"/>
                  </a:cubicBezTo>
                  <a:cubicBezTo>
                    <a:pt x="136" y="146"/>
                    <a:pt x="136" y="146"/>
                    <a:pt x="136" y="146"/>
                  </a:cubicBezTo>
                  <a:cubicBezTo>
                    <a:pt x="135" y="146"/>
                    <a:pt x="133" y="146"/>
                    <a:pt x="132" y="146"/>
                  </a:cubicBezTo>
                  <a:cubicBezTo>
                    <a:pt x="131" y="146"/>
                    <a:pt x="130" y="146"/>
                    <a:pt x="129" y="146"/>
                  </a:cubicBezTo>
                  <a:cubicBezTo>
                    <a:pt x="129" y="146"/>
                    <a:pt x="128" y="146"/>
                    <a:pt x="128" y="146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7" y="81"/>
                    <a:pt x="127" y="80"/>
                    <a:pt x="126" y="78"/>
                  </a:cubicBezTo>
                  <a:cubicBezTo>
                    <a:pt x="125" y="77"/>
                    <a:pt x="124" y="75"/>
                    <a:pt x="123" y="74"/>
                  </a:cubicBezTo>
                  <a:cubicBezTo>
                    <a:pt x="122" y="73"/>
                    <a:pt x="121" y="71"/>
                    <a:pt x="119" y="70"/>
                  </a:cubicBezTo>
                  <a:cubicBezTo>
                    <a:pt x="118" y="69"/>
                    <a:pt x="116" y="68"/>
                    <a:pt x="114" y="67"/>
                  </a:cubicBezTo>
                  <a:cubicBezTo>
                    <a:pt x="114" y="67"/>
                    <a:pt x="114" y="66"/>
                    <a:pt x="113" y="66"/>
                  </a:cubicBezTo>
                  <a:cubicBezTo>
                    <a:pt x="113" y="66"/>
                    <a:pt x="112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1" y="65"/>
                    <a:pt x="111" y="65"/>
                    <a:pt x="110" y="65"/>
                  </a:cubicBezTo>
                  <a:cubicBezTo>
                    <a:pt x="110" y="65"/>
                    <a:pt x="109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7" y="63"/>
                    <a:pt x="97" y="63"/>
                    <a:pt x="97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3"/>
                    <a:pt x="85" y="62"/>
                    <a:pt x="85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3" y="62"/>
                    <a:pt x="83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5" y="63"/>
                    <a:pt x="74" y="63"/>
                    <a:pt x="74" y="63"/>
                  </a:cubicBezTo>
                  <a:cubicBezTo>
                    <a:pt x="73" y="63"/>
                    <a:pt x="72" y="63"/>
                    <a:pt x="72" y="63"/>
                  </a:cubicBezTo>
                  <a:cubicBezTo>
                    <a:pt x="71" y="63"/>
                    <a:pt x="70" y="63"/>
                    <a:pt x="70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6" y="63"/>
                    <a:pt x="65" y="63"/>
                    <a:pt x="64" y="63"/>
                  </a:cubicBezTo>
                  <a:cubicBezTo>
                    <a:pt x="62" y="63"/>
                    <a:pt x="61" y="6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3"/>
                    <a:pt x="58" y="63"/>
                    <a:pt x="58" y="63"/>
                  </a:cubicBezTo>
                  <a:cubicBezTo>
                    <a:pt x="57" y="63"/>
                    <a:pt x="57" y="63"/>
                    <a:pt x="56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4"/>
                    <a:pt x="54" y="64"/>
                  </a:cubicBezTo>
                  <a:cubicBezTo>
                    <a:pt x="54" y="64"/>
                    <a:pt x="53" y="64"/>
                    <a:pt x="52" y="64"/>
                  </a:cubicBezTo>
                  <a:cubicBezTo>
                    <a:pt x="52" y="64"/>
                    <a:pt x="51" y="64"/>
                    <a:pt x="50" y="64"/>
                  </a:cubicBezTo>
                  <a:cubicBezTo>
                    <a:pt x="49" y="64"/>
                    <a:pt x="49" y="64"/>
                    <a:pt x="48" y="64"/>
                  </a:cubicBezTo>
                  <a:cubicBezTo>
                    <a:pt x="46" y="64"/>
                    <a:pt x="45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64"/>
                    <a:pt x="41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4"/>
                    <a:pt x="38" y="65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6" y="65"/>
                    <a:pt x="34" y="65"/>
                    <a:pt x="33" y="65"/>
                  </a:cubicBezTo>
                  <a:cubicBezTo>
                    <a:pt x="32" y="65"/>
                    <a:pt x="31" y="65"/>
                    <a:pt x="30" y="65"/>
                  </a:cubicBezTo>
                  <a:cubicBezTo>
                    <a:pt x="27" y="65"/>
                    <a:pt x="24" y="65"/>
                    <a:pt x="21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5"/>
                    <a:pt x="18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6" y="64"/>
                    <a:pt x="14" y="64"/>
                    <a:pt x="13" y="64"/>
                  </a:cubicBezTo>
                  <a:cubicBezTo>
                    <a:pt x="12" y="64"/>
                    <a:pt x="11" y="64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8" y="63"/>
                    <a:pt x="7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5" y="62"/>
                    <a:pt x="5" y="62"/>
                    <a:pt x="4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1"/>
                    <a:pt x="2" y="61"/>
                    <a:pt x="1" y="60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7"/>
                    <a:pt x="0" y="56"/>
                  </a:cubicBezTo>
                  <a:cubicBezTo>
                    <a:pt x="1" y="97"/>
                    <a:pt x="1" y="138"/>
                    <a:pt x="2" y="178"/>
                  </a:cubicBezTo>
                  <a:cubicBezTo>
                    <a:pt x="2" y="179"/>
                    <a:pt x="2" y="179"/>
                    <a:pt x="2" y="180"/>
                  </a:cubicBezTo>
                  <a:cubicBezTo>
                    <a:pt x="2" y="180"/>
                    <a:pt x="2" y="180"/>
                    <a:pt x="2" y="181"/>
                  </a:cubicBezTo>
                  <a:cubicBezTo>
                    <a:pt x="3" y="182"/>
                    <a:pt x="3" y="182"/>
                    <a:pt x="3" y="182"/>
                  </a:cubicBezTo>
                  <a:cubicBezTo>
                    <a:pt x="3" y="182"/>
                    <a:pt x="3" y="182"/>
                    <a:pt x="3" y="182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200"/>
                    <a:pt x="5" y="217"/>
                    <a:pt x="5" y="235"/>
                  </a:cubicBezTo>
                  <a:cubicBezTo>
                    <a:pt x="5" y="236"/>
                    <a:pt x="5" y="237"/>
                    <a:pt x="6" y="238"/>
                  </a:cubicBezTo>
                  <a:cubicBezTo>
                    <a:pt x="6" y="239"/>
                    <a:pt x="6" y="240"/>
                    <a:pt x="7" y="242"/>
                  </a:cubicBezTo>
                  <a:cubicBezTo>
                    <a:pt x="7" y="243"/>
                    <a:pt x="8" y="245"/>
                    <a:pt x="8" y="246"/>
                  </a:cubicBezTo>
                  <a:cubicBezTo>
                    <a:pt x="9" y="248"/>
                    <a:pt x="10" y="249"/>
                    <a:pt x="10" y="251"/>
                  </a:cubicBezTo>
                  <a:cubicBezTo>
                    <a:pt x="12" y="254"/>
                    <a:pt x="14" y="257"/>
                    <a:pt x="15" y="260"/>
                  </a:cubicBezTo>
                  <a:cubicBezTo>
                    <a:pt x="17" y="263"/>
                    <a:pt x="19" y="265"/>
                    <a:pt x="20" y="267"/>
                  </a:cubicBezTo>
                  <a:cubicBezTo>
                    <a:pt x="22" y="269"/>
                    <a:pt x="23" y="271"/>
                    <a:pt x="24" y="272"/>
                  </a:cubicBezTo>
                  <a:cubicBezTo>
                    <a:pt x="25" y="273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29" y="276"/>
                    <a:pt x="29" y="276"/>
                    <a:pt x="29" y="276"/>
                  </a:cubicBezTo>
                  <a:cubicBezTo>
                    <a:pt x="29" y="276"/>
                    <a:pt x="29" y="276"/>
                    <a:pt x="29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1" y="276"/>
                    <a:pt x="31" y="276"/>
                    <a:pt x="31" y="276"/>
                  </a:cubicBezTo>
                  <a:cubicBezTo>
                    <a:pt x="31" y="276"/>
                    <a:pt x="31" y="276"/>
                    <a:pt x="31" y="276"/>
                  </a:cubicBezTo>
                  <a:cubicBezTo>
                    <a:pt x="32" y="276"/>
                    <a:pt x="32" y="276"/>
                    <a:pt x="32" y="276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3" y="277"/>
                    <a:pt x="33" y="277"/>
                    <a:pt x="33" y="277"/>
                  </a:cubicBezTo>
                  <a:cubicBezTo>
                    <a:pt x="33" y="277"/>
                    <a:pt x="33" y="277"/>
                    <a:pt x="33" y="277"/>
                  </a:cubicBezTo>
                  <a:cubicBezTo>
                    <a:pt x="33" y="277"/>
                    <a:pt x="33" y="277"/>
                    <a:pt x="33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5" y="277"/>
                    <a:pt x="35" y="277"/>
                    <a:pt x="35" y="277"/>
                  </a:cubicBezTo>
                  <a:cubicBezTo>
                    <a:pt x="35" y="277"/>
                    <a:pt x="35" y="277"/>
                    <a:pt x="35" y="277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38" y="277"/>
                    <a:pt x="38" y="277"/>
                    <a:pt x="38" y="277"/>
                  </a:cubicBezTo>
                  <a:cubicBezTo>
                    <a:pt x="38" y="277"/>
                    <a:pt x="38" y="277"/>
                    <a:pt x="38" y="277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3" y="278"/>
                    <a:pt x="43" y="278"/>
                    <a:pt x="43" y="278"/>
                  </a:cubicBezTo>
                  <a:cubicBezTo>
                    <a:pt x="43" y="278"/>
                    <a:pt x="43" y="278"/>
                    <a:pt x="43" y="278"/>
                  </a:cubicBezTo>
                  <a:cubicBezTo>
                    <a:pt x="43" y="278"/>
                    <a:pt x="43" y="278"/>
                    <a:pt x="43" y="278"/>
                  </a:cubicBezTo>
                  <a:cubicBezTo>
                    <a:pt x="44" y="278"/>
                    <a:pt x="44" y="278"/>
                    <a:pt x="44" y="278"/>
                  </a:cubicBezTo>
                  <a:cubicBezTo>
                    <a:pt x="44" y="278"/>
                    <a:pt x="44" y="278"/>
                    <a:pt x="44" y="278"/>
                  </a:cubicBezTo>
                  <a:cubicBezTo>
                    <a:pt x="45" y="278"/>
                    <a:pt x="45" y="278"/>
                    <a:pt x="45" y="278"/>
                  </a:cubicBezTo>
                  <a:cubicBezTo>
                    <a:pt x="46" y="278"/>
                    <a:pt x="46" y="278"/>
                    <a:pt x="46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8" y="278"/>
                    <a:pt x="48" y="278"/>
                    <a:pt x="48" y="278"/>
                  </a:cubicBezTo>
                  <a:cubicBezTo>
                    <a:pt x="49" y="278"/>
                    <a:pt x="49" y="278"/>
                    <a:pt x="49" y="278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8"/>
                    <a:pt x="51" y="278"/>
                    <a:pt x="51" y="278"/>
                  </a:cubicBezTo>
                  <a:cubicBezTo>
                    <a:pt x="51" y="278"/>
                    <a:pt x="51" y="278"/>
                    <a:pt x="51" y="278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53" y="278"/>
                    <a:pt x="53" y="278"/>
                    <a:pt x="53" y="278"/>
                  </a:cubicBezTo>
                  <a:cubicBezTo>
                    <a:pt x="54" y="278"/>
                    <a:pt x="54" y="278"/>
                    <a:pt x="54" y="278"/>
                  </a:cubicBezTo>
                  <a:cubicBezTo>
                    <a:pt x="55" y="278"/>
                    <a:pt x="55" y="278"/>
                    <a:pt x="55" y="278"/>
                  </a:cubicBezTo>
                  <a:cubicBezTo>
                    <a:pt x="56" y="278"/>
                    <a:pt x="56" y="278"/>
                    <a:pt x="56" y="278"/>
                  </a:cubicBezTo>
                  <a:cubicBezTo>
                    <a:pt x="57" y="278"/>
                    <a:pt x="57" y="278"/>
                    <a:pt x="57" y="278"/>
                  </a:cubicBezTo>
                  <a:cubicBezTo>
                    <a:pt x="57" y="278"/>
                    <a:pt x="57" y="278"/>
                    <a:pt x="57" y="278"/>
                  </a:cubicBezTo>
                  <a:cubicBezTo>
                    <a:pt x="58" y="278"/>
                    <a:pt x="58" y="278"/>
                    <a:pt x="58" y="278"/>
                  </a:cubicBezTo>
                  <a:cubicBezTo>
                    <a:pt x="58" y="278"/>
                    <a:pt x="58" y="278"/>
                    <a:pt x="58" y="278"/>
                  </a:cubicBezTo>
                  <a:cubicBezTo>
                    <a:pt x="58" y="278"/>
                    <a:pt x="58" y="278"/>
                    <a:pt x="58" y="278"/>
                  </a:cubicBezTo>
                  <a:cubicBezTo>
                    <a:pt x="59" y="278"/>
                    <a:pt x="59" y="278"/>
                    <a:pt x="59" y="278"/>
                  </a:cubicBezTo>
                  <a:cubicBezTo>
                    <a:pt x="60" y="278"/>
                    <a:pt x="62" y="278"/>
                    <a:pt x="63" y="278"/>
                  </a:cubicBezTo>
                  <a:cubicBezTo>
                    <a:pt x="64" y="278"/>
                    <a:pt x="64" y="278"/>
                    <a:pt x="64" y="278"/>
                  </a:cubicBezTo>
                  <a:cubicBezTo>
                    <a:pt x="65" y="278"/>
                    <a:pt x="66" y="278"/>
                    <a:pt x="67" y="278"/>
                  </a:cubicBezTo>
                  <a:cubicBezTo>
                    <a:pt x="68" y="278"/>
                    <a:pt x="68" y="278"/>
                    <a:pt x="69" y="278"/>
                  </a:cubicBezTo>
                  <a:cubicBezTo>
                    <a:pt x="72" y="278"/>
                    <a:pt x="75" y="278"/>
                    <a:pt x="78" y="27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058E5"/>
                </a:gs>
                <a:gs pos="100000">
                  <a:srgbClr val="6C8DEA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  <a:effectLst>
              <a:reflection blurRad="6350" stA="16000" endPos="35000" dist="38100" dir="5400000" sy="-100000" algn="bl" rotWithShape="0"/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4" name="Freeform 21">
              <a:extLst>
                <a:ext uri="{FF2B5EF4-FFF2-40B4-BE49-F238E27FC236}">
                  <a16:creationId xmlns:a16="http://schemas.microsoft.com/office/drawing/2014/main" id="{80788FE6-42E2-2198-A303-6DB61ABD021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500760" y="2808312"/>
              <a:ext cx="714375" cy="295275"/>
            </a:xfrm>
            <a:custGeom>
              <a:avLst/>
              <a:gdLst>
                <a:gd name="T0" fmla="*/ 148 w 482"/>
                <a:gd name="T1" fmla="*/ 149 h 199"/>
                <a:gd name="T2" fmla="*/ 187 w 482"/>
                <a:gd name="T3" fmla="*/ 153 h 199"/>
                <a:gd name="T4" fmla="*/ 187 w 482"/>
                <a:gd name="T5" fmla="*/ 166 h 199"/>
                <a:gd name="T6" fmla="*/ 179 w 482"/>
                <a:gd name="T7" fmla="*/ 181 h 199"/>
                <a:gd name="T8" fmla="*/ 214 w 482"/>
                <a:gd name="T9" fmla="*/ 196 h 199"/>
                <a:gd name="T10" fmla="*/ 259 w 482"/>
                <a:gd name="T11" fmla="*/ 199 h 199"/>
                <a:gd name="T12" fmla="*/ 291 w 482"/>
                <a:gd name="T13" fmla="*/ 196 h 199"/>
                <a:gd name="T14" fmla="*/ 323 w 482"/>
                <a:gd name="T15" fmla="*/ 183 h 199"/>
                <a:gd name="T16" fmla="*/ 308 w 482"/>
                <a:gd name="T17" fmla="*/ 164 h 199"/>
                <a:gd name="T18" fmla="*/ 321 w 482"/>
                <a:gd name="T19" fmla="*/ 148 h 199"/>
                <a:gd name="T20" fmla="*/ 333 w 482"/>
                <a:gd name="T21" fmla="*/ 148 h 199"/>
                <a:gd name="T22" fmla="*/ 412 w 482"/>
                <a:gd name="T23" fmla="*/ 148 h 199"/>
                <a:gd name="T24" fmla="*/ 458 w 482"/>
                <a:gd name="T25" fmla="*/ 149 h 199"/>
                <a:gd name="T26" fmla="*/ 462 w 482"/>
                <a:gd name="T27" fmla="*/ 149 h 199"/>
                <a:gd name="T28" fmla="*/ 477 w 482"/>
                <a:gd name="T29" fmla="*/ 144 h 199"/>
                <a:gd name="T30" fmla="*/ 482 w 482"/>
                <a:gd name="T31" fmla="*/ 111 h 199"/>
                <a:gd name="T32" fmla="*/ 482 w 482"/>
                <a:gd name="T33" fmla="*/ 92 h 199"/>
                <a:gd name="T34" fmla="*/ 461 w 482"/>
                <a:gd name="T35" fmla="*/ 85 h 199"/>
                <a:gd name="T36" fmla="*/ 441 w 482"/>
                <a:gd name="T37" fmla="*/ 82 h 199"/>
                <a:gd name="T38" fmla="*/ 425 w 482"/>
                <a:gd name="T39" fmla="*/ 83 h 199"/>
                <a:gd name="T40" fmla="*/ 406 w 482"/>
                <a:gd name="T41" fmla="*/ 86 h 199"/>
                <a:gd name="T42" fmla="*/ 391 w 482"/>
                <a:gd name="T43" fmla="*/ 87 h 199"/>
                <a:gd name="T44" fmla="*/ 359 w 482"/>
                <a:gd name="T45" fmla="*/ 83 h 199"/>
                <a:gd name="T46" fmla="*/ 341 w 482"/>
                <a:gd name="T47" fmla="*/ 68 h 199"/>
                <a:gd name="T48" fmla="*/ 362 w 482"/>
                <a:gd name="T49" fmla="*/ 57 h 199"/>
                <a:gd name="T50" fmla="*/ 388 w 482"/>
                <a:gd name="T51" fmla="*/ 54 h 199"/>
                <a:gd name="T52" fmla="*/ 403 w 482"/>
                <a:gd name="T53" fmla="*/ 55 h 199"/>
                <a:gd name="T54" fmla="*/ 417 w 482"/>
                <a:gd name="T55" fmla="*/ 55 h 199"/>
                <a:gd name="T56" fmla="*/ 441 w 482"/>
                <a:gd name="T57" fmla="*/ 55 h 199"/>
                <a:gd name="T58" fmla="*/ 463 w 482"/>
                <a:gd name="T59" fmla="*/ 46 h 199"/>
                <a:gd name="T60" fmla="*/ 431 w 482"/>
                <a:gd name="T61" fmla="*/ 10 h 199"/>
                <a:gd name="T62" fmla="*/ 424 w 482"/>
                <a:gd name="T63" fmla="*/ 2 h 199"/>
                <a:gd name="T64" fmla="*/ 389 w 482"/>
                <a:gd name="T65" fmla="*/ 1 h 199"/>
                <a:gd name="T66" fmla="*/ 387 w 482"/>
                <a:gd name="T67" fmla="*/ 1 h 199"/>
                <a:gd name="T68" fmla="*/ 76 w 482"/>
                <a:gd name="T69" fmla="*/ 10 h 199"/>
                <a:gd name="T70" fmla="*/ 8 w 482"/>
                <a:gd name="T71" fmla="*/ 36 h 199"/>
                <a:gd name="T72" fmla="*/ 7 w 482"/>
                <a:gd name="T73" fmla="*/ 65 h 199"/>
                <a:gd name="T74" fmla="*/ 31 w 482"/>
                <a:gd name="T75" fmla="*/ 68 h 199"/>
                <a:gd name="T76" fmla="*/ 41 w 482"/>
                <a:gd name="T77" fmla="*/ 67 h 199"/>
                <a:gd name="T78" fmla="*/ 60 w 482"/>
                <a:gd name="T79" fmla="*/ 66 h 199"/>
                <a:gd name="T80" fmla="*/ 91 w 482"/>
                <a:gd name="T81" fmla="*/ 66 h 199"/>
                <a:gd name="T82" fmla="*/ 115 w 482"/>
                <a:gd name="T83" fmla="*/ 70 h 199"/>
                <a:gd name="T84" fmla="*/ 126 w 482"/>
                <a:gd name="T85" fmla="*/ 91 h 199"/>
                <a:gd name="T86" fmla="*/ 97 w 482"/>
                <a:gd name="T87" fmla="*/ 102 h 199"/>
                <a:gd name="T88" fmla="*/ 78 w 482"/>
                <a:gd name="T89" fmla="*/ 104 h 199"/>
                <a:gd name="T90" fmla="*/ 64 w 482"/>
                <a:gd name="T91" fmla="*/ 102 h 199"/>
                <a:gd name="T92" fmla="*/ 39 w 482"/>
                <a:gd name="T93" fmla="*/ 99 h 199"/>
                <a:gd name="T94" fmla="*/ 21 w 482"/>
                <a:gd name="T95" fmla="*/ 99 h 199"/>
                <a:gd name="T96" fmla="*/ 6 w 482"/>
                <a:gd name="T97" fmla="*/ 106 h 199"/>
                <a:gd name="T98" fmla="*/ 9 w 482"/>
                <a:gd name="T99" fmla="*/ 126 h 199"/>
                <a:gd name="T100" fmla="*/ 23 w 482"/>
                <a:gd name="T101" fmla="*/ 145 h 199"/>
                <a:gd name="T102" fmla="*/ 29 w 482"/>
                <a:gd name="T103" fmla="*/ 149 h 199"/>
                <a:gd name="T104" fmla="*/ 69 w 482"/>
                <a:gd name="T105" fmla="*/ 15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2" h="199">
                  <a:moveTo>
                    <a:pt x="106" y="150"/>
                  </a:moveTo>
                  <a:cubicBezTo>
                    <a:pt x="113" y="150"/>
                    <a:pt x="120" y="149"/>
                    <a:pt x="127" y="149"/>
                  </a:cubicBezTo>
                  <a:cubicBezTo>
                    <a:pt x="134" y="149"/>
                    <a:pt x="141" y="149"/>
                    <a:pt x="148" y="149"/>
                  </a:cubicBezTo>
                  <a:cubicBezTo>
                    <a:pt x="154" y="149"/>
                    <a:pt x="161" y="149"/>
                    <a:pt x="166" y="150"/>
                  </a:cubicBezTo>
                  <a:cubicBezTo>
                    <a:pt x="172" y="150"/>
                    <a:pt x="176" y="150"/>
                    <a:pt x="180" y="151"/>
                  </a:cubicBezTo>
                  <a:cubicBezTo>
                    <a:pt x="183" y="151"/>
                    <a:pt x="186" y="152"/>
                    <a:pt x="187" y="153"/>
                  </a:cubicBezTo>
                  <a:cubicBezTo>
                    <a:pt x="189" y="155"/>
                    <a:pt x="190" y="156"/>
                    <a:pt x="191" y="158"/>
                  </a:cubicBezTo>
                  <a:cubicBezTo>
                    <a:pt x="191" y="159"/>
                    <a:pt x="191" y="161"/>
                    <a:pt x="190" y="162"/>
                  </a:cubicBezTo>
                  <a:cubicBezTo>
                    <a:pt x="190" y="163"/>
                    <a:pt x="189" y="164"/>
                    <a:pt x="187" y="166"/>
                  </a:cubicBezTo>
                  <a:cubicBezTo>
                    <a:pt x="186" y="167"/>
                    <a:pt x="184" y="168"/>
                    <a:pt x="182" y="169"/>
                  </a:cubicBezTo>
                  <a:cubicBezTo>
                    <a:pt x="180" y="171"/>
                    <a:pt x="179" y="172"/>
                    <a:pt x="178" y="175"/>
                  </a:cubicBezTo>
                  <a:cubicBezTo>
                    <a:pt x="178" y="177"/>
                    <a:pt x="178" y="179"/>
                    <a:pt x="179" y="181"/>
                  </a:cubicBezTo>
                  <a:cubicBezTo>
                    <a:pt x="180" y="184"/>
                    <a:pt x="182" y="186"/>
                    <a:pt x="186" y="188"/>
                  </a:cubicBezTo>
                  <a:cubicBezTo>
                    <a:pt x="190" y="191"/>
                    <a:pt x="195" y="192"/>
                    <a:pt x="201" y="194"/>
                  </a:cubicBezTo>
                  <a:cubicBezTo>
                    <a:pt x="205" y="195"/>
                    <a:pt x="209" y="195"/>
                    <a:pt x="214" y="196"/>
                  </a:cubicBezTo>
                  <a:cubicBezTo>
                    <a:pt x="218" y="197"/>
                    <a:pt x="223" y="197"/>
                    <a:pt x="228" y="197"/>
                  </a:cubicBezTo>
                  <a:cubicBezTo>
                    <a:pt x="233" y="198"/>
                    <a:pt x="238" y="198"/>
                    <a:pt x="244" y="198"/>
                  </a:cubicBezTo>
                  <a:cubicBezTo>
                    <a:pt x="249" y="199"/>
                    <a:pt x="254" y="199"/>
                    <a:pt x="259" y="199"/>
                  </a:cubicBezTo>
                  <a:cubicBezTo>
                    <a:pt x="263" y="199"/>
                    <a:pt x="267" y="198"/>
                    <a:pt x="271" y="198"/>
                  </a:cubicBezTo>
                  <a:cubicBezTo>
                    <a:pt x="275" y="198"/>
                    <a:pt x="278" y="198"/>
                    <a:pt x="282" y="197"/>
                  </a:cubicBezTo>
                  <a:cubicBezTo>
                    <a:pt x="285" y="197"/>
                    <a:pt x="288" y="196"/>
                    <a:pt x="291" y="196"/>
                  </a:cubicBezTo>
                  <a:cubicBezTo>
                    <a:pt x="294" y="195"/>
                    <a:pt x="297" y="194"/>
                    <a:pt x="300" y="194"/>
                  </a:cubicBezTo>
                  <a:cubicBezTo>
                    <a:pt x="305" y="192"/>
                    <a:pt x="310" y="190"/>
                    <a:pt x="314" y="188"/>
                  </a:cubicBezTo>
                  <a:cubicBezTo>
                    <a:pt x="318" y="186"/>
                    <a:pt x="321" y="185"/>
                    <a:pt x="323" y="183"/>
                  </a:cubicBezTo>
                  <a:cubicBezTo>
                    <a:pt x="325" y="181"/>
                    <a:pt x="325" y="179"/>
                    <a:pt x="324" y="177"/>
                  </a:cubicBezTo>
                  <a:cubicBezTo>
                    <a:pt x="324" y="176"/>
                    <a:pt x="322" y="173"/>
                    <a:pt x="318" y="171"/>
                  </a:cubicBezTo>
                  <a:cubicBezTo>
                    <a:pt x="315" y="169"/>
                    <a:pt x="311" y="166"/>
                    <a:pt x="308" y="164"/>
                  </a:cubicBezTo>
                  <a:cubicBezTo>
                    <a:pt x="306" y="161"/>
                    <a:pt x="303" y="159"/>
                    <a:pt x="303" y="157"/>
                  </a:cubicBezTo>
                  <a:cubicBezTo>
                    <a:pt x="302" y="155"/>
                    <a:pt x="303" y="153"/>
                    <a:pt x="305" y="151"/>
                  </a:cubicBezTo>
                  <a:cubicBezTo>
                    <a:pt x="308" y="150"/>
                    <a:pt x="313" y="149"/>
                    <a:pt x="321" y="148"/>
                  </a:cubicBezTo>
                  <a:cubicBezTo>
                    <a:pt x="322" y="148"/>
                    <a:pt x="323" y="148"/>
                    <a:pt x="325" y="148"/>
                  </a:cubicBezTo>
                  <a:cubicBezTo>
                    <a:pt x="326" y="148"/>
                    <a:pt x="327" y="148"/>
                    <a:pt x="329" y="148"/>
                  </a:cubicBezTo>
                  <a:cubicBezTo>
                    <a:pt x="330" y="148"/>
                    <a:pt x="332" y="148"/>
                    <a:pt x="333" y="148"/>
                  </a:cubicBezTo>
                  <a:cubicBezTo>
                    <a:pt x="335" y="148"/>
                    <a:pt x="337" y="148"/>
                    <a:pt x="338" y="148"/>
                  </a:cubicBezTo>
                  <a:cubicBezTo>
                    <a:pt x="349" y="148"/>
                    <a:pt x="361" y="148"/>
                    <a:pt x="374" y="148"/>
                  </a:cubicBezTo>
                  <a:cubicBezTo>
                    <a:pt x="387" y="148"/>
                    <a:pt x="400" y="148"/>
                    <a:pt x="412" y="148"/>
                  </a:cubicBezTo>
                  <a:cubicBezTo>
                    <a:pt x="424" y="148"/>
                    <a:pt x="435" y="148"/>
                    <a:pt x="444" y="148"/>
                  </a:cubicBezTo>
                  <a:cubicBezTo>
                    <a:pt x="452" y="149"/>
                    <a:pt x="457" y="149"/>
                    <a:pt x="458" y="149"/>
                  </a:cubicBezTo>
                  <a:cubicBezTo>
                    <a:pt x="458" y="149"/>
                    <a:pt x="458" y="149"/>
                    <a:pt x="458" y="149"/>
                  </a:cubicBezTo>
                  <a:cubicBezTo>
                    <a:pt x="459" y="149"/>
                    <a:pt x="459" y="149"/>
                    <a:pt x="459" y="149"/>
                  </a:cubicBezTo>
                  <a:cubicBezTo>
                    <a:pt x="459" y="149"/>
                    <a:pt x="460" y="149"/>
                    <a:pt x="460" y="149"/>
                  </a:cubicBezTo>
                  <a:cubicBezTo>
                    <a:pt x="461" y="149"/>
                    <a:pt x="461" y="149"/>
                    <a:pt x="462" y="149"/>
                  </a:cubicBezTo>
                  <a:cubicBezTo>
                    <a:pt x="463" y="149"/>
                    <a:pt x="465" y="149"/>
                    <a:pt x="467" y="148"/>
                  </a:cubicBezTo>
                  <a:cubicBezTo>
                    <a:pt x="469" y="148"/>
                    <a:pt x="471" y="148"/>
                    <a:pt x="472" y="147"/>
                  </a:cubicBezTo>
                  <a:cubicBezTo>
                    <a:pt x="474" y="146"/>
                    <a:pt x="476" y="145"/>
                    <a:pt x="477" y="144"/>
                  </a:cubicBezTo>
                  <a:cubicBezTo>
                    <a:pt x="478" y="142"/>
                    <a:pt x="479" y="140"/>
                    <a:pt x="480" y="138"/>
                  </a:cubicBezTo>
                  <a:cubicBezTo>
                    <a:pt x="480" y="135"/>
                    <a:pt x="481" y="131"/>
                    <a:pt x="481" y="126"/>
                  </a:cubicBezTo>
                  <a:cubicBezTo>
                    <a:pt x="481" y="121"/>
                    <a:pt x="482" y="116"/>
                    <a:pt x="482" y="111"/>
                  </a:cubicBezTo>
                  <a:cubicBezTo>
                    <a:pt x="482" y="107"/>
                    <a:pt x="482" y="102"/>
                    <a:pt x="482" y="99"/>
                  </a:cubicBezTo>
                  <a:cubicBezTo>
                    <a:pt x="482" y="96"/>
                    <a:pt x="482" y="94"/>
                    <a:pt x="482" y="93"/>
                  </a:cubicBezTo>
                  <a:cubicBezTo>
                    <a:pt x="482" y="93"/>
                    <a:pt x="482" y="93"/>
                    <a:pt x="482" y="92"/>
                  </a:cubicBezTo>
                  <a:cubicBezTo>
                    <a:pt x="482" y="92"/>
                    <a:pt x="482" y="91"/>
                    <a:pt x="481" y="90"/>
                  </a:cubicBezTo>
                  <a:cubicBezTo>
                    <a:pt x="479" y="89"/>
                    <a:pt x="477" y="88"/>
                    <a:pt x="474" y="87"/>
                  </a:cubicBezTo>
                  <a:cubicBezTo>
                    <a:pt x="471" y="86"/>
                    <a:pt x="467" y="85"/>
                    <a:pt x="461" y="85"/>
                  </a:cubicBezTo>
                  <a:cubicBezTo>
                    <a:pt x="459" y="84"/>
                    <a:pt x="456" y="84"/>
                    <a:pt x="454" y="83"/>
                  </a:cubicBezTo>
                  <a:cubicBezTo>
                    <a:pt x="451" y="83"/>
                    <a:pt x="449" y="83"/>
                    <a:pt x="447" y="83"/>
                  </a:cubicBezTo>
                  <a:cubicBezTo>
                    <a:pt x="445" y="83"/>
                    <a:pt x="443" y="82"/>
                    <a:pt x="441" y="82"/>
                  </a:cubicBezTo>
                  <a:cubicBezTo>
                    <a:pt x="440" y="82"/>
                    <a:pt x="438" y="82"/>
                    <a:pt x="436" y="82"/>
                  </a:cubicBezTo>
                  <a:cubicBezTo>
                    <a:pt x="434" y="82"/>
                    <a:pt x="432" y="82"/>
                    <a:pt x="431" y="83"/>
                  </a:cubicBezTo>
                  <a:cubicBezTo>
                    <a:pt x="429" y="83"/>
                    <a:pt x="427" y="83"/>
                    <a:pt x="425" y="83"/>
                  </a:cubicBezTo>
                  <a:cubicBezTo>
                    <a:pt x="423" y="83"/>
                    <a:pt x="421" y="84"/>
                    <a:pt x="418" y="84"/>
                  </a:cubicBezTo>
                  <a:cubicBezTo>
                    <a:pt x="416" y="84"/>
                    <a:pt x="414" y="85"/>
                    <a:pt x="411" y="85"/>
                  </a:cubicBezTo>
                  <a:cubicBezTo>
                    <a:pt x="409" y="85"/>
                    <a:pt x="408" y="85"/>
                    <a:pt x="406" y="86"/>
                  </a:cubicBezTo>
                  <a:cubicBezTo>
                    <a:pt x="404" y="86"/>
                    <a:pt x="403" y="86"/>
                    <a:pt x="401" y="86"/>
                  </a:cubicBezTo>
                  <a:cubicBezTo>
                    <a:pt x="399" y="86"/>
                    <a:pt x="398" y="86"/>
                    <a:pt x="396" y="86"/>
                  </a:cubicBezTo>
                  <a:cubicBezTo>
                    <a:pt x="394" y="87"/>
                    <a:pt x="393" y="87"/>
                    <a:pt x="391" y="87"/>
                  </a:cubicBezTo>
                  <a:cubicBezTo>
                    <a:pt x="387" y="87"/>
                    <a:pt x="383" y="87"/>
                    <a:pt x="380" y="86"/>
                  </a:cubicBezTo>
                  <a:cubicBezTo>
                    <a:pt x="376" y="86"/>
                    <a:pt x="372" y="86"/>
                    <a:pt x="369" y="85"/>
                  </a:cubicBezTo>
                  <a:cubicBezTo>
                    <a:pt x="365" y="85"/>
                    <a:pt x="362" y="84"/>
                    <a:pt x="359" y="83"/>
                  </a:cubicBezTo>
                  <a:cubicBezTo>
                    <a:pt x="356" y="82"/>
                    <a:pt x="353" y="81"/>
                    <a:pt x="350" y="80"/>
                  </a:cubicBezTo>
                  <a:cubicBezTo>
                    <a:pt x="347" y="79"/>
                    <a:pt x="344" y="77"/>
                    <a:pt x="343" y="74"/>
                  </a:cubicBezTo>
                  <a:cubicBezTo>
                    <a:pt x="341" y="72"/>
                    <a:pt x="341" y="70"/>
                    <a:pt x="341" y="68"/>
                  </a:cubicBezTo>
                  <a:cubicBezTo>
                    <a:pt x="342" y="66"/>
                    <a:pt x="344" y="64"/>
                    <a:pt x="346" y="62"/>
                  </a:cubicBezTo>
                  <a:cubicBezTo>
                    <a:pt x="348" y="60"/>
                    <a:pt x="351" y="59"/>
                    <a:pt x="355" y="58"/>
                  </a:cubicBezTo>
                  <a:cubicBezTo>
                    <a:pt x="357" y="58"/>
                    <a:pt x="360" y="57"/>
                    <a:pt x="362" y="57"/>
                  </a:cubicBezTo>
                  <a:cubicBezTo>
                    <a:pt x="365" y="56"/>
                    <a:pt x="368" y="56"/>
                    <a:pt x="370" y="56"/>
                  </a:cubicBezTo>
                  <a:cubicBezTo>
                    <a:pt x="373" y="55"/>
                    <a:pt x="376" y="55"/>
                    <a:pt x="379" y="55"/>
                  </a:cubicBezTo>
                  <a:cubicBezTo>
                    <a:pt x="382" y="54"/>
                    <a:pt x="385" y="54"/>
                    <a:pt x="388" y="54"/>
                  </a:cubicBezTo>
                  <a:cubicBezTo>
                    <a:pt x="390" y="54"/>
                    <a:pt x="391" y="54"/>
                    <a:pt x="393" y="54"/>
                  </a:cubicBezTo>
                  <a:cubicBezTo>
                    <a:pt x="395" y="54"/>
                    <a:pt x="396" y="54"/>
                    <a:pt x="398" y="54"/>
                  </a:cubicBezTo>
                  <a:cubicBezTo>
                    <a:pt x="400" y="54"/>
                    <a:pt x="402" y="55"/>
                    <a:pt x="403" y="55"/>
                  </a:cubicBezTo>
                  <a:cubicBezTo>
                    <a:pt x="405" y="55"/>
                    <a:pt x="407" y="55"/>
                    <a:pt x="409" y="55"/>
                  </a:cubicBezTo>
                  <a:cubicBezTo>
                    <a:pt x="410" y="55"/>
                    <a:pt x="412" y="55"/>
                    <a:pt x="413" y="55"/>
                  </a:cubicBezTo>
                  <a:cubicBezTo>
                    <a:pt x="415" y="55"/>
                    <a:pt x="416" y="55"/>
                    <a:pt x="417" y="55"/>
                  </a:cubicBezTo>
                  <a:cubicBezTo>
                    <a:pt x="419" y="55"/>
                    <a:pt x="420" y="55"/>
                    <a:pt x="421" y="55"/>
                  </a:cubicBezTo>
                  <a:cubicBezTo>
                    <a:pt x="423" y="55"/>
                    <a:pt x="424" y="55"/>
                    <a:pt x="426" y="55"/>
                  </a:cubicBezTo>
                  <a:cubicBezTo>
                    <a:pt x="431" y="55"/>
                    <a:pt x="436" y="55"/>
                    <a:pt x="441" y="55"/>
                  </a:cubicBezTo>
                  <a:cubicBezTo>
                    <a:pt x="445" y="54"/>
                    <a:pt x="449" y="54"/>
                    <a:pt x="453" y="53"/>
                  </a:cubicBezTo>
                  <a:cubicBezTo>
                    <a:pt x="457" y="52"/>
                    <a:pt x="459" y="51"/>
                    <a:pt x="461" y="50"/>
                  </a:cubicBezTo>
                  <a:cubicBezTo>
                    <a:pt x="463" y="49"/>
                    <a:pt x="463" y="48"/>
                    <a:pt x="463" y="46"/>
                  </a:cubicBezTo>
                  <a:cubicBezTo>
                    <a:pt x="462" y="45"/>
                    <a:pt x="459" y="41"/>
                    <a:pt x="455" y="37"/>
                  </a:cubicBezTo>
                  <a:cubicBezTo>
                    <a:pt x="452" y="33"/>
                    <a:pt x="447" y="28"/>
                    <a:pt x="443" y="23"/>
                  </a:cubicBezTo>
                  <a:cubicBezTo>
                    <a:pt x="438" y="18"/>
                    <a:pt x="434" y="13"/>
                    <a:pt x="431" y="10"/>
                  </a:cubicBezTo>
                  <a:cubicBezTo>
                    <a:pt x="427" y="6"/>
                    <a:pt x="425" y="4"/>
                    <a:pt x="425" y="3"/>
                  </a:cubicBezTo>
                  <a:cubicBezTo>
                    <a:pt x="426" y="3"/>
                    <a:pt x="426" y="3"/>
                    <a:pt x="426" y="3"/>
                  </a:cubicBezTo>
                  <a:cubicBezTo>
                    <a:pt x="426" y="3"/>
                    <a:pt x="426" y="2"/>
                    <a:pt x="424" y="2"/>
                  </a:cubicBezTo>
                  <a:cubicBezTo>
                    <a:pt x="423" y="1"/>
                    <a:pt x="420" y="1"/>
                    <a:pt x="414" y="1"/>
                  </a:cubicBezTo>
                  <a:cubicBezTo>
                    <a:pt x="409" y="1"/>
                    <a:pt x="401" y="0"/>
                    <a:pt x="389" y="1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88" y="1"/>
                    <a:pt x="388" y="1"/>
                    <a:pt x="388" y="1"/>
                  </a:cubicBezTo>
                  <a:cubicBezTo>
                    <a:pt x="388" y="1"/>
                    <a:pt x="388" y="1"/>
                    <a:pt x="388" y="1"/>
                  </a:cubicBezTo>
                  <a:cubicBezTo>
                    <a:pt x="387" y="1"/>
                    <a:pt x="387" y="1"/>
                    <a:pt x="387" y="1"/>
                  </a:cubicBezTo>
                  <a:cubicBezTo>
                    <a:pt x="374" y="1"/>
                    <a:pt x="345" y="2"/>
                    <a:pt x="309" y="3"/>
                  </a:cubicBezTo>
                  <a:cubicBezTo>
                    <a:pt x="274" y="4"/>
                    <a:pt x="231" y="5"/>
                    <a:pt x="189" y="6"/>
                  </a:cubicBezTo>
                  <a:cubicBezTo>
                    <a:pt x="147" y="8"/>
                    <a:pt x="107" y="9"/>
                    <a:pt x="76" y="10"/>
                  </a:cubicBezTo>
                  <a:cubicBezTo>
                    <a:pt x="45" y="11"/>
                    <a:pt x="23" y="12"/>
                    <a:pt x="19" y="12"/>
                  </a:cubicBezTo>
                  <a:cubicBezTo>
                    <a:pt x="19" y="12"/>
                    <a:pt x="17" y="15"/>
                    <a:pt x="15" y="20"/>
                  </a:cubicBezTo>
                  <a:cubicBezTo>
                    <a:pt x="13" y="24"/>
                    <a:pt x="10" y="30"/>
                    <a:pt x="8" y="36"/>
                  </a:cubicBezTo>
                  <a:cubicBezTo>
                    <a:pt x="5" y="42"/>
                    <a:pt x="3" y="48"/>
                    <a:pt x="2" y="53"/>
                  </a:cubicBezTo>
                  <a:cubicBezTo>
                    <a:pt x="0" y="58"/>
                    <a:pt x="0" y="62"/>
                    <a:pt x="2" y="63"/>
                  </a:cubicBezTo>
                  <a:cubicBezTo>
                    <a:pt x="4" y="64"/>
                    <a:pt x="5" y="65"/>
                    <a:pt x="7" y="65"/>
                  </a:cubicBezTo>
                  <a:cubicBezTo>
                    <a:pt x="9" y="66"/>
                    <a:pt x="12" y="67"/>
                    <a:pt x="14" y="67"/>
                  </a:cubicBezTo>
                  <a:cubicBezTo>
                    <a:pt x="17" y="67"/>
                    <a:pt x="19" y="68"/>
                    <a:pt x="22" y="68"/>
                  </a:cubicBezTo>
                  <a:cubicBezTo>
                    <a:pt x="25" y="68"/>
                    <a:pt x="28" y="68"/>
                    <a:pt x="31" y="68"/>
                  </a:cubicBezTo>
                  <a:cubicBezTo>
                    <a:pt x="32" y="68"/>
                    <a:pt x="33" y="68"/>
                    <a:pt x="34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2" y="67"/>
                    <a:pt x="43" y="67"/>
                    <a:pt x="44" y="67"/>
                  </a:cubicBezTo>
                  <a:cubicBezTo>
                    <a:pt x="47" y="67"/>
                    <a:pt x="49" y="67"/>
                    <a:pt x="52" y="67"/>
                  </a:cubicBezTo>
                  <a:cubicBezTo>
                    <a:pt x="55" y="67"/>
                    <a:pt x="57" y="66"/>
                    <a:pt x="60" y="66"/>
                  </a:cubicBezTo>
                  <a:cubicBezTo>
                    <a:pt x="63" y="66"/>
                    <a:pt x="67" y="66"/>
                    <a:pt x="70" y="66"/>
                  </a:cubicBezTo>
                  <a:cubicBezTo>
                    <a:pt x="73" y="66"/>
                    <a:pt x="76" y="66"/>
                    <a:pt x="79" y="66"/>
                  </a:cubicBezTo>
                  <a:cubicBezTo>
                    <a:pt x="83" y="65"/>
                    <a:pt x="87" y="65"/>
                    <a:pt x="91" y="66"/>
                  </a:cubicBezTo>
                  <a:cubicBezTo>
                    <a:pt x="94" y="66"/>
                    <a:pt x="98" y="66"/>
                    <a:pt x="101" y="66"/>
                  </a:cubicBezTo>
                  <a:cubicBezTo>
                    <a:pt x="104" y="67"/>
                    <a:pt x="107" y="67"/>
                    <a:pt x="109" y="68"/>
                  </a:cubicBezTo>
                  <a:cubicBezTo>
                    <a:pt x="112" y="68"/>
                    <a:pt x="114" y="69"/>
                    <a:pt x="115" y="70"/>
                  </a:cubicBezTo>
                  <a:cubicBezTo>
                    <a:pt x="118" y="72"/>
                    <a:pt x="121" y="74"/>
                    <a:pt x="123" y="76"/>
                  </a:cubicBezTo>
                  <a:cubicBezTo>
                    <a:pt x="126" y="78"/>
                    <a:pt x="127" y="81"/>
                    <a:pt x="128" y="83"/>
                  </a:cubicBezTo>
                  <a:cubicBezTo>
                    <a:pt x="129" y="86"/>
                    <a:pt x="128" y="88"/>
                    <a:pt x="126" y="91"/>
                  </a:cubicBezTo>
                  <a:cubicBezTo>
                    <a:pt x="124" y="93"/>
                    <a:pt x="121" y="95"/>
                    <a:pt x="115" y="97"/>
                  </a:cubicBezTo>
                  <a:cubicBezTo>
                    <a:pt x="111" y="98"/>
                    <a:pt x="108" y="99"/>
                    <a:pt x="105" y="100"/>
                  </a:cubicBezTo>
                  <a:cubicBezTo>
                    <a:pt x="102" y="101"/>
                    <a:pt x="100" y="102"/>
                    <a:pt x="97" y="102"/>
                  </a:cubicBezTo>
                  <a:cubicBezTo>
                    <a:pt x="94" y="103"/>
                    <a:pt x="92" y="103"/>
                    <a:pt x="89" y="104"/>
                  </a:cubicBezTo>
                  <a:cubicBezTo>
                    <a:pt x="87" y="104"/>
                    <a:pt x="85" y="104"/>
                    <a:pt x="83" y="104"/>
                  </a:cubicBezTo>
                  <a:cubicBezTo>
                    <a:pt x="81" y="104"/>
                    <a:pt x="80" y="104"/>
                    <a:pt x="78" y="104"/>
                  </a:cubicBezTo>
                  <a:cubicBezTo>
                    <a:pt x="77" y="104"/>
                    <a:pt x="75" y="104"/>
                    <a:pt x="74" y="104"/>
                  </a:cubicBezTo>
                  <a:cubicBezTo>
                    <a:pt x="72" y="103"/>
                    <a:pt x="71" y="103"/>
                    <a:pt x="69" y="103"/>
                  </a:cubicBezTo>
                  <a:cubicBezTo>
                    <a:pt x="68" y="103"/>
                    <a:pt x="66" y="103"/>
                    <a:pt x="64" y="102"/>
                  </a:cubicBezTo>
                  <a:cubicBezTo>
                    <a:pt x="62" y="102"/>
                    <a:pt x="59" y="101"/>
                    <a:pt x="56" y="101"/>
                  </a:cubicBezTo>
                  <a:cubicBezTo>
                    <a:pt x="53" y="100"/>
                    <a:pt x="50" y="100"/>
                    <a:pt x="48" y="100"/>
                  </a:cubicBezTo>
                  <a:cubicBezTo>
                    <a:pt x="45" y="99"/>
                    <a:pt x="42" y="99"/>
                    <a:pt x="39" y="99"/>
                  </a:cubicBezTo>
                  <a:cubicBezTo>
                    <a:pt x="36" y="99"/>
                    <a:pt x="33" y="99"/>
                    <a:pt x="30" y="99"/>
                  </a:cubicBezTo>
                  <a:cubicBezTo>
                    <a:pt x="29" y="99"/>
                    <a:pt x="27" y="99"/>
                    <a:pt x="25" y="99"/>
                  </a:cubicBezTo>
                  <a:cubicBezTo>
                    <a:pt x="24" y="99"/>
                    <a:pt x="22" y="99"/>
                    <a:pt x="21" y="99"/>
                  </a:cubicBezTo>
                  <a:cubicBezTo>
                    <a:pt x="19" y="100"/>
                    <a:pt x="18" y="100"/>
                    <a:pt x="16" y="100"/>
                  </a:cubicBezTo>
                  <a:cubicBezTo>
                    <a:pt x="15" y="101"/>
                    <a:pt x="14" y="101"/>
                    <a:pt x="12" y="102"/>
                  </a:cubicBezTo>
                  <a:cubicBezTo>
                    <a:pt x="9" y="103"/>
                    <a:pt x="7" y="104"/>
                    <a:pt x="6" y="106"/>
                  </a:cubicBezTo>
                  <a:cubicBezTo>
                    <a:pt x="4" y="108"/>
                    <a:pt x="4" y="109"/>
                    <a:pt x="4" y="111"/>
                  </a:cubicBezTo>
                  <a:cubicBezTo>
                    <a:pt x="4" y="113"/>
                    <a:pt x="4" y="116"/>
                    <a:pt x="5" y="118"/>
                  </a:cubicBezTo>
                  <a:cubicBezTo>
                    <a:pt x="6" y="120"/>
                    <a:pt x="8" y="123"/>
                    <a:pt x="9" y="126"/>
                  </a:cubicBezTo>
                  <a:cubicBezTo>
                    <a:pt x="11" y="129"/>
                    <a:pt x="12" y="132"/>
                    <a:pt x="14" y="134"/>
                  </a:cubicBezTo>
                  <a:cubicBezTo>
                    <a:pt x="16" y="137"/>
                    <a:pt x="17" y="139"/>
                    <a:pt x="19" y="141"/>
                  </a:cubicBezTo>
                  <a:cubicBezTo>
                    <a:pt x="20" y="143"/>
                    <a:pt x="22" y="144"/>
                    <a:pt x="23" y="145"/>
                  </a:cubicBezTo>
                  <a:cubicBezTo>
                    <a:pt x="24" y="146"/>
                    <a:pt x="25" y="147"/>
                    <a:pt x="25" y="147"/>
                  </a:cubicBezTo>
                  <a:cubicBezTo>
                    <a:pt x="25" y="147"/>
                    <a:pt x="25" y="148"/>
                    <a:pt x="25" y="148"/>
                  </a:cubicBezTo>
                  <a:cubicBezTo>
                    <a:pt x="26" y="148"/>
                    <a:pt x="27" y="149"/>
                    <a:pt x="29" y="149"/>
                  </a:cubicBezTo>
                  <a:cubicBezTo>
                    <a:pt x="31" y="150"/>
                    <a:pt x="34" y="150"/>
                    <a:pt x="39" y="151"/>
                  </a:cubicBezTo>
                  <a:cubicBezTo>
                    <a:pt x="43" y="151"/>
                    <a:pt x="49" y="151"/>
                    <a:pt x="56" y="151"/>
                  </a:cubicBezTo>
                  <a:cubicBezTo>
                    <a:pt x="60" y="151"/>
                    <a:pt x="64" y="151"/>
                    <a:pt x="69" y="151"/>
                  </a:cubicBezTo>
                  <a:cubicBezTo>
                    <a:pt x="74" y="151"/>
                    <a:pt x="80" y="150"/>
                    <a:pt x="87" y="150"/>
                  </a:cubicBezTo>
                  <a:cubicBezTo>
                    <a:pt x="93" y="150"/>
                    <a:pt x="99" y="150"/>
                    <a:pt x="106" y="15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6C8DEA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  <a:effectLst>
              <a:reflection blurRad="6350" stA="16000" endPos="35000" dist="38100" dir="5400000" sy="-100000" algn="bl" rotWithShape="0"/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Century Gothic" panose="020B0502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C5D42B1-215A-CBF0-3376-8F5794AD9E49}"/>
              </a:ext>
            </a:extLst>
          </p:cNvPr>
          <p:cNvGrpSpPr/>
          <p:nvPr/>
        </p:nvGrpSpPr>
        <p:grpSpPr>
          <a:xfrm>
            <a:off x="7098246" y="2561592"/>
            <a:ext cx="1388352" cy="608357"/>
            <a:chOff x="5259585" y="3049612"/>
            <a:chExt cx="1155700" cy="506412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6" name="Freeform 11">
              <a:extLst>
                <a:ext uri="{FF2B5EF4-FFF2-40B4-BE49-F238E27FC236}">
                  <a16:creationId xmlns:a16="http://schemas.microsoft.com/office/drawing/2014/main" id="{F98AE41D-EF29-DBA7-B88B-F6D41AB40C6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740598" y="3081362"/>
              <a:ext cx="15875" cy="223837"/>
            </a:xfrm>
            <a:custGeom>
              <a:avLst/>
              <a:gdLst>
                <a:gd name="T0" fmla="*/ 2 w 10"/>
                <a:gd name="T1" fmla="*/ 14 h 152"/>
                <a:gd name="T2" fmla="*/ 1 w 10"/>
                <a:gd name="T3" fmla="*/ 10 h 152"/>
                <a:gd name="T4" fmla="*/ 0 w 10"/>
                <a:gd name="T5" fmla="*/ 5 h 152"/>
                <a:gd name="T6" fmla="*/ 0 w 10"/>
                <a:gd name="T7" fmla="*/ 0 h 152"/>
                <a:gd name="T8" fmla="*/ 6 w 10"/>
                <a:gd name="T9" fmla="*/ 132 h 152"/>
                <a:gd name="T10" fmla="*/ 7 w 10"/>
                <a:gd name="T11" fmla="*/ 137 h 152"/>
                <a:gd name="T12" fmla="*/ 8 w 10"/>
                <a:gd name="T13" fmla="*/ 142 h 152"/>
                <a:gd name="T14" fmla="*/ 9 w 10"/>
                <a:gd name="T15" fmla="*/ 147 h 152"/>
                <a:gd name="T16" fmla="*/ 10 w 10"/>
                <a:gd name="T17" fmla="*/ 152 h 152"/>
                <a:gd name="T18" fmla="*/ 3 w 10"/>
                <a:gd name="T19" fmla="*/ 18 h 152"/>
                <a:gd name="T20" fmla="*/ 2 w 10"/>
                <a:gd name="T21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52">
                  <a:moveTo>
                    <a:pt x="2" y="14"/>
                  </a:moveTo>
                  <a:cubicBezTo>
                    <a:pt x="2" y="13"/>
                    <a:pt x="2" y="11"/>
                    <a:pt x="1" y="10"/>
                  </a:cubicBezTo>
                  <a:cubicBezTo>
                    <a:pt x="1" y="8"/>
                    <a:pt x="1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6" y="133"/>
                    <a:pt x="7" y="135"/>
                    <a:pt x="7" y="137"/>
                  </a:cubicBezTo>
                  <a:cubicBezTo>
                    <a:pt x="7" y="139"/>
                    <a:pt x="8" y="140"/>
                    <a:pt x="8" y="142"/>
                  </a:cubicBezTo>
                  <a:cubicBezTo>
                    <a:pt x="9" y="144"/>
                    <a:pt x="9" y="146"/>
                    <a:pt x="9" y="147"/>
                  </a:cubicBezTo>
                  <a:cubicBezTo>
                    <a:pt x="10" y="149"/>
                    <a:pt x="10" y="150"/>
                    <a:pt x="10" y="152"/>
                  </a:cubicBezTo>
                  <a:cubicBezTo>
                    <a:pt x="8" y="107"/>
                    <a:pt x="5" y="63"/>
                    <a:pt x="3" y="18"/>
                  </a:cubicBezTo>
                  <a:cubicBezTo>
                    <a:pt x="3" y="17"/>
                    <a:pt x="3" y="16"/>
                    <a:pt x="2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7" name="Freeform 12">
              <a:extLst>
                <a:ext uri="{FF2B5EF4-FFF2-40B4-BE49-F238E27FC236}">
                  <a16:creationId xmlns:a16="http://schemas.microsoft.com/office/drawing/2014/main" id="{980C64FE-44A3-C451-4DE1-DA5E9D5704C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59585" y="3055962"/>
              <a:ext cx="1154113" cy="500062"/>
            </a:xfrm>
            <a:custGeom>
              <a:avLst/>
              <a:gdLst>
                <a:gd name="T0" fmla="*/ 770 w 781"/>
                <a:gd name="T1" fmla="*/ 90 h 337"/>
                <a:gd name="T2" fmla="*/ 745 w 781"/>
                <a:gd name="T3" fmla="*/ 99 h 337"/>
                <a:gd name="T4" fmla="*/ 705 w 781"/>
                <a:gd name="T5" fmla="*/ 105 h 337"/>
                <a:gd name="T6" fmla="*/ 672 w 781"/>
                <a:gd name="T7" fmla="*/ 104 h 337"/>
                <a:gd name="T8" fmla="*/ 667 w 781"/>
                <a:gd name="T9" fmla="*/ 104 h 337"/>
                <a:gd name="T10" fmla="*/ 660 w 781"/>
                <a:gd name="T11" fmla="*/ 104 h 337"/>
                <a:gd name="T12" fmla="*/ 654 w 781"/>
                <a:gd name="T13" fmla="*/ 104 h 337"/>
                <a:gd name="T14" fmla="*/ 631 w 781"/>
                <a:gd name="T15" fmla="*/ 111 h 337"/>
                <a:gd name="T16" fmla="*/ 629 w 781"/>
                <a:gd name="T17" fmla="*/ 113 h 337"/>
                <a:gd name="T18" fmla="*/ 629 w 781"/>
                <a:gd name="T19" fmla="*/ 116 h 337"/>
                <a:gd name="T20" fmla="*/ 628 w 781"/>
                <a:gd name="T21" fmla="*/ 186 h 337"/>
                <a:gd name="T22" fmla="*/ 600 w 781"/>
                <a:gd name="T23" fmla="*/ 188 h 337"/>
                <a:gd name="T24" fmla="*/ 422 w 781"/>
                <a:gd name="T25" fmla="*/ 190 h 337"/>
                <a:gd name="T26" fmla="*/ 164 w 781"/>
                <a:gd name="T27" fmla="*/ 16 h 337"/>
                <a:gd name="T28" fmla="*/ 174 w 781"/>
                <a:gd name="T29" fmla="*/ 147 h 337"/>
                <a:gd name="T30" fmla="*/ 160 w 781"/>
                <a:gd name="T31" fmla="*/ 117 h 337"/>
                <a:gd name="T32" fmla="*/ 151 w 781"/>
                <a:gd name="T33" fmla="*/ 112 h 337"/>
                <a:gd name="T34" fmla="*/ 147 w 781"/>
                <a:gd name="T35" fmla="*/ 111 h 337"/>
                <a:gd name="T36" fmla="*/ 144 w 781"/>
                <a:gd name="T37" fmla="*/ 111 h 337"/>
                <a:gd name="T38" fmla="*/ 141 w 781"/>
                <a:gd name="T39" fmla="*/ 110 h 337"/>
                <a:gd name="T40" fmla="*/ 136 w 781"/>
                <a:gd name="T41" fmla="*/ 110 h 337"/>
                <a:gd name="T42" fmla="*/ 132 w 781"/>
                <a:gd name="T43" fmla="*/ 110 h 337"/>
                <a:gd name="T44" fmla="*/ 127 w 781"/>
                <a:gd name="T45" fmla="*/ 110 h 337"/>
                <a:gd name="T46" fmla="*/ 119 w 781"/>
                <a:gd name="T47" fmla="*/ 111 h 337"/>
                <a:gd name="T48" fmla="*/ 108 w 781"/>
                <a:gd name="T49" fmla="*/ 112 h 337"/>
                <a:gd name="T50" fmla="*/ 72 w 781"/>
                <a:gd name="T51" fmla="*/ 116 h 337"/>
                <a:gd name="T52" fmla="*/ 24 w 781"/>
                <a:gd name="T53" fmla="*/ 113 h 337"/>
                <a:gd name="T54" fmla="*/ 7 w 781"/>
                <a:gd name="T55" fmla="*/ 107 h 337"/>
                <a:gd name="T56" fmla="*/ 15 w 781"/>
                <a:gd name="T57" fmla="*/ 240 h 337"/>
                <a:gd name="T58" fmla="*/ 24 w 781"/>
                <a:gd name="T59" fmla="*/ 248 h 337"/>
                <a:gd name="T60" fmla="*/ 32 w 781"/>
                <a:gd name="T61" fmla="*/ 251 h 337"/>
                <a:gd name="T62" fmla="*/ 42 w 781"/>
                <a:gd name="T63" fmla="*/ 253 h 337"/>
                <a:gd name="T64" fmla="*/ 52 w 781"/>
                <a:gd name="T65" fmla="*/ 255 h 337"/>
                <a:gd name="T66" fmla="*/ 59 w 781"/>
                <a:gd name="T67" fmla="*/ 255 h 337"/>
                <a:gd name="T68" fmla="*/ 70 w 781"/>
                <a:gd name="T69" fmla="*/ 256 h 337"/>
                <a:gd name="T70" fmla="*/ 79 w 781"/>
                <a:gd name="T71" fmla="*/ 256 h 337"/>
                <a:gd name="T72" fmla="*/ 90 w 781"/>
                <a:gd name="T73" fmla="*/ 255 h 337"/>
                <a:gd name="T74" fmla="*/ 108 w 781"/>
                <a:gd name="T75" fmla="*/ 253 h 337"/>
                <a:gd name="T76" fmla="*/ 356 w 781"/>
                <a:gd name="T77" fmla="*/ 336 h 337"/>
                <a:gd name="T78" fmla="*/ 599 w 781"/>
                <a:gd name="T79" fmla="*/ 334 h 337"/>
                <a:gd name="T80" fmla="*/ 616 w 781"/>
                <a:gd name="T81" fmla="*/ 333 h 337"/>
                <a:gd name="T82" fmla="*/ 628 w 781"/>
                <a:gd name="T83" fmla="*/ 333 h 337"/>
                <a:gd name="T84" fmla="*/ 637 w 781"/>
                <a:gd name="T85" fmla="*/ 332 h 337"/>
                <a:gd name="T86" fmla="*/ 647 w 781"/>
                <a:gd name="T87" fmla="*/ 330 h 337"/>
                <a:gd name="T88" fmla="*/ 652 w 781"/>
                <a:gd name="T89" fmla="*/ 327 h 337"/>
                <a:gd name="T90" fmla="*/ 657 w 781"/>
                <a:gd name="T91" fmla="*/ 325 h 337"/>
                <a:gd name="T92" fmla="*/ 657 w 781"/>
                <a:gd name="T93" fmla="*/ 325 h 337"/>
                <a:gd name="T94" fmla="*/ 658 w 781"/>
                <a:gd name="T95" fmla="*/ 324 h 337"/>
                <a:gd name="T96" fmla="*/ 658 w 781"/>
                <a:gd name="T97" fmla="*/ 323 h 337"/>
                <a:gd name="T98" fmla="*/ 658 w 781"/>
                <a:gd name="T99" fmla="*/ 322 h 337"/>
                <a:gd name="T100" fmla="*/ 665 w 781"/>
                <a:gd name="T101" fmla="*/ 243 h 337"/>
                <a:gd name="T102" fmla="*/ 684 w 781"/>
                <a:gd name="T103" fmla="*/ 244 h 337"/>
                <a:gd name="T104" fmla="*/ 695 w 781"/>
                <a:gd name="T105" fmla="*/ 245 h 337"/>
                <a:gd name="T106" fmla="*/ 703 w 781"/>
                <a:gd name="T107" fmla="*/ 245 h 337"/>
                <a:gd name="T108" fmla="*/ 709 w 781"/>
                <a:gd name="T109" fmla="*/ 245 h 337"/>
                <a:gd name="T110" fmla="*/ 718 w 781"/>
                <a:gd name="T111" fmla="*/ 244 h 337"/>
                <a:gd name="T112" fmla="*/ 737 w 781"/>
                <a:gd name="T113" fmla="*/ 241 h 337"/>
                <a:gd name="T114" fmla="*/ 758 w 781"/>
                <a:gd name="T115" fmla="*/ 235 h 337"/>
                <a:gd name="T116" fmla="*/ 767 w 781"/>
                <a:gd name="T117" fmla="*/ 232 h 337"/>
                <a:gd name="T118" fmla="*/ 773 w 781"/>
                <a:gd name="T119" fmla="*/ 229 h 337"/>
                <a:gd name="T120" fmla="*/ 777 w 781"/>
                <a:gd name="T121" fmla="*/ 226 h 337"/>
                <a:gd name="T122" fmla="*/ 779 w 781"/>
                <a:gd name="T123" fmla="*/ 223 h 337"/>
                <a:gd name="T124" fmla="*/ 781 w 781"/>
                <a:gd name="T125" fmla="*/ 21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1" h="337">
                  <a:moveTo>
                    <a:pt x="781" y="217"/>
                  </a:moveTo>
                  <a:cubicBezTo>
                    <a:pt x="778" y="79"/>
                    <a:pt x="778" y="79"/>
                    <a:pt x="778" y="79"/>
                  </a:cubicBezTo>
                  <a:cubicBezTo>
                    <a:pt x="778" y="80"/>
                    <a:pt x="778" y="81"/>
                    <a:pt x="778" y="81"/>
                  </a:cubicBezTo>
                  <a:cubicBezTo>
                    <a:pt x="778" y="81"/>
                    <a:pt x="778" y="81"/>
                    <a:pt x="778" y="81"/>
                  </a:cubicBezTo>
                  <a:cubicBezTo>
                    <a:pt x="777" y="82"/>
                    <a:pt x="777" y="83"/>
                    <a:pt x="777" y="84"/>
                  </a:cubicBezTo>
                  <a:cubicBezTo>
                    <a:pt x="776" y="84"/>
                    <a:pt x="776" y="85"/>
                    <a:pt x="775" y="86"/>
                  </a:cubicBezTo>
                  <a:cubicBezTo>
                    <a:pt x="775" y="86"/>
                    <a:pt x="775" y="86"/>
                    <a:pt x="775" y="86"/>
                  </a:cubicBezTo>
                  <a:cubicBezTo>
                    <a:pt x="774" y="86"/>
                    <a:pt x="774" y="87"/>
                    <a:pt x="773" y="88"/>
                  </a:cubicBezTo>
                  <a:cubicBezTo>
                    <a:pt x="773" y="88"/>
                    <a:pt x="773" y="88"/>
                    <a:pt x="773" y="88"/>
                  </a:cubicBezTo>
                  <a:cubicBezTo>
                    <a:pt x="772" y="89"/>
                    <a:pt x="771" y="89"/>
                    <a:pt x="770" y="90"/>
                  </a:cubicBezTo>
                  <a:cubicBezTo>
                    <a:pt x="770" y="90"/>
                    <a:pt x="770" y="90"/>
                    <a:pt x="770" y="90"/>
                  </a:cubicBezTo>
                  <a:cubicBezTo>
                    <a:pt x="769" y="91"/>
                    <a:pt x="767" y="91"/>
                    <a:pt x="766" y="92"/>
                  </a:cubicBezTo>
                  <a:cubicBezTo>
                    <a:pt x="766" y="92"/>
                    <a:pt x="766" y="92"/>
                    <a:pt x="766" y="92"/>
                  </a:cubicBezTo>
                  <a:cubicBezTo>
                    <a:pt x="765" y="92"/>
                    <a:pt x="765" y="93"/>
                    <a:pt x="764" y="93"/>
                  </a:cubicBezTo>
                  <a:cubicBezTo>
                    <a:pt x="764" y="93"/>
                    <a:pt x="764" y="93"/>
                    <a:pt x="764" y="93"/>
                  </a:cubicBezTo>
                  <a:cubicBezTo>
                    <a:pt x="763" y="93"/>
                    <a:pt x="762" y="94"/>
                    <a:pt x="762" y="94"/>
                  </a:cubicBezTo>
                  <a:cubicBezTo>
                    <a:pt x="761" y="94"/>
                    <a:pt x="761" y="94"/>
                    <a:pt x="761" y="94"/>
                  </a:cubicBezTo>
                  <a:cubicBezTo>
                    <a:pt x="760" y="94"/>
                    <a:pt x="760" y="95"/>
                    <a:pt x="759" y="95"/>
                  </a:cubicBezTo>
                  <a:cubicBezTo>
                    <a:pt x="759" y="95"/>
                    <a:pt x="759" y="95"/>
                    <a:pt x="759" y="95"/>
                  </a:cubicBezTo>
                  <a:cubicBezTo>
                    <a:pt x="758" y="95"/>
                    <a:pt x="757" y="96"/>
                    <a:pt x="756" y="96"/>
                  </a:cubicBezTo>
                  <a:cubicBezTo>
                    <a:pt x="754" y="96"/>
                    <a:pt x="752" y="97"/>
                    <a:pt x="750" y="98"/>
                  </a:cubicBezTo>
                  <a:cubicBezTo>
                    <a:pt x="748" y="98"/>
                    <a:pt x="747" y="98"/>
                    <a:pt x="745" y="99"/>
                  </a:cubicBezTo>
                  <a:cubicBezTo>
                    <a:pt x="744" y="99"/>
                    <a:pt x="742" y="100"/>
                    <a:pt x="741" y="100"/>
                  </a:cubicBezTo>
                  <a:cubicBezTo>
                    <a:pt x="740" y="100"/>
                    <a:pt x="738" y="101"/>
                    <a:pt x="737" y="101"/>
                  </a:cubicBezTo>
                  <a:cubicBezTo>
                    <a:pt x="735" y="101"/>
                    <a:pt x="734" y="101"/>
                    <a:pt x="733" y="102"/>
                  </a:cubicBezTo>
                  <a:cubicBezTo>
                    <a:pt x="732" y="102"/>
                    <a:pt x="730" y="102"/>
                    <a:pt x="729" y="102"/>
                  </a:cubicBezTo>
                  <a:cubicBezTo>
                    <a:pt x="728" y="103"/>
                    <a:pt x="727" y="103"/>
                    <a:pt x="726" y="103"/>
                  </a:cubicBezTo>
                  <a:cubicBezTo>
                    <a:pt x="724" y="103"/>
                    <a:pt x="723" y="104"/>
                    <a:pt x="722" y="104"/>
                  </a:cubicBezTo>
                  <a:cubicBezTo>
                    <a:pt x="720" y="104"/>
                    <a:pt x="719" y="104"/>
                    <a:pt x="717" y="104"/>
                  </a:cubicBezTo>
                  <a:cubicBezTo>
                    <a:pt x="717" y="104"/>
                    <a:pt x="717" y="104"/>
                    <a:pt x="717" y="104"/>
                  </a:cubicBezTo>
                  <a:cubicBezTo>
                    <a:pt x="715" y="105"/>
                    <a:pt x="713" y="105"/>
                    <a:pt x="711" y="105"/>
                  </a:cubicBezTo>
                  <a:cubicBezTo>
                    <a:pt x="711" y="105"/>
                    <a:pt x="711" y="105"/>
                    <a:pt x="711" y="105"/>
                  </a:cubicBezTo>
                  <a:cubicBezTo>
                    <a:pt x="709" y="105"/>
                    <a:pt x="707" y="105"/>
                    <a:pt x="705" y="105"/>
                  </a:cubicBezTo>
                  <a:cubicBezTo>
                    <a:pt x="705" y="105"/>
                    <a:pt x="705" y="105"/>
                    <a:pt x="705" y="105"/>
                  </a:cubicBezTo>
                  <a:cubicBezTo>
                    <a:pt x="703" y="106"/>
                    <a:pt x="701" y="106"/>
                    <a:pt x="699" y="106"/>
                  </a:cubicBezTo>
                  <a:cubicBezTo>
                    <a:pt x="697" y="106"/>
                    <a:pt x="695" y="106"/>
                    <a:pt x="693" y="106"/>
                  </a:cubicBezTo>
                  <a:cubicBezTo>
                    <a:pt x="690" y="106"/>
                    <a:pt x="688" y="105"/>
                    <a:pt x="686" y="105"/>
                  </a:cubicBezTo>
                  <a:cubicBezTo>
                    <a:pt x="686" y="105"/>
                    <a:pt x="686" y="105"/>
                    <a:pt x="686" y="105"/>
                  </a:cubicBezTo>
                  <a:cubicBezTo>
                    <a:pt x="684" y="105"/>
                    <a:pt x="682" y="105"/>
                    <a:pt x="680" y="105"/>
                  </a:cubicBezTo>
                  <a:cubicBezTo>
                    <a:pt x="679" y="105"/>
                    <a:pt x="679" y="105"/>
                    <a:pt x="679" y="105"/>
                  </a:cubicBezTo>
                  <a:cubicBezTo>
                    <a:pt x="677" y="105"/>
                    <a:pt x="675" y="105"/>
                    <a:pt x="673" y="104"/>
                  </a:cubicBezTo>
                  <a:cubicBezTo>
                    <a:pt x="673" y="104"/>
                    <a:pt x="673" y="104"/>
                    <a:pt x="673" y="104"/>
                  </a:cubicBezTo>
                  <a:cubicBezTo>
                    <a:pt x="673" y="104"/>
                    <a:pt x="673" y="104"/>
                    <a:pt x="673" y="104"/>
                  </a:cubicBezTo>
                  <a:cubicBezTo>
                    <a:pt x="672" y="104"/>
                    <a:pt x="672" y="104"/>
                    <a:pt x="672" y="104"/>
                  </a:cubicBezTo>
                  <a:cubicBezTo>
                    <a:pt x="672" y="104"/>
                    <a:pt x="672" y="104"/>
                    <a:pt x="672" y="104"/>
                  </a:cubicBezTo>
                  <a:cubicBezTo>
                    <a:pt x="671" y="104"/>
                    <a:pt x="671" y="104"/>
                    <a:pt x="671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69" y="104"/>
                    <a:pt x="669" y="104"/>
                    <a:pt x="669" y="104"/>
                  </a:cubicBezTo>
                  <a:cubicBezTo>
                    <a:pt x="669" y="104"/>
                    <a:pt x="669" y="104"/>
                    <a:pt x="669" y="104"/>
                  </a:cubicBezTo>
                  <a:cubicBezTo>
                    <a:pt x="668" y="104"/>
                    <a:pt x="668" y="104"/>
                    <a:pt x="668" y="104"/>
                  </a:cubicBezTo>
                  <a:cubicBezTo>
                    <a:pt x="667" y="104"/>
                    <a:pt x="667" y="104"/>
                    <a:pt x="667" y="104"/>
                  </a:cubicBezTo>
                  <a:cubicBezTo>
                    <a:pt x="667" y="104"/>
                    <a:pt x="667" y="104"/>
                    <a:pt x="667" y="104"/>
                  </a:cubicBezTo>
                  <a:cubicBezTo>
                    <a:pt x="667" y="104"/>
                    <a:pt x="667" y="104"/>
                    <a:pt x="667" y="104"/>
                  </a:cubicBezTo>
                  <a:cubicBezTo>
                    <a:pt x="666" y="104"/>
                    <a:pt x="666" y="104"/>
                    <a:pt x="666" y="104"/>
                  </a:cubicBezTo>
                  <a:cubicBezTo>
                    <a:pt x="665" y="104"/>
                    <a:pt x="665" y="104"/>
                    <a:pt x="665" y="104"/>
                  </a:cubicBezTo>
                  <a:cubicBezTo>
                    <a:pt x="664" y="104"/>
                    <a:pt x="664" y="104"/>
                    <a:pt x="664" y="104"/>
                  </a:cubicBezTo>
                  <a:cubicBezTo>
                    <a:pt x="664" y="104"/>
                    <a:pt x="664" y="104"/>
                    <a:pt x="664" y="104"/>
                  </a:cubicBezTo>
                  <a:cubicBezTo>
                    <a:pt x="663" y="104"/>
                    <a:pt x="663" y="104"/>
                    <a:pt x="663" y="104"/>
                  </a:cubicBezTo>
                  <a:cubicBezTo>
                    <a:pt x="662" y="104"/>
                    <a:pt x="662" y="104"/>
                    <a:pt x="662" y="104"/>
                  </a:cubicBezTo>
                  <a:cubicBezTo>
                    <a:pt x="662" y="104"/>
                    <a:pt x="662" y="104"/>
                    <a:pt x="662" y="104"/>
                  </a:cubicBezTo>
                  <a:cubicBezTo>
                    <a:pt x="661" y="104"/>
                    <a:pt x="661" y="104"/>
                    <a:pt x="661" y="104"/>
                  </a:cubicBezTo>
                  <a:cubicBezTo>
                    <a:pt x="661" y="104"/>
                    <a:pt x="661" y="104"/>
                    <a:pt x="661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59" y="104"/>
                    <a:pt x="659" y="104"/>
                    <a:pt x="659" y="104"/>
                  </a:cubicBezTo>
                  <a:cubicBezTo>
                    <a:pt x="659" y="104"/>
                    <a:pt x="659" y="104"/>
                    <a:pt x="659" y="104"/>
                  </a:cubicBezTo>
                  <a:cubicBezTo>
                    <a:pt x="658" y="104"/>
                    <a:pt x="658" y="104"/>
                    <a:pt x="658" y="104"/>
                  </a:cubicBezTo>
                  <a:cubicBezTo>
                    <a:pt x="657" y="104"/>
                    <a:pt x="657" y="104"/>
                    <a:pt x="657" y="104"/>
                  </a:cubicBezTo>
                  <a:cubicBezTo>
                    <a:pt x="656" y="104"/>
                    <a:pt x="656" y="104"/>
                    <a:pt x="656" y="104"/>
                  </a:cubicBezTo>
                  <a:cubicBezTo>
                    <a:pt x="656" y="104"/>
                    <a:pt x="656" y="104"/>
                    <a:pt x="656" y="104"/>
                  </a:cubicBezTo>
                  <a:cubicBezTo>
                    <a:pt x="655" y="104"/>
                    <a:pt x="655" y="104"/>
                    <a:pt x="655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3" y="104"/>
                    <a:pt x="653" y="104"/>
                    <a:pt x="653" y="104"/>
                  </a:cubicBezTo>
                  <a:cubicBezTo>
                    <a:pt x="652" y="104"/>
                    <a:pt x="652" y="104"/>
                    <a:pt x="652" y="104"/>
                  </a:cubicBezTo>
                  <a:cubicBezTo>
                    <a:pt x="652" y="105"/>
                    <a:pt x="652" y="105"/>
                    <a:pt x="652" y="105"/>
                  </a:cubicBezTo>
                  <a:cubicBezTo>
                    <a:pt x="651" y="105"/>
                    <a:pt x="651" y="105"/>
                    <a:pt x="651" y="105"/>
                  </a:cubicBezTo>
                  <a:cubicBezTo>
                    <a:pt x="648" y="0"/>
                    <a:pt x="648" y="0"/>
                    <a:pt x="648" y="0"/>
                  </a:cubicBezTo>
                  <a:cubicBezTo>
                    <a:pt x="629" y="51"/>
                    <a:pt x="629" y="51"/>
                    <a:pt x="629" y="51"/>
                  </a:cubicBezTo>
                  <a:cubicBezTo>
                    <a:pt x="631" y="111"/>
                    <a:pt x="631" y="111"/>
                    <a:pt x="631" y="111"/>
                  </a:cubicBezTo>
                  <a:cubicBezTo>
                    <a:pt x="631" y="111"/>
                    <a:pt x="631" y="111"/>
                    <a:pt x="631" y="111"/>
                  </a:cubicBezTo>
                  <a:cubicBezTo>
                    <a:pt x="631" y="111"/>
                    <a:pt x="631" y="111"/>
                    <a:pt x="631" y="111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3"/>
                    <a:pt x="630" y="113"/>
                    <a:pt x="630" y="113"/>
                  </a:cubicBezTo>
                  <a:cubicBezTo>
                    <a:pt x="629" y="113"/>
                    <a:pt x="629" y="113"/>
                    <a:pt x="629" y="113"/>
                  </a:cubicBezTo>
                  <a:cubicBezTo>
                    <a:pt x="629" y="113"/>
                    <a:pt x="629" y="113"/>
                    <a:pt x="629" y="113"/>
                  </a:cubicBezTo>
                  <a:cubicBezTo>
                    <a:pt x="629" y="113"/>
                    <a:pt x="629" y="113"/>
                    <a:pt x="629" y="113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7"/>
                    <a:pt x="629" y="117"/>
                    <a:pt x="629" y="117"/>
                  </a:cubicBezTo>
                  <a:cubicBezTo>
                    <a:pt x="629" y="117"/>
                    <a:pt x="629" y="117"/>
                    <a:pt x="629" y="117"/>
                  </a:cubicBezTo>
                  <a:cubicBezTo>
                    <a:pt x="629" y="117"/>
                    <a:pt x="629" y="117"/>
                    <a:pt x="629" y="117"/>
                  </a:cubicBezTo>
                  <a:cubicBezTo>
                    <a:pt x="631" y="186"/>
                    <a:pt x="631" y="186"/>
                    <a:pt x="631" y="186"/>
                  </a:cubicBezTo>
                  <a:cubicBezTo>
                    <a:pt x="631" y="186"/>
                    <a:pt x="631" y="186"/>
                    <a:pt x="631" y="186"/>
                  </a:cubicBezTo>
                  <a:cubicBezTo>
                    <a:pt x="630" y="186"/>
                    <a:pt x="630" y="186"/>
                    <a:pt x="630" y="186"/>
                  </a:cubicBezTo>
                  <a:cubicBezTo>
                    <a:pt x="630" y="186"/>
                    <a:pt x="630" y="186"/>
                    <a:pt x="630" y="186"/>
                  </a:cubicBezTo>
                  <a:cubicBezTo>
                    <a:pt x="629" y="186"/>
                    <a:pt x="629" y="186"/>
                    <a:pt x="628" y="186"/>
                  </a:cubicBezTo>
                  <a:cubicBezTo>
                    <a:pt x="628" y="186"/>
                    <a:pt x="628" y="186"/>
                    <a:pt x="628" y="186"/>
                  </a:cubicBezTo>
                  <a:cubicBezTo>
                    <a:pt x="626" y="186"/>
                    <a:pt x="625" y="186"/>
                    <a:pt x="623" y="187"/>
                  </a:cubicBezTo>
                  <a:cubicBezTo>
                    <a:pt x="623" y="187"/>
                    <a:pt x="623" y="187"/>
                    <a:pt x="623" y="187"/>
                  </a:cubicBezTo>
                  <a:cubicBezTo>
                    <a:pt x="622" y="187"/>
                    <a:pt x="621" y="187"/>
                    <a:pt x="620" y="187"/>
                  </a:cubicBezTo>
                  <a:cubicBezTo>
                    <a:pt x="619" y="187"/>
                    <a:pt x="618" y="187"/>
                    <a:pt x="617" y="187"/>
                  </a:cubicBezTo>
                  <a:cubicBezTo>
                    <a:pt x="616" y="187"/>
                    <a:pt x="616" y="187"/>
                    <a:pt x="616" y="187"/>
                  </a:cubicBezTo>
                  <a:cubicBezTo>
                    <a:pt x="614" y="187"/>
                    <a:pt x="612" y="187"/>
                    <a:pt x="610" y="187"/>
                  </a:cubicBezTo>
                  <a:cubicBezTo>
                    <a:pt x="609" y="187"/>
                    <a:pt x="609" y="187"/>
                    <a:pt x="608" y="187"/>
                  </a:cubicBezTo>
                  <a:cubicBezTo>
                    <a:pt x="608" y="188"/>
                    <a:pt x="607" y="188"/>
                    <a:pt x="606" y="188"/>
                  </a:cubicBezTo>
                  <a:cubicBezTo>
                    <a:pt x="606" y="188"/>
                    <a:pt x="605" y="188"/>
                    <a:pt x="604" y="188"/>
                  </a:cubicBezTo>
                  <a:cubicBezTo>
                    <a:pt x="604" y="188"/>
                    <a:pt x="603" y="188"/>
                    <a:pt x="602" y="188"/>
                  </a:cubicBezTo>
                  <a:cubicBezTo>
                    <a:pt x="601" y="188"/>
                    <a:pt x="601" y="188"/>
                    <a:pt x="600" y="188"/>
                  </a:cubicBezTo>
                  <a:cubicBezTo>
                    <a:pt x="599" y="188"/>
                    <a:pt x="599" y="188"/>
                    <a:pt x="598" y="188"/>
                  </a:cubicBezTo>
                  <a:cubicBezTo>
                    <a:pt x="597" y="188"/>
                    <a:pt x="597" y="188"/>
                    <a:pt x="596" y="188"/>
                  </a:cubicBezTo>
                  <a:cubicBezTo>
                    <a:pt x="595" y="188"/>
                    <a:pt x="594" y="188"/>
                    <a:pt x="593" y="188"/>
                  </a:cubicBezTo>
                  <a:cubicBezTo>
                    <a:pt x="592" y="188"/>
                    <a:pt x="591" y="188"/>
                    <a:pt x="591" y="188"/>
                  </a:cubicBezTo>
                  <a:cubicBezTo>
                    <a:pt x="589" y="188"/>
                    <a:pt x="588" y="188"/>
                    <a:pt x="586" y="188"/>
                  </a:cubicBezTo>
                  <a:cubicBezTo>
                    <a:pt x="585" y="188"/>
                    <a:pt x="585" y="188"/>
                    <a:pt x="584" y="188"/>
                  </a:cubicBezTo>
                  <a:cubicBezTo>
                    <a:pt x="583" y="188"/>
                    <a:pt x="582" y="188"/>
                    <a:pt x="582" y="188"/>
                  </a:cubicBezTo>
                  <a:cubicBezTo>
                    <a:pt x="581" y="188"/>
                    <a:pt x="580" y="188"/>
                    <a:pt x="579" y="188"/>
                  </a:cubicBezTo>
                  <a:cubicBezTo>
                    <a:pt x="579" y="188"/>
                    <a:pt x="578" y="188"/>
                    <a:pt x="577" y="188"/>
                  </a:cubicBezTo>
                  <a:cubicBezTo>
                    <a:pt x="560" y="188"/>
                    <a:pt x="536" y="188"/>
                    <a:pt x="508" y="189"/>
                  </a:cubicBezTo>
                  <a:cubicBezTo>
                    <a:pt x="481" y="189"/>
                    <a:pt x="451" y="189"/>
                    <a:pt x="422" y="190"/>
                  </a:cubicBezTo>
                  <a:cubicBezTo>
                    <a:pt x="394" y="190"/>
                    <a:pt x="367" y="190"/>
                    <a:pt x="347" y="191"/>
                  </a:cubicBezTo>
                  <a:cubicBezTo>
                    <a:pt x="327" y="191"/>
                    <a:pt x="313" y="191"/>
                    <a:pt x="310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57"/>
                    <a:pt x="176" y="57"/>
                    <a:pt x="176" y="57"/>
                  </a:cubicBezTo>
                  <a:cubicBezTo>
                    <a:pt x="175" y="55"/>
                    <a:pt x="173" y="50"/>
                    <a:pt x="172" y="45"/>
                  </a:cubicBezTo>
                  <a:cubicBezTo>
                    <a:pt x="170" y="41"/>
                    <a:pt x="169" y="35"/>
                    <a:pt x="167" y="30"/>
                  </a:cubicBezTo>
                  <a:cubicBezTo>
                    <a:pt x="166" y="25"/>
                    <a:pt x="165" y="20"/>
                    <a:pt x="164" y="16"/>
                  </a:cubicBezTo>
                  <a:cubicBezTo>
                    <a:pt x="163" y="13"/>
                    <a:pt x="163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6" y="53"/>
                    <a:pt x="169" y="97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73" y="140"/>
                    <a:pt x="173" y="140"/>
                    <a:pt x="173" y="140"/>
                  </a:cubicBezTo>
                  <a:cubicBezTo>
                    <a:pt x="173" y="141"/>
                    <a:pt x="173" y="144"/>
                    <a:pt x="174" y="147"/>
                  </a:cubicBezTo>
                  <a:cubicBezTo>
                    <a:pt x="175" y="151"/>
                    <a:pt x="176" y="157"/>
                    <a:pt x="178" y="162"/>
                  </a:cubicBezTo>
                  <a:cubicBezTo>
                    <a:pt x="179" y="168"/>
                    <a:pt x="180" y="174"/>
                    <a:pt x="182" y="179"/>
                  </a:cubicBezTo>
                  <a:cubicBezTo>
                    <a:pt x="183" y="184"/>
                    <a:pt x="185" y="188"/>
                    <a:pt x="186" y="191"/>
                  </a:cubicBezTo>
                  <a:cubicBezTo>
                    <a:pt x="171" y="191"/>
                    <a:pt x="171" y="191"/>
                    <a:pt x="171" y="191"/>
                  </a:cubicBezTo>
                  <a:cubicBezTo>
                    <a:pt x="170" y="168"/>
                    <a:pt x="168" y="145"/>
                    <a:pt x="166" y="122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8"/>
                    <a:pt x="162" y="118"/>
                    <a:pt x="161" y="117"/>
                  </a:cubicBezTo>
                  <a:cubicBezTo>
                    <a:pt x="160" y="117"/>
                    <a:pt x="160" y="117"/>
                    <a:pt x="160" y="117"/>
                  </a:cubicBezTo>
                  <a:cubicBezTo>
                    <a:pt x="160" y="116"/>
                    <a:pt x="159" y="116"/>
                    <a:pt x="158" y="116"/>
                  </a:cubicBezTo>
                  <a:cubicBezTo>
                    <a:pt x="157" y="115"/>
                    <a:pt x="157" y="115"/>
                    <a:pt x="157" y="115"/>
                  </a:cubicBezTo>
                  <a:cubicBezTo>
                    <a:pt x="157" y="115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4" y="114"/>
                  </a:cubicBezTo>
                  <a:cubicBezTo>
                    <a:pt x="154" y="113"/>
                    <a:pt x="153" y="113"/>
                    <a:pt x="153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8" y="110"/>
                    <a:pt x="128" y="110"/>
                    <a:pt x="128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11"/>
                    <a:pt x="124" y="111"/>
                    <a:pt x="124" y="111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2" y="111"/>
                    <a:pt x="122" y="111"/>
                    <a:pt x="121" y="111"/>
                  </a:cubicBezTo>
                  <a:cubicBezTo>
                    <a:pt x="121" y="111"/>
                    <a:pt x="120" y="111"/>
                    <a:pt x="120" y="111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1"/>
                    <a:pt x="118" y="111"/>
                    <a:pt x="117" y="111"/>
                  </a:cubicBezTo>
                  <a:cubicBezTo>
                    <a:pt x="117" y="111"/>
                    <a:pt x="116" y="111"/>
                    <a:pt x="115" y="111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2"/>
                    <a:pt x="112" y="112"/>
                    <a:pt x="111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09" y="112"/>
                    <a:pt x="109" y="112"/>
                    <a:pt x="108" y="112"/>
                  </a:cubicBezTo>
                  <a:cubicBezTo>
                    <a:pt x="108" y="112"/>
                    <a:pt x="107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3" y="113"/>
                    <a:pt x="102" y="113"/>
                  </a:cubicBezTo>
                  <a:cubicBezTo>
                    <a:pt x="102" y="113"/>
                    <a:pt x="101" y="113"/>
                    <a:pt x="100" y="114"/>
                  </a:cubicBezTo>
                  <a:cubicBezTo>
                    <a:pt x="97" y="114"/>
                    <a:pt x="94" y="114"/>
                    <a:pt x="91" y="115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87" y="115"/>
                    <a:pt x="84" y="116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78" y="116"/>
                    <a:pt x="75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69" y="117"/>
                    <a:pt x="66" y="117"/>
                    <a:pt x="63" y="117"/>
                  </a:cubicBezTo>
                  <a:cubicBezTo>
                    <a:pt x="59" y="117"/>
                    <a:pt x="55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0" y="117"/>
                    <a:pt x="48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5" y="116"/>
                    <a:pt x="43" y="116"/>
                    <a:pt x="41" y="116"/>
                  </a:cubicBezTo>
                  <a:cubicBezTo>
                    <a:pt x="36" y="116"/>
                    <a:pt x="32" y="115"/>
                    <a:pt x="28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6" y="114"/>
                    <a:pt x="25" y="114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3"/>
                    <a:pt x="21" y="113"/>
                    <a:pt x="20" y="113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19" y="112"/>
                    <a:pt x="18" y="112"/>
                    <a:pt x="17" y="112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6" y="111"/>
                    <a:pt x="15" y="111"/>
                    <a:pt x="14" y="111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2" y="110"/>
                    <a:pt x="11" y="110"/>
                    <a:pt x="10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8"/>
                    <a:pt x="8" y="108"/>
                    <a:pt x="8" y="108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6" y="107"/>
                    <a:pt x="6" y="107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4" y="106"/>
                    <a:pt x="4" y="105"/>
                    <a:pt x="3" y="105"/>
                  </a:cubicBezTo>
                  <a:cubicBezTo>
                    <a:pt x="3" y="104"/>
                    <a:pt x="2" y="103"/>
                    <a:pt x="2" y="103"/>
                  </a:cubicBezTo>
                  <a:cubicBezTo>
                    <a:pt x="1" y="102"/>
                    <a:pt x="1" y="101"/>
                    <a:pt x="1" y="101"/>
                  </a:cubicBezTo>
                  <a:cubicBezTo>
                    <a:pt x="1" y="100"/>
                    <a:pt x="0" y="99"/>
                    <a:pt x="0" y="99"/>
                  </a:cubicBezTo>
                  <a:cubicBezTo>
                    <a:pt x="0" y="98"/>
                    <a:pt x="0" y="97"/>
                    <a:pt x="0" y="97"/>
                  </a:cubicBezTo>
                  <a:cubicBezTo>
                    <a:pt x="4" y="142"/>
                    <a:pt x="8" y="188"/>
                    <a:pt x="12" y="234"/>
                  </a:cubicBezTo>
                  <a:cubicBezTo>
                    <a:pt x="13" y="235"/>
                    <a:pt x="13" y="235"/>
                    <a:pt x="13" y="236"/>
                  </a:cubicBezTo>
                  <a:cubicBezTo>
                    <a:pt x="13" y="237"/>
                    <a:pt x="13" y="238"/>
                    <a:pt x="14" y="238"/>
                  </a:cubicBezTo>
                  <a:cubicBezTo>
                    <a:pt x="14" y="239"/>
                    <a:pt x="14" y="240"/>
                    <a:pt x="15" y="240"/>
                  </a:cubicBezTo>
                  <a:cubicBezTo>
                    <a:pt x="15" y="241"/>
                    <a:pt x="16" y="242"/>
                    <a:pt x="16" y="242"/>
                  </a:cubicBezTo>
                  <a:cubicBezTo>
                    <a:pt x="17" y="243"/>
                    <a:pt x="17" y="244"/>
                    <a:pt x="18" y="244"/>
                  </a:cubicBezTo>
                  <a:cubicBezTo>
                    <a:pt x="18" y="244"/>
                    <a:pt x="18" y="244"/>
                    <a:pt x="18" y="244"/>
                  </a:cubicBezTo>
                  <a:cubicBezTo>
                    <a:pt x="18" y="245"/>
                    <a:pt x="18" y="245"/>
                    <a:pt x="18" y="245"/>
                  </a:cubicBezTo>
                  <a:cubicBezTo>
                    <a:pt x="19" y="245"/>
                    <a:pt x="19" y="245"/>
                    <a:pt x="20" y="246"/>
                  </a:cubicBezTo>
                  <a:cubicBezTo>
                    <a:pt x="20" y="246"/>
                    <a:pt x="20" y="246"/>
                    <a:pt x="20" y="246"/>
                  </a:cubicBezTo>
                  <a:cubicBezTo>
                    <a:pt x="20" y="246"/>
                    <a:pt x="20" y="246"/>
                    <a:pt x="20" y="246"/>
                  </a:cubicBezTo>
                  <a:cubicBezTo>
                    <a:pt x="21" y="246"/>
                    <a:pt x="22" y="247"/>
                    <a:pt x="22" y="247"/>
                  </a:cubicBezTo>
                  <a:cubicBezTo>
                    <a:pt x="23" y="247"/>
                    <a:pt x="23" y="247"/>
                    <a:pt x="23" y="247"/>
                  </a:cubicBezTo>
                  <a:cubicBezTo>
                    <a:pt x="23" y="247"/>
                    <a:pt x="23" y="247"/>
                    <a:pt x="23" y="247"/>
                  </a:cubicBezTo>
                  <a:cubicBezTo>
                    <a:pt x="24" y="248"/>
                    <a:pt x="24" y="248"/>
                    <a:pt x="24" y="248"/>
                  </a:cubicBezTo>
                  <a:cubicBezTo>
                    <a:pt x="24" y="248"/>
                    <a:pt x="25" y="248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8" y="249"/>
                    <a:pt x="28" y="250"/>
                    <a:pt x="28" y="250"/>
                  </a:cubicBezTo>
                  <a:cubicBezTo>
                    <a:pt x="29" y="250"/>
                    <a:pt x="29" y="250"/>
                    <a:pt x="29" y="250"/>
                  </a:cubicBezTo>
                  <a:cubicBezTo>
                    <a:pt x="29" y="250"/>
                    <a:pt x="29" y="250"/>
                    <a:pt x="29" y="250"/>
                  </a:cubicBezTo>
                  <a:cubicBezTo>
                    <a:pt x="30" y="250"/>
                    <a:pt x="30" y="250"/>
                    <a:pt x="30" y="250"/>
                  </a:cubicBezTo>
                  <a:cubicBezTo>
                    <a:pt x="30" y="250"/>
                    <a:pt x="31" y="250"/>
                    <a:pt x="31" y="251"/>
                  </a:cubicBezTo>
                  <a:cubicBezTo>
                    <a:pt x="31" y="251"/>
                    <a:pt x="32" y="251"/>
                    <a:pt x="32" y="251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4" y="251"/>
                    <a:pt x="34" y="251"/>
                    <a:pt x="34" y="252"/>
                  </a:cubicBezTo>
                  <a:cubicBezTo>
                    <a:pt x="35" y="252"/>
                    <a:pt x="35" y="252"/>
                    <a:pt x="36" y="252"/>
                  </a:cubicBezTo>
                  <a:cubicBezTo>
                    <a:pt x="36" y="252"/>
                    <a:pt x="36" y="252"/>
                    <a:pt x="37" y="252"/>
                  </a:cubicBezTo>
                  <a:cubicBezTo>
                    <a:pt x="37" y="252"/>
                    <a:pt x="37" y="252"/>
                    <a:pt x="38" y="252"/>
                  </a:cubicBezTo>
                  <a:cubicBezTo>
                    <a:pt x="38" y="252"/>
                    <a:pt x="39" y="253"/>
                    <a:pt x="39" y="253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0" y="253"/>
                    <a:pt x="41" y="253"/>
                    <a:pt x="41" y="253"/>
                  </a:cubicBezTo>
                  <a:cubicBezTo>
                    <a:pt x="42" y="253"/>
                    <a:pt x="42" y="253"/>
                    <a:pt x="42" y="253"/>
                  </a:cubicBezTo>
                  <a:cubicBezTo>
                    <a:pt x="43" y="253"/>
                    <a:pt x="43" y="253"/>
                    <a:pt x="43" y="253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45" y="254"/>
                    <a:pt x="45" y="254"/>
                    <a:pt x="45" y="254"/>
                  </a:cubicBezTo>
                  <a:cubicBezTo>
                    <a:pt x="46" y="254"/>
                    <a:pt x="46" y="254"/>
                    <a:pt x="46" y="254"/>
                  </a:cubicBezTo>
                  <a:cubicBezTo>
                    <a:pt x="46" y="254"/>
                    <a:pt x="46" y="254"/>
                    <a:pt x="47" y="254"/>
                  </a:cubicBezTo>
                  <a:cubicBezTo>
                    <a:pt x="47" y="254"/>
                    <a:pt x="47" y="254"/>
                    <a:pt x="48" y="254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50" y="254"/>
                    <a:pt x="50" y="254"/>
                    <a:pt x="50" y="254"/>
                  </a:cubicBezTo>
                  <a:cubicBezTo>
                    <a:pt x="50" y="255"/>
                    <a:pt x="51" y="255"/>
                    <a:pt x="51" y="255"/>
                  </a:cubicBezTo>
                  <a:cubicBezTo>
                    <a:pt x="51" y="255"/>
                    <a:pt x="52" y="255"/>
                    <a:pt x="52" y="255"/>
                  </a:cubicBezTo>
                  <a:cubicBezTo>
                    <a:pt x="53" y="255"/>
                    <a:pt x="53" y="255"/>
                    <a:pt x="53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5" y="255"/>
                    <a:pt x="55" y="255"/>
                    <a:pt x="56" y="255"/>
                  </a:cubicBezTo>
                  <a:cubicBezTo>
                    <a:pt x="56" y="255"/>
                    <a:pt x="56" y="255"/>
                    <a:pt x="57" y="255"/>
                  </a:cubicBezTo>
                  <a:cubicBezTo>
                    <a:pt x="57" y="255"/>
                    <a:pt x="57" y="255"/>
                    <a:pt x="58" y="255"/>
                  </a:cubicBezTo>
                  <a:cubicBezTo>
                    <a:pt x="58" y="255"/>
                    <a:pt x="58" y="255"/>
                    <a:pt x="58" y="255"/>
                  </a:cubicBezTo>
                  <a:cubicBezTo>
                    <a:pt x="58" y="255"/>
                    <a:pt x="58" y="255"/>
                    <a:pt x="58" y="255"/>
                  </a:cubicBezTo>
                  <a:cubicBezTo>
                    <a:pt x="58" y="255"/>
                    <a:pt x="59" y="255"/>
                    <a:pt x="59" y="255"/>
                  </a:cubicBezTo>
                  <a:cubicBezTo>
                    <a:pt x="59" y="255"/>
                    <a:pt x="60" y="255"/>
                    <a:pt x="60" y="255"/>
                  </a:cubicBezTo>
                  <a:cubicBezTo>
                    <a:pt x="61" y="255"/>
                    <a:pt x="61" y="255"/>
                    <a:pt x="61" y="255"/>
                  </a:cubicBezTo>
                  <a:cubicBezTo>
                    <a:pt x="62" y="255"/>
                    <a:pt x="62" y="256"/>
                    <a:pt x="62" y="256"/>
                  </a:cubicBezTo>
                  <a:cubicBezTo>
                    <a:pt x="63" y="256"/>
                    <a:pt x="63" y="256"/>
                    <a:pt x="64" y="256"/>
                  </a:cubicBezTo>
                  <a:cubicBezTo>
                    <a:pt x="64" y="256"/>
                    <a:pt x="64" y="256"/>
                    <a:pt x="65" y="256"/>
                  </a:cubicBezTo>
                  <a:cubicBezTo>
                    <a:pt x="65" y="256"/>
                    <a:pt x="66" y="256"/>
                    <a:pt x="66" y="256"/>
                  </a:cubicBezTo>
                  <a:cubicBezTo>
                    <a:pt x="66" y="256"/>
                    <a:pt x="67" y="256"/>
                    <a:pt x="67" y="256"/>
                  </a:cubicBezTo>
                  <a:cubicBezTo>
                    <a:pt x="68" y="256"/>
                    <a:pt x="68" y="256"/>
                    <a:pt x="68" y="256"/>
                  </a:cubicBezTo>
                  <a:cubicBezTo>
                    <a:pt x="69" y="256"/>
                    <a:pt x="69" y="256"/>
                    <a:pt x="69" y="256"/>
                  </a:cubicBezTo>
                  <a:cubicBezTo>
                    <a:pt x="69" y="256"/>
                    <a:pt x="69" y="256"/>
                    <a:pt x="69" y="256"/>
                  </a:cubicBezTo>
                  <a:cubicBezTo>
                    <a:pt x="70" y="256"/>
                    <a:pt x="70" y="256"/>
                    <a:pt x="70" y="256"/>
                  </a:cubicBezTo>
                  <a:cubicBezTo>
                    <a:pt x="70" y="256"/>
                    <a:pt x="70" y="256"/>
                    <a:pt x="71" y="256"/>
                  </a:cubicBezTo>
                  <a:cubicBezTo>
                    <a:pt x="71" y="256"/>
                    <a:pt x="72" y="256"/>
                    <a:pt x="72" y="256"/>
                  </a:cubicBezTo>
                  <a:cubicBezTo>
                    <a:pt x="73" y="256"/>
                    <a:pt x="73" y="256"/>
                    <a:pt x="73" y="256"/>
                  </a:cubicBezTo>
                  <a:cubicBezTo>
                    <a:pt x="74" y="256"/>
                    <a:pt x="74" y="256"/>
                    <a:pt x="74" y="256"/>
                  </a:cubicBezTo>
                  <a:cubicBezTo>
                    <a:pt x="74" y="256"/>
                    <a:pt x="74" y="256"/>
                    <a:pt x="74" y="256"/>
                  </a:cubicBezTo>
                  <a:cubicBezTo>
                    <a:pt x="75" y="256"/>
                    <a:pt x="75" y="256"/>
                    <a:pt x="75" y="256"/>
                  </a:cubicBezTo>
                  <a:cubicBezTo>
                    <a:pt x="76" y="256"/>
                    <a:pt x="76" y="256"/>
                    <a:pt x="76" y="256"/>
                  </a:cubicBezTo>
                  <a:cubicBezTo>
                    <a:pt x="76" y="256"/>
                    <a:pt x="76" y="256"/>
                    <a:pt x="76" y="256"/>
                  </a:cubicBezTo>
                  <a:cubicBezTo>
                    <a:pt x="77" y="256"/>
                    <a:pt x="77" y="256"/>
                    <a:pt x="77" y="256"/>
                  </a:cubicBezTo>
                  <a:cubicBezTo>
                    <a:pt x="77" y="256"/>
                    <a:pt x="77" y="256"/>
                    <a:pt x="77" y="256"/>
                  </a:cubicBezTo>
                  <a:cubicBezTo>
                    <a:pt x="78" y="256"/>
                    <a:pt x="78" y="256"/>
                    <a:pt x="79" y="256"/>
                  </a:cubicBezTo>
                  <a:cubicBezTo>
                    <a:pt x="79" y="256"/>
                    <a:pt x="79" y="256"/>
                    <a:pt x="80" y="256"/>
                  </a:cubicBezTo>
                  <a:cubicBezTo>
                    <a:pt x="80" y="256"/>
                    <a:pt x="81" y="256"/>
                    <a:pt x="81" y="256"/>
                  </a:cubicBezTo>
                  <a:cubicBezTo>
                    <a:pt x="82" y="256"/>
                    <a:pt x="82" y="256"/>
                    <a:pt x="83" y="256"/>
                  </a:cubicBezTo>
                  <a:cubicBezTo>
                    <a:pt x="83" y="255"/>
                    <a:pt x="83" y="255"/>
                    <a:pt x="83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5" y="255"/>
                    <a:pt x="85" y="255"/>
                    <a:pt x="86" y="255"/>
                  </a:cubicBezTo>
                  <a:cubicBezTo>
                    <a:pt x="86" y="255"/>
                    <a:pt x="87" y="255"/>
                    <a:pt x="87" y="255"/>
                  </a:cubicBezTo>
                  <a:cubicBezTo>
                    <a:pt x="88" y="255"/>
                    <a:pt x="88" y="255"/>
                    <a:pt x="89" y="255"/>
                  </a:cubicBezTo>
                  <a:cubicBezTo>
                    <a:pt x="89" y="255"/>
                    <a:pt x="90" y="255"/>
                    <a:pt x="90" y="255"/>
                  </a:cubicBezTo>
                  <a:cubicBezTo>
                    <a:pt x="91" y="255"/>
                    <a:pt x="92" y="255"/>
                    <a:pt x="92" y="255"/>
                  </a:cubicBezTo>
                  <a:cubicBezTo>
                    <a:pt x="93" y="255"/>
                    <a:pt x="93" y="255"/>
                    <a:pt x="94" y="255"/>
                  </a:cubicBezTo>
                  <a:cubicBezTo>
                    <a:pt x="95" y="255"/>
                    <a:pt x="95" y="255"/>
                    <a:pt x="96" y="255"/>
                  </a:cubicBezTo>
                  <a:cubicBezTo>
                    <a:pt x="97" y="254"/>
                    <a:pt x="98" y="254"/>
                    <a:pt x="99" y="254"/>
                  </a:cubicBezTo>
                  <a:cubicBezTo>
                    <a:pt x="99" y="254"/>
                    <a:pt x="100" y="254"/>
                    <a:pt x="101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3" y="254"/>
                    <a:pt x="103" y="254"/>
                    <a:pt x="104" y="254"/>
                  </a:cubicBezTo>
                  <a:cubicBezTo>
                    <a:pt x="105" y="253"/>
                    <a:pt x="106" y="253"/>
                    <a:pt x="107" y="253"/>
                  </a:cubicBezTo>
                  <a:cubicBezTo>
                    <a:pt x="107" y="253"/>
                    <a:pt x="108" y="253"/>
                    <a:pt x="108" y="253"/>
                  </a:cubicBezTo>
                  <a:cubicBezTo>
                    <a:pt x="108" y="253"/>
                    <a:pt x="109" y="253"/>
                    <a:pt x="109" y="253"/>
                  </a:cubicBezTo>
                  <a:cubicBezTo>
                    <a:pt x="110" y="253"/>
                    <a:pt x="110" y="253"/>
                    <a:pt x="111" y="253"/>
                  </a:cubicBezTo>
                  <a:cubicBezTo>
                    <a:pt x="111" y="253"/>
                    <a:pt x="111" y="252"/>
                    <a:pt x="112" y="252"/>
                  </a:cubicBezTo>
                  <a:cubicBezTo>
                    <a:pt x="114" y="252"/>
                    <a:pt x="115" y="252"/>
                    <a:pt x="117" y="252"/>
                  </a:cubicBezTo>
                  <a:cubicBezTo>
                    <a:pt x="117" y="252"/>
                    <a:pt x="117" y="252"/>
                    <a:pt x="117" y="252"/>
                  </a:cubicBezTo>
                  <a:cubicBezTo>
                    <a:pt x="119" y="251"/>
                    <a:pt x="120" y="251"/>
                    <a:pt x="122" y="251"/>
                  </a:cubicBezTo>
                  <a:cubicBezTo>
                    <a:pt x="122" y="251"/>
                    <a:pt x="122" y="251"/>
                    <a:pt x="122" y="251"/>
                  </a:cubicBezTo>
                  <a:cubicBezTo>
                    <a:pt x="123" y="251"/>
                    <a:pt x="125" y="250"/>
                    <a:pt x="126" y="250"/>
                  </a:cubicBezTo>
                  <a:cubicBezTo>
                    <a:pt x="133" y="336"/>
                    <a:pt x="133" y="336"/>
                    <a:pt x="133" y="336"/>
                  </a:cubicBezTo>
                  <a:cubicBezTo>
                    <a:pt x="320" y="337"/>
                    <a:pt x="320" y="337"/>
                    <a:pt x="320" y="337"/>
                  </a:cubicBezTo>
                  <a:cubicBezTo>
                    <a:pt x="322" y="337"/>
                    <a:pt x="336" y="336"/>
                    <a:pt x="356" y="336"/>
                  </a:cubicBezTo>
                  <a:cubicBezTo>
                    <a:pt x="376" y="336"/>
                    <a:pt x="402" y="336"/>
                    <a:pt x="430" y="335"/>
                  </a:cubicBezTo>
                  <a:cubicBezTo>
                    <a:pt x="458" y="335"/>
                    <a:pt x="488" y="335"/>
                    <a:pt x="515" y="335"/>
                  </a:cubicBezTo>
                  <a:cubicBezTo>
                    <a:pt x="542" y="334"/>
                    <a:pt x="566" y="334"/>
                    <a:pt x="583" y="334"/>
                  </a:cubicBezTo>
                  <a:cubicBezTo>
                    <a:pt x="584" y="334"/>
                    <a:pt x="585" y="334"/>
                    <a:pt x="585" y="334"/>
                  </a:cubicBezTo>
                  <a:cubicBezTo>
                    <a:pt x="586" y="334"/>
                    <a:pt x="587" y="334"/>
                    <a:pt x="588" y="334"/>
                  </a:cubicBezTo>
                  <a:cubicBezTo>
                    <a:pt x="588" y="334"/>
                    <a:pt x="589" y="334"/>
                    <a:pt x="590" y="334"/>
                  </a:cubicBezTo>
                  <a:cubicBezTo>
                    <a:pt x="590" y="334"/>
                    <a:pt x="591" y="334"/>
                    <a:pt x="592" y="334"/>
                  </a:cubicBezTo>
                  <a:cubicBezTo>
                    <a:pt x="593" y="334"/>
                    <a:pt x="593" y="334"/>
                    <a:pt x="594" y="334"/>
                  </a:cubicBezTo>
                  <a:cubicBezTo>
                    <a:pt x="595" y="334"/>
                    <a:pt x="596" y="334"/>
                    <a:pt x="597" y="334"/>
                  </a:cubicBezTo>
                  <a:cubicBezTo>
                    <a:pt x="597" y="334"/>
                    <a:pt x="597" y="334"/>
                    <a:pt x="597" y="334"/>
                  </a:cubicBezTo>
                  <a:cubicBezTo>
                    <a:pt x="598" y="334"/>
                    <a:pt x="598" y="334"/>
                    <a:pt x="599" y="334"/>
                  </a:cubicBezTo>
                  <a:cubicBezTo>
                    <a:pt x="600" y="334"/>
                    <a:pt x="600" y="334"/>
                    <a:pt x="601" y="334"/>
                  </a:cubicBezTo>
                  <a:cubicBezTo>
                    <a:pt x="602" y="334"/>
                    <a:pt x="602" y="334"/>
                    <a:pt x="602" y="334"/>
                  </a:cubicBezTo>
                  <a:cubicBezTo>
                    <a:pt x="602" y="334"/>
                    <a:pt x="602" y="334"/>
                    <a:pt x="603" y="334"/>
                  </a:cubicBezTo>
                  <a:cubicBezTo>
                    <a:pt x="604" y="334"/>
                    <a:pt x="604" y="334"/>
                    <a:pt x="605" y="334"/>
                  </a:cubicBezTo>
                  <a:cubicBezTo>
                    <a:pt x="606" y="334"/>
                    <a:pt x="606" y="334"/>
                    <a:pt x="606" y="334"/>
                  </a:cubicBezTo>
                  <a:cubicBezTo>
                    <a:pt x="607" y="334"/>
                    <a:pt x="607" y="334"/>
                    <a:pt x="607" y="334"/>
                  </a:cubicBezTo>
                  <a:cubicBezTo>
                    <a:pt x="608" y="334"/>
                    <a:pt x="608" y="334"/>
                    <a:pt x="609" y="334"/>
                  </a:cubicBezTo>
                  <a:cubicBezTo>
                    <a:pt x="610" y="334"/>
                    <a:pt x="610" y="334"/>
                    <a:pt x="611" y="334"/>
                  </a:cubicBezTo>
                  <a:cubicBezTo>
                    <a:pt x="611" y="334"/>
                    <a:pt x="611" y="334"/>
                    <a:pt x="611" y="334"/>
                  </a:cubicBezTo>
                  <a:cubicBezTo>
                    <a:pt x="611" y="334"/>
                    <a:pt x="612" y="334"/>
                    <a:pt x="613" y="334"/>
                  </a:cubicBezTo>
                  <a:cubicBezTo>
                    <a:pt x="614" y="334"/>
                    <a:pt x="615" y="334"/>
                    <a:pt x="616" y="333"/>
                  </a:cubicBezTo>
                  <a:cubicBezTo>
                    <a:pt x="617" y="333"/>
                    <a:pt x="618" y="333"/>
                    <a:pt x="618" y="333"/>
                  </a:cubicBezTo>
                  <a:cubicBezTo>
                    <a:pt x="619" y="333"/>
                    <a:pt x="620" y="333"/>
                    <a:pt x="621" y="333"/>
                  </a:cubicBezTo>
                  <a:cubicBezTo>
                    <a:pt x="621" y="333"/>
                    <a:pt x="622" y="333"/>
                    <a:pt x="622" y="333"/>
                  </a:cubicBezTo>
                  <a:cubicBezTo>
                    <a:pt x="622" y="333"/>
                    <a:pt x="622" y="333"/>
                    <a:pt x="622" y="333"/>
                  </a:cubicBezTo>
                  <a:cubicBezTo>
                    <a:pt x="622" y="333"/>
                    <a:pt x="623" y="333"/>
                    <a:pt x="623" y="333"/>
                  </a:cubicBezTo>
                  <a:cubicBezTo>
                    <a:pt x="624" y="333"/>
                    <a:pt x="624" y="333"/>
                    <a:pt x="625" y="333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6" y="333"/>
                    <a:pt x="627" y="333"/>
                    <a:pt x="627" y="333"/>
                  </a:cubicBezTo>
                  <a:cubicBezTo>
                    <a:pt x="628" y="333"/>
                    <a:pt x="628" y="333"/>
                    <a:pt x="628" y="333"/>
                  </a:cubicBezTo>
                  <a:cubicBezTo>
                    <a:pt x="628" y="333"/>
                    <a:pt x="628" y="333"/>
                    <a:pt x="628" y="333"/>
                  </a:cubicBezTo>
                  <a:cubicBezTo>
                    <a:pt x="629" y="333"/>
                    <a:pt x="629" y="333"/>
                    <a:pt x="629" y="333"/>
                  </a:cubicBezTo>
                  <a:cubicBezTo>
                    <a:pt x="630" y="333"/>
                    <a:pt x="630" y="332"/>
                    <a:pt x="631" y="332"/>
                  </a:cubicBezTo>
                  <a:cubicBezTo>
                    <a:pt x="631" y="332"/>
                    <a:pt x="632" y="332"/>
                    <a:pt x="632" y="332"/>
                  </a:cubicBezTo>
                  <a:cubicBezTo>
                    <a:pt x="633" y="332"/>
                    <a:pt x="633" y="332"/>
                    <a:pt x="633" y="332"/>
                  </a:cubicBezTo>
                  <a:cubicBezTo>
                    <a:pt x="633" y="332"/>
                    <a:pt x="633" y="332"/>
                    <a:pt x="633" y="332"/>
                  </a:cubicBezTo>
                  <a:cubicBezTo>
                    <a:pt x="634" y="332"/>
                    <a:pt x="634" y="332"/>
                    <a:pt x="634" y="332"/>
                  </a:cubicBezTo>
                  <a:cubicBezTo>
                    <a:pt x="635" y="332"/>
                    <a:pt x="635" y="332"/>
                    <a:pt x="636" y="332"/>
                  </a:cubicBezTo>
                  <a:cubicBezTo>
                    <a:pt x="636" y="332"/>
                    <a:pt x="636" y="332"/>
                    <a:pt x="636" y="332"/>
                  </a:cubicBezTo>
                  <a:cubicBezTo>
                    <a:pt x="636" y="332"/>
                    <a:pt x="636" y="332"/>
                    <a:pt x="636" y="332"/>
                  </a:cubicBezTo>
                  <a:cubicBezTo>
                    <a:pt x="636" y="332"/>
                    <a:pt x="637" y="332"/>
                    <a:pt x="637" y="332"/>
                  </a:cubicBezTo>
                  <a:cubicBezTo>
                    <a:pt x="638" y="332"/>
                    <a:pt x="638" y="332"/>
                    <a:pt x="638" y="332"/>
                  </a:cubicBezTo>
                  <a:cubicBezTo>
                    <a:pt x="638" y="332"/>
                    <a:pt x="638" y="332"/>
                    <a:pt x="638" y="332"/>
                  </a:cubicBezTo>
                  <a:cubicBezTo>
                    <a:pt x="639" y="331"/>
                    <a:pt x="639" y="331"/>
                    <a:pt x="639" y="331"/>
                  </a:cubicBezTo>
                  <a:cubicBezTo>
                    <a:pt x="639" y="331"/>
                    <a:pt x="639" y="331"/>
                    <a:pt x="639" y="331"/>
                  </a:cubicBezTo>
                  <a:cubicBezTo>
                    <a:pt x="640" y="331"/>
                    <a:pt x="642" y="331"/>
                    <a:pt x="643" y="331"/>
                  </a:cubicBezTo>
                  <a:cubicBezTo>
                    <a:pt x="643" y="331"/>
                    <a:pt x="643" y="331"/>
                    <a:pt x="643" y="331"/>
                  </a:cubicBezTo>
                  <a:cubicBezTo>
                    <a:pt x="643" y="331"/>
                    <a:pt x="643" y="331"/>
                    <a:pt x="643" y="331"/>
                  </a:cubicBezTo>
                  <a:cubicBezTo>
                    <a:pt x="644" y="330"/>
                    <a:pt x="645" y="330"/>
                    <a:pt x="645" y="330"/>
                  </a:cubicBezTo>
                  <a:cubicBezTo>
                    <a:pt x="645" y="330"/>
                    <a:pt x="645" y="330"/>
                    <a:pt x="645" y="330"/>
                  </a:cubicBezTo>
                  <a:cubicBezTo>
                    <a:pt x="646" y="330"/>
                    <a:pt x="646" y="330"/>
                    <a:pt x="646" y="330"/>
                  </a:cubicBezTo>
                  <a:cubicBezTo>
                    <a:pt x="646" y="330"/>
                    <a:pt x="647" y="330"/>
                    <a:pt x="647" y="330"/>
                  </a:cubicBezTo>
                  <a:cubicBezTo>
                    <a:pt x="648" y="329"/>
                    <a:pt x="648" y="329"/>
                    <a:pt x="648" y="329"/>
                  </a:cubicBezTo>
                  <a:cubicBezTo>
                    <a:pt x="648" y="329"/>
                    <a:pt x="648" y="329"/>
                    <a:pt x="648" y="329"/>
                  </a:cubicBezTo>
                  <a:cubicBezTo>
                    <a:pt x="648" y="329"/>
                    <a:pt x="648" y="329"/>
                    <a:pt x="648" y="329"/>
                  </a:cubicBezTo>
                  <a:cubicBezTo>
                    <a:pt x="649" y="329"/>
                    <a:pt x="649" y="329"/>
                    <a:pt x="649" y="329"/>
                  </a:cubicBezTo>
                  <a:cubicBezTo>
                    <a:pt x="650" y="329"/>
                    <a:pt x="650" y="329"/>
                    <a:pt x="650" y="329"/>
                  </a:cubicBezTo>
                  <a:cubicBezTo>
                    <a:pt x="650" y="329"/>
                    <a:pt x="650" y="329"/>
                    <a:pt x="650" y="329"/>
                  </a:cubicBezTo>
                  <a:cubicBezTo>
                    <a:pt x="650" y="329"/>
                    <a:pt x="650" y="329"/>
                    <a:pt x="650" y="329"/>
                  </a:cubicBezTo>
                  <a:cubicBezTo>
                    <a:pt x="650" y="328"/>
                    <a:pt x="650" y="328"/>
                    <a:pt x="650" y="328"/>
                  </a:cubicBezTo>
                  <a:cubicBezTo>
                    <a:pt x="651" y="328"/>
                    <a:pt x="651" y="328"/>
                    <a:pt x="651" y="328"/>
                  </a:cubicBezTo>
                  <a:cubicBezTo>
                    <a:pt x="651" y="328"/>
                    <a:pt x="651" y="328"/>
                    <a:pt x="651" y="328"/>
                  </a:cubicBezTo>
                  <a:cubicBezTo>
                    <a:pt x="652" y="327"/>
                    <a:pt x="652" y="327"/>
                    <a:pt x="652" y="327"/>
                  </a:cubicBezTo>
                  <a:cubicBezTo>
                    <a:pt x="652" y="327"/>
                    <a:pt x="652" y="327"/>
                    <a:pt x="652" y="327"/>
                  </a:cubicBezTo>
                  <a:cubicBezTo>
                    <a:pt x="653" y="327"/>
                    <a:pt x="653" y="327"/>
                    <a:pt x="653" y="327"/>
                  </a:cubicBezTo>
                  <a:cubicBezTo>
                    <a:pt x="653" y="327"/>
                    <a:pt x="653" y="327"/>
                    <a:pt x="653" y="327"/>
                  </a:cubicBezTo>
                  <a:cubicBezTo>
                    <a:pt x="653" y="327"/>
                    <a:pt x="653" y="327"/>
                    <a:pt x="653" y="327"/>
                  </a:cubicBezTo>
                  <a:cubicBezTo>
                    <a:pt x="653" y="327"/>
                    <a:pt x="654" y="326"/>
                    <a:pt x="655" y="326"/>
                  </a:cubicBezTo>
                  <a:cubicBezTo>
                    <a:pt x="655" y="326"/>
                    <a:pt x="655" y="326"/>
                    <a:pt x="655" y="326"/>
                  </a:cubicBezTo>
                  <a:cubicBezTo>
                    <a:pt x="656" y="326"/>
                    <a:pt x="656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4"/>
                    <a:pt x="657" y="324"/>
                    <a:pt x="657" y="324"/>
                  </a:cubicBezTo>
                  <a:cubicBezTo>
                    <a:pt x="657" y="324"/>
                    <a:pt x="657" y="324"/>
                    <a:pt x="657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7" y="287"/>
                    <a:pt x="657" y="287"/>
                    <a:pt x="657" y="287"/>
                  </a:cubicBezTo>
                  <a:cubicBezTo>
                    <a:pt x="656" y="244"/>
                    <a:pt x="656" y="244"/>
                    <a:pt x="656" y="244"/>
                  </a:cubicBezTo>
                  <a:cubicBezTo>
                    <a:pt x="657" y="244"/>
                    <a:pt x="658" y="244"/>
                    <a:pt x="659" y="244"/>
                  </a:cubicBezTo>
                  <a:cubicBezTo>
                    <a:pt x="659" y="244"/>
                    <a:pt x="659" y="244"/>
                    <a:pt x="659" y="244"/>
                  </a:cubicBezTo>
                  <a:cubicBezTo>
                    <a:pt x="661" y="244"/>
                    <a:pt x="663" y="244"/>
                    <a:pt x="665" y="243"/>
                  </a:cubicBezTo>
                  <a:cubicBezTo>
                    <a:pt x="666" y="243"/>
                    <a:pt x="667" y="243"/>
                    <a:pt x="668" y="244"/>
                  </a:cubicBezTo>
                  <a:cubicBezTo>
                    <a:pt x="669" y="244"/>
                    <a:pt x="670" y="244"/>
                    <a:pt x="671" y="244"/>
                  </a:cubicBezTo>
                  <a:cubicBezTo>
                    <a:pt x="671" y="244"/>
                    <a:pt x="671" y="244"/>
                    <a:pt x="671" y="244"/>
                  </a:cubicBezTo>
                  <a:cubicBezTo>
                    <a:pt x="672" y="244"/>
                    <a:pt x="673" y="244"/>
                    <a:pt x="674" y="244"/>
                  </a:cubicBezTo>
                  <a:cubicBezTo>
                    <a:pt x="675" y="244"/>
                    <a:pt x="675" y="244"/>
                    <a:pt x="675" y="244"/>
                  </a:cubicBezTo>
                  <a:cubicBezTo>
                    <a:pt x="675" y="244"/>
                    <a:pt x="675" y="244"/>
                    <a:pt x="675" y="244"/>
                  </a:cubicBezTo>
                  <a:cubicBezTo>
                    <a:pt x="676" y="244"/>
                    <a:pt x="677" y="244"/>
                    <a:pt x="677" y="244"/>
                  </a:cubicBezTo>
                  <a:cubicBezTo>
                    <a:pt x="678" y="244"/>
                    <a:pt x="679" y="244"/>
                    <a:pt x="680" y="244"/>
                  </a:cubicBezTo>
                  <a:cubicBezTo>
                    <a:pt x="681" y="244"/>
                    <a:pt x="682" y="244"/>
                    <a:pt x="683" y="244"/>
                  </a:cubicBezTo>
                  <a:cubicBezTo>
                    <a:pt x="683" y="244"/>
                    <a:pt x="683" y="244"/>
                    <a:pt x="683" y="244"/>
                  </a:cubicBezTo>
                  <a:cubicBezTo>
                    <a:pt x="684" y="244"/>
                    <a:pt x="684" y="244"/>
                    <a:pt x="684" y="244"/>
                  </a:cubicBezTo>
                  <a:cubicBezTo>
                    <a:pt x="684" y="244"/>
                    <a:pt x="684" y="244"/>
                    <a:pt x="684" y="244"/>
                  </a:cubicBezTo>
                  <a:cubicBezTo>
                    <a:pt x="685" y="245"/>
                    <a:pt x="685" y="245"/>
                    <a:pt x="685" y="245"/>
                  </a:cubicBezTo>
                  <a:cubicBezTo>
                    <a:pt x="686" y="245"/>
                    <a:pt x="687" y="245"/>
                    <a:pt x="688" y="245"/>
                  </a:cubicBezTo>
                  <a:cubicBezTo>
                    <a:pt x="688" y="245"/>
                    <a:pt x="689" y="245"/>
                    <a:pt x="689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1" y="245"/>
                    <a:pt x="691" y="245"/>
                    <a:pt x="692" y="245"/>
                  </a:cubicBezTo>
                  <a:cubicBezTo>
                    <a:pt x="692" y="245"/>
                    <a:pt x="693" y="245"/>
                    <a:pt x="693" y="245"/>
                  </a:cubicBezTo>
                  <a:cubicBezTo>
                    <a:pt x="695" y="245"/>
                    <a:pt x="695" y="245"/>
                    <a:pt x="695" y="245"/>
                  </a:cubicBezTo>
                  <a:cubicBezTo>
                    <a:pt x="696" y="245"/>
                    <a:pt x="696" y="245"/>
                    <a:pt x="696" y="245"/>
                  </a:cubicBezTo>
                  <a:cubicBezTo>
                    <a:pt x="697" y="245"/>
                    <a:pt x="697" y="245"/>
                    <a:pt x="697" y="245"/>
                  </a:cubicBezTo>
                  <a:cubicBezTo>
                    <a:pt x="698" y="245"/>
                    <a:pt x="698" y="245"/>
                    <a:pt x="698" y="245"/>
                  </a:cubicBezTo>
                  <a:cubicBezTo>
                    <a:pt x="699" y="245"/>
                    <a:pt x="699" y="245"/>
                    <a:pt x="699" y="245"/>
                  </a:cubicBezTo>
                  <a:cubicBezTo>
                    <a:pt x="700" y="245"/>
                    <a:pt x="700" y="245"/>
                    <a:pt x="700" y="245"/>
                  </a:cubicBezTo>
                  <a:cubicBezTo>
                    <a:pt x="700" y="245"/>
                    <a:pt x="700" y="245"/>
                    <a:pt x="700" y="245"/>
                  </a:cubicBezTo>
                  <a:cubicBezTo>
                    <a:pt x="701" y="245"/>
                    <a:pt x="701" y="245"/>
                    <a:pt x="701" y="245"/>
                  </a:cubicBezTo>
                  <a:cubicBezTo>
                    <a:pt x="702" y="245"/>
                    <a:pt x="702" y="245"/>
                    <a:pt x="702" y="245"/>
                  </a:cubicBezTo>
                  <a:cubicBezTo>
                    <a:pt x="702" y="245"/>
                    <a:pt x="702" y="245"/>
                    <a:pt x="702" y="245"/>
                  </a:cubicBezTo>
                  <a:cubicBezTo>
                    <a:pt x="703" y="245"/>
                    <a:pt x="703" y="245"/>
                    <a:pt x="703" y="245"/>
                  </a:cubicBezTo>
                  <a:cubicBezTo>
                    <a:pt x="703" y="245"/>
                    <a:pt x="703" y="245"/>
                    <a:pt x="703" y="245"/>
                  </a:cubicBezTo>
                  <a:cubicBezTo>
                    <a:pt x="704" y="245"/>
                    <a:pt x="704" y="245"/>
                    <a:pt x="704" y="245"/>
                  </a:cubicBezTo>
                  <a:cubicBezTo>
                    <a:pt x="704" y="245"/>
                    <a:pt x="704" y="245"/>
                    <a:pt x="704" y="245"/>
                  </a:cubicBezTo>
                  <a:cubicBezTo>
                    <a:pt x="704" y="245"/>
                    <a:pt x="704" y="245"/>
                    <a:pt x="704" y="245"/>
                  </a:cubicBezTo>
                  <a:cubicBezTo>
                    <a:pt x="705" y="245"/>
                    <a:pt x="705" y="245"/>
                    <a:pt x="705" y="245"/>
                  </a:cubicBezTo>
                  <a:cubicBezTo>
                    <a:pt x="706" y="245"/>
                    <a:pt x="706" y="245"/>
                    <a:pt x="706" y="245"/>
                  </a:cubicBezTo>
                  <a:cubicBezTo>
                    <a:pt x="707" y="245"/>
                    <a:pt x="707" y="245"/>
                    <a:pt x="707" y="245"/>
                  </a:cubicBezTo>
                  <a:cubicBezTo>
                    <a:pt x="707" y="245"/>
                    <a:pt x="707" y="245"/>
                    <a:pt x="707" y="245"/>
                  </a:cubicBezTo>
                  <a:cubicBezTo>
                    <a:pt x="708" y="245"/>
                    <a:pt x="708" y="245"/>
                    <a:pt x="708" y="245"/>
                  </a:cubicBezTo>
                  <a:cubicBezTo>
                    <a:pt x="709" y="245"/>
                    <a:pt x="709" y="245"/>
                    <a:pt x="709" y="245"/>
                  </a:cubicBezTo>
                  <a:cubicBezTo>
                    <a:pt x="709" y="245"/>
                    <a:pt x="709" y="245"/>
                    <a:pt x="709" y="245"/>
                  </a:cubicBezTo>
                  <a:cubicBezTo>
                    <a:pt x="709" y="245"/>
                    <a:pt x="709" y="245"/>
                    <a:pt x="709" y="245"/>
                  </a:cubicBezTo>
                  <a:cubicBezTo>
                    <a:pt x="710" y="245"/>
                    <a:pt x="710" y="245"/>
                    <a:pt x="710" y="245"/>
                  </a:cubicBezTo>
                  <a:cubicBezTo>
                    <a:pt x="711" y="245"/>
                    <a:pt x="711" y="245"/>
                    <a:pt x="711" y="245"/>
                  </a:cubicBezTo>
                  <a:cubicBezTo>
                    <a:pt x="712" y="245"/>
                    <a:pt x="712" y="245"/>
                    <a:pt x="712" y="245"/>
                  </a:cubicBezTo>
                  <a:cubicBezTo>
                    <a:pt x="712" y="245"/>
                    <a:pt x="713" y="245"/>
                    <a:pt x="713" y="245"/>
                  </a:cubicBezTo>
                  <a:cubicBezTo>
                    <a:pt x="714" y="245"/>
                    <a:pt x="714" y="245"/>
                    <a:pt x="714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6" y="245"/>
                    <a:pt x="716" y="245"/>
                    <a:pt x="717" y="245"/>
                  </a:cubicBezTo>
                  <a:cubicBezTo>
                    <a:pt x="717" y="244"/>
                    <a:pt x="718" y="244"/>
                    <a:pt x="718" y="244"/>
                  </a:cubicBezTo>
                  <a:cubicBezTo>
                    <a:pt x="719" y="244"/>
                    <a:pt x="720" y="244"/>
                    <a:pt x="720" y="244"/>
                  </a:cubicBezTo>
                  <a:cubicBezTo>
                    <a:pt x="721" y="244"/>
                    <a:pt x="721" y="244"/>
                    <a:pt x="721" y="244"/>
                  </a:cubicBezTo>
                  <a:cubicBezTo>
                    <a:pt x="721" y="244"/>
                    <a:pt x="721" y="244"/>
                    <a:pt x="721" y="244"/>
                  </a:cubicBezTo>
                  <a:cubicBezTo>
                    <a:pt x="722" y="244"/>
                    <a:pt x="722" y="244"/>
                    <a:pt x="722" y="244"/>
                  </a:cubicBezTo>
                  <a:cubicBezTo>
                    <a:pt x="723" y="244"/>
                    <a:pt x="723" y="244"/>
                    <a:pt x="724" y="244"/>
                  </a:cubicBezTo>
                  <a:cubicBezTo>
                    <a:pt x="724" y="243"/>
                    <a:pt x="725" y="243"/>
                    <a:pt x="726" y="243"/>
                  </a:cubicBezTo>
                  <a:cubicBezTo>
                    <a:pt x="726" y="243"/>
                    <a:pt x="727" y="243"/>
                    <a:pt x="727" y="243"/>
                  </a:cubicBezTo>
                  <a:cubicBezTo>
                    <a:pt x="728" y="243"/>
                    <a:pt x="729" y="243"/>
                    <a:pt x="729" y="243"/>
                  </a:cubicBezTo>
                  <a:cubicBezTo>
                    <a:pt x="730" y="243"/>
                    <a:pt x="730" y="242"/>
                    <a:pt x="731" y="242"/>
                  </a:cubicBezTo>
                  <a:cubicBezTo>
                    <a:pt x="732" y="242"/>
                    <a:pt x="732" y="242"/>
                    <a:pt x="733" y="242"/>
                  </a:cubicBezTo>
                  <a:cubicBezTo>
                    <a:pt x="734" y="242"/>
                    <a:pt x="735" y="241"/>
                    <a:pt x="737" y="241"/>
                  </a:cubicBezTo>
                  <a:cubicBezTo>
                    <a:pt x="737" y="241"/>
                    <a:pt x="738" y="241"/>
                    <a:pt x="739" y="241"/>
                  </a:cubicBezTo>
                  <a:cubicBezTo>
                    <a:pt x="739" y="241"/>
                    <a:pt x="740" y="240"/>
                    <a:pt x="740" y="240"/>
                  </a:cubicBezTo>
                  <a:cubicBezTo>
                    <a:pt x="741" y="240"/>
                    <a:pt x="742" y="240"/>
                    <a:pt x="742" y="240"/>
                  </a:cubicBezTo>
                  <a:cubicBezTo>
                    <a:pt x="743" y="240"/>
                    <a:pt x="744" y="239"/>
                    <a:pt x="745" y="239"/>
                  </a:cubicBezTo>
                  <a:cubicBezTo>
                    <a:pt x="745" y="239"/>
                    <a:pt x="746" y="239"/>
                    <a:pt x="747" y="239"/>
                  </a:cubicBezTo>
                  <a:cubicBezTo>
                    <a:pt x="747" y="238"/>
                    <a:pt x="748" y="238"/>
                    <a:pt x="748" y="238"/>
                  </a:cubicBezTo>
                  <a:cubicBezTo>
                    <a:pt x="750" y="238"/>
                    <a:pt x="752" y="237"/>
                    <a:pt x="753" y="237"/>
                  </a:cubicBezTo>
                  <a:cubicBezTo>
                    <a:pt x="754" y="236"/>
                    <a:pt x="755" y="236"/>
                    <a:pt x="756" y="236"/>
                  </a:cubicBezTo>
                  <a:cubicBezTo>
                    <a:pt x="757" y="236"/>
                    <a:pt x="757" y="236"/>
                    <a:pt x="757" y="236"/>
                  </a:cubicBezTo>
                  <a:cubicBezTo>
                    <a:pt x="757" y="235"/>
                    <a:pt x="757" y="235"/>
                    <a:pt x="757" y="235"/>
                  </a:cubicBezTo>
                  <a:cubicBezTo>
                    <a:pt x="758" y="235"/>
                    <a:pt x="758" y="235"/>
                    <a:pt x="758" y="235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60" y="235"/>
                    <a:pt x="760" y="234"/>
                    <a:pt x="761" y="234"/>
                  </a:cubicBezTo>
                  <a:cubicBezTo>
                    <a:pt x="762" y="234"/>
                    <a:pt x="762" y="234"/>
                    <a:pt x="762" y="234"/>
                  </a:cubicBezTo>
                  <a:cubicBezTo>
                    <a:pt x="762" y="234"/>
                    <a:pt x="762" y="234"/>
                    <a:pt x="762" y="234"/>
                  </a:cubicBezTo>
                  <a:cubicBezTo>
                    <a:pt x="762" y="234"/>
                    <a:pt x="762" y="234"/>
                    <a:pt x="762" y="234"/>
                  </a:cubicBezTo>
                  <a:cubicBezTo>
                    <a:pt x="763" y="234"/>
                    <a:pt x="763" y="233"/>
                    <a:pt x="764" y="233"/>
                  </a:cubicBezTo>
                  <a:cubicBezTo>
                    <a:pt x="764" y="233"/>
                    <a:pt x="764" y="233"/>
                    <a:pt x="764" y="233"/>
                  </a:cubicBezTo>
                  <a:cubicBezTo>
                    <a:pt x="765" y="233"/>
                    <a:pt x="765" y="233"/>
                    <a:pt x="765" y="233"/>
                  </a:cubicBezTo>
                  <a:cubicBezTo>
                    <a:pt x="765" y="233"/>
                    <a:pt x="765" y="233"/>
                    <a:pt x="765" y="233"/>
                  </a:cubicBezTo>
                  <a:cubicBezTo>
                    <a:pt x="766" y="232"/>
                    <a:pt x="766" y="232"/>
                    <a:pt x="766" y="232"/>
                  </a:cubicBezTo>
                  <a:cubicBezTo>
                    <a:pt x="767" y="232"/>
                    <a:pt x="767" y="232"/>
                    <a:pt x="767" y="232"/>
                  </a:cubicBezTo>
                  <a:cubicBezTo>
                    <a:pt x="768" y="231"/>
                    <a:pt x="768" y="231"/>
                    <a:pt x="768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70" y="230"/>
                    <a:pt x="770" y="230"/>
                    <a:pt x="770" y="230"/>
                  </a:cubicBezTo>
                  <a:cubicBezTo>
                    <a:pt x="770" y="230"/>
                    <a:pt x="770" y="230"/>
                    <a:pt x="770" y="230"/>
                  </a:cubicBezTo>
                  <a:cubicBezTo>
                    <a:pt x="771" y="230"/>
                    <a:pt x="771" y="230"/>
                    <a:pt x="771" y="230"/>
                  </a:cubicBezTo>
                  <a:cubicBezTo>
                    <a:pt x="772" y="229"/>
                    <a:pt x="772" y="229"/>
                    <a:pt x="772" y="229"/>
                  </a:cubicBezTo>
                  <a:cubicBezTo>
                    <a:pt x="772" y="229"/>
                    <a:pt x="772" y="229"/>
                    <a:pt x="772" y="229"/>
                  </a:cubicBezTo>
                  <a:cubicBezTo>
                    <a:pt x="773" y="229"/>
                    <a:pt x="773" y="229"/>
                    <a:pt x="773" y="229"/>
                  </a:cubicBezTo>
                  <a:cubicBezTo>
                    <a:pt x="773" y="229"/>
                    <a:pt x="773" y="229"/>
                    <a:pt x="773" y="229"/>
                  </a:cubicBezTo>
                  <a:cubicBezTo>
                    <a:pt x="773" y="229"/>
                    <a:pt x="773" y="229"/>
                    <a:pt x="773" y="229"/>
                  </a:cubicBezTo>
                  <a:cubicBezTo>
                    <a:pt x="773" y="228"/>
                    <a:pt x="773" y="228"/>
                    <a:pt x="773" y="228"/>
                  </a:cubicBezTo>
                  <a:cubicBezTo>
                    <a:pt x="774" y="228"/>
                    <a:pt x="774" y="228"/>
                    <a:pt x="774" y="228"/>
                  </a:cubicBezTo>
                  <a:cubicBezTo>
                    <a:pt x="774" y="228"/>
                    <a:pt x="774" y="228"/>
                    <a:pt x="774" y="228"/>
                  </a:cubicBezTo>
                  <a:cubicBezTo>
                    <a:pt x="775" y="227"/>
                    <a:pt x="775" y="227"/>
                    <a:pt x="775" y="227"/>
                  </a:cubicBezTo>
                  <a:cubicBezTo>
                    <a:pt x="775" y="227"/>
                    <a:pt x="775" y="227"/>
                    <a:pt x="775" y="227"/>
                  </a:cubicBezTo>
                  <a:cubicBezTo>
                    <a:pt x="776" y="227"/>
                    <a:pt x="776" y="227"/>
                    <a:pt x="776" y="227"/>
                  </a:cubicBezTo>
                  <a:cubicBezTo>
                    <a:pt x="776" y="226"/>
                    <a:pt x="776" y="226"/>
                    <a:pt x="776" y="226"/>
                  </a:cubicBezTo>
                  <a:cubicBezTo>
                    <a:pt x="776" y="226"/>
                    <a:pt x="776" y="226"/>
                    <a:pt x="776" y="226"/>
                  </a:cubicBezTo>
                  <a:cubicBezTo>
                    <a:pt x="777" y="226"/>
                    <a:pt x="777" y="226"/>
                    <a:pt x="777" y="226"/>
                  </a:cubicBezTo>
                  <a:cubicBezTo>
                    <a:pt x="777" y="225"/>
                    <a:pt x="777" y="225"/>
                    <a:pt x="777" y="225"/>
                  </a:cubicBezTo>
                  <a:cubicBezTo>
                    <a:pt x="777" y="225"/>
                    <a:pt x="777" y="225"/>
                    <a:pt x="777" y="225"/>
                  </a:cubicBezTo>
                  <a:cubicBezTo>
                    <a:pt x="778" y="225"/>
                    <a:pt x="778" y="225"/>
                    <a:pt x="778" y="225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9" y="223"/>
                    <a:pt x="779" y="223"/>
                    <a:pt x="779" y="223"/>
                  </a:cubicBezTo>
                  <a:cubicBezTo>
                    <a:pt x="779" y="223"/>
                    <a:pt x="779" y="223"/>
                    <a:pt x="779" y="223"/>
                  </a:cubicBezTo>
                  <a:cubicBezTo>
                    <a:pt x="779" y="223"/>
                    <a:pt x="779" y="223"/>
                    <a:pt x="779" y="223"/>
                  </a:cubicBezTo>
                  <a:cubicBezTo>
                    <a:pt x="779" y="222"/>
                    <a:pt x="779" y="222"/>
                    <a:pt x="779" y="222"/>
                  </a:cubicBezTo>
                  <a:cubicBezTo>
                    <a:pt x="779" y="222"/>
                    <a:pt x="779" y="222"/>
                    <a:pt x="779" y="222"/>
                  </a:cubicBezTo>
                  <a:cubicBezTo>
                    <a:pt x="780" y="222"/>
                    <a:pt x="780" y="222"/>
                    <a:pt x="780" y="222"/>
                  </a:cubicBezTo>
                  <a:cubicBezTo>
                    <a:pt x="780" y="221"/>
                    <a:pt x="780" y="221"/>
                    <a:pt x="780" y="221"/>
                  </a:cubicBezTo>
                  <a:cubicBezTo>
                    <a:pt x="780" y="221"/>
                    <a:pt x="780" y="221"/>
                    <a:pt x="780" y="221"/>
                  </a:cubicBezTo>
                  <a:cubicBezTo>
                    <a:pt x="780" y="220"/>
                    <a:pt x="780" y="220"/>
                    <a:pt x="780" y="220"/>
                  </a:cubicBezTo>
                  <a:cubicBezTo>
                    <a:pt x="780" y="220"/>
                    <a:pt x="780" y="220"/>
                    <a:pt x="780" y="220"/>
                  </a:cubicBezTo>
                  <a:cubicBezTo>
                    <a:pt x="780" y="220"/>
                    <a:pt x="780" y="220"/>
                    <a:pt x="780" y="220"/>
                  </a:cubicBezTo>
                  <a:cubicBezTo>
                    <a:pt x="780" y="219"/>
                    <a:pt x="780" y="219"/>
                    <a:pt x="780" y="219"/>
                  </a:cubicBezTo>
                  <a:cubicBezTo>
                    <a:pt x="781" y="219"/>
                    <a:pt x="781" y="219"/>
                    <a:pt x="781" y="219"/>
                  </a:cubicBezTo>
                  <a:cubicBezTo>
                    <a:pt x="781" y="218"/>
                    <a:pt x="781" y="218"/>
                    <a:pt x="781" y="218"/>
                  </a:cubicBezTo>
                  <a:cubicBezTo>
                    <a:pt x="781" y="218"/>
                    <a:pt x="781" y="218"/>
                    <a:pt x="781" y="218"/>
                  </a:cubicBezTo>
                  <a:cubicBezTo>
                    <a:pt x="781" y="218"/>
                    <a:pt x="781" y="218"/>
                    <a:pt x="781" y="218"/>
                  </a:cubicBezTo>
                  <a:cubicBezTo>
                    <a:pt x="781" y="217"/>
                    <a:pt x="781" y="217"/>
                    <a:pt x="781" y="217"/>
                  </a:cubicBezTo>
                  <a:cubicBezTo>
                    <a:pt x="781" y="217"/>
                    <a:pt x="781" y="217"/>
                    <a:pt x="781" y="21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8" name="Freeform 22">
              <a:extLst>
                <a:ext uri="{FF2B5EF4-FFF2-40B4-BE49-F238E27FC236}">
                  <a16:creationId xmlns:a16="http://schemas.microsoft.com/office/drawing/2014/main" id="{D62265CD-70E4-8C4E-05D8-344183AA955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62760" y="3049612"/>
              <a:ext cx="1152525" cy="292100"/>
            </a:xfrm>
            <a:custGeom>
              <a:avLst/>
              <a:gdLst>
                <a:gd name="T0" fmla="*/ 742 w 779"/>
                <a:gd name="T1" fmla="*/ 59 h 196"/>
                <a:gd name="T2" fmla="*/ 722 w 779"/>
                <a:gd name="T3" fmla="*/ 57 h 196"/>
                <a:gd name="T4" fmla="*/ 670 w 779"/>
                <a:gd name="T5" fmla="*/ 64 h 196"/>
                <a:gd name="T6" fmla="*/ 653 w 779"/>
                <a:gd name="T7" fmla="*/ 67 h 196"/>
                <a:gd name="T8" fmla="*/ 640 w 779"/>
                <a:gd name="T9" fmla="*/ 66 h 196"/>
                <a:gd name="T10" fmla="*/ 630 w 779"/>
                <a:gd name="T11" fmla="*/ 56 h 196"/>
                <a:gd name="T12" fmla="*/ 584 w 779"/>
                <a:gd name="T13" fmla="*/ 4 h 196"/>
                <a:gd name="T14" fmla="*/ 481 w 779"/>
                <a:gd name="T15" fmla="*/ 3 h 196"/>
                <a:gd name="T16" fmla="*/ 470 w 779"/>
                <a:gd name="T17" fmla="*/ 4 h 196"/>
                <a:gd name="T18" fmla="*/ 448 w 779"/>
                <a:gd name="T19" fmla="*/ 32 h 196"/>
                <a:gd name="T20" fmla="*/ 433 w 779"/>
                <a:gd name="T21" fmla="*/ 50 h 196"/>
                <a:gd name="T22" fmla="*/ 384 w 779"/>
                <a:gd name="T23" fmla="*/ 53 h 196"/>
                <a:gd name="T24" fmla="*/ 341 w 779"/>
                <a:gd name="T25" fmla="*/ 50 h 196"/>
                <a:gd name="T26" fmla="*/ 345 w 779"/>
                <a:gd name="T27" fmla="*/ 21 h 196"/>
                <a:gd name="T28" fmla="*/ 342 w 779"/>
                <a:gd name="T29" fmla="*/ 3 h 196"/>
                <a:gd name="T30" fmla="*/ 298 w 779"/>
                <a:gd name="T31" fmla="*/ 0 h 196"/>
                <a:gd name="T32" fmla="*/ 191 w 779"/>
                <a:gd name="T33" fmla="*/ 0 h 196"/>
                <a:gd name="T34" fmla="*/ 163 w 779"/>
                <a:gd name="T35" fmla="*/ 12 h 196"/>
                <a:gd name="T36" fmla="*/ 168 w 779"/>
                <a:gd name="T37" fmla="*/ 35 h 196"/>
                <a:gd name="T38" fmla="*/ 175 w 779"/>
                <a:gd name="T39" fmla="*/ 68 h 196"/>
                <a:gd name="T40" fmla="*/ 140 w 779"/>
                <a:gd name="T41" fmla="*/ 76 h 196"/>
                <a:gd name="T42" fmla="*/ 127 w 779"/>
                <a:gd name="T43" fmla="*/ 75 h 196"/>
                <a:gd name="T44" fmla="*/ 108 w 779"/>
                <a:gd name="T45" fmla="*/ 72 h 196"/>
                <a:gd name="T46" fmla="*/ 71 w 779"/>
                <a:gd name="T47" fmla="*/ 72 h 196"/>
                <a:gd name="T48" fmla="*/ 30 w 779"/>
                <a:gd name="T49" fmla="*/ 78 h 196"/>
                <a:gd name="T50" fmla="*/ 1 w 779"/>
                <a:gd name="T51" fmla="*/ 102 h 196"/>
                <a:gd name="T52" fmla="*/ 25 w 779"/>
                <a:gd name="T53" fmla="*/ 118 h 196"/>
                <a:gd name="T54" fmla="*/ 73 w 779"/>
                <a:gd name="T55" fmla="*/ 121 h 196"/>
                <a:gd name="T56" fmla="*/ 101 w 779"/>
                <a:gd name="T57" fmla="*/ 119 h 196"/>
                <a:gd name="T58" fmla="*/ 128 w 779"/>
                <a:gd name="T59" fmla="*/ 115 h 196"/>
                <a:gd name="T60" fmla="*/ 154 w 779"/>
                <a:gd name="T61" fmla="*/ 118 h 196"/>
                <a:gd name="T62" fmla="*/ 164 w 779"/>
                <a:gd name="T63" fmla="*/ 137 h 196"/>
                <a:gd name="T64" fmla="*/ 122 w 779"/>
                <a:gd name="T65" fmla="*/ 196 h 196"/>
                <a:gd name="T66" fmla="*/ 423 w 779"/>
                <a:gd name="T67" fmla="*/ 195 h 196"/>
                <a:gd name="T68" fmla="*/ 580 w 779"/>
                <a:gd name="T69" fmla="*/ 193 h 196"/>
                <a:gd name="T70" fmla="*/ 587 w 779"/>
                <a:gd name="T71" fmla="*/ 193 h 196"/>
                <a:gd name="T72" fmla="*/ 647 w 779"/>
                <a:gd name="T73" fmla="*/ 187 h 196"/>
                <a:gd name="T74" fmla="*/ 646 w 779"/>
                <a:gd name="T75" fmla="*/ 158 h 196"/>
                <a:gd name="T76" fmla="*/ 631 w 779"/>
                <a:gd name="T77" fmla="*/ 117 h 196"/>
                <a:gd name="T78" fmla="*/ 661 w 779"/>
                <a:gd name="T79" fmla="*/ 109 h 196"/>
                <a:gd name="T80" fmla="*/ 671 w 779"/>
                <a:gd name="T81" fmla="*/ 109 h 196"/>
                <a:gd name="T82" fmla="*/ 687 w 779"/>
                <a:gd name="T83" fmla="*/ 110 h 196"/>
                <a:gd name="T84" fmla="*/ 712 w 779"/>
                <a:gd name="T85" fmla="*/ 110 h 196"/>
                <a:gd name="T86" fmla="*/ 757 w 779"/>
                <a:gd name="T87" fmla="*/ 101 h 196"/>
                <a:gd name="T88" fmla="*/ 766 w 779"/>
                <a:gd name="T89" fmla="*/ 6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9" h="196">
                  <a:moveTo>
                    <a:pt x="766" y="69"/>
                  </a:moveTo>
                  <a:cubicBezTo>
                    <a:pt x="761" y="66"/>
                    <a:pt x="754" y="63"/>
                    <a:pt x="748" y="60"/>
                  </a:cubicBezTo>
                  <a:cubicBezTo>
                    <a:pt x="746" y="60"/>
                    <a:pt x="744" y="59"/>
                    <a:pt x="742" y="59"/>
                  </a:cubicBezTo>
                  <a:cubicBezTo>
                    <a:pt x="740" y="58"/>
                    <a:pt x="738" y="58"/>
                    <a:pt x="736" y="58"/>
                  </a:cubicBezTo>
                  <a:cubicBezTo>
                    <a:pt x="733" y="58"/>
                    <a:pt x="731" y="57"/>
                    <a:pt x="729" y="57"/>
                  </a:cubicBezTo>
                  <a:cubicBezTo>
                    <a:pt x="726" y="57"/>
                    <a:pt x="724" y="57"/>
                    <a:pt x="722" y="57"/>
                  </a:cubicBezTo>
                  <a:cubicBezTo>
                    <a:pt x="716" y="57"/>
                    <a:pt x="710" y="58"/>
                    <a:pt x="704" y="58"/>
                  </a:cubicBezTo>
                  <a:cubicBezTo>
                    <a:pt x="698" y="59"/>
                    <a:pt x="692" y="60"/>
                    <a:pt x="686" y="61"/>
                  </a:cubicBezTo>
                  <a:cubicBezTo>
                    <a:pt x="680" y="62"/>
                    <a:pt x="675" y="63"/>
                    <a:pt x="670" y="64"/>
                  </a:cubicBezTo>
                  <a:cubicBezTo>
                    <a:pt x="665" y="65"/>
                    <a:pt x="660" y="66"/>
                    <a:pt x="656" y="67"/>
                  </a:cubicBezTo>
                  <a:cubicBezTo>
                    <a:pt x="656" y="67"/>
                    <a:pt x="655" y="67"/>
                    <a:pt x="655" y="67"/>
                  </a:cubicBezTo>
                  <a:cubicBezTo>
                    <a:pt x="654" y="67"/>
                    <a:pt x="654" y="67"/>
                    <a:pt x="653" y="67"/>
                  </a:cubicBezTo>
                  <a:cubicBezTo>
                    <a:pt x="652" y="68"/>
                    <a:pt x="652" y="68"/>
                    <a:pt x="651" y="68"/>
                  </a:cubicBezTo>
                  <a:cubicBezTo>
                    <a:pt x="651" y="68"/>
                    <a:pt x="650" y="68"/>
                    <a:pt x="650" y="68"/>
                  </a:cubicBezTo>
                  <a:cubicBezTo>
                    <a:pt x="646" y="68"/>
                    <a:pt x="643" y="67"/>
                    <a:pt x="640" y="66"/>
                  </a:cubicBezTo>
                  <a:cubicBezTo>
                    <a:pt x="638" y="65"/>
                    <a:pt x="636" y="64"/>
                    <a:pt x="634" y="62"/>
                  </a:cubicBezTo>
                  <a:cubicBezTo>
                    <a:pt x="632" y="61"/>
                    <a:pt x="631" y="59"/>
                    <a:pt x="631" y="58"/>
                  </a:cubicBezTo>
                  <a:cubicBezTo>
                    <a:pt x="630" y="57"/>
                    <a:pt x="630" y="56"/>
                    <a:pt x="630" y="56"/>
                  </a:cubicBezTo>
                  <a:cubicBezTo>
                    <a:pt x="649" y="5"/>
                    <a:pt x="649" y="5"/>
                    <a:pt x="649" y="5"/>
                  </a:cubicBezTo>
                  <a:cubicBezTo>
                    <a:pt x="647" y="5"/>
                    <a:pt x="639" y="5"/>
                    <a:pt x="628" y="5"/>
                  </a:cubicBezTo>
                  <a:cubicBezTo>
                    <a:pt x="616" y="4"/>
                    <a:pt x="601" y="4"/>
                    <a:pt x="584" y="4"/>
                  </a:cubicBezTo>
                  <a:cubicBezTo>
                    <a:pt x="567" y="4"/>
                    <a:pt x="549" y="3"/>
                    <a:pt x="532" y="3"/>
                  </a:cubicBezTo>
                  <a:cubicBezTo>
                    <a:pt x="515" y="3"/>
                    <a:pt x="498" y="3"/>
                    <a:pt x="486" y="3"/>
                  </a:cubicBezTo>
                  <a:cubicBezTo>
                    <a:pt x="484" y="3"/>
                    <a:pt x="483" y="3"/>
                    <a:pt x="481" y="3"/>
                  </a:cubicBezTo>
                  <a:cubicBezTo>
                    <a:pt x="480" y="3"/>
                    <a:pt x="478" y="3"/>
                    <a:pt x="477" y="3"/>
                  </a:cubicBezTo>
                  <a:cubicBezTo>
                    <a:pt x="476" y="3"/>
                    <a:pt x="475" y="4"/>
                    <a:pt x="473" y="4"/>
                  </a:cubicBezTo>
                  <a:cubicBezTo>
                    <a:pt x="472" y="4"/>
                    <a:pt x="471" y="4"/>
                    <a:pt x="470" y="4"/>
                  </a:cubicBezTo>
                  <a:cubicBezTo>
                    <a:pt x="460" y="4"/>
                    <a:pt x="454" y="6"/>
                    <a:pt x="450" y="9"/>
                  </a:cubicBezTo>
                  <a:cubicBezTo>
                    <a:pt x="447" y="12"/>
                    <a:pt x="446" y="15"/>
                    <a:pt x="446" y="20"/>
                  </a:cubicBezTo>
                  <a:cubicBezTo>
                    <a:pt x="446" y="24"/>
                    <a:pt x="447" y="28"/>
                    <a:pt x="448" y="32"/>
                  </a:cubicBezTo>
                  <a:cubicBezTo>
                    <a:pt x="449" y="36"/>
                    <a:pt x="449" y="40"/>
                    <a:pt x="449" y="43"/>
                  </a:cubicBezTo>
                  <a:cubicBezTo>
                    <a:pt x="448" y="44"/>
                    <a:pt x="447" y="46"/>
                    <a:pt x="444" y="47"/>
                  </a:cubicBezTo>
                  <a:cubicBezTo>
                    <a:pt x="441" y="48"/>
                    <a:pt x="437" y="49"/>
                    <a:pt x="433" y="50"/>
                  </a:cubicBezTo>
                  <a:cubicBezTo>
                    <a:pt x="428" y="51"/>
                    <a:pt x="423" y="52"/>
                    <a:pt x="417" y="52"/>
                  </a:cubicBezTo>
                  <a:cubicBezTo>
                    <a:pt x="411" y="53"/>
                    <a:pt x="405" y="53"/>
                    <a:pt x="398" y="53"/>
                  </a:cubicBezTo>
                  <a:cubicBezTo>
                    <a:pt x="394" y="53"/>
                    <a:pt x="389" y="53"/>
                    <a:pt x="384" y="53"/>
                  </a:cubicBezTo>
                  <a:cubicBezTo>
                    <a:pt x="379" y="53"/>
                    <a:pt x="375" y="53"/>
                    <a:pt x="370" y="52"/>
                  </a:cubicBezTo>
                  <a:cubicBezTo>
                    <a:pt x="365" y="52"/>
                    <a:pt x="360" y="52"/>
                    <a:pt x="355" y="51"/>
                  </a:cubicBezTo>
                  <a:cubicBezTo>
                    <a:pt x="351" y="51"/>
                    <a:pt x="346" y="50"/>
                    <a:pt x="341" y="50"/>
                  </a:cubicBezTo>
                  <a:cubicBezTo>
                    <a:pt x="330" y="48"/>
                    <a:pt x="325" y="45"/>
                    <a:pt x="324" y="42"/>
                  </a:cubicBezTo>
                  <a:cubicBezTo>
                    <a:pt x="323" y="39"/>
                    <a:pt x="325" y="35"/>
                    <a:pt x="329" y="32"/>
                  </a:cubicBezTo>
                  <a:cubicBezTo>
                    <a:pt x="334" y="28"/>
                    <a:pt x="340" y="24"/>
                    <a:pt x="345" y="21"/>
                  </a:cubicBezTo>
                  <a:cubicBezTo>
                    <a:pt x="351" y="17"/>
                    <a:pt x="356" y="14"/>
                    <a:pt x="358" y="12"/>
                  </a:cubicBezTo>
                  <a:cubicBezTo>
                    <a:pt x="361" y="10"/>
                    <a:pt x="360" y="8"/>
                    <a:pt x="356" y="6"/>
                  </a:cubicBezTo>
                  <a:cubicBezTo>
                    <a:pt x="353" y="5"/>
                    <a:pt x="348" y="4"/>
                    <a:pt x="342" y="3"/>
                  </a:cubicBezTo>
                  <a:cubicBezTo>
                    <a:pt x="336" y="2"/>
                    <a:pt x="329" y="1"/>
                    <a:pt x="324" y="1"/>
                  </a:cubicBezTo>
                  <a:cubicBezTo>
                    <a:pt x="319" y="1"/>
                    <a:pt x="315" y="0"/>
                    <a:pt x="315" y="0"/>
                  </a:cubicBezTo>
                  <a:cubicBezTo>
                    <a:pt x="314" y="0"/>
                    <a:pt x="307" y="0"/>
                    <a:pt x="298" y="0"/>
                  </a:cubicBezTo>
                  <a:cubicBezTo>
                    <a:pt x="289" y="0"/>
                    <a:pt x="277" y="0"/>
                    <a:pt x="264" y="0"/>
                  </a:cubicBezTo>
                  <a:cubicBezTo>
                    <a:pt x="250" y="0"/>
                    <a:pt x="236" y="0"/>
                    <a:pt x="224" y="0"/>
                  </a:cubicBezTo>
                  <a:cubicBezTo>
                    <a:pt x="211" y="0"/>
                    <a:pt x="199" y="0"/>
                    <a:pt x="191" y="0"/>
                  </a:cubicBezTo>
                  <a:cubicBezTo>
                    <a:pt x="184" y="1"/>
                    <a:pt x="178" y="1"/>
                    <a:pt x="174" y="3"/>
                  </a:cubicBezTo>
                  <a:cubicBezTo>
                    <a:pt x="170" y="4"/>
                    <a:pt x="168" y="6"/>
                    <a:pt x="166" y="8"/>
                  </a:cubicBezTo>
                  <a:cubicBezTo>
                    <a:pt x="164" y="9"/>
                    <a:pt x="164" y="11"/>
                    <a:pt x="163" y="12"/>
                  </a:cubicBezTo>
                  <a:cubicBezTo>
                    <a:pt x="163" y="14"/>
                    <a:pt x="163" y="15"/>
                    <a:pt x="163" y="15"/>
                  </a:cubicBezTo>
                  <a:cubicBezTo>
                    <a:pt x="164" y="15"/>
                    <a:pt x="164" y="18"/>
                    <a:pt x="165" y="21"/>
                  </a:cubicBezTo>
                  <a:cubicBezTo>
                    <a:pt x="166" y="25"/>
                    <a:pt x="167" y="30"/>
                    <a:pt x="168" y="35"/>
                  </a:cubicBezTo>
                  <a:cubicBezTo>
                    <a:pt x="170" y="40"/>
                    <a:pt x="171" y="46"/>
                    <a:pt x="173" y="50"/>
                  </a:cubicBezTo>
                  <a:cubicBezTo>
                    <a:pt x="174" y="55"/>
                    <a:pt x="176" y="60"/>
                    <a:pt x="177" y="62"/>
                  </a:cubicBezTo>
                  <a:cubicBezTo>
                    <a:pt x="178" y="64"/>
                    <a:pt x="177" y="66"/>
                    <a:pt x="175" y="68"/>
                  </a:cubicBezTo>
                  <a:cubicBezTo>
                    <a:pt x="173" y="70"/>
                    <a:pt x="170" y="71"/>
                    <a:pt x="167" y="72"/>
                  </a:cubicBezTo>
                  <a:cubicBezTo>
                    <a:pt x="163" y="73"/>
                    <a:pt x="159" y="74"/>
                    <a:pt x="154" y="75"/>
                  </a:cubicBezTo>
                  <a:cubicBezTo>
                    <a:pt x="149" y="75"/>
                    <a:pt x="145" y="76"/>
                    <a:pt x="140" y="76"/>
                  </a:cubicBezTo>
                  <a:cubicBezTo>
                    <a:pt x="138" y="76"/>
                    <a:pt x="137" y="76"/>
                    <a:pt x="135" y="76"/>
                  </a:cubicBezTo>
                  <a:cubicBezTo>
                    <a:pt x="134" y="76"/>
                    <a:pt x="132" y="76"/>
                    <a:pt x="131" y="75"/>
                  </a:cubicBezTo>
                  <a:cubicBezTo>
                    <a:pt x="129" y="75"/>
                    <a:pt x="128" y="75"/>
                    <a:pt x="127" y="75"/>
                  </a:cubicBezTo>
                  <a:cubicBezTo>
                    <a:pt x="126" y="75"/>
                    <a:pt x="124" y="74"/>
                    <a:pt x="123" y="74"/>
                  </a:cubicBezTo>
                  <a:cubicBezTo>
                    <a:pt x="122" y="74"/>
                    <a:pt x="119" y="73"/>
                    <a:pt x="117" y="73"/>
                  </a:cubicBezTo>
                  <a:cubicBezTo>
                    <a:pt x="114" y="72"/>
                    <a:pt x="111" y="72"/>
                    <a:pt x="108" y="72"/>
                  </a:cubicBezTo>
                  <a:cubicBezTo>
                    <a:pt x="105" y="72"/>
                    <a:pt x="101" y="71"/>
                    <a:pt x="98" y="71"/>
                  </a:cubicBezTo>
                  <a:cubicBezTo>
                    <a:pt x="94" y="71"/>
                    <a:pt x="90" y="71"/>
                    <a:pt x="86" y="71"/>
                  </a:cubicBezTo>
                  <a:cubicBezTo>
                    <a:pt x="81" y="71"/>
                    <a:pt x="76" y="71"/>
                    <a:pt x="71" y="72"/>
                  </a:cubicBezTo>
                  <a:cubicBezTo>
                    <a:pt x="66" y="72"/>
                    <a:pt x="62" y="73"/>
                    <a:pt x="57" y="73"/>
                  </a:cubicBezTo>
                  <a:cubicBezTo>
                    <a:pt x="52" y="74"/>
                    <a:pt x="47" y="74"/>
                    <a:pt x="43" y="75"/>
                  </a:cubicBezTo>
                  <a:cubicBezTo>
                    <a:pt x="38" y="76"/>
                    <a:pt x="34" y="77"/>
                    <a:pt x="30" y="78"/>
                  </a:cubicBezTo>
                  <a:cubicBezTo>
                    <a:pt x="22" y="80"/>
                    <a:pt x="17" y="83"/>
                    <a:pt x="12" y="85"/>
                  </a:cubicBezTo>
                  <a:cubicBezTo>
                    <a:pt x="8" y="88"/>
                    <a:pt x="5" y="91"/>
                    <a:pt x="3" y="93"/>
                  </a:cubicBezTo>
                  <a:cubicBezTo>
                    <a:pt x="1" y="96"/>
                    <a:pt x="0" y="99"/>
                    <a:pt x="1" y="102"/>
                  </a:cubicBezTo>
                  <a:cubicBezTo>
                    <a:pt x="1" y="105"/>
                    <a:pt x="2" y="107"/>
                    <a:pt x="4" y="110"/>
                  </a:cubicBezTo>
                  <a:cubicBezTo>
                    <a:pt x="6" y="111"/>
                    <a:pt x="8" y="113"/>
                    <a:pt x="12" y="114"/>
                  </a:cubicBezTo>
                  <a:cubicBezTo>
                    <a:pt x="15" y="116"/>
                    <a:pt x="20" y="117"/>
                    <a:pt x="25" y="118"/>
                  </a:cubicBezTo>
                  <a:cubicBezTo>
                    <a:pt x="30" y="119"/>
                    <a:pt x="36" y="120"/>
                    <a:pt x="42" y="121"/>
                  </a:cubicBezTo>
                  <a:cubicBezTo>
                    <a:pt x="49" y="122"/>
                    <a:pt x="56" y="122"/>
                    <a:pt x="64" y="122"/>
                  </a:cubicBezTo>
                  <a:cubicBezTo>
                    <a:pt x="67" y="122"/>
                    <a:pt x="70" y="122"/>
                    <a:pt x="73" y="121"/>
                  </a:cubicBezTo>
                  <a:cubicBezTo>
                    <a:pt x="76" y="121"/>
                    <a:pt x="79" y="121"/>
                    <a:pt x="82" y="121"/>
                  </a:cubicBezTo>
                  <a:cubicBezTo>
                    <a:pt x="85" y="121"/>
                    <a:pt x="88" y="120"/>
                    <a:pt x="91" y="120"/>
                  </a:cubicBezTo>
                  <a:cubicBezTo>
                    <a:pt x="95" y="119"/>
                    <a:pt x="98" y="119"/>
                    <a:pt x="101" y="119"/>
                  </a:cubicBezTo>
                  <a:cubicBezTo>
                    <a:pt x="105" y="118"/>
                    <a:pt x="108" y="117"/>
                    <a:pt x="111" y="117"/>
                  </a:cubicBezTo>
                  <a:cubicBezTo>
                    <a:pt x="114" y="117"/>
                    <a:pt x="117" y="116"/>
                    <a:pt x="120" y="116"/>
                  </a:cubicBezTo>
                  <a:cubicBezTo>
                    <a:pt x="123" y="116"/>
                    <a:pt x="125" y="116"/>
                    <a:pt x="128" y="115"/>
                  </a:cubicBezTo>
                  <a:cubicBezTo>
                    <a:pt x="130" y="115"/>
                    <a:pt x="132" y="115"/>
                    <a:pt x="134" y="115"/>
                  </a:cubicBezTo>
                  <a:cubicBezTo>
                    <a:pt x="139" y="115"/>
                    <a:pt x="142" y="115"/>
                    <a:pt x="146" y="116"/>
                  </a:cubicBezTo>
                  <a:cubicBezTo>
                    <a:pt x="149" y="116"/>
                    <a:pt x="151" y="117"/>
                    <a:pt x="154" y="118"/>
                  </a:cubicBezTo>
                  <a:cubicBezTo>
                    <a:pt x="156" y="119"/>
                    <a:pt x="158" y="120"/>
                    <a:pt x="159" y="121"/>
                  </a:cubicBezTo>
                  <a:cubicBezTo>
                    <a:pt x="161" y="122"/>
                    <a:pt x="163" y="123"/>
                    <a:pt x="165" y="124"/>
                  </a:cubicBezTo>
                  <a:cubicBezTo>
                    <a:pt x="168" y="125"/>
                    <a:pt x="167" y="130"/>
                    <a:pt x="164" y="137"/>
                  </a:cubicBezTo>
                  <a:cubicBezTo>
                    <a:pt x="161" y="143"/>
                    <a:pt x="156" y="152"/>
                    <a:pt x="150" y="160"/>
                  </a:cubicBezTo>
                  <a:cubicBezTo>
                    <a:pt x="144" y="169"/>
                    <a:pt x="137" y="177"/>
                    <a:pt x="132" y="184"/>
                  </a:cubicBezTo>
                  <a:cubicBezTo>
                    <a:pt x="127" y="191"/>
                    <a:pt x="123" y="195"/>
                    <a:pt x="122" y="196"/>
                  </a:cubicBezTo>
                  <a:cubicBezTo>
                    <a:pt x="311" y="196"/>
                    <a:pt x="311" y="196"/>
                    <a:pt x="311" y="196"/>
                  </a:cubicBezTo>
                  <a:cubicBezTo>
                    <a:pt x="314" y="196"/>
                    <a:pt x="328" y="196"/>
                    <a:pt x="348" y="196"/>
                  </a:cubicBezTo>
                  <a:cubicBezTo>
                    <a:pt x="368" y="195"/>
                    <a:pt x="395" y="195"/>
                    <a:pt x="423" y="195"/>
                  </a:cubicBezTo>
                  <a:cubicBezTo>
                    <a:pt x="452" y="194"/>
                    <a:pt x="482" y="194"/>
                    <a:pt x="509" y="194"/>
                  </a:cubicBezTo>
                  <a:cubicBezTo>
                    <a:pt x="537" y="193"/>
                    <a:pt x="561" y="193"/>
                    <a:pt x="578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3"/>
                    <a:pt x="582" y="193"/>
                    <a:pt x="583" y="193"/>
                  </a:cubicBezTo>
                  <a:cubicBezTo>
                    <a:pt x="583" y="193"/>
                    <a:pt x="584" y="193"/>
                    <a:pt x="585" y="193"/>
                  </a:cubicBezTo>
                  <a:cubicBezTo>
                    <a:pt x="586" y="193"/>
                    <a:pt x="586" y="193"/>
                    <a:pt x="587" y="193"/>
                  </a:cubicBezTo>
                  <a:cubicBezTo>
                    <a:pt x="602" y="193"/>
                    <a:pt x="613" y="192"/>
                    <a:pt x="621" y="192"/>
                  </a:cubicBezTo>
                  <a:cubicBezTo>
                    <a:pt x="629" y="191"/>
                    <a:pt x="635" y="191"/>
                    <a:pt x="639" y="190"/>
                  </a:cubicBezTo>
                  <a:cubicBezTo>
                    <a:pt x="643" y="189"/>
                    <a:pt x="645" y="188"/>
                    <a:pt x="647" y="187"/>
                  </a:cubicBezTo>
                  <a:cubicBezTo>
                    <a:pt x="649" y="186"/>
                    <a:pt x="651" y="185"/>
                    <a:pt x="653" y="185"/>
                  </a:cubicBezTo>
                  <a:cubicBezTo>
                    <a:pt x="655" y="184"/>
                    <a:pt x="655" y="180"/>
                    <a:pt x="654" y="176"/>
                  </a:cubicBezTo>
                  <a:cubicBezTo>
                    <a:pt x="652" y="171"/>
                    <a:pt x="650" y="165"/>
                    <a:pt x="646" y="158"/>
                  </a:cubicBezTo>
                  <a:cubicBezTo>
                    <a:pt x="643" y="152"/>
                    <a:pt x="640" y="145"/>
                    <a:pt x="637" y="139"/>
                  </a:cubicBezTo>
                  <a:cubicBezTo>
                    <a:pt x="634" y="133"/>
                    <a:pt x="631" y="128"/>
                    <a:pt x="630" y="125"/>
                  </a:cubicBezTo>
                  <a:cubicBezTo>
                    <a:pt x="629" y="122"/>
                    <a:pt x="629" y="119"/>
                    <a:pt x="631" y="117"/>
                  </a:cubicBezTo>
                  <a:cubicBezTo>
                    <a:pt x="632" y="115"/>
                    <a:pt x="634" y="114"/>
                    <a:pt x="638" y="113"/>
                  </a:cubicBezTo>
                  <a:cubicBezTo>
                    <a:pt x="641" y="111"/>
                    <a:pt x="644" y="111"/>
                    <a:pt x="648" y="110"/>
                  </a:cubicBezTo>
                  <a:cubicBezTo>
                    <a:pt x="652" y="109"/>
                    <a:pt x="657" y="109"/>
                    <a:pt x="661" y="109"/>
                  </a:cubicBezTo>
                  <a:cubicBezTo>
                    <a:pt x="663" y="109"/>
                    <a:pt x="664" y="109"/>
                    <a:pt x="665" y="109"/>
                  </a:cubicBezTo>
                  <a:cubicBezTo>
                    <a:pt x="666" y="109"/>
                    <a:pt x="667" y="109"/>
                    <a:pt x="668" y="109"/>
                  </a:cubicBezTo>
                  <a:cubicBezTo>
                    <a:pt x="669" y="109"/>
                    <a:pt x="670" y="109"/>
                    <a:pt x="671" y="109"/>
                  </a:cubicBezTo>
                  <a:cubicBezTo>
                    <a:pt x="672" y="109"/>
                    <a:pt x="673" y="109"/>
                    <a:pt x="674" y="109"/>
                  </a:cubicBezTo>
                  <a:cubicBezTo>
                    <a:pt x="676" y="110"/>
                    <a:pt x="678" y="110"/>
                    <a:pt x="681" y="110"/>
                  </a:cubicBezTo>
                  <a:cubicBezTo>
                    <a:pt x="683" y="110"/>
                    <a:pt x="685" y="110"/>
                    <a:pt x="687" y="110"/>
                  </a:cubicBezTo>
                  <a:cubicBezTo>
                    <a:pt x="689" y="110"/>
                    <a:pt x="691" y="111"/>
                    <a:pt x="694" y="111"/>
                  </a:cubicBezTo>
                  <a:cubicBezTo>
                    <a:pt x="696" y="111"/>
                    <a:pt x="698" y="111"/>
                    <a:pt x="700" y="111"/>
                  </a:cubicBezTo>
                  <a:cubicBezTo>
                    <a:pt x="704" y="111"/>
                    <a:pt x="708" y="110"/>
                    <a:pt x="712" y="110"/>
                  </a:cubicBezTo>
                  <a:cubicBezTo>
                    <a:pt x="716" y="110"/>
                    <a:pt x="720" y="109"/>
                    <a:pt x="725" y="108"/>
                  </a:cubicBezTo>
                  <a:cubicBezTo>
                    <a:pt x="729" y="108"/>
                    <a:pt x="734" y="107"/>
                    <a:pt x="740" y="105"/>
                  </a:cubicBezTo>
                  <a:cubicBezTo>
                    <a:pt x="745" y="104"/>
                    <a:pt x="751" y="103"/>
                    <a:pt x="757" y="101"/>
                  </a:cubicBezTo>
                  <a:cubicBezTo>
                    <a:pt x="767" y="98"/>
                    <a:pt x="773" y="94"/>
                    <a:pt x="776" y="91"/>
                  </a:cubicBezTo>
                  <a:cubicBezTo>
                    <a:pt x="779" y="87"/>
                    <a:pt x="779" y="83"/>
                    <a:pt x="777" y="79"/>
                  </a:cubicBezTo>
                  <a:cubicBezTo>
                    <a:pt x="775" y="76"/>
                    <a:pt x="771" y="72"/>
                    <a:pt x="766" y="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03CA3EC-C033-66F6-B5F8-32881856C66F}"/>
              </a:ext>
            </a:extLst>
          </p:cNvPr>
          <p:cNvGrpSpPr/>
          <p:nvPr/>
        </p:nvGrpSpPr>
        <p:grpSpPr>
          <a:xfrm>
            <a:off x="5153661" y="2937893"/>
            <a:ext cx="1468449" cy="753295"/>
            <a:chOff x="3889573" y="3195662"/>
            <a:chExt cx="1222375" cy="627062"/>
          </a:xfrm>
          <a:solidFill>
            <a:srgbClr val="CF2431"/>
          </a:solidFill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876AA0CF-3929-31D0-1DAE-3DF35AAB3DA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89573" y="3236937"/>
              <a:ext cx="1222375" cy="585787"/>
            </a:xfrm>
            <a:custGeom>
              <a:avLst/>
              <a:gdLst>
                <a:gd name="T0" fmla="*/ 74 w 826"/>
                <a:gd name="T1" fmla="*/ 210 h 396"/>
                <a:gd name="T2" fmla="*/ 84 w 826"/>
                <a:gd name="T3" fmla="*/ 209 h 396"/>
                <a:gd name="T4" fmla="*/ 190 w 826"/>
                <a:gd name="T5" fmla="*/ 347 h 396"/>
                <a:gd name="T6" fmla="*/ 291 w 826"/>
                <a:gd name="T7" fmla="*/ 329 h 396"/>
                <a:gd name="T8" fmla="*/ 352 w 826"/>
                <a:gd name="T9" fmla="*/ 322 h 396"/>
                <a:gd name="T10" fmla="*/ 385 w 826"/>
                <a:gd name="T11" fmla="*/ 327 h 396"/>
                <a:gd name="T12" fmla="*/ 398 w 826"/>
                <a:gd name="T13" fmla="*/ 379 h 396"/>
                <a:gd name="T14" fmla="*/ 414 w 826"/>
                <a:gd name="T15" fmla="*/ 388 h 396"/>
                <a:gd name="T16" fmla="*/ 425 w 826"/>
                <a:gd name="T17" fmla="*/ 391 h 396"/>
                <a:gd name="T18" fmla="*/ 443 w 826"/>
                <a:gd name="T19" fmla="*/ 394 h 396"/>
                <a:gd name="T20" fmla="*/ 460 w 826"/>
                <a:gd name="T21" fmla="*/ 395 h 396"/>
                <a:gd name="T22" fmla="*/ 486 w 826"/>
                <a:gd name="T23" fmla="*/ 396 h 396"/>
                <a:gd name="T24" fmla="*/ 509 w 826"/>
                <a:gd name="T25" fmla="*/ 394 h 396"/>
                <a:gd name="T26" fmla="*/ 533 w 826"/>
                <a:gd name="T27" fmla="*/ 391 h 396"/>
                <a:gd name="T28" fmla="*/ 557 w 826"/>
                <a:gd name="T29" fmla="*/ 384 h 396"/>
                <a:gd name="T30" fmla="*/ 565 w 826"/>
                <a:gd name="T31" fmla="*/ 380 h 396"/>
                <a:gd name="T32" fmla="*/ 568 w 826"/>
                <a:gd name="T33" fmla="*/ 377 h 396"/>
                <a:gd name="T34" fmla="*/ 569 w 826"/>
                <a:gd name="T35" fmla="*/ 374 h 396"/>
                <a:gd name="T36" fmla="*/ 570 w 826"/>
                <a:gd name="T37" fmla="*/ 369 h 396"/>
                <a:gd name="T38" fmla="*/ 603 w 826"/>
                <a:gd name="T39" fmla="*/ 305 h 396"/>
                <a:gd name="T40" fmla="*/ 787 w 826"/>
                <a:gd name="T41" fmla="*/ 303 h 396"/>
                <a:gd name="T42" fmla="*/ 806 w 826"/>
                <a:gd name="T43" fmla="*/ 302 h 396"/>
                <a:gd name="T44" fmla="*/ 810 w 826"/>
                <a:gd name="T45" fmla="*/ 302 h 396"/>
                <a:gd name="T46" fmla="*/ 814 w 826"/>
                <a:gd name="T47" fmla="*/ 300 h 396"/>
                <a:gd name="T48" fmla="*/ 815 w 826"/>
                <a:gd name="T49" fmla="*/ 299 h 396"/>
                <a:gd name="T50" fmla="*/ 816 w 826"/>
                <a:gd name="T51" fmla="*/ 297 h 396"/>
                <a:gd name="T52" fmla="*/ 821 w 826"/>
                <a:gd name="T53" fmla="*/ 146 h 396"/>
                <a:gd name="T54" fmla="*/ 787 w 826"/>
                <a:gd name="T55" fmla="*/ 148 h 396"/>
                <a:gd name="T56" fmla="*/ 607 w 826"/>
                <a:gd name="T57" fmla="*/ 150 h 396"/>
                <a:gd name="T58" fmla="*/ 572 w 826"/>
                <a:gd name="T59" fmla="*/ 151 h 396"/>
                <a:gd name="T60" fmla="*/ 563 w 826"/>
                <a:gd name="T61" fmla="*/ 151 h 396"/>
                <a:gd name="T62" fmla="*/ 553 w 826"/>
                <a:gd name="T63" fmla="*/ 153 h 396"/>
                <a:gd name="T64" fmla="*/ 548 w 826"/>
                <a:gd name="T65" fmla="*/ 155 h 396"/>
                <a:gd name="T66" fmla="*/ 546 w 826"/>
                <a:gd name="T67" fmla="*/ 157 h 396"/>
                <a:gd name="T68" fmla="*/ 544 w 826"/>
                <a:gd name="T69" fmla="*/ 159 h 396"/>
                <a:gd name="T70" fmla="*/ 503 w 826"/>
                <a:gd name="T71" fmla="*/ 234 h 396"/>
                <a:gd name="T72" fmla="*/ 421 w 826"/>
                <a:gd name="T73" fmla="*/ 229 h 396"/>
                <a:gd name="T74" fmla="*/ 407 w 826"/>
                <a:gd name="T75" fmla="*/ 178 h 396"/>
                <a:gd name="T76" fmla="*/ 393 w 826"/>
                <a:gd name="T77" fmla="*/ 172 h 396"/>
                <a:gd name="T78" fmla="*/ 381 w 826"/>
                <a:gd name="T79" fmla="*/ 169 h 396"/>
                <a:gd name="T80" fmla="*/ 370 w 826"/>
                <a:gd name="T81" fmla="*/ 167 h 396"/>
                <a:gd name="T82" fmla="*/ 359 w 826"/>
                <a:gd name="T83" fmla="*/ 166 h 396"/>
                <a:gd name="T84" fmla="*/ 355 w 826"/>
                <a:gd name="T85" fmla="*/ 166 h 396"/>
                <a:gd name="T86" fmla="*/ 341 w 826"/>
                <a:gd name="T87" fmla="*/ 167 h 396"/>
                <a:gd name="T88" fmla="*/ 292 w 826"/>
                <a:gd name="T89" fmla="*/ 173 h 396"/>
                <a:gd name="T90" fmla="*/ 232 w 826"/>
                <a:gd name="T91" fmla="*/ 78 h 396"/>
                <a:gd name="T92" fmla="*/ 203 w 826"/>
                <a:gd name="T93" fmla="*/ 53 h 396"/>
                <a:gd name="T94" fmla="*/ 191 w 826"/>
                <a:gd name="T95" fmla="*/ 50 h 396"/>
                <a:gd name="T96" fmla="*/ 179 w 826"/>
                <a:gd name="T97" fmla="*/ 49 h 396"/>
                <a:gd name="T98" fmla="*/ 164 w 826"/>
                <a:gd name="T99" fmla="*/ 48 h 396"/>
                <a:gd name="T100" fmla="*/ 149 w 826"/>
                <a:gd name="T101" fmla="*/ 48 h 396"/>
                <a:gd name="T102" fmla="*/ 130 w 826"/>
                <a:gd name="T103" fmla="*/ 49 h 396"/>
                <a:gd name="T104" fmla="*/ 112 w 826"/>
                <a:gd name="T105" fmla="*/ 53 h 396"/>
                <a:gd name="T106" fmla="*/ 106 w 826"/>
                <a:gd name="T107" fmla="*/ 55 h 396"/>
                <a:gd name="T108" fmla="*/ 77 w 826"/>
                <a:gd name="T109" fmla="*/ 63 h 396"/>
                <a:gd name="T110" fmla="*/ 37 w 826"/>
                <a:gd name="T111" fmla="*/ 60 h 396"/>
                <a:gd name="T112" fmla="*/ 15 w 826"/>
                <a:gd name="T113" fmla="*/ 31 h 396"/>
                <a:gd name="T114" fmla="*/ 4 w 826"/>
                <a:gd name="T115" fmla="*/ 150 h 396"/>
                <a:gd name="T116" fmla="*/ 29 w 826"/>
                <a:gd name="T117" fmla="*/ 196 h 396"/>
                <a:gd name="T118" fmla="*/ 43 w 826"/>
                <a:gd name="T119" fmla="*/ 208 h 396"/>
                <a:gd name="T120" fmla="*/ 46 w 826"/>
                <a:gd name="T121" fmla="*/ 209 h 396"/>
                <a:gd name="T122" fmla="*/ 56 w 826"/>
                <a:gd name="T123" fmla="*/ 210 h 396"/>
                <a:gd name="T124" fmla="*/ 67 w 826"/>
                <a:gd name="T125" fmla="*/ 21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6" h="396">
                  <a:moveTo>
                    <a:pt x="67" y="211"/>
                  </a:moveTo>
                  <a:cubicBezTo>
                    <a:pt x="67" y="211"/>
                    <a:pt x="67" y="211"/>
                    <a:pt x="67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1" y="211"/>
                    <a:pt x="71" y="211"/>
                    <a:pt x="71" y="211"/>
                  </a:cubicBezTo>
                  <a:cubicBezTo>
                    <a:pt x="71" y="211"/>
                    <a:pt x="71" y="211"/>
                    <a:pt x="71" y="211"/>
                  </a:cubicBezTo>
                  <a:cubicBezTo>
                    <a:pt x="72" y="210"/>
                    <a:pt x="72" y="210"/>
                    <a:pt x="72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4" y="210"/>
                    <a:pt x="74" y="210"/>
                    <a:pt x="74" y="210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6" y="210"/>
                    <a:pt x="76" y="210"/>
                    <a:pt x="76" y="210"/>
                  </a:cubicBezTo>
                  <a:cubicBezTo>
                    <a:pt x="77" y="210"/>
                    <a:pt x="77" y="210"/>
                    <a:pt x="77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9" y="210"/>
                    <a:pt x="79" y="210"/>
                    <a:pt x="79" y="210"/>
                  </a:cubicBezTo>
                  <a:cubicBezTo>
                    <a:pt x="80" y="210"/>
                    <a:pt x="80" y="210"/>
                    <a:pt x="81" y="210"/>
                  </a:cubicBezTo>
                  <a:cubicBezTo>
                    <a:pt x="81" y="210"/>
                    <a:pt x="81" y="210"/>
                    <a:pt x="82" y="210"/>
                  </a:cubicBezTo>
                  <a:cubicBezTo>
                    <a:pt x="82" y="210"/>
                    <a:pt x="83" y="210"/>
                    <a:pt x="83" y="209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85" y="209"/>
                    <a:pt x="86" y="209"/>
                    <a:pt x="86" y="209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86" y="288"/>
                    <a:pt x="87" y="291"/>
                    <a:pt x="88" y="294"/>
                  </a:cubicBezTo>
                  <a:cubicBezTo>
                    <a:pt x="88" y="295"/>
                    <a:pt x="88" y="296"/>
                    <a:pt x="89" y="297"/>
                  </a:cubicBezTo>
                  <a:cubicBezTo>
                    <a:pt x="90" y="301"/>
                    <a:pt x="92" y="305"/>
                    <a:pt x="95" y="310"/>
                  </a:cubicBezTo>
                  <a:cubicBezTo>
                    <a:pt x="97" y="314"/>
                    <a:pt x="100" y="318"/>
                    <a:pt x="103" y="322"/>
                  </a:cubicBezTo>
                  <a:cubicBezTo>
                    <a:pt x="106" y="326"/>
                    <a:pt x="109" y="329"/>
                    <a:pt x="112" y="332"/>
                  </a:cubicBezTo>
                  <a:cubicBezTo>
                    <a:pt x="116" y="336"/>
                    <a:pt x="119" y="340"/>
                    <a:pt x="122" y="343"/>
                  </a:cubicBezTo>
                  <a:cubicBezTo>
                    <a:pt x="125" y="346"/>
                    <a:pt x="128" y="348"/>
                    <a:pt x="130" y="350"/>
                  </a:cubicBezTo>
                  <a:cubicBezTo>
                    <a:pt x="133" y="352"/>
                    <a:pt x="134" y="354"/>
                    <a:pt x="136" y="355"/>
                  </a:cubicBezTo>
                  <a:cubicBezTo>
                    <a:pt x="137" y="356"/>
                    <a:pt x="138" y="357"/>
                    <a:pt x="138" y="357"/>
                  </a:cubicBezTo>
                  <a:cubicBezTo>
                    <a:pt x="139" y="357"/>
                    <a:pt x="143" y="356"/>
                    <a:pt x="150" y="355"/>
                  </a:cubicBezTo>
                  <a:cubicBezTo>
                    <a:pt x="156" y="353"/>
                    <a:pt x="164" y="352"/>
                    <a:pt x="174" y="350"/>
                  </a:cubicBezTo>
                  <a:cubicBezTo>
                    <a:pt x="179" y="349"/>
                    <a:pt x="184" y="348"/>
                    <a:pt x="189" y="347"/>
                  </a:cubicBezTo>
                  <a:cubicBezTo>
                    <a:pt x="190" y="347"/>
                    <a:pt x="190" y="347"/>
                    <a:pt x="190" y="347"/>
                  </a:cubicBezTo>
                  <a:cubicBezTo>
                    <a:pt x="193" y="346"/>
                    <a:pt x="195" y="346"/>
                    <a:pt x="198" y="345"/>
                  </a:cubicBezTo>
                  <a:cubicBezTo>
                    <a:pt x="198" y="345"/>
                    <a:pt x="198" y="345"/>
                    <a:pt x="198" y="345"/>
                  </a:cubicBezTo>
                  <a:cubicBezTo>
                    <a:pt x="201" y="345"/>
                    <a:pt x="204" y="344"/>
                    <a:pt x="207" y="344"/>
                  </a:cubicBezTo>
                  <a:cubicBezTo>
                    <a:pt x="207" y="344"/>
                    <a:pt x="207" y="344"/>
                    <a:pt x="207" y="344"/>
                  </a:cubicBezTo>
                  <a:cubicBezTo>
                    <a:pt x="209" y="343"/>
                    <a:pt x="210" y="343"/>
                    <a:pt x="211" y="343"/>
                  </a:cubicBezTo>
                  <a:cubicBezTo>
                    <a:pt x="218" y="341"/>
                    <a:pt x="226" y="340"/>
                    <a:pt x="234" y="339"/>
                  </a:cubicBezTo>
                  <a:cubicBezTo>
                    <a:pt x="236" y="338"/>
                    <a:pt x="238" y="338"/>
                    <a:pt x="241" y="337"/>
                  </a:cubicBezTo>
                  <a:cubicBezTo>
                    <a:pt x="242" y="337"/>
                    <a:pt x="242" y="337"/>
                    <a:pt x="243" y="337"/>
                  </a:cubicBezTo>
                  <a:cubicBezTo>
                    <a:pt x="244" y="337"/>
                    <a:pt x="245" y="337"/>
                    <a:pt x="246" y="337"/>
                  </a:cubicBezTo>
                  <a:cubicBezTo>
                    <a:pt x="253" y="335"/>
                    <a:pt x="260" y="334"/>
                    <a:pt x="267" y="333"/>
                  </a:cubicBezTo>
                  <a:cubicBezTo>
                    <a:pt x="268" y="333"/>
                    <a:pt x="268" y="333"/>
                    <a:pt x="268" y="333"/>
                  </a:cubicBezTo>
                  <a:cubicBezTo>
                    <a:pt x="272" y="332"/>
                    <a:pt x="275" y="332"/>
                    <a:pt x="279" y="331"/>
                  </a:cubicBezTo>
                  <a:cubicBezTo>
                    <a:pt x="280" y="331"/>
                    <a:pt x="280" y="331"/>
                    <a:pt x="280" y="331"/>
                  </a:cubicBezTo>
                  <a:cubicBezTo>
                    <a:pt x="283" y="330"/>
                    <a:pt x="285" y="330"/>
                    <a:pt x="288" y="329"/>
                  </a:cubicBezTo>
                  <a:cubicBezTo>
                    <a:pt x="289" y="329"/>
                    <a:pt x="290" y="329"/>
                    <a:pt x="291" y="329"/>
                  </a:cubicBezTo>
                  <a:cubicBezTo>
                    <a:pt x="294" y="329"/>
                    <a:pt x="296" y="328"/>
                    <a:pt x="298" y="328"/>
                  </a:cubicBezTo>
                  <a:cubicBezTo>
                    <a:pt x="299" y="328"/>
                    <a:pt x="300" y="328"/>
                    <a:pt x="301" y="327"/>
                  </a:cubicBezTo>
                  <a:cubicBezTo>
                    <a:pt x="304" y="327"/>
                    <a:pt x="307" y="327"/>
                    <a:pt x="309" y="326"/>
                  </a:cubicBezTo>
                  <a:cubicBezTo>
                    <a:pt x="310" y="326"/>
                    <a:pt x="310" y="326"/>
                    <a:pt x="310" y="326"/>
                  </a:cubicBezTo>
                  <a:cubicBezTo>
                    <a:pt x="313" y="326"/>
                    <a:pt x="316" y="325"/>
                    <a:pt x="319" y="325"/>
                  </a:cubicBezTo>
                  <a:cubicBezTo>
                    <a:pt x="320" y="325"/>
                    <a:pt x="320" y="325"/>
                    <a:pt x="320" y="325"/>
                  </a:cubicBezTo>
                  <a:cubicBezTo>
                    <a:pt x="322" y="324"/>
                    <a:pt x="325" y="324"/>
                    <a:pt x="327" y="324"/>
                  </a:cubicBezTo>
                  <a:cubicBezTo>
                    <a:pt x="328" y="324"/>
                    <a:pt x="329" y="324"/>
                    <a:pt x="330" y="324"/>
                  </a:cubicBezTo>
                  <a:cubicBezTo>
                    <a:pt x="331" y="323"/>
                    <a:pt x="331" y="323"/>
                    <a:pt x="332" y="323"/>
                  </a:cubicBezTo>
                  <a:cubicBezTo>
                    <a:pt x="332" y="323"/>
                    <a:pt x="332" y="323"/>
                    <a:pt x="332" y="323"/>
                  </a:cubicBezTo>
                  <a:cubicBezTo>
                    <a:pt x="334" y="323"/>
                    <a:pt x="336" y="323"/>
                    <a:pt x="337" y="323"/>
                  </a:cubicBezTo>
                  <a:cubicBezTo>
                    <a:pt x="338" y="323"/>
                    <a:pt x="338" y="323"/>
                    <a:pt x="338" y="323"/>
                  </a:cubicBezTo>
                  <a:cubicBezTo>
                    <a:pt x="341" y="322"/>
                    <a:pt x="345" y="322"/>
                    <a:pt x="348" y="322"/>
                  </a:cubicBezTo>
                  <a:cubicBezTo>
                    <a:pt x="348" y="322"/>
                    <a:pt x="348" y="322"/>
                    <a:pt x="348" y="322"/>
                  </a:cubicBezTo>
                  <a:cubicBezTo>
                    <a:pt x="349" y="322"/>
                    <a:pt x="351" y="322"/>
                    <a:pt x="352" y="322"/>
                  </a:cubicBezTo>
                  <a:cubicBezTo>
                    <a:pt x="352" y="322"/>
                    <a:pt x="353" y="322"/>
                    <a:pt x="353" y="322"/>
                  </a:cubicBezTo>
                  <a:cubicBezTo>
                    <a:pt x="353" y="322"/>
                    <a:pt x="353" y="322"/>
                    <a:pt x="353" y="322"/>
                  </a:cubicBezTo>
                  <a:cubicBezTo>
                    <a:pt x="353" y="322"/>
                    <a:pt x="353" y="322"/>
                    <a:pt x="353" y="322"/>
                  </a:cubicBezTo>
                  <a:cubicBezTo>
                    <a:pt x="354" y="322"/>
                    <a:pt x="354" y="322"/>
                    <a:pt x="354" y="322"/>
                  </a:cubicBezTo>
                  <a:cubicBezTo>
                    <a:pt x="355" y="322"/>
                    <a:pt x="355" y="322"/>
                    <a:pt x="355" y="322"/>
                  </a:cubicBezTo>
                  <a:cubicBezTo>
                    <a:pt x="355" y="322"/>
                    <a:pt x="355" y="322"/>
                    <a:pt x="355" y="322"/>
                  </a:cubicBezTo>
                  <a:cubicBezTo>
                    <a:pt x="356" y="322"/>
                    <a:pt x="356" y="322"/>
                    <a:pt x="356" y="322"/>
                  </a:cubicBezTo>
                  <a:cubicBezTo>
                    <a:pt x="360" y="322"/>
                    <a:pt x="363" y="323"/>
                    <a:pt x="366" y="323"/>
                  </a:cubicBezTo>
                  <a:cubicBezTo>
                    <a:pt x="366" y="323"/>
                    <a:pt x="366" y="323"/>
                    <a:pt x="366" y="323"/>
                  </a:cubicBezTo>
                  <a:cubicBezTo>
                    <a:pt x="370" y="323"/>
                    <a:pt x="373" y="324"/>
                    <a:pt x="376" y="325"/>
                  </a:cubicBezTo>
                  <a:cubicBezTo>
                    <a:pt x="376" y="325"/>
                    <a:pt x="376" y="325"/>
                    <a:pt x="376" y="325"/>
                  </a:cubicBezTo>
                  <a:cubicBezTo>
                    <a:pt x="378" y="325"/>
                    <a:pt x="379" y="325"/>
                    <a:pt x="381" y="325"/>
                  </a:cubicBezTo>
                  <a:cubicBezTo>
                    <a:pt x="381" y="326"/>
                    <a:pt x="381" y="326"/>
                    <a:pt x="381" y="326"/>
                  </a:cubicBezTo>
                  <a:cubicBezTo>
                    <a:pt x="382" y="326"/>
                    <a:pt x="384" y="326"/>
                    <a:pt x="385" y="327"/>
                  </a:cubicBezTo>
                  <a:cubicBezTo>
                    <a:pt x="385" y="327"/>
                    <a:pt x="385" y="327"/>
                    <a:pt x="385" y="327"/>
                  </a:cubicBezTo>
                  <a:cubicBezTo>
                    <a:pt x="386" y="327"/>
                    <a:pt x="388" y="327"/>
                    <a:pt x="389" y="328"/>
                  </a:cubicBezTo>
                  <a:cubicBezTo>
                    <a:pt x="389" y="328"/>
                    <a:pt x="389" y="328"/>
                    <a:pt x="389" y="328"/>
                  </a:cubicBezTo>
                  <a:cubicBezTo>
                    <a:pt x="390" y="328"/>
                    <a:pt x="391" y="328"/>
                    <a:pt x="392" y="329"/>
                  </a:cubicBezTo>
                  <a:cubicBezTo>
                    <a:pt x="392" y="329"/>
                    <a:pt x="393" y="329"/>
                    <a:pt x="394" y="329"/>
                  </a:cubicBezTo>
                  <a:cubicBezTo>
                    <a:pt x="394" y="330"/>
                    <a:pt x="395" y="330"/>
                    <a:pt x="395" y="330"/>
                  </a:cubicBezTo>
                  <a:cubicBezTo>
                    <a:pt x="395" y="330"/>
                    <a:pt x="395" y="330"/>
                    <a:pt x="395" y="330"/>
                  </a:cubicBezTo>
                  <a:cubicBezTo>
                    <a:pt x="394" y="369"/>
                    <a:pt x="394" y="369"/>
                    <a:pt x="394" y="369"/>
                  </a:cubicBezTo>
                  <a:cubicBezTo>
                    <a:pt x="394" y="370"/>
                    <a:pt x="394" y="371"/>
                    <a:pt x="394" y="372"/>
                  </a:cubicBezTo>
                  <a:cubicBezTo>
                    <a:pt x="395" y="373"/>
                    <a:pt x="395" y="373"/>
                    <a:pt x="395" y="373"/>
                  </a:cubicBezTo>
                  <a:cubicBezTo>
                    <a:pt x="395" y="373"/>
                    <a:pt x="395" y="374"/>
                    <a:pt x="395" y="374"/>
                  </a:cubicBezTo>
                  <a:cubicBezTo>
                    <a:pt x="395" y="375"/>
                    <a:pt x="395" y="375"/>
                    <a:pt x="395" y="375"/>
                  </a:cubicBezTo>
                  <a:cubicBezTo>
                    <a:pt x="395" y="375"/>
                    <a:pt x="395" y="375"/>
                    <a:pt x="395" y="375"/>
                  </a:cubicBezTo>
                  <a:cubicBezTo>
                    <a:pt x="396" y="376"/>
                    <a:pt x="396" y="376"/>
                    <a:pt x="396" y="377"/>
                  </a:cubicBezTo>
                  <a:cubicBezTo>
                    <a:pt x="396" y="377"/>
                    <a:pt x="396" y="377"/>
                    <a:pt x="396" y="377"/>
                  </a:cubicBezTo>
                  <a:cubicBezTo>
                    <a:pt x="397" y="377"/>
                    <a:pt x="397" y="378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9" y="380"/>
                    <a:pt x="399" y="380"/>
                    <a:pt x="400" y="381"/>
                  </a:cubicBezTo>
                  <a:cubicBezTo>
                    <a:pt x="400" y="381"/>
                    <a:pt x="400" y="381"/>
                    <a:pt x="400" y="381"/>
                  </a:cubicBezTo>
                  <a:cubicBezTo>
                    <a:pt x="401" y="381"/>
                    <a:pt x="401" y="381"/>
                    <a:pt x="401" y="381"/>
                  </a:cubicBezTo>
                  <a:cubicBezTo>
                    <a:pt x="402" y="382"/>
                    <a:pt x="402" y="383"/>
                    <a:pt x="404" y="383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4" y="384"/>
                    <a:pt x="404" y="384"/>
                    <a:pt x="405" y="384"/>
                  </a:cubicBezTo>
                  <a:cubicBezTo>
                    <a:pt x="405" y="384"/>
                    <a:pt x="405" y="384"/>
                    <a:pt x="405" y="384"/>
                  </a:cubicBezTo>
                  <a:cubicBezTo>
                    <a:pt x="407" y="385"/>
                    <a:pt x="409" y="386"/>
                    <a:pt x="410" y="387"/>
                  </a:cubicBezTo>
                  <a:cubicBezTo>
                    <a:pt x="411" y="387"/>
                    <a:pt x="411" y="387"/>
                    <a:pt x="411" y="387"/>
                  </a:cubicBezTo>
                  <a:cubicBezTo>
                    <a:pt x="412" y="387"/>
                    <a:pt x="412" y="387"/>
                    <a:pt x="413" y="388"/>
                  </a:cubicBezTo>
                  <a:cubicBezTo>
                    <a:pt x="414" y="388"/>
                    <a:pt x="414" y="388"/>
                    <a:pt x="414" y="388"/>
                  </a:cubicBezTo>
                  <a:cubicBezTo>
                    <a:pt x="414" y="388"/>
                    <a:pt x="414" y="388"/>
                    <a:pt x="414" y="388"/>
                  </a:cubicBezTo>
                  <a:cubicBezTo>
                    <a:pt x="414" y="388"/>
                    <a:pt x="414" y="388"/>
                    <a:pt x="414" y="388"/>
                  </a:cubicBezTo>
                  <a:cubicBezTo>
                    <a:pt x="414" y="388"/>
                    <a:pt x="415" y="388"/>
                    <a:pt x="415" y="388"/>
                  </a:cubicBezTo>
                  <a:cubicBezTo>
                    <a:pt x="415" y="389"/>
                    <a:pt x="416" y="389"/>
                    <a:pt x="416" y="389"/>
                  </a:cubicBezTo>
                  <a:cubicBezTo>
                    <a:pt x="417" y="389"/>
                    <a:pt x="417" y="389"/>
                    <a:pt x="417" y="389"/>
                  </a:cubicBezTo>
                  <a:cubicBezTo>
                    <a:pt x="417" y="389"/>
                    <a:pt x="417" y="389"/>
                    <a:pt x="417" y="389"/>
                  </a:cubicBezTo>
                  <a:cubicBezTo>
                    <a:pt x="418" y="389"/>
                    <a:pt x="418" y="389"/>
                    <a:pt x="418" y="389"/>
                  </a:cubicBezTo>
                  <a:cubicBezTo>
                    <a:pt x="418" y="389"/>
                    <a:pt x="418" y="389"/>
                    <a:pt x="418" y="389"/>
                  </a:cubicBezTo>
                  <a:cubicBezTo>
                    <a:pt x="419" y="390"/>
                    <a:pt x="419" y="390"/>
                    <a:pt x="419" y="390"/>
                  </a:cubicBezTo>
                  <a:cubicBezTo>
                    <a:pt x="420" y="390"/>
                    <a:pt x="420" y="390"/>
                    <a:pt x="420" y="390"/>
                  </a:cubicBezTo>
                  <a:cubicBezTo>
                    <a:pt x="421" y="390"/>
                    <a:pt x="421" y="390"/>
                    <a:pt x="421" y="390"/>
                  </a:cubicBezTo>
                  <a:cubicBezTo>
                    <a:pt x="421" y="390"/>
                    <a:pt x="421" y="390"/>
                    <a:pt x="421" y="390"/>
                  </a:cubicBezTo>
                  <a:cubicBezTo>
                    <a:pt x="422" y="390"/>
                    <a:pt x="422" y="390"/>
                    <a:pt x="422" y="390"/>
                  </a:cubicBezTo>
                  <a:cubicBezTo>
                    <a:pt x="422" y="390"/>
                    <a:pt x="422" y="390"/>
                    <a:pt x="422" y="390"/>
                  </a:cubicBezTo>
                  <a:cubicBezTo>
                    <a:pt x="423" y="390"/>
                    <a:pt x="423" y="390"/>
                    <a:pt x="423" y="390"/>
                  </a:cubicBezTo>
                  <a:cubicBezTo>
                    <a:pt x="423" y="391"/>
                    <a:pt x="423" y="391"/>
                    <a:pt x="424" y="391"/>
                  </a:cubicBezTo>
                  <a:cubicBezTo>
                    <a:pt x="424" y="391"/>
                    <a:pt x="425" y="391"/>
                    <a:pt x="425" y="391"/>
                  </a:cubicBezTo>
                  <a:cubicBezTo>
                    <a:pt x="425" y="391"/>
                    <a:pt x="426" y="391"/>
                    <a:pt x="426" y="391"/>
                  </a:cubicBezTo>
                  <a:cubicBezTo>
                    <a:pt x="427" y="391"/>
                    <a:pt x="427" y="391"/>
                    <a:pt x="427" y="391"/>
                  </a:cubicBezTo>
                  <a:cubicBezTo>
                    <a:pt x="427" y="391"/>
                    <a:pt x="427" y="391"/>
                    <a:pt x="427" y="391"/>
                  </a:cubicBezTo>
                  <a:cubicBezTo>
                    <a:pt x="427" y="392"/>
                    <a:pt x="427" y="392"/>
                    <a:pt x="427" y="392"/>
                  </a:cubicBezTo>
                  <a:cubicBezTo>
                    <a:pt x="428" y="392"/>
                    <a:pt x="428" y="392"/>
                    <a:pt x="429" y="392"/>
                  </a:cubicBezTo>
                  <a:cubicBezTo>
                    <a:pt x="429" y="392"/>
                    <a:pt x="429" y="392"/>
                    <a:pt x="430" y="392"/>
                  </a:cubicBezTo>
                  <a:cubicBezTo>
                    <a:pt x="430" y="392"/>
                    <a:pt x="431" y="392"/>
                    <a:pt x="431" y="392"/>
                  </a:cubicBezTo>
                  <a:cubicBezTo>
                    <a:pt x="432" y="392"/>
                    <a:pt x="432" y="392"/>
                    <a:pt x="432" y="392"/>
                  </a:cubicBezTo>
                  <a:cubicBezTo>
                    <a:pt x="433" y="393"/>
                    <a:pt x="433" y="393"/>
                    <a:pt x="434" y="393"/>
                  </a:cubicBezTo>
                  <a:cubicBezTo>
                    <a:pt x="434" y="393"/>
                    <a:pt x="435" y="393"/>
                    <a:pt x="435" y="393"/>
                  </a:cubicBezTo>
                  <a:cubicBezTo>
                    <a:pt x="436" y="393"/>
                    <a:pt x="436" y="393"/>
                    <a:pt x="437" y="393"/>
                  </a:cubicBezTo>
                  <a:cubicBezTo>
                    <a:pt x="437" y="393"/>
                    <a:pt x="438" y="393"/>
                    <a:pt x="438" y="393"/>
                  </a:cubicBezTo>
                  <a:cubicBezTo>
                    <a:pt x="438" y="393"/>
                    <a:pt x="439" y="393"/>
                    <a:pt x="440" y="394"/>
                  </a:cubicBezTo>
                  <a:cubicBezTo>
                    <a:pt x="440" y="394"/>
                    <a:pt x="441" y="394"/>
                    <a:pt x="441" y="394"/>
                  </a:cubicBezTo>
                  <a:cubicBezTo>
                    <a:pt x="442" y="394"/>
                    <a:pt x="442" y="394"/>
                    <a:pt x="443" y="394"/>
                  </a:cubicBezTo>
                  <a:cubicBezTo>
                    <a:pt x="443" y="394"/>
                    <a:pt x="444" y="394"/>
                    <a:pt x="444" y="394"/>
                  </a:cubicBezTo>
                  <a:cubicBezTo>
                    <a:pt x="445" y="394"/>
                    <a:pt x="445" y="394"/>
                    <a:pt x="446" y="394"/>
                  </a:cubicBezTo>
                  <a:cubicBezTo>
                    <a:pt x="446" y="394"/>
                    <a:pt x="447" y="394"/>
                    <a:pt x="447" y="394"/>
                  </a:cubicBezTo>
                  <a:cubicBezTo>
                    <a:pt x="448" y="394"/>
                    <a:pt x="448" y="395"/>
                    <a:pt x="449" y="395"/>
                  </a:cubicBezTo>
                  <a:cubicBezTo>
                    <a:pt x="449" y="395"/>
                    <a:pt x="449" y="395"/>
                    <a:pt x="449" y="395"/>
                  </a:cubicBezTo>
                  <a:cubicBezTo>
                    <a:pt x="449" y="395"/>
                    <a:pt x="449" y="395"/>
                    <a:pt x="449" y="395"/>
                  </a:cubicBezTo>
                  <a:cubicBezTo>
                    <a:pt x="449" y="395"/>
                    <a:pt x="449" y="395"/>
                    <a:pt x="449" y="395"/>
                  </a:cubicBezTo>
                  <a:cubicBezTo>
                    <a:pt x="450" y="395"/>
                    <a:pt x="450" y="395"/>
                    <a:pt x="451" y="395"/>
                  </a:cubicBezTo>
                  <a:cubicBezTo>
                    <a:pt x="451" y="395"/>
                    <a:pt x="452" y="395"/>
                    <a:pt x="453" y="395"/>
                  </a:cubicBezTo>
                  <a:cubicBezTo>
                    <a:pt x="453" y="395"/>
                    <a:pt x="454" y="395"/>
                    <a:pt x="455" y="395"/>
                  </a:cubicBezTo>
                  <a:cubicBezTo>
                    <a:pt x="455" y="395"/>
                    <a:pt x="456" y="395"/>
                    <a:pt x="456" y="395"/>
                  </a:cubicBezTo>
                  <a:cubicBezTo>
                    <a:pt x="457" y="395"/>
                    <a:pt x="457" y="395"/>
                    <a:pt x="457" y="395"/>
                  </a:cubicBezTo>
                  <a:cubicBezTo>
                    <a:pt x="457" y="395"/>
                    <a:pt x="457" y="395"/>
                    <a:pt x="457" y="395"/>
                  </a:cubicBezTo>
                  <a:cubicBezTo>
                    <a:pt x="457" y="395"/>
                    <a:pt x="458" y="395"/>
                    <a:pt x="458" y="395"/>
                  </a:cubicBezTo>
                  <a:cubicBezTo>
                    <a:pt x="459" y="395"/>
                    <a:pt x="460" y="395"/>
                    <a:pt x="460" y="395"/>
                  </a:cubicBezTo>
                  <a:cubicBezTo>
                    <a:pt x="461" y="395"/>
                    <a:pt x="462" y="395"/>
                    <a:pt x="462" y="396"/>
                  </a:cubicBezTo>
                  <a:cubicBezTo>
                    <a:pt x="465" y="396"/>
                    <a:pt x="465" y="396"/>
                    <a:pt x="465" y="396"/>
                  </a:cubicBezTo>
                  <a:cubicBezTo>
                    <a:pt x="465" y="396"/>
                    <a:pt x="466" y="396"/>
                    <a:pt x="467" y="396"/>
                  </a:cubicBezTo>
                  <a:cubicBezTo>
                    <a:pt x="469" y="396"/>
                    <a:pt x="469" y="396"/>
                    <a:pt x="469" y="396"/>
                  </a:cubicBezTo>
                  <a:cubicBezTo>
                    <a:pt x="470" y="396"/>
                    <a:pt x="470" y="396"/>
                    <a:pt x="471" y="396"/>
                  </a:cubicBezTo>
                  <a:cubicBezTo>
                    <a:pt x="472" y="396"/>
                    <a:pt x="473" y="396"/>
                    <a:pt x="473" y="396"/>
                  </a:cubicBezTo>
                  <a:cubicBezTo>
                    <a:pt x="474" y="396"/>
                    <a:pt x="475" y="396"/>
                    <a:pt x="476" y="396"/>
                  </a:cubicBezTo>
                  <a:cubicBezTo>
                    <a:pt x="476" y="396"/>
                    <a:pt x="477" y="396"/>
                    <a:pt x="477" y="396"/>
                  </a:cubicBezTo>
                  <a:cubicBezTo>
                    <a:pt x="478" y="396"/>
                    <a:pt x="478" y="396"/>
                    <a:pt x="479" y="396"/>
                  </a:cubicBezTo>
                  <a:cubicBezTo>
                    <a:pt x="480" y="396"/>
                    <a:pt x="480" y="396"/>
                    <a:pt x="480" y="396"/>
                  </a:cubicBezTo>
                  <a:cubicBezTo>
                    <a:pt x="480" y="396"/>
                    <a:pt x="481" y="396"/>
                    <a:pt x="481" y="396"/>
                  </a:cubicBezTo>
                  <a:cubicBezTo>
                    <a:pt x="482" y="396"/>
                    <a:pt x="482" y="396"/>
                    <a:pt x="482" y="396"/>
                  </a:cubicBezTo>
                  <a:cubicBezTo>
                    <a:pt x="483" y="396"/>
                    <a:pt x="483" y="396"/>
                    <a:pt x="483" y="396"/>
                  </a:cubicBezTo>
                  <a:cubicBezTo>
                    <a:pt x="484" y="396"/>
                    <a:pt x="484" y="396"/>
                    <a:pt x="484" y="396"/>
                  </a:cubicBezTo>
                  <a:cubicBezTo>
                    <a:pt x="486" y="396"/>
                    <a:pt x="486" y="396"/>
                    <a:pt x="486" y="396"/>
                  </a:cubicBezTo>
                  <a:cubicBezTo>
                    <a:pt x="486" y="396"/>
                    <a:pt x="487" y="396"/>
                    <a:pt x="488" y="396"/>
                  </a:cubicBezTo>
                  <a:cubicBezTo>
                    <a:pt x="488" y="396"/>
                    <a:pt x="489" y="396"/>
                    <a:pt x="489" y="396"/>
                  </a:cubicBezTo>
                  <a:cubicBezTo>
                    <a:pt x="489" y="396"/>
                    <a:pt x="489" y="396"/>
                    <a:pt x="489" y="396"/>
                  </a:cubicBezTo>
                  <a:cubicBezTo>
                    <a:pt x="490" y="396"/>
                    <a:pt x="490" y="396"/>
                    <a:pt x="491" y="396"/>
                  </a:cubicBezTo>
                  <a:cubicBezTo>
                    <a:pt x="492" y="396"/>
                    <a:pt x="492" y="396"/>
                    <a:pt x="493" y="396"/>
                  </a:cubicBezTo>
                  <a:cubicBezTo>
                    <a:pt x="494" y="395"/>
                    <a:pt x="495" y="395"/>
                    <a:pt x="496" y="395"/>
                  </a:cubicBezTo>
                  <a:cubicBezTo>
                    <a:pt x="496" y="395"/>
                    <a:pt x="497" y="395"/>
                    <a:pt x="497" y="395"/>
                  </a:cubicBezTo>
                  <a:cubicBezTo>
                    <a:pt x="497" y="395"/>
                    <a:pt x="497" y="395"/>
                    <a:pt x="497" y="395"/>
                  </a:cubicBezTo>
                  <a:cubicBezTo>
                    <a:pt x="498" y="395"/>
                    <a:pt x="498" y="395"/>
                    <a:pt x="499" y="395"/>
                  </a:cubicBezTo>
                  <a:cubicBezTo>
                    <a:pt x="499" y="395"/>
                    <a:pt x="500" y="395"/>
                    <a:pt x="501" y="395"/>
                  </a:cubicBezTo>
                  <a:cubicBezTo>
                    <a:pt x="502" y="395"/>
                    <a:pt x="503" y="395"/>
                    <a:pt x="504" y="395"/>
                  </a:cubicBezTo>
                  <a:cubicBezTo>
                    <a:pt x="505" y="395"/>
                    <a:pt x="505" y="395"/>
                    <a:pt x="505" y="395"/>
                  </a:cubicBezTo>
                  <a:cubicBezTo>
                    <a:pt x="505" y="395"/>
                    <a:pt x="505" y="395"/>
                    <a:pt x="505" y="395"/>
                  </a:cubicBezTo>
                  <a:cubicBezTo>
                    <a:pt x="506" y="395"/>
                    <a:pt x="506" y="395"/>
                    <a:pt x="507" y="395"/>
                  </a:cubicBezTo>
                  <a:cubicBezTo>
                    <a:pt x="508" y="395"/>
                    <a:pt x="509" y="395"/>
                    <a:pt x="509" y="394"/>
                  </a:cubicBezTo>
                  <a:cubicBezTo>
                    <a:pt x="510" y="394"/>
                    <a:pt x="511" y="394"/>
                    <a:pt x="512" y="394"/>
                  </a:cubicBezTo>
                  <a:cubicBezTo>
                    <a:pt x="512" y="394"/>
                    <a:pt x="512" y="394"/>
                    <a:pt x="512" y="394"/>
                  </a:cubicBezTo>
                  <a:cubicBezTo>
                    <a:pt x="513" y="394"/>
                    <a:pt x="513" y="394"/>
                    <a:pt x="513" y="394"/>
                  </a:cubicBezTo>
                  <a:cubicBezTo>
                    <a:pt x="513" y="394"/>
                    <a:pt x="513" y="394"/>
                    <a:pt x="513" y="394"/>
                  </a:cubicBezTo>
                  <a:cubicBezTo>
                    <a:pt x="513" y="394"/>
                    <a:pt x="514" y="394"/>
                    <a:pt x="515" y="394"/>
                  </a:cubicBezTo>
                  <a:cubicBezTo>
                    <a:pt x="516" y="394"/>
                    <a:pt x="517" y="394"/>
                    <a:pt x="518" y="394"/>
                  </a:cubicBezTo>
                  <a:cubicBezTo>
                    <a:pt x="519" y="393"/>
                    <a:pt x="519" y="393"/>
                    <a:pt x="519" y="393"/>
                  </a:cubicBezTo>
                  <a:cubicBezTo>
                    <a:pt x="520" y="393"/>
                    <a:pt x="520" y="393"/>
                    <a:pt x="520" y="393"/>
                  </a:cubicBezTo>
                  <a:cubicBezTo>
                    <a:pt x="521" y="393"/>
                    <a:pt x="521" y="393"/>
                    <a:pt x="522" y="393"/>
                  </a:cubicBezTo>
                  <a:cubicBezTo>
                    <a:pt x="523" y="393"/>
                    <a:pt x="524" y="393"/>
                    <a:pt x="525" y="392"/>
                  </a:cubicBezTo>
                  <a:cubicBezTo>
                    <a:pt x="527" y="392"/>
                    <a:pt x="527" y="392"/>
                    <a:pt x="527" y="392"/>
                  </a:cubicBezTo>
                  <a:cubicBezTo>
                    <a:pt x="527" y="392"/>
                    <a:pt x="527" y="392"/>
                    <a:pt x="527" y="392"/>
                  </a:cubicBezTo>
                  <a:cubicBezTo>
                    <a:pt x="528" y="392"/>
                    <a:pt x="529" y="392"/>
                    <a:pt x="529" y="392"/>
                  </a:cubicBezTo>
                  <a:cubicBezTo>
                    <a:pt x="530" y="392"/>
                    <a:pt x="531" y="392"/>
                    <a:pt x="532" y="391"/>
                  </a:cubicBezTo>
                  <a:cubicBezTo>
                    <a:pt x="533" y="391"/>
                    <a:pt x="533" y="391"/>
                    <a:pt x="533" y="391"/>
                  </a:cubicBezTo>
                  <a:cubicBezTo>
                    <a:pt x="534" y="391"/>
                    <a:pt x="536" y="391"/>
                    <a:pt x="537" y="390"/>
                  </a:cubicBezTo>
                  <a:cubicBezTo>
                    <a:pt x="538" y="390"/>
                    <a:pt x="538" y="390"/>
                    <a:pt x="539" y="390"/>
                  </a:cubicBezTo>
                  <a:cubicBezTo>
                    <a:pt x="539" y="390"/>
                    <a:pt x="539" y="390"/>
                    <a:pt x="539" y="390"/>
                  </a:cubicBezTo>
                  <a:cubicBezTo>
                    <a:pt x="540" y="390"/>
                    <a:pt x="540" y="390"/>
                    <a:pt x="540" y="390"/>
                  </a:cubicBezTo>
                  <a:cubicBezTo>
                    <a:pt x="541" y="390"/>
                    <a:pt x="542" y="389"/>
                    <a:pt x="543" y="389"/>
                  </a:cubicBezTo>
                  <a:cubicBezTo>
                    <a:pt x="544" y="389"/>
                    <a:pt x="544" y="389"/>
                    <a:pt x="545" y="388"/>
                  </a:cubicBezTo>
                  <a:cubicBezTo>
                    <a:pt x="545" y="388"/>
                    <a:pt x="545" y="388"/>
                    <a:pt x="545" y="388"/>
                  </a:cubicBezTo>
                  <a:cubicBezTo>
                    <a:pt x="546" y="388"/>
                    <a:pt x="547" y="388"/>
                    <a:pt x="548" y="387"/>
                  </a:cubicBezTo>
                  <a:cubicBezTo>
                    <a:pt x="549" y="387"/>
                    <a:pt x="550" y="387"/>
                    <a:pt x="550" y="387"/>
                  </a:cubicBezTo>
                  <a:cubicBezTo>
                    <a:pt x="551" y="387"/>
                    <a:pt x="551" y="387"/>
                    <a:pt x="551" y="387"/>
                  </a:cubicBezTo>
                  <a:cubicBezTo>
                    <a:pt x="552" y="386"/>
                    <a:pt x="553" y="386"/>
                    <a:pt x="554" y="386"/>
                  </a:cubicBezTo>
                  <a:cubicBezTo>
                    <a:pt x="554" y="385"/>
                    <a:pt x="555" y="385"/>
                    <a:pt x="555" y="385"/>
                  </a:cubicBezTo>
                  <a:cubicBezTo>
                    <a:pt x="556" y="385"/>
                    <a:pt x="556" y="385"/>
                    <a:pt x="556" y="385"/>
                  </a:cubicBezTo>
                  <a:cubicBezTo>
                    <a:pt x="556" y="385"/>
                    <a:pt x="556" y="385"/>
                    <a:pt x="556" y="385"/>
                  </a:cubicBezTo>
                  <a:cubicBezTo>
                    <a:pt x="557" y="384"/>
                    <a:pt x="557" y="384"/>
                    <a:pt x="557" y="384"/>
                  </a:cubicBezTo>
                  <a:cubicBezTo>
                    <a:pt x="557" y="384"/>
                    <a:pt x="558" y="384"/>
                    <a:pt x="558" y="384"/>
                  </a:cubicBezTo>
                  <a:cubicBezTo>
                    <a:pt x="559" y="383"/>
                    <a:pt x="559" y="383"/>
                    <a:pt x="560" y="383"/>
                  </a:cubicBezTo>
                  <a:cubicBezTo>
                    <a:pt x="560" y="383"/>
                    <a:pt x="560" y="383"/>
                    <a:pt x="560" y="383"/>
                  </a:cubicBezTo>
                  <a:cubicBezTo>
                    <a:pt x="560" y="383"/>
                    <a:pt x="560" y="383"/>
                    <a:pt x="560" y="383"/>
                  </a:cubicBezTo>
                  <a:cubicBezTo>
                    <a:pt x="560" y="383"/>
                    <a:pt x="560" y="383"/>
                    <a:pt x="560" y="383"/>
                  </a:cubicBezTo>
                  <a:cubicBezTo>
                    <a:pt x="561" y="382"/>
                    <a:pt x="561" y="382"/>
                    <a:pt x="561" y="382"/>
                  </a:cubicBezTo>
                  <a:cubicBezTo>
                    <a:pt x="562" y="382"/>
                    <a:pt x="562" y="382"/>
                    <a:pt x="562" y="382"/>
                  </a:cubicBezTo>
                  <a:cubicBezTo>
                    <a:pt x="563" y="381"/>
                    <a:pt x="563" y="381"/>
                    <a:pt x="563" y="381"/>
                  </a:cubicBezTo>
                  <a:cubicBezTo>
                    <a:pt x="563" y="381"/>
                    <a:pt x="563" y="381"/>
                    <a:pt x="563" y="381"/>
                  </a:cubicBezTo>
                  <a:cubicBezTo>
                    <a:pt x="563" y="381"/>
                    <a:pt x="563" y="381"/>
                    <a:pt x="563" y="381"/>
                  </a:cubicBezTo>
                  <a:cubicBezTo>
                    <a:pt x="564" y="381"/>
                    <a:pt x="564" y="381"/>
                    <a:pt x="564" y="381"/>
                  </a:cubicBezTo>
                  <a:cubicBezTo>
                    <a:pt x="564" y="381"/>
                    <a:pt x="564" y="381"/>
                    <a:pt x="564" y="381"/>
                  </a:cubicBezTo>
                  <a:cubicBezTo>
                    <a:pt x="564" y="380"/>
                    <a:pt x="564" y="380"/>
                    <a:pt x="564" y="380"/>
                  </a:cubicBezTo>
                  <a:cubicBezTo>
                    <a:pt x="565" y="380"/>
                    <a:pt x="565" y="380"/>
                    <a:pt x="565" y="380"/>
                  </a:cubicBezTo>
                  <a:cubicBezTo>
                    <a:pt x="565" y="380"/>
                    <a:pt x="565" y="380"/>
                    <a:pt x="565" y="380"/>
                  </a:cubicBezTo>
                  <a:cubicBezTo>
                    <a:pt x="565" y="380"/>
                    <a:pt x="565" y="380"/>
                    <a:pt x="565" y="380"/>
                  </a:cubicBezTo>
                  <a:cubicBezTo>
                    <a:pt x="565" y="379"/>
                    <a:pt x="565" y="379"/>
                    <a:pt x="565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8"/>
                    <a:pt x="566" y="378"/>
                    <a:pt x="566" y="378"/>
                  </a:cubicBezTo>
                  <a:cubicBezTo>
                    <a:pt x="567" y="378"/>
                    <a:pt x="567" y="378"/>
                    <a:pt x="567" y="378"/>
                  </a:cubicBezTo>
                  <a:cubicBezTo>
                    <a:pt x="567" y="378"/>
                    <a:pt x="567" y="378"/>
                    <a:pt x="567" y="378"/>
                  </a:cubicBezTo>
                  <a:cubicBezTo>
                    <a:pt x="567" y="378"/>
                    <a:pt x="567" y="378"/>
                    <a:pt x="567" y="378"/>
                  </a:cubicBezTo>
                  <a:cubicBezTo>
                    <a:pt x="567" y="377"/>
                    <a:pt x="567" y="377"/>
                    <a:pt x="567" y="377"/>
                  </a:cubicBezTo>
                  <a:cubicBezTo>
                    <a:pt x="567" y="377"/>
                    <a:pt x="567" y="377"/>
                    <a:pt x="567" y="377"/>
                  </a:cubicBezTo>
                  <a:cubicBezTo>
                    <a:pt x="567" y="377"/>
                    <a:pt x="567" y="377"/>
                    <a:pt x="567" y="377"/>
                  </a:cubicBezTo>
                  <a:cubicBezTo>
                    <a:pt x="568" y="377"/>
                    <a:pt x="568" y="377"/>
                    <a:pt x="568" y="377"/>
                  </a:cubicBezTo>
                  <a:cubicBezTo>
                    <a:pt x="568" y="377"/>
                    <a:pt x="568" y="377"/>
                    <a:pt x="568" y="377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5"/>
                    <a:pt x="568" y="375"/>
                    <a:pt x="568" y="375"/>
                  </a:cubicBezTo>
                  <a:cubicBezTo>
                    <a:pt x="568" y="375"/>
                    <a:pt x="568" y="375"/>
                    <a:pt x="568" y="375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5"/>
                    <a:pt x="568" y="375"/>
                    <a:pt x="568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3"/>
                    <a:pt x="569" y="373"/>
                    <a:pt x="569" y="373"/>
                  </a:cubicBezTo>
                  <a:cubicBezTo>
                    <a:pt x="569" y="373"/>
                    <a:pt x="569" y="373"/>
                    <a:pt x="569" y="373"/>
                  </a:cubicBezTo>
                  <a:cubicBezTo>
                    <a:pt x="569" y="372"/>
                    <a:pt x="569" y="372"/>
                    <a:pt x="569" y="372"/>
                  </a:cubicBezTo>
                  <a:cubicBezTo>
                    <a:pt x="569" y="372"/>
                    <a:pt x="569" y="372"/>
                    <a:pt x="569" y="372"/>
                  </a:cubicBezTo>
                  <a:cubicBezTo>
                    <a:pt x="569" y="371"/>
                    <a:pt x="569" y="371"/>
                    <a:pt x="569" y="371"/>
                  </a:cubicBezTo>
                  <a:cubicBezTo>
                    <a:pt x="569" y="371"/>
                    <a:pt x="569" y="371"/>
                    <a:pt x="569" y="371"/>
                  </a:cubicBezTo>
                  <a:cubicBezTo>
                    <a:pt x="570" y="371"/>
                    <a:pt x="570" y="371"/>
                    <a:pt x="570" y="371"/>
                  </a:cubicBezTo>
                  <a:cubicBezTo>
                    <a:pt x="570" y="371"/>
                    <a:pt x="570" y="370"/>
                    <a:pt x="570" y="370"/>
                  </a:cubicBezTo>
                  <a:cubicBezTo>
                    <a:pt x="570" y="369"/>
                    <a:pt x="570" y="369"/>
                    <a:pt x="570" y="369"/>
                  </a:cubicBezTo>
                  <a:cubicBezTo>
                    <a:pt x="570" y="369"/>
                    <a:pt x="570" y="369"/>
                    <a:pt x="570" y="369"/>
                  </a:cubicBezTo>
                  <a:cubicBezTo>
                    <a:pt x="570" y="369"/>
                    <a:pt x="570" y="369"/>
                    <a:pt x="570" y="369"/>
                  </a:cubicBezTo>
                  <a:cubicBezTo>
                    <a:pt x="570" y="368"/>
                    <a:pt x="570" y="368"/>
                    <a:pt x="570" y="368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6"/>
                    <a:pt x="570" y="365"/>
                    <a:pt x="570" y="365"/>
                  </a:cubicBezTo>
                  <a:cubicBezTo>
                    <a:pt x="571" y="345"/>
                    <a:pt x="572" y="325"/>
                    <a:pt x="573" y="305"/>
                  </a:cubicBezTo>
                  <a:cubicBezTo>
                    <a:pt x="574" y="305"/>
                    <a:pt x="575" y="305"/>
                    <a:pt x="576" y="305"/>
                  </a:cubicBezTo>
                  <a:cubicBezTo>
                    <a:pt x="576" y="305"/>
                    <a:pt x="576" y="305"/>
                    <a:pt x="576" y="305"/>
                  </a:cubicBezTo>
                  <a:cubicBezTo>
                    <a:pt x="577" y="305"/>
                    <a:pt x="579" y="305"/>
                    <a:pt x="580" y="305"/>
                  </a:cubicBezTo>
                  <a:cubicBezTo>
                    <a:pt x="583" y="305"/>
                    <a:pt x="586" y="305"/>
                    <a:pt x="590" y="305"/>
                  </a:cubicBezTo>
                  <a:cubicBezTo>
                    <a:pt x="590" y="305"/>
                    <a:pt x="590" y="305"/>
                    <a:pt x="590" y="305"/>
                  </a:cubicBezTo>
                  <a:cubicBezTo>
                    <a:pt x="592" y="305"/>
                    <a:pt x="594" y="305"/>
                    <a:pt x="596" y="305"/>
                  </a:cubicBezTo>
                  <a:cubicBezTo>
                    <a:pt x="597" y="305"/>
                    <a:pt x="598" y="305"/>
                    <a:pt x="599" y="305"/>
                  </a:cubicBezTo>
                  <a:cubicBezTo>
                    <a:pt x="600" y="305"/>
                    <a:pt x="601" y="305"/>
                    <a:pt x="603" y="305"/>
                  </a:cubicBezTo>
                  <a:cubicBezTo>
                    <a:pt x="604" y="305"/>
                    <a:pt x="606" y="305"/>
                    <a:pt x="608" y="305"/>
                  </a:cubicBezTo>
                  <a:cubicBezTo>
                    <a:pt x="613" y="305"/>
                    <a:pt x="619" y="304"/>
                    <a:pt x="625" y="304"/>
                  </a:cubicBezTo>
                  <a:cubicBezTo>
                    <a:pt x="630" y="304"/>
                    <a:pt x="635" y="304"/>
                    <a:pt x="640" y="304"/>
                  </a:cubicBezTo>
                  <a:cubicBezTo>
                    <a:pt x="646" y="304"/>
                    <a:pt x="651" y="304"/>
                    <a:pt x="656" y="304"/>
                  </a:cubicBezTo>
                  <a:cubicBezTo>
                    <a:pt x="661" y="304"/>
                    <a:pt x="667" y="304"/>
                    <a:pt x="672" y="304"/>
                  </a:cubicBezTo>
                  <a:cubicBezTo>
                    <a:pt x="678" y="304"/>
                    <a:pt x="683" y="304"/>
                    <a:pt x="689" y="304"/>
                  </a:cubicBezTo>
                  <a:cubicBezTo>
                    <a:pt x="694" y="304"/>
                    <a:pt x="699" y="304"/>
                    <a:pt x="704" y="304"/>
                  </a:cubicBezTo>
                  <a:cubicBezTo>
                    <a:pt x="710" y="304"/>
                    <a:pt x="715" y="304"/>
                    <a:pt x="720" y="304"/>
                  </a:cubicBezTo>
                  <a:cubicBezTo>
                    <a:pt x="725" y="304"/>
                    <a:pt x="730" y="303"/>
                    <a:pt x="735" y="303"/>
                  </a:cubicBezTo>
                  <a:cubicBezTo>
                    <a:pt x="740" y="303"/>
                    <a:pt x="744" y="303"/>
                    <a:pt x="749" y="303"/>
                  </a:cubicBezTo>
                  <a:cubicBezTo>
                    <a:pt x="753" y="303"/>
                    <a:pt x="757" y="303"/>
                    <a:pt x="761" y="303"/>
                  </a:cubicBezTo>
                  <a:cubicBezTo>
                    <a:pt x="765" y="303"/>
                    <a:pt x="768" y="303"/>
                    <a:pt x="772" y="303"/>
                  </a:cubicBezTo>
                  <a:cubicBezTo>
                    <a:pt x="775" y="303"/>
                    <a:pt x="778" y="303"/>
                    <a:pt x="781" y="303"/>
                  </a:cubicBezTo>
                  <a:cubicBezTo>
                    <a:pt x="783" y="303"/>
                    <a:pt x="785" y="303"/>
                    <a:pt x="787" y="303"/>
                  </a:cubicBezTo>
                  <a:cubicBezTo>
                    <a:pt x="787" y="303"/>
                    <a:pt x="787" y="303"/>
                    <a:pt x="787" y="303"/>
                  </a:cubicBezTo>
                  <a:cubicBezTo>
                    <a:pt x="791" y="303"/>
                    <a:pt x="795" y="303"/>
                    <a:pt x="797" y="303"/>
                  </a:cubicBezTo>
                  <a:cubicBezTo>
                    <a:pt x="798" y="303"/>
                    <a:pt x="798" y="303"/>
                    <a:pt x="798" y="303"/>
                  </a:cubicBezTo>
                  <a:cubicBezTo>
                    <a:pt x="799" y="302"/>
                    <a:pt x="799" y="302"/>
                    <a:pt x="799" y="302"/>
                  </a:cubicBezTo>
                  <a:cubicBezTo>
                    <a:pt x="800" y="302"/>
                    <a:pt x="800" y="302"/>
                    <a:pt x="800" y="302"/>
                  </a:cubicBezTo>
                  <a:cubicBezTo>
                    <a:pt x="800" y="302"/>
                    <a:pt x="800" y="302"/>
                    <a:pt x="800" y="302"/>
                  </a:cubicBezTo>
                  <a:cubicBezTo>
                    <a:pt x="801" y="302"/>
                    <a:pt x="801" y="302"/>
                    <a:pt x="801" y="302"/>
                  </a:cubicBezTo>
                  <a:cubicBezTo>
                    <a:pt x="802" y="302"/>
                    <a:pt x="802" y="302"/>
                    <a:pt x="802" y="302"/>
                  </a:cubicBezTo>
                  <a:cubicBezTo>
                    <a:pt x="802" y="302"/>
                    <a:pt x="803" y="302"/>
                    <a:pt x="803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5" y="302"/>
                    <a:pt x="805" y="302"/>
                    <a:pt x="805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10" y="302"/>
                    <a:pt x="810" y="302"/>
                    <a:pt x="810" y="302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2" y="301"/>
                    <a:pt x="812" y="301"/>
                    <a:pt x="812" y="301"/>
                  </a:cubicBezTo>
                  <a:cubicBezTo>
                    <a:pt x="812" y="301"/>
                    <a:pt x="812" y="301"/>
                    <a:pt x="812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9" y="245"/>
                    <a:pt x="823" y="194"/>
                    <a:pt x="826" y="142"/>
                  </a:cubicBezTo>
                  <a:cubicBezTo>
                    <a:pt x="826" y="143"/>
                    <a:pt x="826" y="143"/>
                    <a:pt x="826" y="143"/>
                  </a:cubicBezTo>
                  <a:cubicBezTo>
                    <a:pt x="826" y="143"/>
                    <a:pt x="826" y="143"/>
                    <a:pt x="826" y="143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4" y="145"/>
                    <a:pt x="824" y="145"/>
                    <a:pt x="824" y="145"/>
                  </a:cubicBezTo>
                  <a:cubicBezTo>
                    <a:pt x="824" y="145"/>
                    <a:pt x="824" y="145"/>
                    <a:pt x="824" y="145"/>
                  </a:cubicBezTo>
                  <a:cubicBezTo>
                    <a:pt x="824" y="145"/>
                    <a:pt x="823" y="146"/>
                    <a:pt x="823" y="146"/>
                  </a:cubicBezTo>
                  <a:cubicBezTo>
                    <a:pt x="823" y="146"/>
                    <a:pt x="823" y="146"/>
                    <a:pt x="823" y="146"/>
                  </a:cubicBezTo>
                  <a:cubicBezTo>
                    <a:pt x="822" y="146"/>
                    <a:pt x="822" y="146"/>
                    <a:pt x="821" y="146"/>
                  </a:cubicBezTo>
                  <a:cubicBezTo>
                    <a:pt x="821" y="146"/>
                    <a:pt x="821" y="146"/>
                    <a:pt x="821" y="146"/>
                  </a:cubicBezTo>
                  <a:cubicBezTo>
                    <a:pt x="820" y="146"/>
                    <a:pt x="820" y="147"/>
                    <a:pt x="819" y="147"/>
                  </a:cubicBezTo>
                  <a:cubicBezTo>
                    <a:pt x="819" y="147"/>
                    <a:pt x="819" y="147"/>
                    <a:pt x="819" y="147"/>
                  </a:cubicBezTo>
                  <a:cubicBezTo>
                    <a:pt x="818" y="147"/>
                    <a:pt x="818" y="147"/>
                    <a:pt x="817" y="147"/>
                  </a:cubicBezTo>
                  <a:cubicBezTo>
                    <a:pt x="816" y="147"/>
                    <a:pt x="815" y="147"/>
                    <a:pt x="813" y="147"/>
                  </a:cubicBezTo>
                  <a:cubicBezTo>
                    <a:pt x="813" y="147"/>
                    <a:pt x="812" y="147"/>
                    <a:pt x="811" y="147"/>
                  </a:cubicBezTo>
                  <a:cubicBezTo>
                    <a:pt x="811" y="147"/>
                    <a:pt x="810" y="147"/>
                    <a:pt x="810" y="147"/>
                  </a:cubicBezTo>
                  <a:cubicBezTo>
                    <a:pt x="809" y="147"/>
                    <a:pt x="809" y="147"/>
                    <a:pt x="808" y="147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7" y="148"/>
                    <a:pt x="806" y="148"/>
                    <a:pt x="806" y="148"/>
                  </a:cubicBezTo>
                  <a:cubicBezTo>
                    <a:pt x="805" y="148"/>
                    <a:pt x="803" y="148"/>
                    <a:pt x="802" y="148"/>
                  </a:cubicBezTo>
                  <a:cubicBezTo>
                    <a:pt x="801" y="148"/>
                    <a:pt x="800" y="148"/>
                    <a:pt x="800" y="148"/>
                  </a:cubicBezTo>
                  <a:cubicBezTo>
                    <a:pt x="797" y="148"/>
                    <a:pt x="795" y="148"/>
                    <a:pt x="792" y="148"/>
                  </a:cubicBezTo>
                  <a:cubicBezTo>
                    <a:pt x="791" y="148"/>
                    <a:pt x="790" y="148"/>
                    <a:pt x="789" y="148"/>
                  </a:cubicBezTo>
                  <a:cubicBezTo>
                    <a:pt x="789" y="148"/>
                    <a:pt x="788" y="148"/>
                    <a:pt x="787" y="148"/>
                  </a:cubicBezTo>
                  <a:cubicBezTo>
                    <a:pt x="787" y="148"/>
                    <a:pt x="786" y="148"/>
                    <a:pt x="786" y="148"/>
                  </a:cubicBezTo>
                  <a:cubicBezTo>
                    <a:pt x="784" y="148"/>
                    <a:pt x="783" y="148"/>
                    <a:pt x="781" y="148"/>
                  </a:cubicBezTo>
                  <a:cubicBezTo>
                    <a:pt x="777" y="148"/>
                    <a:pt x="774" y="148"/>
                    <a:pt x="770" y="148"/>
                  </a:cubicBezTo>
                  <a:cubicBezTo>
                    <a:pt x="766" y="148"/>
                    <a:pt x="762" y="148"/>
                    <a:pt x="758" y="148"/>
                  </a:cubicBezTo>
                  <a:cubicBezTo>
                    <a:pt x="753" y="148"/>
                    <a:pt x="748" y="148"/>
                    <a:pt x="743" y="149"/>
                  </a:cubicBezTo>
                  <a:cubicBezTo>
                    <a:pt x="739" y="149"/>
                    <a:pt x="733" y="149"/>
                    <a:pt x="728" y="149"/>
                  </a:cubicBezTo>
                  <a:cubicBezTo>
                    <a:pt x="723" y="149"/>
                    <a:pt x="718" y="149"/>
                    <a:pt x="713" y="149"/>
                  </a:cubicBezTo>
                  <a:cubicBezTo>
                    <a:pt x="707" y="149"/>
                    <a:pt x="702" y="149"/>
                    <a:pt x="697" y="149"/>
                  </a:cubicBezTo>
                  <a:cubicBezTo>
                    <a:pt x="691" y="149"/>
                    <a:pt x="686" y="149"/>
                    <a:pt x="680" y="149"/>
                  </a:cubicBezTo>
                  <a:cubicBezTo>
                    <a:pt x="675" y="149"/>
                    <a:pt x="669" y="149"/>
                    <a:pt x="664" y="149"/>
                  </a:cubicBezTo>
                  <a:cubicBezTo>
                    <a:pt x="658" y="149"/>
                    <a:pt x="653" y="149"/>
                    <a:pt x="648" y="149"/>
                  </a:cubicBezTo>
                  <a:cubicBezTo>
                    <a:pt x="643" y="150"/>
                    <a:pt x="637" y="150"/>
                    <a:pt x="632" y="150"/>
                  </a:cubicBezTo>
                  <a:cubicBezTo>
                    <a:pt x="629" y="150"/>
                    <a:pt x="625" y="150"/>
                    <a:pt x="622" y="150"/>
                  </a:cubicBezTo>
                  <a:cubicBezTo>
                    <a:pt x="621" y="150"/>
                    <a:pt x="620" y="150"/>
                    <a:pt x="619" y="150"/>
                  </a:cubicBezTo>
                  <a:cubicBezTo>
                    <a:pt x="615" y="150"/>
                    <a:pt x="611" y="150"/>
                    <a:pt x="607" y="150"/>
                  </a:cubicBezTo>
                  <a:cubicBezTo>
                    <a:pt x="604" y="150"/>
                    <a:pt x="600" y="150"/>
                    <a:pt x="597" y="150"/>
                  </a:cubicBezTo>
                  <a:cubicBezTo>
                    <a:pt x="596" y="150"/>
                    <a:pt x="596" y="150"/>
                    <a:pt x="596" y="150"/>
                  </a:cubicBezTo>
                  <a:cubicBezTo>
                    <a:pt x="595" y="150"/>
                    <a:pt x="593" y="150"/>
                    <a:pt x="592" y="150"/>
                  </a:cubicBezTo>
                  <a:cubicBezTo>
                    <a:pt x="591" y="150"/>
                    <a:pt x="591" y="150"/>
                    <a:pt x="590" y="150"/>
                  </a:cubicBezTo>
                  <a:cubicBezTo>
                    <a:pt x="589" y="150"/>
                    <a:pt x="588" y="150"/>
                    <a:pt x="587" y="150"/>
                  </a:cubicBezTo>
                  <a:cubicBezTo>
                    <a:pt x="587" y="150"/>
                    <a:pt x="587" y="150"/>
                    <a:pt x="587" y="150"/>
                  </a:cubicBezTo>
                  <a:cubicBezTo>
                    <a:pt x="586" y="150"/>
                    <a:pt x="586" y="150"/>
                    <a:pt x="586" y="150"/>
                  </a:cubicBezTo>
                  <a:cubicBezTo>
                    <a:pt x="585" y="150"/>
                    <a:pt x="584" y="150"/>
                    <a:pt x="583" y="150"/>
                  </a:cubicBezTo>
                  <a:cubicBezTo>
                    <a:pt x="582" y="150"/>
                    <a:pt x="582" y="150"/>
                    <a:pt x="582" y="150"/>
                  </a:cubicBezTo>
                  <a:cubicBezTo>
                    <a:pt x="582" y="150"/>
                    <a:pt x="582" y="150"/>
                    <a:pt x="582" y="150"/>
                  </a:cubicBezTo>
                  <a:cubicBezTo>
                    <a:pt x="582" y="150"/>
                    <a:pt x="582" y="150"/>
                    <a:pt x="582" y="150"/>
                  </a:cubicBezTo>
                  <a:cubicBezTo>
                    <a:pt x="580" y="150"/>
                    <a:pt x="578" y="151"/>
                    <a:pt x="576" y="151"/>
                  </a:cubicBezTo>
                  <a:cubicBezTo>
                    <a:pt x="575" y="151"/>
                    <a:pt x="575" y="151"/>
                    <a:pt x="575" y="151"/>
                  </a:cubicBezTo>
                  <a:cubicBezTo>
                    <a:pt x="574" y="151"/>
                    <a:pt x="574" y="151"/>
                    <a:pt x="574" y="151"/>
                  </a:cubicBezTo>
                  <a:cubicBezTo>
                    <a:pt x="573" y="151"/>
                    <a:pt x="573" y="151"/>
                    <a:pt x="572" y="151"/>
                  </a:cubicBezTo>
                  <a:cubicBezTo>
                    <a:pt x="572" y="151"/>
                    <a:pt x="572" y="151"/>
                    <a:pt x="572" y="151"/>
                  </a:cubicBezTo>
                  <a:cubicBezTo>
                    <a:pt x="571" y="151"/>
                    <a:pt x="571" y="151"/>
                    <a:pt x="571" y="151"/>
                  </a:cubicBezTo>
                  <a:cubicBezTo>
                    <a:pt x="571" y="151"/>
                    <a:pt x="571" y="151"/>
                    <a:pt x="571" y="151"/>
                  </a:cubicBezTo>
                  <a:cubicBezTo>
                    <a:pt x="571" y="151"/>
                    <a:pt x="571" y="151"/>
                    <a:pt x="571" y="151"/>
                  </a:cubicBezTo>
                  <a:cubicBezTo>
                    <a:pt x="570" y="151"/>
                    <a:pt x="570" y="151"/>
                    <a:pt x="570" y="151"/>
                  </a:cubicBezTo>
                  <a:cubicBezTo>
                    <a:pt x="569" y="151"/>
                    <a:pt x="569" y="151"/>
                    <a:pt x="569" y="151"/>
                  </a:cubicBezTo>
                  <a:cubicBezTo>
                    <a:pt x="568" y="151"/>
                    <a:pt x="568" y="151"/>
                    <a:pt x="568" y="151"/>
                  </a:cubicBezTo>
                  <a:cubicBezTo>
                    <a:pt x="568" y="151"/>
                    <a:pt x="568" y="151"/>
                    <a:pt x="568" y="151"/>
                  </a:cubicBezTo>
                  <a:cubicBezTo>
                    <a:pt x="567" y="151"/>
                    <a:pt x="567" y="151"/>
                    <a:pt x="567" y="151"/>
                  </a:cubicBezTo>
                  <a:cubicBezTo>
                    <a:pt x="566" y="151"/>
                    <a:pt x="566" y="151"/>
                    <a:pt x="566" y="151"/>
                  </a:cubicBezTo>
                  <a:cubicBezTo>
                    <a:pt x="565" y="151"/>
                    <a:pt x="565" y="151"/>
                    <a:pt x="565" y="151"/>
                  </a:cubicBezTo>
                  <a:cubicBezTo>
                    <a:pt x="565" y="151"/>
                    <a:pt x="565" y="151"/>
                    <a:pt x="565" y="151"/>
                  </a:cubicBezTo>
                  <a:cubicBezTo>
                    <a:pt x="565" y="151"/>
                    <a:pt x="565" y="151"/>
                    <a:pt x="565" y="151"/>
                  </a:cubicBezTo>
                  <a:cubicBezTo>
                    <a:pt x="564" y="151"/>
                    <a:pt x="564" y="151"/>
                    <a:pt x="564" y="151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562" y="152"/>
                    <a:pt x="562" y="152"/>
                    <a:pt x="562" y="152"/>
                  </a:cubicBezTo>
                  <a:cubicBezTo>
                    <a:pt x="562" y="152"/>
                    <a:pt x="562" y="152"/>
                    <a:pt x="562" y="152"/>
                  </a:cubicBezTo>
                  <a:cubicBezTo>
                    <a:pt x="561" y="152"/>
                    <a:pt x="561" y="152"/>
                    <a:pt x="561" y="152"/>
                  </a:cubicBezTo>
                  <a:cubicBezTo>
                    <a:pt x="560" y="152"/>
                    <a:pt x="560" y="152"/>
                    <a:pt x="559" y="152"/>
                  </a:cubicBezTo>
                  <a:cubicBezTo>
                    <a:pt x="559" y="152"/>
                    <a:pt x="559" y="152"/>
                    <a:pt x="559" y="152"/>
                  </a:cubicBezTo>
                  <a:cubicBezTo>
                    <a:pt x="559" y="152"/>
                    <a:pt x="559" y="152"/>
                    <a:pt x="559" y="152"/>
                  </a:cubicBezTo>
                  <a:cubicBezTo>
                    <a:pt x="559" y="152"/>
                    <a:pt x="559" y="152"/>
                    <a:pt x="559" y="152"/>
                  </a:cubicBezTo>
                  <a:cubicBezTo>
                    <a:pt x="558" y="152"/>
                    <a:pt x="558" y="152"/>
                    <a:pt x="558" y="152"/>
                  </a:cubicBezTo>
                  <a:cubicBezTo>
                    <a:pt x="558" y="152"/>
                    <a:pt x="558" y="152"/>
                    <a:pt x="557" y="152"/>
                  </a:cubicBezTo>
                  <a:cubicBezTo>
                    <a:pt x="556" y="152"/>
                    <a:pt x="556" y="152"/>
                    <a:pt x="556" y="152"/>
                  </a:cubicBezTo>
                  <a:cubicBezTo>
                    <a:pt x="556" y="152"/>
                    <a:pt x="556" y="152"/>
                    <a:pt x="556" y="152"/>
                  </a:cubicBezTo>
                  <a:cubicBezTo>
                    <a:pt x="556" y="153"/>
                    <a:pt x="555" y="153"/>
                    <a:pt x="554" y="153"/>
                  </a:cubicBezTo>
                  <a:cubicBezTo>
                    <a:pt x="554" y="153"/>
                    <a:pt x="554" y="153"/>
                    <a:pt x="554" y="153"/>
                  </a:cubicBezTo>
                  <a:cubicBezTo>
                    <a:pt x="554" y="153"/>
                    <a:pt x="554" y="153"/>
                    <a:pt x="554" y="153"/>
                  </a:cubicBezTo>
                  <a:cubicBezTo>
                    <a:pt x="553" y="153"/>
                    <a:pt x="553" y="153"/>
                    <a:pt x="553" y="153"/>
                  </a:cubicBezTo>
                  <a:cubicBezTo>
                    <a:pt x="552" y="153"/>
                    <a:pt x="552" y="153"/>
                    <a:pt x="552" y="153"/>
                  </a:cubicBezTo>
                  <a:cubicBezTo>
                    <a:pt x="552" y="154"/>
                    <a:pt x="552" y="154"/>
                    <a:pt x="552" y="154"/>
                  </a:cubicBezTo>
                  <a:cubicBezTo>
                    <a:pt x="551" y="154"/>
                    <a:pt x="551" y="154"/>
                    <a:pt x="551" y="154"/>
                  </a:cubicBezTo>
                  <a:cubicBezTo>
                    <a:pt x="551" y="154"/>
                    <a:pt x="551" y="154"/>
                    <a:pt x="551" y="154"/>
                  </a:cubicBezTo>
                  <a:cubicBezTo>
                    <a:pt x="551" y="154"/>
                    <a:pt x="551" y="154"/>
                    <a:pt x="551" y="154"/>
                  </a:cubicBezTo>
                  <a:cubicBezTo>
                    <a:pt x="550" y="154"/>
                    <a:pt x="550" y="154"/>
                    <a:pt x="550" y="154"/>
                  </a:cubicBezTo>
                  <a:cubicBezTo>
                    <a:pt x="550" y="154"/>
                    <a:pt x="550" y="154"/>
                    <a:pt x="550" y="154"/>
                  </a:cubicBezTo>
                  <a:cubicBezTo>
                    <a:pt x="550" y="154"/>
                    <a:pt x="550" y="154"/>
                    <a:pt x="550" y="154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6"/>
                    <a:pt x="548" y="156"/>
                    <a:pt x="548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6" y="156"/>
                    <a:pt x="546" y="156"/>
                    <a:pt x="546" y="156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5" y="157"/>
                    <a:pt x="545" y="157"/>
                    <a:pt x="545" y="157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4" y="159"/>
                    <a:pt x="544" y="159"/>
                    <a:pt x="544" y="159"/>
                  </a:cubicBezTo>
                  <a:cubicBezTo>
                    <a:pt x="544" y="159"/>
                    <a:pt x="544" y="159"/>
                    <a:pt x="544" y="159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2" y="230"/>
                    <a:pt x="542" y="230"/>
                    <a:pt x="542" y="230"/>
                  </a:cubicBezTo>
                  <a:cubicBezTo>
                    <a:pt x="541" y="230"/>
                    <a:pt x="540" y="230"/>
                    <a:pt x="539" y="230"/>
                  </a:cubicBezTo>
                  <a:cubicBezTo>
                    <a:pt x="537" y="231"/>
                    <a:pt x="535" y="231"/>
                    <a:pt x="533" y="231"/>
                  </a:cubicBezTo>
                  <a:cubicBezTo>
                    <a:pt x="533" y="231"/>
                    <a:pt x="533" y="231"/>
                    <a:pt x="533" y="231"/>
                  </a:cubicBezTo>
                  <a:cubicBezTo>
                    <a:pt x="531" y="232"/>
                    <a:pt x="528" y="232"/>
                    <a:pt x="526" y="232"/>
                  </a:cubicBezTo>
                  <a:cubicBezTo>
                    <a:pt x="525" y="232"/>
                    <a:pt x="525" y="232"/>
                    <a:pt x="525" y="232"/>
                  </a:cubicBezTo>
                  <a:cubicBezTo>
                    <a:pt x="523" y="233"/>
                    <a:pt x="521" y="233"/>
                    <a:pt x="518" y="233"/>
                  </a:cubicBezTo>
                  <a:cubicBezTo>
                    <a:pt x="513" y="234"/>
                    <a:pt x="508" y="234"/>
                    <a:pt x="503" y="234"/>
                  </a:cubicBezTo>
                  <a:cubicBezTo>
                    <a:pt x="503" y="234"/>
                    <a:pt x="503" y="234"/>
                    <a:pt x="503" y="234"/>
                  </a:cubicBezTo>
                  <a:cubicBezTo>
                    <a:pt x="500" y="234"/>
                    <a:pt x="497" y="235"/>
                    <a:pt x="495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2" y="235"/>
                    <a:pt x="489" y="235"/>
                    <a:pt x="487" y="235"/>
                  </a:cubicBezTo>
                  <a:cubicBezTo>
                    <a:pt x="481" y="235"/>
                    <a:pt x="475" y="235"/>
                    <a:pt x="470" y="235"/>
                  </a:cubicBezTo>
                  <a:cubicBezTo>
                    <a:pt x="467" y="235"/>
                    <a:pt x="464" y="234"/>
                    <a:pt x="462" y="234"/>
                  </a:cubicBezTo>
                  <a:cubicBezTo>
                    <a:pt x="461" y="234"/>
                    <a:pt x="461" y="234"/>
                    <a:pt x="461" y="234"/>
                  </a:cubicBezTo>
                  <a:cubicBezTo>
                    <a:pt x="459" y="234"/>
                    <a:pt x="456" y="234"/>
                    <a:pt x="454" y="234"/>
                  </a:cubicBezTo>
                  <a:cubicBezTo>
                    <a:pt x="451" y="233"/>
                    <a:pt x="448" y="233"/>
                    <a:pt x="446" y="233"/>
                  </a:cubicBezTo>
                  <a:cubicBezTo>
                    <a:pt x="446" y="233"/>
                    <a:pt x="446" y="233"/>
                    <a:pt x="446" y="233"/>
                  </a:cubicBezTo>
                  <a:cubicBezTo>
                    <a:pt x="443" y="233"/>
                    <a:pt x="441" y="232"/>
                    <a:pt x="439" y="232"/>
                  </a:cubicBezTo>
                  <a:cubicBezTo>
                    <a:pt x="438" y="232"/>
                    <a:pt x="438" y="232"/>
                    <a:pt x="438" y="232"/>
                  </a:cubicBezTo>
                  <a:cubicBezTo>
                    <a:pt x="438" y="232"/>
                    <a:pt x="438" y="232"/>
                    <a:pt x="438" y="232"/>
                  </a:cubicBezTo>
                  <a:cubicBezTo>
                    <a:pt x="434" y="231"/>
                    <a:pt x="429" y="230"/>
                    <a:pt x="425" y="230"/>
                  </a:cubicBezTo>
                  <a:cubicBezTo>
                    <a:pt x="424" y="229"/>
                    <a:pt x="423" y="229"/>
                    <a:pt x="421" y="229"/>
                  </a:cubicBezTo>
                  <a:cubicBezTo>
                    <a:pt x="421" y="229"/>
                    <a:pt x="421" y="229"/>
                    <a:pt x="421" y="229"/>
                  </a:cubicBezTo>
                  <a:cubicBezTo>
                    <a:pt x="420" y="228"/>
                    <a:pt x="419" y="228"/>
                    <a:pt x="418" y="228"/>
                  </a:cubicBezTo>
                  <a:cubicBezTo>
                    <a:pt x="418" y="228"/>
                    <a:pt x="418" y="228"/>
                    <a:pt x="418" y="228"/>
                  </a:cubicBezTo>
                  <a:cubicBezTo>
                    <a:pt x="417" y="227"/>
                    <a:pt x="416" y="227"/>
                    <a:pt x="416" y="227"/>
                  </a:cubicBezTo>
                  <a:cubicBezTo>
                    <a:pt x="415" y="226"/>
                    <a:pt x="415" y="226"/>
                    <a:pt x="415" y="226"/>
                  </a:cubicBezTo>
                  <a:cubicBezTo>
                    <a:pt x="414" y="226"/>
                    <a:pt x="413" y="226"/>
                    <a:pt x="412" y="225"/>
                  </a:cubicBezTo>
                  <a:cubicBezTo>
                    <a:pt x="411" y="225"/>
                    <a:pt x="411" y="225"/>
                    <a:pt x="410" y="225"/>
                  </a:cubicBezTo>
                  <a:cubicBezTo>
                    <a:pt x="411" y="211"/>
                    <a:pt x="411" y="198"/>
                    <a:pt x="411" y="185"/>
                  </a:cubicBezTo>
                  <a:cubicBezTo>
                    <a:pt x="411" y="184"/>
                    <a:pt x="411" y="184"/>
                    <a:pt x="411" y="183"/>
                  </a:cubicBezTo>
                  <a:cubicBezTo>
                    <a:pt x="411" y="182"/>
                    <a:pt x="411" y="182"/>
                    <a:pt x="411" y="182"/>
                  </a:cubicBezTo>
                  <a:cubicBezTo>
                    <a:pt x="411" y="182"/>
                    <a:pt x="411" y="182"/>
                    <a:pt x="410" y="181"/>
                  </a:cubicBezTo>
                  <a:cubicBezTo>
                    <a:pt x="410" y="181"/>
                    <a:pt x="410" y="181"/>
                    <a:pt x="410" y="181"/>
                  </a:cubicBezTo>
                  <a:cubicBezTo>
                    <a:pt x="410" y="181"/>
                    <a:pt x="410" y="181"/>
                    <a:pt x="410" y="181"/>
                  </a:cubicBezTo>
                  <a:cubicBezTo>
                    <a:pt x="409" y="180"/>
                    <a:pt x="409" y="180"/>
                    <a:pt x="409" y="180"/>
                  </a:cubicBezTo>
                  <a:cubicBezTo>
                    <a:pt x="408" y="179"/>
                    <a:pt x="408" y="179"/>
                    <a:pt x="408" y="179"/>
                  </a:cubicBezTo>
                  <a:cubicBezTo>
                    <a:pt x="407" y="178"/>
                    <a:pt x="407" y="178"/>
                    <a:pt x="407" y="178"/>
                  </a:cubicBezTo>
                  <a:cubicBezTo>
                    <a:pt x="407" y="178"/>
                    <a:pt x="407" y="178"/>
                    <a:pt x="407" y="178"/>
                  </a:cubicBezTo>
                  <a:cubicBezTo>
                    <a:pt x="407" y="178"/>
                    <a:pt x="407" y="178"/>
                    <a:pt x="407" y="178"/>
                  </a:cubicBezTo>
                  <a:cubicBezTo>
                    <a:pt x="406" y="177"/>
                    <a:pt x="406" y="177"/>
                    <a:pt x="406" y="177"/>
                  </a:cubicBezTo>
                  <a:cubicBezTo>
                    <a:pt x="406" y="177"/>
                    <a:pt x="405" y="177"/>
                    <a:pt x="405" y="177"/>
                  </a:cubicBezTo>
                  <a:cubicBezTo>
                    <a:pt x="404" y="176"/>
                    <a:pt x="404" y="176"/>
                    <a:pt x="404" y="176"/>
                  </a:cubicBezTo>
                  <a:cubicBezTo>
                    <a:pt x="403" y="176"/>
                    <a:pt x="403" y="176"/>
                    <a:pt x="402" y="175"/>
                  </a:cubicBezTo>
                  <a:cubicBezTo>
                    <a:pt x="402" y="175"/>
                    <a:pt x="402" y="175"/>
                    <a:pt x="402" y="175"/>
                  </a:cubicBezTo>
                  <a:cubicBezTo>
                    <a:pt x="401" y="175"/>
                    <a:pt x="401" y="175"/>
                    <a:pt x="401" y="175"/>
                  </a:cubicBezTo>
                  <a:cubicBezTo>
                    <a:pt x="400" y="174"/>
                    <a:pt x="400" y="174"/>
                    <a:pt x="399" y="174"/>
                  </a:cubicBezTo>
                  <a:cubicBezTo>
                    <a:pt x="398" y="174"/>
                    <a:pt x="398" y="174"/>
                    <a:pt x="397" y="173"/>
                  </a:cubicBezTo>
                  <a:cubicBezTo>
                    <a:pt x="397" y="173"/>
                    <a:pt x="397" y="173"/>
                    <a:pt x="396" y="173"/>
                  </a:cubicBezTo>
                  <a:cubicBezTo>
                    <a:pt x="395" y="173"/>
                    <a:pt x="395" y="173"/>
                    <a:pt x="395" y="173"/>
                  </a:cubicBezTo>
                  <a:cubicBezTo>
                    <a:pt x="395" y="172"/>
                    <a:pt x="395" y="172"/>
                    <a:pt x="395" y="172"/>
                  </a:cubicBezTo>
                  <a:cubicBezTo>
                    <a:pt x="394" y="172"/>
                    <a:pt x="394" y="172"/>
                    <a:pt x="393" y="172"/>
                  </a:cubicBezTo>
                  <a:cubicBezTo>
                    <a:pt x="393" y="172"/>
                    <a:pt x="393" y="172"/>
                    <a:pt x="393" y="172"/>
                  </a:cubicBezTo>
                  <a:cubicBezTo>
                    <a:pt x="392" y="172"/>
                    <a:pt x="392" y="172"/>
                    <a:pt x="392" y="172"/>
                  </a:cubicBezTo>
                  <a:cubicBezTo>
                    <a:pt x="392" y="172"/>
                    <a:pt x="392" y="172"/>
                    <a:pt x="392" y="172"/>
                  </a:cubicBezTo>
                  <a:cubicBezTo>
                    <a:pt x="392" y="171"/>
                    <a:pt x="391" y="171"/>
                    <a:pt x="391" y="171"/>
                  </a:cubicBezTo>
                  <a:cubicBezTo>
                    <a:pt x="390" y="171"/>
                    <a:pt x="390" y="171"/>
                    <a:pt x="389" y="171"/>
                  </a:cubicBezTo>
                  <a:cubicBezTo>
                    <a:pt x="389" y="171"/>
                    <a:pt x="389" y="171"/>
                    <a:pt x="389" y="171"/>
                  </a:cubicBezTo>
                  <a:cubicBezTo>
                    <a:pt x="389" y="171"/>
                    <a:pt x="389" y="171"/>
                    <a:pt x="389" y="171"/>
                  </a:cubicBezTo>
                  <a:cubicBezTo>
                    <a:pt x="388" y="171"/>
                    <a:pt x="388" y="171"/>
                    <a:pt x="388" y="171"/>
                  </a:cubicBezTo>
                  <a:cubicBezTo>
                    <a:pt x="388" y="171"/>
                    <a:pt x="387" y="170"/>
                    <a:pt x="387" y="170"/>
                  </a:cubicBezTo>
                  <a:cubicBezTo>
                    <a:pt x="387" y="170"/>
                    <a:pt x="386" y="170"/>
                    <a:pt x="386" y="170"/>
                  </a:cubicBezTo>
                  <a:cubicBezTo>
                    <a:pt x="386" y="170"/>
                    <a:pt x="385" y="170"/>
                    <a:pt x="385" y="170"/>
                  </a:cubicBezTo>
                  <a:cubicBezTo>
                    <a:pt x="384" y="170"/>
                    <a:pt x="384" y="170"/>
                    <a:pt x="384" y="170"/>
                  </a:cubicBezTo>
                  <a:cubicBezTo>
                    <a:pt x="384" y="170"/>
                    <a:pt x="384" y="170"/>
                    <a:pt x="384" y="170"/>
                  </a:cubicBezTo>
                  <a:cubicBezTo>
                    <a:pt x="384" y="170"/>
                    <a:pt x="384" y="170"/>
                    <a:pt x="384" y="170"/>
                  </a:cubicBezTo>
                  <a:cubicBezTo>
                    <a:pt x="383" y="170"/>
                    <a:pt x="383" y="169"/>
                    <a:pt x="382" y="169"/>
                  </a:cubicBezTo>
                  <a:cubicBezTo>
                    <a:pt x="382" y="169"/>
                    <a:pt x="382" y="169"/>
                    <a:pt x="381" y="169"/>
                  </a:cubicBezTo>
                  <a:cubicBezTo>
                    <a:pt x="381" y="169"/>
                    <a:pt x="380" y="169"/>
                    <a:pt x="380" y="169"/>
                  </a:cubicBezTo>
                  <a:cubicBezTo>
                    <a:pt x="380" y="169"/>
                    <a:pt x="380" y="169"/>
                    <a:pt x="380" y="169"/>
                  </a:cubicBezTo>
                  <a:cubicBezTo>
                    <a:pt x="380" y="169"/>
                    <a:pt x="380" y="169"/>
                    <a:pt x="380" y="169"/>
                  </a:cubicBezTo>
                  <a:cubicBezTo>
                    <a:pt x="380" y="169"/>
                    <a:pt x="380" y="169"/>
                    <a:pt x="380" y="169"/>
                  </a:cubicBezTo>
                  <a:cubicBezTo>
                    <a:pt x="379" y="169"/>
                    <a:pt x="379" y="169"/>
                    <a:pt x="379" y="169"/>
                  </a:cubicBezTo>
                  <a:cubicBezTo>
                    <a:pt x="379" y="169"/>
                    <a:pt x="378" y="169"/>
                    <a:pt x="378" y="169"/>
                  </a:cubicBezTo>
                  <a:cubicBezTo>
                    <a:pt x="377" y="168"/>
                    <a:pt x="377" y="168"/>
                    <a:pt x="377" y="168"/>
                  </a:cubicBezTo>
                  <a:cubicBezTo>
                    <a:pt x="376" y="168"/>
                    <a:pt x="376" y="168"/>
                    <a:pt x="375" y="168"/>
                  </a:cubicBezTo>
                  <a:cubicBezTo>
                    <a:pt x="375" y="168"/>
                    <a:pt x="375" y="168"/>
                    <a:pt x="374" y="168"/>
                  </a:cubicBezTo>
                  <a:cubicBezTo>
                    <a:pt x="374" y="168"/>
                    <a:pt x="374" y="168"/>
                    <a:pt x="373" y="168"/>
                  </a:cubicBezTo>
                  <a:cubicBezTo>
                    <a:pt x="373" y="168"/>
                    <a:pt x="372" y="168"/>
                    <a:pt x="372" y="168"/>
                  </a:cubicBezTo>
                  <a:cubicBezTo>
                    <a:pt x="372" y="168"/>
                    <a:pt x="371" y="168"/>
                    <a:pt x="371" y="168"/>
                  </a:cubicBezTo>
                  <a:cubicBezTo>
                    <a:pt x="370" y="167"/>
                    <a:pt x="370" y="167"/>
                    <a:pt x="370" y="167"/>
                  </a:cubicBezTo>
                  <a:cubicBezTo>
                    <a:pt x="370" y="167"/>
                    <a:pt x="370" y="167"/>
                    <a:pt x="370" y="167"/>
                  </a:cubicBezTo>
                  <a:cubicBezTo>
                    <a:pt x="370" y="167"/>
                    <a:pt x="370" y="167"/>
                    <a:pt x="370" y="167"/>
                  </a:cubicBezTo>
                  <a:cubicBezTo>
                    <a:pt x="369" y="167"/>
                    <a:pt x="369" y="167"/>
                    <a:pt x="368" y="167"/>
                  </a:cubicBezTo>
                  <a:cubicBezTo>
                    <a:pt x="368" y="167"/>
                    <a:pt x="368" y="167"/>
                    <a:pt x="367" y="167"/>
                  </a:cubicBezTo>
                  <a:cubicBezTo>
                    <a:pt x="367" y="167"/>
                    <a:pt x="366" y="167"/>
                    <a:pt x="366" y="167"/>
                  </a:cubicBezTo>
                  <a:cubicBezTo>
                    <a:pt x="366" y="167"/>
                    <a:pt x="365" y="167"/>
                    <a:pt x="365" y="167"/>
                  </a:cubicBezTo>
                  <a:cubicBezTo>
                    <a:pt x="364" y="167"/>
                    <a:pt x="364" y="167"/>
                    <a:pt x="364" y="167"/>
                  </a:cubicBezTo>
                  <a:cubicBezTo>
                    <a:pt x="363" y="167"/>
                    <a:pt x="363" y="167"/>
                    <a:pt x="363" y="167"/>
                  </a:cubicBezTo>
                  <a:cubicBezTo>
                    <a:pt x="363" y="167"/>
                    <a:pt x="363" y="167"/>
                    <a:pt x="362" y="167"/>
                  </a:cubicBezTo>
                  <a:cubicBezTo>
                    <a:pt x="362" y="167"/>
                    <a:pt x="361" y="167"/>
                    <a:pt x="361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0" y="167"/>
                    <a:pt x="360" y="167"/>
                    <a:pt x="360" y="167"/>
                  </a:cubicBezTo>
                  <a:cubicBezTo>
                    <a:pt x="360" y="167"/>
                    <a:pt x="360" y="167"/>
                    <a:pt x="360" y="167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4" y="166"/>
                    <a:pt x="354" y="166"/>
                    <a:pt x="354" y="166"/>
                  </a:cubicBezTo>
                  <a:cubicBezTo>
                    <a:pt x="354" y="166"/>
                    <a:pt x="354" y="166"/>
                    <a:pt x="354" y="166"/>
                  </a:cubicBezTo>
                  <a:cubicBezTo>
                    <a:pt x="354" y="166"/>
                    <a:pt x="354" y="166"/>
                    <a:pt x="354" y="166"/>
                  </a:cubicBezTo>
                  <a:cubicBezTo>
                    <a:pt x="353" y="166"/>
                    <a:pt x="353" y="166"/>
                    <a:pt x="353" y="166"/>
                  </a:cubicBezTo>
                  <a:cubicBezTo>
                    <a:pt x="352" y="166"/>
                    <a:pt x="352" y="166"/>
                    <a:pt x="352" y="166"/>
                  </a:cubicBezTo>
                  <a:cubicBezTo>
                    <a:pt x="351" y="167"/>
                    <a:pt x="351" y="167"/>
                    <a:pt x="351" y="167"/>
                  </a:cubicBezTo>
                  <a:cubicBezTo>
                    <a:pt x="351" y="167"/>
                    <a:pt x="351" y="167"/>
                    <a:pt x="351" y="167"/>
                  </a:cubicBezTo>
                  <a:cubicBezTo>
                    <a:pt x="351" y="167"/>
                    <a:pt x="351" y="167"/>
                    <a:pt x="351" y="167"/>
                  </a:cubicBezTo>
                  <a:cubicBezTo>
                    <a:pt x="350" y="167"/>
                    <a:pt x="350" y="167"/>
                    <a:pt x="350" y="167"/>
                  </a:cubicBezTo>
                  <a:cubicBezTo>
                    <a:pt x="350" y="167"/>
                    <a:pt x="349" y="167"/>
                    <a:pt x="349" y="167"/>
                  </a:cubicBezTo>
                  <a:cubicBezTo>
                    <a:pt x="348" y="167"/>
                    <a:pt x="348" y="167"/>
                    <a:pt x="347" y="167"/>
                  </a:cubicBezTo>
                  <a:cubicBezTo>
                    <a:pt x="347" y="167"/>
                    <a:pt x="346" y="167"/>
                    <a:pt x="346" y="167"/>
                  </a:cubicBezTo>
                  <a:cubicBezTo>
                    <a:pt x="345" y="167"/>
                    <a:pt x="345" y="167"/>
                    <a:pt x="344" y="167"/>
                  </a:cubicBezTo>
                  <a:cubicBezTo>
                    <a:pt x="343" y="167"/>
                    <a:pt x="342" y="167"/>
                    <a:pt x="341" y="167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0" y="167"/>
                    <a:pt x="340" y="167"/>
                    <a:pt x="340" y="167"/>
                  </a:cubicBezTo>
                  <a:cubicBezTo>
                    <a:pt x="339" y="167"/>
                    <a:pt x="339" y="167"/>
                    <a:pt x="338" y="168"/>
                  </a:cubicBezTo>
                  <a:cubicBezTo>
                    <a:pt x="337" y="168"/>
                    <a:pt x="336" y="168"/>
                    <a:pt x="335" y="168"/>
                  </a:cubicBezTo>
                  <a:cubicBezTo>
                    <a:pt x="333" y="168"/>
                    <a:pt x="332" y="168"/>
                    <a:pt x="331" y="168"/>
                  </a:cubicBezTo>
                  <a:cubicBezTo>
                    <a:pt x="330" y="168"/>
                    <a:pt x="330" y="168"/>
                    <a:pt x="330" y="168"/>
                  </a:cubicBezTo>
                  <a:cubicBezTo>
                    <a:pt x="328" y="169"/>
                    <a:pt x="326" y="169"/>
                    <a:pt x="324" y="169"/>
                  </a:cubicBezTo>
                  <a:cubicBezTo>
                    <a:pt x="323" y="169"/>
                    <a:pt x="322" y="169"/>
                    <a:pt x="321" y="169"/>
                  </a:cubicBezTo>
                  <a:cubicBezTo>
                    <a:pt x="319" y="170"/>
                    <a:pt x="316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2" y="171"/>
                    <a:pt x="311" y="171"/>
                    <a:pt x="311" y="171"/>
                  </a:cubicBezTo>
                  <a:cubicBezTo>
                    <a:pt x="309" y="171"/>
                    <a:pt x="307" y="171"/>
                    <a:pt x="305" y="171"/>
                  </a:cubicBezTo>
                  <a:cubicBezTo>
                    <a:pt x="305" y="172"/>
                    <a:pt x="304" y="172"/>
                    <a:pt x="304" y="172"/>
                  </a:cubicBezTo>
                  <a:cubicBezTo>
                    <a:pt x="303" y="172"/>
                    <a:pt x="301" y="172"/>
                    <a:pt x="300" y="172"/>
                  </a:cubicBezTo>
                  <a:cubicBezTo>
                    <a:pt x="298" y="172"/>
                    <a:pt x="296" y="173"/>
                    <a:pt x="294" y="173"/>
                  </a:cubicBezTo>
                  <a:cubicBezTo>
                    <a:pt x="293" y="173"/>
                    <a:pt x="293" y="173"/>
                    <a:pt x="292" y="173"/>
                  </a:cubicBezTo>
                  <a:cubicBezTo>
                    <a:pt x="291" y="173"/>
                    <a:pt x="291" y="174"/>
                    <a:pt x="291" y="174"/>
                  </a:cubicBezTo>
                  <a:cubicBezTo>
                    <a:pt x="288" y="174"/>
                    <a:pt x="285" y="174"/>
                    <a:pt x="282" y="175"/>
                  </a:cubicBezTo>
                  <a:cubicBezTo>
                    <a:pt x="281" y="175"/>
                    <a:pt x="281" y="175"/>
                    <a:pt x="281" y="175"/>
                  </a:cubicBezTo>
                  <a:cubicBezTo>
                    <a:pt x="277" y="176"/>
                    <a:pt x="273" y="176"/>
                    <a:pt x="270" y="177"/>
                  </a:cubicBezTo>
                  <a:cubicBezTo>
                    <a:pt x="270" y="177"/>
                    <a:pt x="270" y="177"/>
                    <a:pt x="270" y="177"/>
                  </a:cubicBezTo>
                  <a:cubicBezTo>
                    <a:pt x="270" y="177"/>
                    <a:pt x="270" y="177"/>
                    <a:pt x="270" y="177"/>
                  </a:cubicBezTo>
                  <a:cubicBezTo>
                    <a:pt x="262" y="178"/>
                    <a:pt x="255" y="179"/>
                    <a:pt x="247" y="180"/>
                  </a:cubicBezTo>
                  <a:cubicBezTo>
                    <a:pt x="247" y="180"/>
                    <a:pt x="247" y="180"/>
                    <a:pt x="247" y="180"/>
                  </a:cubicBezTo>
                  <a:cubicBezTo>
                    <a:pt x="246" y="181"/>
                    <a:pt x="246" y="181"/>
                    <a:pt x="246" y="181"/>
                  </a:cubicBezTo>
                  <a:cubicBezTo>
                    <a:pt x="243" y="181"/>
                    <a:pt x="241" y="181"/>
                    <a:pt x="238" y="182"/>
                  </a:cubicBezTo>
                  <a:cubicBezTo>
                    <a:pt x="238" y="182"/>
                    <a:pt x="237" y="182"/>
                    <a:pt x="236" y="182"/>
                  </a:cubicBezTo>
                  <a:cubicBezTo>
                    <a:pt x="236" y="182"/>
                    <a:pt x="236" y="182"/>
                    <a:pt x="235" y="182"/>
                  </a:cubicBezTo>
                  <a:cubicBezTo>
                    <a:pt x="234" y="182"/>
                    <a:pt x="233" y="183"/>
                    <a:pt x="233" y="183"/>
                  </a:cubicBezTo>
                  <a:cubicBezTo>
                    <a:pt x="234" y="85"/>
                    <a:pt x="234" y="85"/>
                    <a:pt x="234" y="85"/>
                  </a:cubicBezTo>
                  <a:cubicBezTo>
                    <a:pt x="234" y="83"/>
                    <a:pt x="233" y="81"/>
                    <a:pt x="232" y="78"/>
                  </a:cubicBezTo>
                  <a:cubicBezTo>
                    <a:pt x="232" y="76"/>
                    <a:pt x="231" y="74"/>
                    <a:pt x="229" y="72"/>
                  </a:cubicBezTo>
                  <a:cubicBezTo>
                    <a:pt x="228" y="70"/>
                    <a:pt x="226" y="68"/>
                    <a:pt x="224" y="65"/>
                  </a:cubicBezTo>
                  <a:cubicBezTo>
                    <a:pt x="222" y="63"/>
                    <a:pt x="220" y="61"/>
                    <a:pt x="217" y="59"/>
                  </a:cubicBezTo>
                  <a:cubicBezTo>
                    <a:pt x="216" y="59"/>
                    <a:pt x="215" y="58"/>
                    <a:pt x="214" y="58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13" y="57"/>
                    <a:pt x="213" y="57"/>
                    <a:pt x="213" y="57"/>
                  </a:cubicBezTo>
                  <a:cubicBezTo>
                    <a:pt x="213" y="57"/>
                    <a:pt x="212" y="56"/>
                    <a:pt x="211" y="56"/>
                  </a:cubicBezTo>
                  <a:cubicBezTo>
                    <a:pt x="211" y="56"/>
                    <a:pt x="211" y="56"/>
                    <a:pt x="211" y="56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09" y="55"/>
                    <a:pt x="208" y="55"/>
                    <a:pt x="208" y="55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5" y="54"/>
                    <a:pt x="205" y="54"/>
                    <a:pt x="205" y="54"/>
                  </a:cubicBezTo>
                  <a:cubicBezTo>
                    <a:pt x="204" y="53"/>
                    <a:pt x="204" y="53"/>
                    <a:pt x="203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1" y="52"/>
                    <a:pt x="201" y="52"/>
                    <a:pt x="201" y="52"/>
                  </a:cubicBezTo>
                  <a:cubicBezTo>
                    <a:pt x="200" y="52"/>
                    <a:pt x="200" y="52"/>
                    <a:pt x="19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8" y="50"/>
                    <a:pt x="188" y="50"/>
                    <a:pt x="188" y="50"/>
                  </a:cubicBezTo>
                  <a:cubicBezTo>
                    <a:pt x="187" y="50"/>
                    <a:pt x="187" y="50"/>
                    <a:pt x="187" y="50"/>
                  </a:cubicBezTo>
                  <a:cubicBezTo>
                    <a:pt x="186" y="49"/>
                    <a:pt x="186" y="49"/>
                    <a:pt x="186" y="49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3" y="49"/>
                    <a:pt x="183" y="49"/>
                    <a:pt x="183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79" y="49"/>
                    <a:pt x="179" y="49"/>
                    <a:pt x="179" y="49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7" y="48"/>
                    <a:pt x="177" y="48"/>
                  </a:cubicBezTo>
                  <a:cubicBezTo>
                    <a:pt x="177" y="48"/>
                    <a:pt x="176" y="48"/>
                    <a:pt x="176" y="48"/>
                  </a:cubicBezTo>
                  <a:cubicBezTo>
                    <a:pt x="176" y="48"/>
                    <a:pt x="175" y="48"/>
                    <a:pt x="175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2" y="48"/>
                    <a:pt x="172" y="48"/>
                    <a:pt x="171" y="48"/>
                  </a:cubicBezTo>
                  <a:cubicBezTo>
                    <a:pt x="171" y="48"/>
                    <a:pt x="171" y="48"/>
                    <a:pt x="170" y="48"/>
                  </a:cubicBezTo>
                  <a:cubicBezTo>
                    <a:pt x="170" y="48"/>
                    <a:pt x="170" y="48"/>
                    <a:pt x="169" y="48"/>
                  </a:cubicBezTo>
                  <a:cubicBezTo>
                    <a:pt x="169" y="48"/>
                    <a:pt x="168" y="48"/>
                    <a:pt x="168" y="48"/>
                  </a:cubicBezTo>
                  <a:cubicBezTo>
                    <a:pt x="168" y="48"/>
                    <a:pt x="167" y="48"/>
                    <a:pt x="167" y="48"/>
                  </a:cubicBezTo>
                  <a:cubicBezTo>
                    <a:pt x="166" y="48"/>
                    <a:pt x="166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4" y="48"/>
                    <a:pt x="163" y="48"/>
                    <a:pt x="163" y="48"/>
                  </a:cubicBezTo>
                  <a:cubicBezTo>
                    <a:pt x="163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0" y="48"/>
                  </a:cubicBezTo>
                  <a:cubicBezTo>
                    <a:pt x="160" y="48"/>
                    <a:pt x="160" y="48"/>
                    <a:pt x="159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3" y="48"/>
                    <a:pt x="153" y="48"/>
                    <a:pt x="152" y="48"/>
                  </a:cubicBezTo>
                  <a:cubicBezTo>
                    <a:pt x="152" y="48"/>
                    <a:pt x="151" y="48"/>
                    <a:pt x="151" y="48"/>
                  </a:cubicBezTo>
                  <a:cubicBezTo>
                    <a:pt x="150" y="48"/>
                    <a:pt x="150" y="48"/>
                    <a:pt x="149" y="48"/>
                  </a:cubicBezTo>
                  <a:cubicBezTo>
                    <a:pt x="149" y="48"/>
                    <a:pt x="148" y="48"/>
                    <a:pt x="148" y="48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7" y="48"/>
                    <a:pt x="147" y="48"/>
                    <a:pt x="146" y="48"/>
                  </a:cubicBezTo>
                  <a:cubicBezTo>
                    <a:pt x="146" y="48"/>
                    <a:pt x="145" y="48"/>
                    <a:pt x="145" y="48"/>
                  </a:cubicBezTo>
                  <a:cubicBezTo>
                    <a:pt x="144" y="48"/>
                    <a:pt x="144" y="48"/>
                    <a:pt x="143" y="48"/>
                  </a:cubicBezTo>
                  <a:cubicBezTo>
                    <a:pt x="143" y="48"/>
                    <a:pt x="142" y="48"/>
                    <a:pt x="142" y="48"/>
                  </a:cubicBezTo>
                  <a:cubicBezTo>
                    <a:pt x="141" y="48"/>
                    <a:pt x="140" y="48"/>
                    <a:pt x="140" y="48"/>
                  </a:cubicBezTo>
                  <a:cubicBezTo>
                    <a:pt x="139" y="48"/>
                    <a:pt x="139" y="49"/>
                    <a:pt x="138" y="49"/>
                  </a:cubicBezTo>
                  <a:cubicBezTo>
                    <a:pt x="138" y="49"/>
                    <a:pt x="137" y="49"/>
                    <a:pt x="137" y="49"/>
                  </a:cubicBezTo>
                  <a:cubicBezTo>
                    <a:pt x="136" y="49"/>
                    <a:pt x="135" y="49"/>
                    <a:pt x="135" y="49"/>
                  </a:cubicBezTo>
                  <a:cubicBezTo>
                    <a:pt x="134" y="49"/>
                    <a:pt x="133" y="49"/>
                    <a:pt x="133" y="49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1" y="49"/>
                    <a:pt x="131" y="49"/>
                    <a:pt x="130" y="49"/>
                  </a:cubicBezTo>
                  <a:cubicBezTo>
                    <a:pt x="130" y="49"/>
                    <a:pt x="129" y="50"/>
                    <a:pt x="128" y="50"/>
                  </a:cubicBezTo>
                  <a:cubicBezTo>
                    <a:pt x="127" y="50"/>
                    <a:pt x="127" y="50"/>
                    <a:pt x="126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4" y="50"/>
                    <a:pt x="123" y="50"/>
                    <a:pt x="122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1" y="51"/>
                    <a:pt x="119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5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113" y="53"/>
                    <a:pt x="112" y="53"/>
                    <a:pt x="112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4" y="57"/>
                    <a:pt x="103" y="57"/>
                    <a:pt x="101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0" y="58"/>
                    <a:pt x="99" y="59"/>
                    <a:pt x="97" y="59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6" y="60"/>
                    <a:pt x="94" y="60"/>
                    <a:pt x="93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1" y="61"/>
                    <a:pt x="89" y="62"/>
                    <a:pt x="88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6" y="62"/>
                    <a:pt x="84" y="63"/>
                    <a:pt x="83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1" y="63"/>
                    <a:pt x="79" y="63"/>
                    <a:pt x="77" y="63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4"/>
                    <a:pt x="74" y="64"/>
                    <a:pt x="72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0" y="64"/>
                    <a:pt x="68" y="64"/>
                    <a:pt x="67" y="64"/>
                  </a:cubicBezTo>
                  <a:cubicBezTo>
                    <a:pt x="65" y="64"/>
                    <a:pt x="62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58" y="64"/>
                    <a:pt x="56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2" y="63"/>
                    <a:pt x="50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7" y="63"/>
                    <a:pt x="45" y="63"/>
                    <a:pt x="43" y="62"/>
                  </a:cubicBezTo>
                  <a:cubicBezTo>
                    <a:pt x="42" y="62"/>
                    <a:pt x="41" y="62"/>
                    <a:pt x="40" y="62"/>
                  </a:cubicBezTo>
                  <a:cubicBezTo>
                    <a:pt x="40" y="61"/>
                    <a:pt x="39" y="61"/>
                    <a:pt x="39" y="61"/>
                  </a:cubicBezTo>
                  <a:cubicBezTo>
                    <a:pt x="38" y="61"/>
                    <a:pt x="38" y="60"/>
                    <a:pt x="37" y="60"/>
                  </a:cubicBezTo>
                  <a:cubicBezTo>
                    <a:pt x="37" y="60"/>
                    <a:pt x="36" y="60"/>
                    <a:pt x="36" y="59"/>
                  </a:cubicBezTo>
                  <a:cubicBezTo>
                    <a:pt x="35" y="59"/>
                    <a:pt x="35" y="58"/>
                    <a:pt x="34" y="58"/>
                  </a:cubicBezTo>
                  <a:cubicBezTo>
                    <a:pt x="34" y="58"/>
                    <a:pt x="33" y="57"/>
                    <a:pt x="33" y="57"/>
                  </a:cubicBezTo>
                  <a:cubicBezTo>
                    <a:pt x="32" y="56"/>
                    <a:pt x="32" y="56"/>
                    <a:pt x="31" y="55"/>
                  </a:cubicBezTo>
                  <a:cubicBezTo>
                    <a:pt x="31" y="55"/>
                    <a:pt x="30" y="55"/>
                    <a:pt x="30" y="54"/>
                  </a:cubicBezTo>
                  <a:cubicBezTo>
                    <a:pt x="29" y="54"/>
                    <a:pt x="29" y="53"/>
                    <a:pt x="29" y="52"/>
                  </a:cubicBezTo>
                  <a:cubicBezTo>
                    <a:pt x="28" y="52"/>
                    <a:pt x="28" y="51"/>
                    <a:pt x="27" y="51"/>
                  </a:cubicBezTo>
                  <a:cubicBezTo>
                    <a:pt x="27" y="50"/>
                    <a:pt x="26" y="50"/>
                    <a:pt x="26" y="49"/>
                  </a:cubicBezTo>
                  <a:cubicBezTo>
                    <a:pt x="25" y="48"/>
                    <a:pt x="25" y="48"/>
                    <a:pt x="24" y="47"/>
                  </a:cubicBezTo>
                  <a:cubicBezTo>
                    <a:pt x="24" y="47"/>
                    <a:pt x="24" y="46"/>
                    <a:pt x="23" y="45"/>
                  </a:cubicBezTo>
                  <a:cubicBezTo>
                    <a:pt x="23" y="45"/>
                    <a:pt x="22" y="44"/>
                    <a:pt x="22" y="44"/>
                  </a:cubicBezTo>
                  <a:cubicBezTo>
                    <a:pt x="21" y="43"/>
                    <a:pt x="21" y="42"/>
                    <a:pt x="20" y="41"/>
                  </a:cubicBezTo>
                  <a:cubicBezTo>
                    <a:pt x="20" y="41"/>
                    <a:pt x="20" y="40"/>
                    <a:pt x="19" y="40"/>
                  </a:cubicBezTo>
                  <a:cubicBezTo>
                    <a:pt x="18" y="38"/>
                    <a:pt x="17" y="36"/>
                    <a:pt x="16" y="34"/>
                  </a:cubicBezTo>
                  <a:cubicBezTo>
                    <a:pt x="16" y="33"/>
                    <a:pt x="15" y="32"/>
                    <a:pt x="15" y="31"/>
                  </a:cubicBezTo>
                  <a:cubicBezTo>
                    <a:pt x="14" y="29"/>
                    <a:pt x="13" y="27"/>
                    <a:pt x="12" y="26"/>
                  </a:cubicBezTo>
                  <a:cubicBezTo>
                    <a:pt x="11" y="24"/>
                    <a:pt x="11" y="23"/>
                    <a:pt x="10" y="22"/>
                  </a:cubicBezTo>
                  <a:cubicBezTo>
                    <a:pt x="10" y="22"/>
                    <a:pt x="10" y="21"/>
                    <a:pt x="9" y="21"/>
                  </a:cubicBezTo>
                  <a:cubicBezTo>
                    <a:pt x="8" y="18"/>
                    <a:pt x="6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3" y="9"/>
                    <a:pt x="3" y="8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42"/>
                    <a:pt x="2" y="142"/>
                    <a:pt x="2" y="143"/>
                  </a:cubicBezTo>
                  <a:cubicBezTo>
                    <a:pt x="2" y="144"/>
                    <a:pt x="2" y="144"/>
                    <a:pt x="3" y="145"/>
                  </a:cubicBezTo>
                  <a:cubicBezTo>
                    <a:pt x="3" y="146"/>
                    <a:pt x="3" y="147"/>
                    <a:pt x="3" y="147"/>
                  </a:cubicBezTo>
                  <a:cubicBezTo>
                    <a:pt x="4" y="148"/>
                    <a:pt x="4" y="149"/>
                    <a:pt x="4" y="150"/>
                  </a:cubicBezTo>
                  <a:cubicBezTo>
                    <a:pt x="5" y="151"/>
                    <a:pt x="6" y="152"/>
                    <a:pt x="6" y="153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8" y="158"/>
                    <a:pt x="10" y="162"/>
                    <a:pt x="12" y="166"/>
                  </a:cubicBezTo>
                  <a:cubicBezTo>
                    <a:pt x="12" y="167"/>
                    <a:pt x="13" y="168"/>
                    <a:pt x="13" y="169"/>
                  </a:cubicBezTo>
                  <a:cubicBezTo>
                    <a:pt x="14" y="171"/>
                    <a:pt x="15" y="173"/>
                    <a:pt x="16" y="175"/>
                  </a:cubicBezTo>
                  <a:cubicBezTo>
                    <a:pt x="17" y="176"/>
                    <a:pt x="17" y="177"/>
                    <a:pt x="18" y="178"/>
                  </a:cubicBezTo>
                  <a:cubicBezTo>
                    <a:pt x="19" y="180"/>
                    <a:pt x="20" y="182"/>
                    <a:pt x="20" y="183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1" y="185"/>
                    <a:pt x="21" y="185"/>
                    <a:pt x="21" y="185"/>
                  </a:cubicBezTo>
                  <a:cubicBezTo>
                    <a:pt x="22" y="185"/>
                    <a:pt x="22" y="186"/>
                    <a:pt x="22" y="186"/>
                  </a:cubicBezTo>
                  <a:cubicBezTo>
                    <a:pt x="22" y="187"/>
                    <a:pt x="23" y="188"/>
                    <a:pt x="23" y="188"/>
                  </a:cubicBezTo>
                  <a:cubicBezTo>
                    <a:pt x="24" y="189"/>
                    <a:pt x="24" y="190"/>
                    <a:pt x="25" y="190"/>
                  </a:cubicBezTo>
                  <a:cubicBezTo>
                    <a:pt x="25" y="191"/>
                    <a:pt x="25" y="192"/>
                    <a:pt x="26" y="193"/>
                  </a:cubicBezTo>
                  <a:cubicBezTo>
                    <a:pt x="26" y="193"/>
                    <a:pt x="27" y="194"/>
                    <a:pt x="27" y="194"/>
                  </a:cubicBezTo>
                  <a:cubicBezTo>
                    <a:pt x="28" y="195"/>
                    <a:pt x="28" y="196"/>
                    <a:pt x="29" y="196"/>
                  </a:cubicBezTo>
                  <a:cubicBezTo>
                    <a:pt x="29" y="197"/>
                    <a:pt x="29" y="198"/>
                    <a:pt x="30" y="198"/>
                  </a:cubicBezTo>
                  <a:cubicBezTo>
                    <a:pt x="31" y="199"/>
                    <a:pt x="31" y="199"/>
                    <a:pt x="31" y="199"/>
                  </a:cubicBezTo>
                  <a:cubicBezTo>
                    <a:pt x="31" y="200"/>
                    <a:pt x="31" y="200"/>
                    <a:pt x="31" y="200"/>
                  </a:cubicBezTo>
                  <a:cubicBezTo>
                    <a:pt x="32" y="201"/>
                    <a:pt x="32" y="201"/>
                    <a:pt x="32" y="201"/>
                  </a:cubicBezTo>
                  <a:cubicBezTo>
                    <a:pt x="33" y="201"/>
                    <a:pt x="33" y="201"/>
                    <a:pt x="33" y="201"/>
                  </a:cubicBezTo>
                  <a:cubicBezTo>
                    <a:pt x="33" y="202"/>
                    <a:pt x="34" y="202"/>
                    <a:pt x="34" y="203"/>
                  </a:cubicBezTo>
                  <a:cubicBezTo>
                    <a:pt x="35" y="203"/>
                    <a:pt x="35" y="204"/>
                    <a:pt x="36" y="204"/>
                  </a:cubicBezTo>
                  <a:cubicBezTo>
                    <a:pt x="36" y="205"/>
                    <a:pt x="37" y="205"/>
                    <a:pt x="37" y="205"/>
                  </a:cubicBezTo>
                  <a:cubicBezTo>
                    <a:pt x="38" y="206"/>
                    <a:pt x="38" y="206"/>
                    <a:pt x="39" y="206"/>
                  </a:cubicBezTo>
                  <a:cubicBezTo>
                    <a:pt x="39" y="207"/>
                    <a:pt x="40" y="207"/>
                    <a:pt x="40" y="207"/>
                  </a:cubicBezTo>
                  <a:cubicBezTo>
                    <a:pt x="41" y="208"/>
                    <a:pt x="41" y="208"/>
                    <a:pt x="42" y="208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51" y="210"/>
                    <a:pt x="51" y="210"/>
                    <a:pt x="51" y="210"/>
                  </a:cubicBezTo>
                  <a:cubicBezTo>
                    <a:pt x="52" y="210"/>
                    <a:pt x="52" y="210"/>
                    <a:pt x="52" y="21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54" y="210"/>
                    <a:pt x="54" y="210"/>
                    <a:pt x="54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5" y="211"/>
                    <a:pt x="65" y="211"/>
                    <a:pt x="65" y="211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6" y="211"/>
                    <a:pt x="66" y="211"/>
                    <a:pt x="66" y="211"/>
                  </a:cubicBezTo>
                  <a:lnTo>
                    <a:pt x="67" y="21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3C997"/>
                </a:gs>
                <a:gs pos="100000">
                  <a:srgbClr val="7FDDBE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bg1"/>
                </a:solidFill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974CF4C3-A7BF-4E64-E651-DB7085973C1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89573" y="3195662"/>
              <a:ext cx="1222375" cy="388937"/>
            </a:xfrm>
            <a:custGeom>
              <a:avLst/>
              <a:gdLst>
                <a:gd name="T0" fmla="*/ 97 w 826"/>
                <a:gd name="T1" fmla="*/ 86 h 262"/>
                <a:gd name="T2" fmla="*/ 113 w 826"/>
                <a:gd name="T3" fmla="*/ 80 h 262"/>
                <a:gd name="T4" fmla="*/ 140 w 826"/>
                <a:gd name="T5" fmla="*/ 75 h 262"/>
                <a:gd name="T6" fmla="*/ 174 w 826"/>
                <a:gd name="T7" fmla="*/ 75 h 262"/>
                <a:gd name="T8" fmla="*/ 206 w 826"/>
                <a:gd name="T9" fmla="*/ 81 h 262"/>
                <a:gd name="T10" fmla="*/ 230 w 826"/>
                <a:gd name="T11" fmla="*/ 100 h 262"/>
                <a:gd name="T12" fmla="*/ 224 w 826"/>
                <a:gd name="T13" fmla="*/ 128 h 262"/>
                <a:gd name="T14" fmla="*/ 165 w 826"/>
                <a:gd name="T15" fmla="*/ 139 h 262"/>
                <a:gd name="T16" fmla="*/ 104 w 826"/>
                <a:gd name="T17" fmla="*/ 145 h 262"/>
                <a:gd name="T18" fmla="*/ 86 w 826"/>
                <a:gd name="T19" fmla="*/ 163 h 262"/>
                <a:gd name="T20" fmla="*/ 100 w 826"/>
                <a:gd name="T21" fmla="*/ 191 h 262"/>
                <a:gd name="T22" fmla="*/ 122 w 826"/>
                <a:gd name="T23" fmla="*/ 213 h 262"/>
                <a:gd name="T24" fmla="*/ 136 w 826"/>
                <a:gd name="T25" fmla="*/ 225 h 262"/>
                <a:gd name="T26" fmla="*/ 170 w 826"/>
                <a:gd name="T27" fmla="*/ 220 h 262"/>
                <a:gd name="T28" fmla="*/ 305 w 826"/>
                <a:gd name="T29" fmla="*/ 198 h 262"/>
                <a:gd name="T30" fmla="*/ 356 w 826"/>
                <a:gd name="T31" fmla="*/ 193 h 262"/>
                <a:gd name="T32" fmla="*/ 358 w 826"/>
                <a:gd name="T33" fmla="*/ 193 h 262"/>
                <a:gd name="T34" fmla="*/ 381 w 826"/>
                <a:gd name="T35" fmla="*/ 196 h 262"/>
                <a:gd name="T36" fmla="*/ 409 w 826"/>
                <a:gd name="T37" fmla="*/ 207 h 262"/>
                <a:gd name="T38" fmla="*/ 404 w 826"/>
                <a:gd name="T39" fmla="*/ 223 h 262"/>
                <a:gd name="T40" fmla="*/ 402 w 826"/>
                <a:gd name="T41" fmla="*/ 247 h 262"/>
                <a:gd name="T42" fmla="*/ 438 w 826"/>
                <a:gd name="T43" fmla="*/ 259 h 262"/>
                <a:gd name="T44" fmla="*/ 470 w 826"/>
                <a:gd name="T45" fmla="*/ 262 h 262"/>
                <a:gd name="T46" fmla="*/ 518 w 826"/>
                <a:gd name="T47" fmla="*/ 260 h 262"/>
                <a:gd name="T48" fmla="*/ 567 w 826"/>
                <a:gd name="T49" fmla="*/ 250 h 262"/>
                <a:gd name="T50" fmla="*/ 577 w 826"/>
                <a:gd name="T51" fmla="*/ 228 h 262"/>
                <a:gd name="T52" fmla="*/ 567 w 826"/>
                <a:gd name="T53" fmla="*/ 210 h 262"/>
                <a:gd name="T54" fmla="*/ 548 w 826"/>
                <a:gd name="T55" fmla="*/ 195 h 262"/>
                <a:gd name="T56" fmla="*/ 551 w 826"/>
                <a:gd name="T57" fmla="*/ 181 h 262"/>
                <a:gd name="T58" fmla="*/ 582 w 826"/>
                <a:gd name="T59" fmla="*/ 177 h 262"/>
                <a:gd name="T60" fmla="*/ 613 w 826"/>
                <a:gd name="T61" fmla="*/ 177 h 262"/>
                <a:gd name="T62" fmla="*/ 648 w 826"/>
                <a:gd name="T63" fmla="*/ 176 h 262"/>
                <a:gd name="T64" fmla="*/ 680 w 826"/>
                <a:gd name="T65" fmla="*/ 176 h 262"/>
                <a:gd name="T66" fmla="*/ 713 w 826"/>
                <a:gd name="T67" fmla="*/ 176 h 262"/>
                <a:gd name="T68" fmla="*/ 743 w 826"/>
                <a:gd name="T69" fmla="*/ 176 h 262"/>
                <a:gd name="T70" fmla="*/ 779 w 826"/>
                <a:gd name="T71" fmla="*/ 175 h 262"/>
                <a:gd name="T72" fmla="*/ 810 w 826"/>
                <a:gd name="T73" fmla="*/ 174 h 262"/>
                <a:gd name="T74" fmla="*/ 824 w 826"/>
                <a:gd name="T75" fmla="*/ 172 h 262"/>
                <a:gd name="T76" fmla="*/ 824 w 826"/>
                <a:gd name="T77" fmla="*/ 165 h 262"/>
                <a:gd name="T78" fmla="*/ 817 w 826"/>
                <a:gd name="T79" fmla="*/ 156 h 262"/>
                <a:gd name="T80" fmla="*/ 704 w 826"/>
                <a:gd name="T81" fmla="*/ 7 h 262"/>
                <a:gd name="T82" fmla="*/ 676 w 826"/>
                <a:gd name="T83" fmla="*/ 1 h 262"/>
                <a:gd name="T84" fmla="*/ 638 w 826"/>
                <a:gd name="T85" fmla="*/ 1 h 262"/>
                <a:gd name="T86" fmla="*/ 631 w 826"/>
                <a:gd name="T87" fmla="*/ 1 h 262"/>
                <a:gd name="T88" fmla="*/ 508 w 826"/>
                <a:gd name="T89" fmla="*/ 4 h 262"/>
                <a:gd name="T90" fmla="*/ 129 w 826"/>
                <a:gd name="T91" fmla="*/ 14 h 262"/>
                <a:gd name="T92" fmla="*/ 19 w 826"/>
                <a:gd name="T93" fmla="*/ 17 h 262"/>
                <a:gd name="T94" fmla="*/ 1 w 826"/>
                <a:gd name="T95" fmla="*/ 25 h 262"/>
                <a:gd name="T96" fmla="*/ 10 w 826"/>
                <a:gd name="T97" fmla="*/ 50 h 262"/>
                <a:gd name="T98" fmla="*/ 31 w 826"/>
                <a:gd name="T99" fmla="*/ 82 h 262"/>
                <a:gd name="T100" fmla="*/ 48 w 826"/>
                <a:gd name="T101" fmla="*/ 90 h 262"/>
                <a:gd name="T102" fmla="*/ 60 w 826"/>
                <a:gd name="T103" fmla="*/ 91 h 262"/>
                <a:gd name="T104" fmla="*/ 77 w 826"/>
                <a:gd name="T105" fmla="*/ 9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6" h="262">
                  <a:moveTo>
                    <a:pt x="88" y="89"/>
                  </a:moveTo>
                  <a:cubicBezTo>
                    <a:pt x="91" y="88"/>
                    <a:pt x="94" y="88"/>
                    <a:pt x="97" y="86"/>
                  </a:cubicBezTo>
                  <a:cubicBezTo>
                    <a:pt x="100" y="85"/>
                    <a:pt x="103" y="84"/>
                    <a:pt x="105" y="83"/>
                  </a:cubicBezTo>
                  <a:cubicBezTo>
                    <a:pt x="107" y="82"/>
                    <a:pt x="110" y="81"/>
                    <a:pt x="113" y="80"/>
                  </a:cubicBezTo>
                  <a:cubicBezTo>
                    <a:pt x="116" y="79"/>
                    <a:pt x="120" y="78"/>
                    <a:pt x="125" y="77"/>
                  </a:cubicBezTo>
                  <a:cubicBezTo>
                    <a:pt x="129" y="76"/>
                    <a:pt x="134" y="76"/>
                    <a:pt x="140" y="75"/>
                  </a:cubicBezTo>
                  <a:cubicBezTo>
                    <a:pt x="145" y="75"/>
                    <a:pt x="150" y="75"/>
                    <a:pt x="156" y="75"/>
                  </a:cubicBezTo>
                  <a:cubicBezTo>
                    <a:pt x="162" y="75"/>
                    <a:pt x="168" y="75"/>
                    <a:pt x="174" y="75"/>
                  </a:cubicBezTo>
                  <a:cubicBezTo>
                    <a:pt x="180" y="76"/>
                    <a:pt x="185" y="76"/>
                    <a:pt x="191" y="77"/>
                  </a:cubicBezTo>
                  <a:cubicBezTo>
                    <a:pt x="196" y="78"/>
                    <a:pt x="201" y="79"/>
                    <a:pt x="206" y="81"/>
                  </a:cubicBezTo>
                  <a:cubicBezTo>
                    <a:pt x="210" y="82"/>
                    <a:pt x="214" y="84"/>
                    <a:pt x="217" y="86"/>
                  </a:cubicBezTo>
                  <a:cubicBezTo>
                    <a:pt x="223" y="91"/>
                    <a:pt x="227" y="96"/>
                    <a:pt x="230" y="100"/>
                  </a:cubicBezTo>
                  <a:cubicBezTo>
                    <a:pt x="233" y="105"/>
                    <a:pt x="234" y="110"/>
                    <a:pt x="233" y="115"/>
                  </a:cubicBezTo>
                  <a:cubicBezTo>
                    <a:pt x="232" y="120"/>
                    <a:pt x="229" y="124"/>
                    <a:pt x="224" y="128"/>
                  </a:cubicBezTo>
                  <a:cubicBezTo>
                    <a:pt x="218" y="131"/>
                    <a:pt x="210" y="134"/>
                    <a:pt x="199" y="135"/>
                  </a:cubicBezTo>
                  <a:cubicBezTo>
                    <a:pt x="188" y="137"/>
                    <a:pt x="177" y="138"/>
                    <a:pt x="165" y="139"/>
                  </a:cubicBezTo>
                  <a:cubicBezTo>
                    <a:pt x="153" y="140"/>
                    <a:pt x="142" y="141"/>
                    <a:pt x="131" y="142"/>
                  </a:cubicBezTo>
                  <a:cubicBezTo>
                    <a:pt x="121" y="143"/>
                    <a:pt x="111" y="144"/>
                    <a:pt x="104" y="145"/>
                  </a:cubicBezTo>
                  <a:cubicBezTo>
                    <a:pt x="96" y="147"/>
                    <a:pt x="91" y="149"/>
                    <a:pt x="89" y="152"/>
                  </a:cubicBezTo>
                  <a:cubicBezTo>
                    <a:pt x="86" y="155"/>
                    <a:pt x="85" y="159"/>
                    <a:pt x="86" y="163"/>
                  </a:cubicBezTo>
                  <a:cubicBezTo>
                    <a:pt x="86" y="167"/>
                    <a:pt x="88" y="172"/>
                    <a:pt x="91" y="177"/>
                  </a:cubicBezTo>
                  <a:cubicBezTo>
                    <a:pt x="93" y="182"/>
                    <a:pt x="97" y="187"/>
                    <a:pt x="100" y="191"/>
                  </a:cubicBezTo>
                  <a:cubicBezTo>
                    <a:pt x="104" y="196"/>
                    <a:pt x="108" y="200"/>
                    <a:pt x="112" y="204"/>
                  </a:cubicBezTo>
                  <a:cubicBezTo>
                    <a:pt x="115" y="207"/>
                    <a:pt x="119" y="211"/>
                    <a:pt x="122" y="213"/>
                  </a:cubicBezTo>
                  <a:cubicBezTo>
                    <a:pt x="125" y="216"/>
                    <a:pt x="128" y="218"/>
                    <a:pt x="130" y="220"/>
                  </a:cubicBezTo>
                  <a:cubicBezTo>
                    <a:pt x="133" y="222"/>
                    <a:pt x="135" y="224"/>
                    <a:pt x="136" y="225"/>
                  </a:cubicBezTo>
                  <a:cubicBezTo>
                    <a:pt x="137" y="226"/>
                    <a:pt x="138" y="226"/>
                    <a:pt x="138" y="226"/>
                  </a:cubicBezTo>
                  <a:cubicBezTo>
                    <a:pt x="140" y="226"/>
                    <a:pt x="153" y="224"/>
                    <a:pt x="170" y="220"/>
                  </a:cubicBezTo>
                  <a:cubicBezTo>
                    <a:pt x="188" y="217"/>
                    <a:pt x="211" y="213"/>
                    <a:pt x="235" y="209"/>
                  </a:cubicBezTo>
                  <a:cubicBezTo>
                    <a:pt x="259" y="205"/>
                    <a:pt x="284" y="201"/>
                    <a:pt x="305" y="198"/>
                  </a:cubicBezTo>
                  <a:cubicBezTo>
                    <a:pt x="327" y="196"/>
                    <a:pt x="345" y="194"/>
                    <a:pt x="355" y="193"/>
                  </a:cubicBezTo>
                  <a:cubicBezTo>
                    <a:pt x="355" y="193"/>
                    <a:pt x="356" y="193"/>
                    <a:pt x="356" y="193"/>
                  </a:cubicBezTo>
                  <a:cubicBezTo>
                    <a:pt x="357" y="193"/>
                    <a:pt x="357" y="193"/>
                    <a:pt x="357" y="193"/>
                  </a:cubicBezTo>
                  <a:cubicBezTo>
                    <a:pt x="358" y="193"/>
                    <a:pt x="358" y="193"/>
                    <a:pt x="358" y="193"/>
                  </a:cubicBezTo>
                  <a:cubicBezTo>
                    <a:pt x="359" y="193"/>
                    <a:pt x="359" y="193"/>
                    <a:pt x="359" y="193"/>
                  </a:cubicBezTo>
                  <a:cubicBezTo>
                    <a:pt x="367" y="194"/>
                    <a:pt x="375" y="195"/>
                    <a:pt x="381" y="196"/>
                  </a:cubicBezTo>
                  <a:cubicBezTo>
                    <a:pt x="388" y="197"/>
                    <a:pt x="394" y="199"/>
                    <a:pt x="399" y="201"/>
                  </a:cubicBezTo>
                  <a:cubicBezTo>
                    <a:pt x="404" y="203"/>
                    <a:pt x="407" y="205"/>
                    <a:pt x="409" y="207"/>
                  </a:cubicBezTo>
                  <a:cubicBezTo>
                    <a:pt x="411" y="209"/>
                    <a:pt x="412" y="212"/>
                    <a:pt x="411" y="214"/>
                  </a:cubicBezTo>
                  <a:cubicBezTo>
                    <a:pt x="410" y="216"/>
                    <a:pt x="407" y="220"/>
                    <a:pt x="404" y="223"/>
                  </a:cubicBezTo>
                  <a:cubicBezTo>
                    <a:pt x="402" y="227"/>
                    <a:pt x="399" y="231"/>
                    <a:pt x="398" y="235"/>
                  </a:cubicBezTo>
                  <a:cubicBezTo>
                    <a:pt x="398" y="239"/>
                    <a:pt x="398" y="243"/>
                    <a:pt x="402" y="247"/>
                  </a:cubicBezTo>
                  <a:cubicBezTo>
                    <a:pt x="406" y="250"/>
                    <a:pt x="413" y="254"/>
                    <a:pt x="425" y="257"/>
                  </a:cubicBezTo>
                  <a:cubicBezTo>
                    <a:pt x="429" y="257"/>
                    <a:pt x="434" y="258"/>
                    <a:pt x="438" y="259"/>
                  </a:cubicBezTo>
                  <a:cubicBezTo>
                    <a:pt x="443" y="260"/>
                    <a:pt x="448" y="260"/>
                    <a:pt x="454" y="261"/>
                  </a:cubicBezTo>
                  <a:cubicBezTo>
                    <a:pt x="459" y="261"/>
                    <a:pt x="464" y="261"/>
                    <a:pt x="470" y="262"/>
                  </a:cubicBezTo>
                  <a:cubicBezTo>
                    <a:pt x="475" y="262"/>
                    <a:pt x="481" y="262"/>
                    <a:pt x="487" y="262"/>
                  </a:cubicBezTo>
                  <a:cubicBezTo>
                    <a:pt x="497" y="262"/>
                    <a:pt x="508" y="261"/>
                    <a:pt x="518" y="260"/>
                  </a:cubicBezTo>
                  <a:cubicBezTo>
                    <a:pt x="528" y="259"/>
                    <a:pt x="538" y="258"/>
                    <a:pt x="546" y="256"/>
                  </a:cubicBezTo>
                  <a:cubicBezTo>
                    <a:pt x="554" y="254"/>
                    <a:pt x="561" y="252"/>
                    <a:pt x="567" y="250"/>
                  </a:cubicBezTo>
                  <a:cubicBezTo>
                    <a:pt x="572" y="247"/>
                    <a:pt x="575" y="244"/>
                    <a:pt x="576" y="241"/>
                  </a:cubicBezTo>
                  <a:cubicBezTo>
                    <a:pt x="577" y="236"/>
                    <a:pt x="577" y="232"/>
                    <a:pt x="577" y="228"/>
                  </a:cubicBezTo>
                  <a:cubicBezTo>
                    <a:pt x="576" y="224"/>
                    <a:pt x="575" y="221"/>
                    <a:pt x="573" y="218"/>
                  </a:cubicBezTo>
                  <a:cubicBezTo>
                    <a:pt x="572" y="215"/>
                    <a:pt x="569" y="212"/>
                    <a:pt x="567" y="210"/>
                  </a:cubicBezTo>
                  <a:cubicBezTo>
                    <a:pt x="564" y="207"/>
                    <a:pt x="561" y="205"/>
                    <a:pt x="557" y="202"/>
                  </a:cubicBezTo>
                  <a:cubicBezTo>
                    <a:pt x="553" y="200"/>
                    <a:pt x="550" y="197"/>
                    <a:pt x="548" y="195"/>
                  </a:cubicBezTo>
                  <a:cubicBezTo>
                    <a:pt x="545" y="192"/>
                    <a:pt x="544" y="189"/>
                    <a:pt x="544" y="187"/>
                  </a:cubicBezTo>
                  <a:cubicBezTo>
                    <a:pt x="545" y="185"/>
                    <a:pt x="547" y="183"/>
                    <a:pt x="551" y="181"/>
                  </a:cubicBezTo>
                  <a:cubicBezTo>
                    <a:pt x="555" y="179"/>
                    <a:pt x="562" y="178"/>
                    <a:pt x="572" y="178"/>
                  </a:cubicBezTo>
                  <a:cubicBezTo>
                    <a:pt x="575" y="178"/>
                    <a:pt x="578" y="178"/>
                    <a:pt x="582" y="177"/>
                  </a:cubicBezTo>
                  <a:cubicBezTo>
                    <a:pt x="586" y="177"/>
                    <a:pt x="591" y="177"/>
                    <a:pt x="596" y="177"/>
                  </a:cubicBezTo>
                  <a:cubicBezTo>
                    <a:pt x="601" y="177"/>
                    <a:pt x="607" y="177"/>
                    <a:pt x="613" y="177"/>
                  </a:cubicBezTo>
                  <a:cubicBezTo>
                    <a:pt x="619" y="177"/>
                    <a:pt x="626" y="177"/>
                    <a:pt x="632" y="177"/>
                  </a:cubicBezTo>
                  <a:cubicBezTo>
                    <a:pt x="637" y="177"/>
                    <a:pt x="643" y="177"/>
                    <a:pt x="648" y="176"/>
                  </a:cubicBezTo>
                  <a:cubicBezTo>
                    <a:pt x="653" y="176"/>
                    <a:pt x="658" y="176"/>
                    <a:pt x="664" y="176"/>
                  </a:cubicBezTo>
                  <a:cubicBezTo>
                    <a:pt x="669" y="176"/>
                    <a:pt x="675" y="176"/>
                    <a:pt x="680" y="176"/>
                  </a:cubicBezTo>
                  <a:cubicBezTo>
                    <a:pt x="686" y="176"/>
                    <a:pt x="691" y="176"/>
                    <a:pt x="697" y="176"/>
                  </a:cubicBezTo>
                  <a:cubicBezTo>
                    <a:pt x="702" y="176"/>
                    <a:pt x="707" y="176"/>
                    <a:pt x="713" y="176"/>
                  </a:cubicBezTo>
                  <a:cubicBezTo>
                    <a:pt x="718" y="176"/>
                    <a:pt x="723" y="176"/>
                    <a:pt x="728" y="176"/>
                  </a:cubicBezTo>
                  <a:cubicBezTo>
                    <a:pt x="733" y="176"/>
                    <a:pt x="739" y="176"/>
                    <a:pt x="743" y="176"/>
                  </a:cubicBezTo>
                  <a:cubicBezTo>
                    <a:pt x="748" y="175"/>
                    <a:pt x="753" y="175"/>
                    <a:pt x="758" y="175"/>
                  </a:cubicBezTo>
                  <a:cubicBezTo>
                    <a:pt x="765" y="175"/>
                    <a:pt x="773" y="175"/>
                    <a:pt x="779" y="175"/>
                  </a:cubicBezTo>
                  <a:cubicBezTo>
                    <a:pt x="786" y="175"/>
                    <a:pt x="792" y="175"/>
                    <a:pt x="797" y="175"/>
                  </a:cubicBezTo>
                  <a:cubicBezTo>
                    <a:pt x="802" y="175"/>
                    <a:pt x="806" y="175"/>
                    <a:pt x="810" y="174"/>
                  </a:cubicBezTo>
                  <a:cubicBezTo>
                    <a:pt x="813" y="174"/>
                    <a:pt x="815" y="174"/>
                    <a:pt x="817" y="174"/>
                  </a:cubicBezTo>
                  <a:cubicBezTo>
                    <a:pt x="821" y="174"/>
                    <a:pt x="823" y="173"/>
                    <a:pt x="824" y="172"/>
                  </a:cubicBezTo>
                  <a:cubicBezTo>
                    <a:pt x="826" y="171"/>
                    <a:pt x="826" y="169"/>
                    <a:pt x="826" y="168"/>
                  </a:cubicBezTo>
                  <a:cubicBezTo>
                    <a:pt x="826" y="167"/>
                    <a:pt x="825" y="166"/>
                    <a:pt x="824" y="165"/>
                  </a:cubicBezTo>
                  <a:cubicBezTo>
                    <a:pt x="824" y="164"/>
                    <a:pt x="823" y="163"/>
                    <a:pt x="823" y="163"/>
                  </a:cubicBezTo>
                  <a:cubicBezTo>
                    <a:pt x="817" y="156"/>
                    <a:pt x="817" y="156"/>
                    <a:pt x="817" y="156"/>
                  </a:cubicBezTo>
                  <a:cubicBezTo>
                    <a:pt x="706" y="8"/>
                    <a:pt x="706" y="8"/>
                    <a:pt x="706" y="8"/>
                  </a:cubicBezTo>
                  <a:cubicBezTo>
                    <a:pt x="706" y="8"/>
                    <a:pt x="705" y="7"/>
                    <a:pt x="704" y="7"/>
                  </a:cubicBezTo>
                  <a:cubicBezTo>
                    <a:pt x="702" y="6"/>
                    <a:pt x="700" y="5"/>
                    <a:pt x="696" y="4"/>
                  </a:cubicBezTo>
                  <a:cubicBezTo>
                    <a:pt x="691" y="3"/>
                    <a:pt x="685" y="2"/>
                    <a:pt x="676" y="1"/>
                  </a:cubicBezTo>
                  <a:cubicBezTo>
                    <a:pt x="667" y="1"/>
                    <a:pt x="656" y="0"/>
                    <a:pt x="641" y="1"/>
                  </a:cubicBezTo>
                  <a:cubicBezTo>
                    <a:pt x="640" y="1"/>
                    <a:pt x="639" y="1"/>
                    <a:pt x="638" y="1"/>
                  </a:cubicBezTo>
                  <a:cubicBezTo>
                    <a:pt x="637" y="1"/>
                    <a:pt x="636" y="1"/>
                    <a:pt x="635" y="1"/>
                  </a:cubicBezTo>
                  <a:cubicBezTo>
                    <a:pt x="633" y="1"/>
                    <a:pt x="632" y="1"/>
                    <a:pt x="631" y="1"/>
                  </a:cubicBezTo>
                  <a:cubicBezTo>
                    <a:pt x="630" y="1"/>
                    <a:pt x="629" y="1"/>
                    <a:pt x="628" y="1"/>
                  </a:cubicBezTo>
                  <a:cubicBezTo>
                    <a:pt x="610" y="1"/>
                    <a:pt x="565" y="3"/>
                    <a:pt x="508" y="4"/>
                  </a:cubicBezTo>
                  <a:cubicBezTo>
                    <a:pt x="451" y="6"/>
                    <a:pt x="382" y="7"/>
                    <a:pt x="314" y="9"/>
                  </a:cubicBezTo>
                  <a:cubicBezTo>
                    <a:pt x="247" y="11"/>
                    <a:pt x="180" y="13"/>
                    <a:pt x="129" y="14"/>
                  </a:cubicBezTo>
                  <a:cubicBezTo>
                    <a:pt x="78" y="15"/>
                    <a:pt x="43" y="16"/>
                    <a:pt x="36" y="16"/>
                  </a:cubicBezTo>
                  <a:cubicBezTo>
                    <a:pt x="30" y="16"/>
                    <a:pt x="24" y="17"/>
                    <a:pt x="19" y="17"/>
                  </a:cubicBezTo>
                  <a:cubicBezTo>
                    <a:pt x="14" y="17"/>
                    <a:pt x="10" y="18"/>
                    <a:pt x="7" y="19"/>
                  </a:cubicBezTo>
                  <a:cubicBezTo>
                    <a:pt x="3" y="21"/>
                    <a:pt x="1" y="22"/>
                    <a:pt x="1" y="25"/>
                  </a:cubicBezTo>
                  <a:cubicBezTo>
                    <a:pt x="0" y="27"/>
                    <a:pt x="0" y="30"/>
                    <a:pt x="3" y="35"/>
                  </a:cubicBezTo>
                  <a:cubicBezTo>
                    <a:pt x="5" y="39"/>
                    <a:pt x="8" y="44"/>
                    <a:pt x="10" y="50"/>
                  </a:cubicBezTo>
                  <a:cubicBezTo>
                    <a:pt x="13" y="56"/>
                    <a:pt x="16" y="62"/>
                    <a:pt x="20" y="67"/>
                  </a:cubicBezTo>
                  <a:cubicBezTo>
                    <a:pt x="23" y="73"/>
                    <a:pt x="27" y="78"/>
                    <a:pt x="31" y="82"/>
                  </a:cubicBezTo>
                  <a:cubicBezTo>
                    <a:pt x="35" y="86"/>
                    <a:pt x="39" y="89"/>
                    <a:pt x="43" y="89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50" y="90"/>
                    <a:pt x="52" y="90"/>
                    <a:pt x="54" y="91"/>
                  </a:cubicBezTo>
                  <a:cubicBezTo>
                    <a:pt x="56" y="91"/>
                    <a:pt x="58" y="91"/>
                    <a:pt x="60" y="91"/>
                  </a:cubicBezTo>
                  <a:cubicBezTo>
                    <a:pt x="62" y="91"/>
                    <a:pt x="65" y="91"/>
                    <a:pt x="67" y="91"/>
                  </a:cubicBezTo>
                  <a:cubicBezTo>
                    <a:pt x="70" y="91"/>
                    <a:pt x="74" y="91"/>
                    <a:pt x="77" y="90"/>
                  </a:cubicBezTo>
                  <a:cubicBezTo>
                    <a:pt x="81" y="90"/>
                    <a:pt x="84" y="90"/>
                    <a:pt x="88" y="8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7FDDBE"/>
                </a:gs>
              </a:gsLst>
              <a:lin ang="135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bg1"/>
                </a:solidFill>
                <a:cs typeface="+mn-ea"/>
                <a:sym typeface="Century Gothic" panose="020B0502020202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4DD4068-32B7-95A7-1A4E-84AA47C15A09}"/>
              </a:ext>
            </a:extLst>
          </p:cNvPr>
          <p:cNvGrpSpPr/>
          <p:nvPr/>
        </p:nvGrpSpPr>
        <p:grpSpPr>
          <a:xfrm>
            <a:off x="3101645" y="3243026"/>
            <a:ext cx="2090156" cy="1046985"/>
            <a:chOff x="2181423" y="3449662"/>
            <a:chExt cx="1739900" cy="871537"/>
          </a:xfrm>
          <a:solidFill>
            <a:srgbClr val="CF2431"/>
          </a:solidFill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13" name="Freeform 24">
              <a:extLst>
                <a:ext uri="{FF2B5EF4-FFF2-40B4-BE49-F238E27FC236}">
                  <a16:creationId xmlns:a16="http://schemas.microsoft.com/office/drawing/2014/main" id="{0A9FF692-64E6-CA7E-54D8-8BE23BC11DF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973585" y="3487762"/>
              <a:ext cx="153988" cy="331787"/>
            </a:xfrm>
            <a:custGeom>
              <a:avLst/>
              <a:gdLst>
                <a:gd name="T0" fmla="*/ 7 w 104"/>
                <a:gd name="T1" fmla="*/ 172 h 225"/>
                <a:gd name="T2" fmla="*/ 17 w 104"/>
                <a:gd name="T3" fmla="*/ 177 h 225"/>
                <a:gd name="T4" fmla="*/ 30 w 104"/>
                <a:gd name="T5" fmla="*/ 184 h 225"/>
                <a:gd name="T6" fmla="*/ 51 w 104"/>
                <a:gd name="T7" fmla="*/ 193 h 225"/>
                <a:gd name="T8" fmla="*/ 67 w 104"/>
                <a:gd name="T9" fmla="*/ 201 h 225"/>
                <a:gd name="T10" fmla="*/ 77 w 104"/>
                <a:gd name="T11" fmla="*/ 211 h 225"/>
                <a:gd name="T12" fmla="*/ 82 w 104"/>
                <a:gd name="T13" fmla="*/ 223 h 225"/>
                <a:gd name="T14" fmla="*/ 82 w 104"/>
                <a:gd name="T15" fmla="*/ 223 h 225"/>
                <a:gd name="T16" fmla="*/ 82 w 104"/>
                <a:gd name="T17" fmla="*/ 224 h 225"/>
                <a:gd name="T18" fmla="*/ 82 w 104"/>
                <a:gd name="T19" fmla="*/ 224 h 225"/>
                <a:gd name="T20" fmla="*/ 82 w 104"/>
                <a:gd name="T21" fmla="*/ 225 h 225"/>
                <a:gd name="T22" fmla="*/ 104 w 104"/>
                <a:gd name="T23" fmla="*/ 59 h 225"/>
                <a:gd name="T24" fmla="*/ 104 w 104"/>
                <a:gd name="T25" fmla="*/ 59 h 225"/>
                <a:gd name="T26" fmla="*/ 104 w 104"/>
                <a:gd name="T27" fmla="*/ 59 h 225"/>
                <a:gd name="T28" fmla="*/ 104 w 104"/>
                <a:gd name="T29" fmla="*/ 58 h 225"/>
                <a:gd name="T30" fmla="*/ 104 w 104"/>
                <a:gd name="T31" fmla="*/ 58 h 225"/>
                <a:gd name="T32" fmla="*/ 99 w 104"/>
                <a:gd name="T33" fmla="*/ 46 h 225"/>
                <a:gd name="T34" fmla="*/ 88 w 104"/>
                <a:gd name="T35" fmla="*/ 38 h 225"/>
                <a:gd name="T36" fmla="*/ 72 w 104"/>
                <a:gd name="T37" fmla="*/ 30 h 225"/>
                <a:gd name="T38" fmla="*/ 51 w 104"/>
                <a:gd name="T39" fmla="*/ 21 h 225"/>
                <a:gd name="T40" fmla="*/ 38 w 104"/>
                <a:gd name="T41" fmla="*/ 16 h 225"/>
                <a:gd name="T42" fmla="*/ 28 w 104"/>
                <a:gd name="T43" fmla="*/ 10 h 225"/>
                <a:gd name="T44" fmla="*/ 22 w 104"/>
                <a:gd name="T45" fmla="*/ 5 h 225"/>
                <a:gd name="T46" fmla="*/ 20 w 104"/>
                <a:gd name="T47" fmla="*/ 0 h 225"/>
                <a:gd name="T48" fmla="*/ 0 w 104"/>
                <a:gd name="T49" fmla="*/ 161 h 225"/>
                <a:gd name="T50" fmla="*/ 1 w 104"/>
                <a:gd name="T51" fmla="*/ 166 h 225"/>
                <a:gd name="T52" fmla="*/ 7 w 104"/>
                <a:gd name="T53" fmla="*/ 17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225">
                  <a:moveTo>
                    <a:pt x="7" y="172"/>
                  </a:moveTo>
                  <a:cubicBezTo>
                    <a:pt x="10" y="174"/>
                    <a:pt x="13" y="175"/>
                    <a:pt x="17" y="177"/>
                  </a:cubicBezTo>
                  <a:cubicBezTo>
                    <a:pt x="21" y="179"/>
                    <a:pt x="25" y="181"/>
                    <a:pt x="30" y="184"/>
                  </a:cubicBezTo>
                  <a:cubicBezTo>
                    <a:pt x="37" y="187"/>
                    <a:pt x="44" y="190"/>
                    <a:pt x="51" y="193"/>
                  </a:cubicBezTo>
                  <a:cubicBezTo>
                    <a:pt x="57" y="196"/>
                    <a:pt x="62" y="198"/>
                    <a:pt x="67" y="201"/>
                  </a:cubicBezTo>
                  <a:cubicBezTo>
                    <a:pt x="71" y="204"/>
                    <a:pt x="75" y="207"/>
                    <a:pt x="77" y="211"/>
                  </a:cubicBezTo>
                  <a:cubicBezTo>
                    <a:pt x="80" y="214"/>
                    <a:pt x="81" y="218"/>
                    <a:pt x="82" y="223"/>
                  </a:cubicBezTo>
                  <a:cubicBezTo>
                    <a:pt x="82" y="223"/>
                    <a:pt x="82" y="223"/>
                    <a:pt x="82" y="223"/>
                  </a:cubicBezTo>
                  <a:cubicBezTo>
                    <a:pt x="82" y="224"/>
                    <a:pt x="82" y="224"/>
                    <a:pt x="82" y="224"/>
                  </a:cubicBezTo>
                  <a:cubicBezTo>
                    <a:pt x="82" y="224"/>
                    <a:pt x="82" y="224"/>
                    <a:pt x="82" y="224"/>
                  </a:cubicBezTo>
                  <a:cubicBezTo>
                    <a:pt x="82" y="225"/>
                    <a:pt x="82" y="225"/>
                    <a:pt x="82" y="225"/>
                  </a:cubicBezTo>
                  <a:cubicBezTo>
                    <a:pt x="89" y="170"/>
                    <a:pt x="97" y="114"/>
                    <a:pt x="104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3"/>
                    <a:pt x="102" y="50"/>
                    <a:pt x="99" y="46"/>
                  </a:cubicBezTo>
                  <a:cubicBezTo>
                    <a:pt x="97" y="43"/>
                    <a:pt x="93" y="40"/>
                    <a:pt x="88" y="38"/>
                  </a:cubicBezTo>
                  <a:cubicBezTo>
                    <a:pt x="84" y="35"/>
                    <a:pt x="78" y="32"/>
                    <a:pt x="72" y="30"/>
                  </a:cubicBezTo>
                  <a:cubicBezTo>
                    <a:pt x="66" y="27"/>
                    <a:pt x="59" y="24"/>
                    <a:pt x="51" y="21"/>
                  </a:cubicBezTo>
                  <a:cubicBezTo>
                    <a:pt x="46" y="19"/>
                    <a:pt x="41" y="17"/>
                    <a:pt x="38" y="16"/>
                  </a:cubicBezTo>
                  <a:cubicBezTo>
                    <a:pt x="34" y="14"/>
                    <a:pt x="30" y="12"/>
                    <a:pt x="28" y="10"/>
                  </a:cubicBezTo>
                  <a:cubicBezTo>
                    <a:pt x="25" y="9"/>
                    <a:pt x="23" y="7"/>
                    <a:pt x="22" y="5"/>
                  </a:cubicBezTo>
                  <a:cubicBezTo>
                    <a:pt x="20" y="4"/>
                    <a:pt x="20" y="2"/>
                    <a:pt x="20" y="0"/>
                  </a:cubicBezTo>
                  <a:cubicBezTo>
                    <a:pt x="13" y="54"/>
                    <a:pt x="7" y="107"/>
                    <a:pt x="0" y="161"/>
                  </a:cubicBezTo>
                  <a:cubicBezTo>
                    <a:pt x="0" y="163"/>
                    <a:pt x="0" y="164"/>
                    <a:pt x="1" y="166"/>
                  </a:cubicBezTo>
                  <a:cubicBezTo>
                    <a:pt x="3" y="168"/>
                    <a:pt x="5" y="170"/>
                    <a:pt x="7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058E5"/>
                </a:gs>
                <a:gs pos="100000">
                  <a:srgbClr val="6C8DEA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  <a:effectLst>
              <a:reflection blurRad="6350" stA="16000" endPos="35000" dist="38100" dir="5400000" sy="-100000" algn="bl" rotWithShape="0"/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14" name="Freeform 25">
              <a:extLst>
                <a:ext uri="{FF2B5EF4-FFF2-40B4-BE49-F238E27FC236}">
                  <a16:creationId xmlns:a16="http://schemas.microsoft.com/office/drawing/2014/main" id="{9FF9C2E1-C109-1731-FE6C-D100BB0EA55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81423" y="3584599"/>
              <a:ext cx="1739900" cy="736600"/>
            </a:xfrm>
            <a:custGeom>
              <a:avLst/>
              <a:gdLst>
                <a:gd name="T0" fmla="*/ 374 w 1175"/>
                <a:gd name="T1" fmla="*/ 445 h 499"/>
                <a:gd name="T2" fmla="*/ 394 w 1175"/>
                <a:gd name="T3" fmla="*/ 453 h 499"/>
                <a:gd name="T4" fmla="*/ 405 w 1175"/>
                <a:gd name="T5" fmla="*/ 455 h 499"/>
                <a:gd name="T6" fmla="*/ 417 w 1175"/>
                <a:gd name="T7" fmla="*/ 457 h 499"/>
                <a:gd name="T8" fmla="*/ 428 w 1175"/>
                <a:gd name="T9" fmla="*/ 457 h 499"/>
                <a:gd name="T10" fmla="*/ 438 w 1175"/>
                <a:gd name="T11" fmla="*/ 456 h 499"/>
                <a:gd name="T12" fmla="*/ 495 w 1175"/>
                <a:gd name="T13" fmla="*/ 454 h 499"/>
                <a:gd name="T14" fmla="*/ 666 w 1175"/>
                <a:gd name="T15" fmla="*/ 446 h 499"/>
                <a:gd name="T16" fmla="*/ 709 w 1175"/>
                <a:gd name="T17" fmla="*/ 443 h 499"/>
                <a:gd name="T18" fmla="*/ 724 w 1175"/>
                <a:gd name="T19" fmla="*/ 440 h 499"/>
                <a:gd name="T20" fmla="*/ 737 w 1175"/>
                <a:gd name="T21" fmla="*/ 435 h 499"/>
                <a:gd name="T22" fmla="*/ 740 w 1175"/>
                <a:gd name="T23" fmla="*/ 432 h 499"/>
                <a:gd name="T24" fmla="*/ 793 w 1175"/>
                <a:gd name="T25" fmla="*/ 322 h 499"/>
                <a:gd name="T26" fmla="*/ 863 w 1175"/>
                <a:gd name="T27" fmla="*/ 364 h 499"/>
                <a:gd name="T28" fmla="*/ 897 w 1175"/>
                <a:gd name="T29" fmla="*/ 395 h 499"/>
                <a:gd name="T30" fmla="*/ 926 w 1175"/>
                <a:gd name="T31" fmla="*/ 404 h 499"/>
                <a:gd name="T32" fmla="*/ 954 w 1175"/>
                <a:gd name="T33" fmla="*/ 409 h 499"/>
                <a:gd name="T34" fmla="*/ 969 w 1175"/>
                <a:gd name="T35" fmla="*/ 411 h 499"/>
                <a:gd name="T36" fmla="*/ 980 w 1175"/>
                <a:gd name="T37" fmla="*/ 411 h 499"/>
                <a:gd name="T38" fmla="*/ 1003 w 1175"/>
                <a:gd name="T39" fmla="*/ 410 h 499"/>
                <a:gd name="T40" fmla="*/ 1057 w 1175"/>
                <a:gd name="T41" fmla="*/ 399 h 499"/>
                <a:gd name="T42" fmla="*/ 1118 w 1175"/>
                <a:gd name="T43" fmla="*/ 381 h 499"/>
                <a:gd name="T44" fmla="*/ 1169 w 1175"/>
                <a:gd name="T45" fmla="*/ 194 h 499"/>
                <a:gd name="T46" fmla="*/ 1116 w 1175"/>
                <a:gd name="T47" fmla="*/ 210 h 499"/>
                <a:gd name="T48" fmla="*/ 1008 w 1175"/>
                <a:gd name="T49" fmla="*/ 228 h 499"/>
                <a:gd name="T50" fmla="*/ 939 w 1175"/>
                <a:gd name="T51" fmla="*/ 217 h 499"/>
                <a:gd name="T52" fmla="*/ 888 w 1175"/>
                <a:gd name="T53" fmla="*/ 180 h 499"/>
                <a:gd name="T54" fmla="*/ 845 w 1175"/>
                <a:gd name="T55" fmla="*/ 152 h 499"/>
                <a:gd name="T56" fmla="*/ 815 w 1175"/>
                <a:gd name="T57" fmla="*/ 144 h 499"/>
                <a:gd name="T58" fmla="*/ 798 w 1175"/>
                <a:gd name="T59" fmla="*/ 142 h 499"/>
                <a:gd name="T60" fmla="*/ 774 w 1175"/>
                <a:gd name="T61" fmla="*/ 140 h 499"/>
                <a:gd name="T62" fmla="*/ 762 w 1175"/>
                <a:gd name="T63" fmla="*/ 140 h 499"/>
                <a:gd name="T64" fmla="*/ 725 w 1175"/>
                <a:gd name="T65" fmla="*/ 144 h 499"/>
                <a:gd name="T66" fmla="*/ 684 w 1175"/>
                <a:gd name="T67" fmla="*/ 154 h 499"/>
                <a:gd name="T68" fmla="*/ 662 w 1175"/>
                <a:gd name="T69" fmla="*/ 165 h 499"/>
                <a:gd name="T70" fmla="*/ 655 w 1175"/>
                <a:gd name="T71" fmla="*/ 172 h 499"/>
                <a:gd name="T72" fmla="*/ 593 w 1175"/>
                <a:gd name="T73" fmla="*/ 266 h 499"/>
                <a:gd name="T74" fmla="*/ 461 w 1175"/>
                <a:gd name="T75" fmla="*/ 271 h 499"/>
                <a:gd name="T76" fmla="*/ 436 w 1175"/>
                <a:gd name="T77" fmla="*/ 271 h 499"/>
                <a:gd name="T78" fmla="*/ 393 w 1175"/>
                <a:gd name="T79" fmla="*/ 259 h 499"/>
                <a:gd name="T80" fmla="*/ 335 w 1175"/>
                <a:gd name="T81" fmla="*/ 203 h 499"/>
                <a:gd name="T82" fmla="*/ 298 w 1175"/>
                <a:gd name="T83" fmla="*/ 174 h 499"/>
                <a:gd name="T84" fmla="*/ 287 w 1175"/>
                <a:gd name="T85" fmla="*/ 171 h 499"/>
                <a:gd name="T86" fmla="*/ 269 w 1175"/>
                <a:gd name="T87" fmla="*/ 168 h 499"/>
                <a:gd name="T88" fmla="*/ 255 w 1175"/>
                <a:gd name="T89" fmla="*/ 168 h 499"/>
                <a:gd name="T90" fmla="*/ 248 w 1175"/>
                <a:gd name="T91" fmla="*/ 168 h 499"/>
                <a:gd name="T92" fmla="*/ 231 w 1175"/>
                <a:gd name="T93" fmla="*/ 173 h 499"/>
                <a:gd name="T94" fmla="*/ 219 w 1175"/>
                <a:gd name="T95" fmla="*/ 181 h 499"/>
                <a:gd name="T96" fmla="*/ 185 w 1175"/>
                <a:gd name="T97" fmla="*/ 197 h 499"/>
                <a:gd name="T98" fmla="*/ 90 w 1175"/>
                <a:gd name="T99" fmla="*/ 7 h 499"/>
                <a:gd name="T100" fmla="*/ 67 w 1175"/>
                <a:gd name="T101" fmla="*/ 186 h 499"/>
                <a:gd name="T102" fmla="*/ 14 w 1175"/>
                <a:gd name="T103" fmla="*/ 494 h 499"/>
                <a:gd name="T104" fmla="*/ 28 w 1175"/>
                <a:gd name="T105" fmla="*/ 352 h 499"/>
                <a:gd name="T106" fmla="*/ 77 w 1175"/>
                <a:gd name="T107" fmla="*/ 372 h 499"/>
                <a:gd name="T108" fmla="*/ 99 w 1175"/>
                <a:gd name="T109" fmla="*/ 377 h 499"/>
                <a:gd name="T110" fmla="*/ 117 w 1175"/>
                <a:gd name="T111" fmla="*/ 379 h 499"/>
                <a:gd name="T112" fmla="*/ 136 w 1175"/>
                <a:gd name="T113" fmla="*/ 380 h 499"/>
                <a:gd name="T114" fmla="*/ 157 w 1175"/>
                <a:gd name="T115" fmla="*/ 378 h 499"/>
                <a:gd name="T116" fmla="*/ 180 w 1175"/>
                <a:gd name="T117" fmla="*/ 373 h 499"/>
                <a:gd name="T118" fmla="*/ 198 w 1175"/>
                <a:gd name="T119" fmla="*/ 364 h 499"/>
                <a:gd name="T120" fmla="*/ 217 w 1175"/>
                <a:gd name="T121" fmla="*/ 348 h 499"/>
                <a:gd name="T122" fmla="*/ 280 w 1175"/>
                <a:gd name="T123" fmla="*/ 352 h 499"/>
                <a:gd name="T124" fmla="*/ 327 w 1175"/>
                <a:gd name="T125" fmla="*/ 39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5" h="499">
                  <a:moveTo>
                    <a:pt x="333" y="403"/>
                  </a:moveTo>
                  <a:cubicBezTo>
                    <a:pt x="333" y="404"/>
                    <a:pt x="334" y="405"/>
                    <a:pt x="335" y="406"/>
                  </a:cubicBezTo>
                  <a:cubicBezTo>
                    <a:pt x="335" y="406"/>
                    <a:pt x="335" y="406"/>
                    <a:pt x="335" y="406"/>
                  </a:cubicBezTo>
                  <a:cubicBezTo>
                    <a:pt x="339" y="410"/>
                    <a:pt x="342" y="414"/>
                    <a:pt x="345" y="417"/>
                  </a:cubicBezTo>
                  <a:cubicBezTo>
                    <a:pt x="345" y="418"/>
                    <a:pt x="346" y="418"/>
                    <a:pt x="346" y="419"/>
                  </a:cubicBezTo>
                  <a:cubicBezTo>
                    <a:pt x="349" y="422"/>
                    <a:pt x="353" y="426"/>
                    <a:pt x="356" y="430"/>
                  </a:cubicBezTo>
                  <a:cubicBezTo>
                    <a:pt x="357" y="431"/>
                    <a:pt x="359" y="433"/>
                    <a:pt x="360" y="434"/>
                  </a:cubicBezTo>
                  <a:cubicBezTo>
                    <a:pt x="360" y="434"/>
                    <a:pt x="361" y="435"/>
                    <a:pt x="361" y="435"/>
                  </a:cubicBezTo>
                  <a:cubicBezTo>
                    <a:pt x="362" y="436"/>
                    <a:pt x="363" y="436"/>
                    <a:pt x="363" y="437"/>
                  </a:cubicBezTo>
                  <a:cubicBezTo>
                    <a:pt x="364" y="437"/>
                    <a:pt x="364" y="437"/>
                    <a:pt x="364" y="437"/>
                  </a:cubicBezTo>
                  <a:cubicBezTo>
                    <a:pt x="364" y="438"/>
                    <a:pt x="365" y="438"/>
                    <a:pt x="366" y="439"/>
                  </a:cubicBezTo>
                  <a:cubicBezTo>
                    <a:pt x="366" y="439"/>
                    <a:pt x="367" y="440"/>
                    <a:pt x="368" y="441"/>
                  </a:cubicBezTo>
                  <a:cubicBezTo>
                    <a:pt x="369" y="441"/>
                    <a:pt x="369" y="441"/>
                    <a:pt x="370" y="442"/>
                  </a:cubicBezTo>
                  <a:cubicBezTo>
                    <a:pt x="370" y="442"/>
                    <a:pt x="371" y="442"/>
                    <a:pt x="371" y="443"/>
                  </a:cubicBezTo>
                  <a:cubicBezTo>
                    <a:pt x="372" y="443"/>
                    <a:pt x="372" y="443"/>
                    <a:pt x="372" y="443"/>
                  </a:cubicBezTo>
                  <a:cubicBezTo>
                    <a:pt x="373" y="444"/>
                    <a:pt x="373" y="444"/>
                    <a:pt x="373" y="444"/>
                  </a:cubicBezTo>
                  <a:cubicBezTo>
                    <a:pt x="374" y="445"/>
                    <a:pt x="374" y="445"/>
                    <a:pt x="374" y="445"/>
                  </a:cubicBezTo>
                  <a:cubicBezTo>
                    <a:pt x="375" y="445"/>
                    <a:pt x="376" y="445"/>
                    <a:pt x="377" y="446"/>
                  </a:cubicBezTo>
                  <a:cubicBezTo>
                    <a:pt x="377" y="446"/>
                    <a:pt x="378" y="447"/>
                    <a:pt x="379" y="447"/>
                  </a:cubicBezTo>
                  <a:cubicBezTo>
                    <a:pt x="379" y="447"/>
                    <a:pt x="379" y="447"/>
                    <a:pt x="379" y="447"/>
                  </a:cubicBezTo>
                  <a:cubicBezTo>
                    <a:pt x="380" y="448"/>
                    <a:pt x="381" y="448"/>
                    <a:pt x="381" y="448"/>
                  </a:cubicBezTo>
                  <a:cubicBezTo>
                    <a:pt x="382" y="448"/>
                    <a:pt x="382" y="449"/>
                    <a:pt x="383" y="449"/>
                  </a:cubicBezTo>
                  <a:cubicBezTo>
                    <a:pt x="384" y="449"/>
                    <a:pt x="385" y="450"/>
                    <a:pt x="386" y="450"/>
                  </a:cubicBezTo>
                  <a:cubicBezTo>
                    <a:pt x="386" y="450"/>
                    <a:pt x="387" y="450"/>
                    <a:pt x="387" y="451"/>
                  </a:cubicBezTo>
                  <a:cubicBezTo>
                    <a:pt x="388" y="451"/>
                    <a:pt x="388" y="451"/>
                    <a:pt x="388" y="451"/>
                  </a:cubicBezTo>
                  <a:cubicBezTo>
                    <a:pt x="388" y="451"/>
                    <a:pt x="389" y="451"/>
                    <a:pt x="389" y="451"/>
                  </a:cubicBezTo>
                  <a:cubicBezTo>
                    <a:pt x="389" y="451"/>
                    <a:pt x="390" y="451"/>
                    <a:pt x="390" y="452"/>
                  </a:cubicBezTo>
                  <a:cubicBezTo>
                    <a:pt x="391" y="452"/>
                    <a:pt x="391" y="452"/>
                    <a:pt x="391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3" y="453"/>
                    <a:pt x="393" y="453"/>
                    <a:pt x="393" y="453"/>
                  </a:cubicBezTo>
                  <a:cubicBezTo>
                    <a:pt x="394" y="453"/>
                    <a:pt x="394" y="453"/>
                    <a:pt x="394" y="453"/>
                  </a:cubicBezTo>
                  <a:cubicBezTo>
                    <a:pt x="395" y="453"/>
                    <a:pt x="395" y="453"/>
                    <a:pt x="395" y="453"/>
                  </a:cubicBezTo>
                  <a:cubicBezTo>
                    <a:pt x="396" y="453"/>
                    <a:pt x="396" y="453"/>
                    <a:pt x="396" y="453"/>
                  </a:cubicBezTo>
                  <a:cubicBezTo>
                    <a:pt x="396" y="453"/>
                    <a:pt x="396" y="453"/>
                    <a:pt x="396" y="453"/>
                  </a:cubicBezTo>
                  <a:cubicBezTo>
                    <a:pt x="397" y="454"/>
                    <a:pt x="397" y="454"/>
                    <a:pt x="397" y="454"/>
                  </a:cubicBezTo>
                  <a:cubicBezTo>
                    <a:pt x="398" y="454"/>
                    <a:pt x="398" y="454"/>
                    <a:pt x="398" y="454"/>
                  </a:cubicBezTo>
                  <a:cubicBezTo>
                    <a:pt x="399" y="454"/>
                    <a:pt x="399" y="454"/>
                    <a:pt x="399" y="454"/>
                  </a:cubicBezTo>
                  <a:cubicBezTo>
                    <a:pt x="400" y="454"/>
                    <a:pt x="400" y="454"/>
                    <a:pt x="400" y="454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1" y="455"/>
                    <a:pt x="401" y="455"/>
                    <a:pt x="401" y="455"/>
                  </a:cubicBezTo>
                  <a:cubicBezTo>
                    <a:pt x="402" y="455"/>
                    <a:pt x="402" y="455"/>
                    <a:pt x="402" y="455"/>
                  </a:cubicBezTo>
                  <a:cubicBezTo>
                    <a:pt x="403" y="455"/>
                    <a:pt x="403" y="455"/>
                    <a:pt x="403" y="455"/>
                  </a:cubicBezTo>
                  <a:cubicBezTo>
                    <a:pt x="404" y="455"/>
                    <a:pt x="404" y="455"/>
                    <a:pt x="404" y="455"/>
                  </a:cubicBezTo>
                  <a:cubicBezTo>
                    <a:pt x="405" y="455"/>
                    <a:pt x="405" y="455"/>
                    <a:pt x="405" y="455"/>
                  </a:cubicBezTo>
                  <a:cubicBezTo>
                    <a:pt x="405" y="455"/>
                    <a:pt x="405" y="455"/>
                    <a:pt x="405" y="455"/>
                  </a:cubicBezTo>
                  <a:cubicBezTo>
                    <a:pt x="405" y="455"/>
                    <a:pt x="405" y="455"/>
                    <a:pt x="405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7" y="455"/>
                    <a:pt x="407" y="455"/>
                    <a:pt x="407" y="455"/>
                  </a:cubicBezTo>
                  <a:cubicBezTo>
                    <a:pt x="408" y="456"/>
                    <a:pt x="408" y="456"/>
                    <a:pt x="408" y="456"/>
                  </a:cubicBezTo>
                  <a:cubicBezTo>
                    <a:pt x="408" y="456"/>
                    <a:pt x="408" y="456"/>
                    <a:pt x="408" y="456"/>
                  </a:cubicBezTo>
                  <a:cubicBezTo>
                    <a:pt x="409" y="456"/>
                    <a:pt x="409" y="456"/>
                    <a:pt x="409" y="456"/>
                  </a:cubicBezTo>
                  <a:cubicBezTo>
                    <a:pt x="410" y="456"/>
                    <a:pt x="410" y="456"/>
                    <a:pt x="410" y="456"/>
                  </a:cubicBezTo>
                  <a:cubicBezTo>
                    <a:pt x="411" y="456"/>
                    <a:pt x="411" y="456"/>
                    <a:pt x="411" y="456"/>
                  </a:cubicBezTo>
                  <a:cubicBezTo>
                    <a:pt x="412" y="456"/>
                    <a:pt x="412" y="456"/>
                    <a:pt x="412" y="456"/>
                  </a:cubicBezTo>
                  <a:cubicBezTo>
                    <a:pt x="412" y="456"/>
                    <a:pt x="412" y="456"/>
                    <a:pt x="412" y="456"/>
                  </a:cubicBezTo>
                  <a:cubicBezTo>
                    <a:pt x="413" y="456"/>
                    <a:pt x="413" y="456"/>
                    <a:pt x="413" y="456"/>
                  </a:cubicBezTo>
                  <a:cubicBezTo>
                    <a:pt x="414" y="456"/>
                    <a:pt x="414" y="456"/>
                    <a:pt x="414" y="456"/>
                  </a:cubicBezTo>
                  <a:cubicBezTo>
                    <a:pt x="414" y="456"/>
                    <a:pt x="414" y="456"/>
                    <a:pt x="414" y="456"/>
                  </a:cubicBezTo>
                  <a:cubicBezTo>
                    <a:pt x="414" y="456"/>
                    <a:pt x="414" y="456"/>
                    <a:pt x="414" y="456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6"/>
                    <a:pt x="416" y="456"/>
                    <a:pt x="416" y="456"/>
                  </a:cubicBezTo>
                  <a:cubicBezTo>
                    <a:pt x="417" y="457"/>
                    <a:pt x="417" y="457"/>
                    <a:pt x="417" y="457"/>
                  </a:cubicBezTo>
                  <a:cubicBezTo>
                    <a:pt x="417" y="457"/>
                    <a:pt x="417" y="457"/>
                    <a:pt x="417" y="457"/>
                  </a:cubicBezTo>
                  <a:cubicBezTo>
                    <a:pt x="418" y="457"/>
                    <a:pt x="418" y="457"/>
                    <a:pt x="418" y="457"/>
                  </a:cubicBezTo>
                  <a:cubicBezTo>
                    <a:pt x="419" y="457"/>
                    <a:pt x="419" y="457"/>
                    <a:pt x="419" y="457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57"/>
                    <a:pt x="421" y="457"/>
                    <a:pt x="421" y="457"/>
                  </a:cubicBezTo>
                  <a:cubicBezTo>
                    <a:pt x="422" y="457"/>
                    <a:pt x="422" y="457"/>
                    <a:pt x="422" y="457"/>
                  </a:cubicBezTo>
                  <a:cubicBezTo>
                    <a:pt x="422" y="457"/>
                    <a:pt x="422" y="457"/>
                    <a:pt x="422" y="457"/>
                  </a:cubicBezTo>
                  <a:cubicBezTo>
                    <a:pt x="423" y="457"/>
                    <a:pt x="423" y="457"/>
                    <a:pt x="423" y="457"/>
                  </a:cubicBezTo>
                  <a:cubicBezTo>
                    <a:pt x="423" y="457"/>
                    <a:pt x="423" y="457"/>
                    <a:pt x="423" y="457"/>
                  </a:cubicBezTo>
                  <a:cubicBezTo>
                    <a:pt x="424" y="457"/>
                    <a:pt x="424" y="457"/>
                    <a:pt x="424" y="457"/>
                  </a:cubicBezTo>
                  <a:cubicBezTo>
                    <a:pt x="425" y="457"/>
                    <a:pt x="425" y="457"/>
                    <a:pt x="425" y="457"/>
                  </a:cubicBezTo>
                  <a:cubicBezTo>
                    <a:pt x="425" y="457"/>
                    <a:pt x="425" y="457"/>
                    <a:pt x="425" y="457"/>
                  </a:cubicBezTo>
                  <a:cubicBezTo>
                    <a:pt x="425" y="457"/>
                    <a:pt x="425" y="457"/>
                    <a:pt x="425" y="457"/>
                  </a:cubicBezTo>
                  <a:cubicBezTo>
                    <a:pt x="426" y="457"/>
                    <a:pt x="426" y="457"/>
                    <a:pt x="426" y="457"/>
                  </a:cubicBezTo>
                  <a:cubicBezTo>
                    <a:pt x="426" y="457"/>
                    <a:pt x="426" y="457"/>
                    <a:pt x="426" y="457"/>
                  </a:cubicBezTo>
                  <a:cubicBezTo>
                    <a:pt x="427" y="457"/>
                    <a:pt x="427" y="457"/>
                    <a:pt x="427" y="457"/>
                  </a:cubicBezTo>
                  <a:cubicBezTo>
                    <a:pt x="427" y="457"/>
                    <a:pt x="428" y="457"/>
                    <a:pt x="428" y="457"/>
                  </a:cubicBezTo>
                  <a:cubicBezTo>
                    <a:pt x="428" y="457"/>
                    <a:pt x="428" y="457"/>
                    <a:pt x="428" y="457"/>
                  </a:cubicBezTo>
                  <a:cubicBezTo>
                    <a:pt x="428" y="457"/>
                    <a:pt x="428" y="457"/>
                    <a:pt x="428" y="457"/>
                  </a:cubicBezTo>
                  <a:cubicBezTo>
                    <a:pt x="429" y="457"/>
                    <a:pt x="429" y="457"/>
                    <a:pt x="429" y="457"/>
                  </a:cubicBezTo>
                  <a:cubicBezTo>
                    <a:pt x="430" y="457"/>
                    <a:pt x="430" y="457"/>
                    <a:pt x="430" y="457"/>
                  </a:cubicBezTo>
                  <a:cubicBezTo>
                    <a:pt x="431" y="457"/>
                    <a:pt x="431" y="457"/>
                    <a:pt x="431" y="457"/>
                  </a:cubicBezTo>
                  <a:cubicBezTo>
                    <a:pt x="431" y="457"/>
                    <a:pt x="432" y="457"/>
                    <a:pt x="432" y="457"/>
                  </a:cubicBezTo>
                  <a:cubicBezTo>
                    <a:pt x="432" y="456"/>
                    <a:pt x="433" y="456"/>
                    <a:pt x="433" y="456"/>
                  </a:cubicBezTo>
                  <a:cubicBezTo>
                    <a:pt x="434" y="456"/>
                    <a:pt x="434" y="456"/>
                    <a:pt x="434" y="456"/>
                  </a:cubicBezTo>
                  <a:cubicBezTo>
                    <a:pt x="434" y="456"/>
                    <a:pt x="434" y="456"/>
                    <a:pt x="434" y="456"/>
                  </a:cubicBezTo>
                  <a:cubicBezTo>
                    <a:pt x="434" y="456"/>
                    <a:pt x="434" y="456"/>
                    <a:pt x="434" y="456"/>
                  </a:cubicBezTo>
                  <a:cubicBezTo>
                    <a:pt x="435" y="456"/>
                    <a:pt x="435" y="456"/>
                    <a:pt x="435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8" y="456"/>
                    <a:pt x="438" y="456"/>
                    <a:pt x="438" y="456"/>
                  </a:cubicBezTo>
                  <a:cubicBezTo>
                    <a:pt x="438" y="456"/>
                    <a:pt x="438" y="456"/>
                    <a:pt x="438" y="456"/>
                  </a:cubicBezTo>
                  <a:cubicBezTo>
                    <a:pt x="438" y="456"/>
                    <a:pt x="438" y="456"/>
                    <a:pt x="438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40" y="456"/>
                    <a:pt x="440" y="456"/>
                    <a:pt x="440" y="456"/>
                  </a:cubicBezTo>
                  <a:cubicBezTo>
                    <a:pt x="440" y="456"/>
                    <a:pt x="441" y="456"/>
                    <a:pt x="441" y="456"/>
                  </a:cubicBezTo>
                  <a:cubicBezTo>
                    <a:pt x="442" y="456"/>
                    <a:pt x="442" y="456"/>
                    <a:pt x="442" y="456"/>
                  </a:cubicBezTo>
                  <a:cubicBezTo>
                    <a:pt x="444" y="455"/>
                    <a:pt x="449" y="455"/>
                    <a:pt x="455" y="455"/>
                  </a:cubicBezTo>
                  <a:cubicBezTo>
                    <a:pt x="460" y="455"/>
                    <a:pt x="466" y="455"/>
                    <a:pt x="473" y="455"/>
                  </a:cubicBezTo>
                  <a:cubicBezTo>
                    <a:pt x="474" y="455"/>
                    <a:pt x="475" y="454"/>
                    <a:pt x="476" y="454"/>
                  </a:cubicBezTo>
                  <a:cubicBezTo>
                    <a:pt x="477" y="454"/>
                    <a:pt x="479" y="454"/>
                    <a:pt x="480" y="454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83" y="454"/>
                    <a:pt x="486" y="454"/>
                    <a:pt x="488" y="454"/>
                  </a:cubicBezTo>
                  <a:cubicBezTo>
                    <a:pt x="488" y="454"/>
                    <a:pt x="488" y="454"/>
                    <a:pt x="488" y="454"/>
                  </a:cubicBezTo>
                  <a:cubicBezTo>
                    <a:pt x="490" y="454"/>
                    <a:pt x="492" y="454"/>
                    <a:pt x="495" y="454"/>
                  </a:cubicBezTo>
                  <a:cubicBezTo>
                    <a:pt x="495" y="454"/>
                    <a:pt x="496" y="454"/>
                    <a:pt x="497" y="454"/>
                  </a:cubicBezTo>
                  <a:cubicBezTo>
                    <a:pt x="498" y="454"/>
                    <a:pt x="498" y="454"/>
                    <a:pt x="498" y="454"/>
                  </a:cubicBezTo>
                  <a:cubicBezTo>
                    <a:pt x="512" y="453"/>
                    <a:pt x="527" y="453"/>
                    <a:pt x="543" y="452"/>
                  </a:cubicBezTo>
                  <a:cubicBezTo>
                    <a:pt x="544" y="452"/>
                    <a:pt x="545" y="452"/>
                    <a:pt x="545" y="452"/>
                  </a:cubicBezTo>
                  <a:cubicBezTo>
                    <a:pt x="551" y="452"/>
                    <a:pt x="557" y="451"/>
                    <a:pt x="562" y="451"/>
                  </a:cubicBezTo>
                  <a:cubicBezTo>
                    <a:pt x="563" y="451"/>
                    <a:pt x="564" y="451"/>
                    <a:pt x="565" y="451"/>
                  </a:cubicBezTo>
                  <a:cubicBezTo>
                    <a:pt x="569" y="451"/>
                    <a:pt x="572" y="451"/>
                    <a:pt x="575" y="451"/>
                  </a:cubicBezTo>
                  <a:cubicBezTo>
                    <a:pt x="577" y="451"/>
                    <a:pt x="579" y="450"/>
                    <a:pt x="580" y="450"/>
                  </a:cubicBezTo>
                  <a:cubicBezTo>
                    <a:pt x="583" y="450"/>
                    <a:pt x="586" y="450"/>
                    <a:pt x="589" y="450"/>
                  </a:cubicBezTo>
                  <a:cubicBezTo>
                    <a:pt x="593" y="450"/>
                    <a:pt x="597" y="450"/>
                    <a:pt x="602" y="449"/>
                  </a:cubicBezTo>
                  <a:cubicBezTo>
                    <a:pt x="604" y="449"/>
                    <a:pt x="606" y="449"/>
                    <a:pt x="608" y="449"/>
                  </a:cubicBezTo>
                  <a:cubicBezTo>
                    <a:pt x="614" y="449"/>
                    <a:pt x="621" y="449"/>
                    <a:pt x="627" y="448"/>
                  </a:cubicBezTo>
                  <a:cubicBezTo>
                    <a:pt x="627" y="448"/>
                    <a:pt x="628" y="448"/>
                    <a:pt x="628" y="448"/>
                  </a:cubicBezTo>
                  <a:cubicBezTo>
                    <a:pt x="632" y="448"/>
                    <a:pt x="637" y="448"/>
                    <a:pt x="641" y="447"/>
                  </a:cubicBezTo>
                  <a:cubicBezTo>
                    <a:pt x="642" y="447"/>
                    <a:pt x="642" y="447"/>
                    <a:pt x="643" y="447"/>
                  </a:cubicBezTo>
                  <a:cubicBezTo>
                    <a:pt x="643" y="447"/>
                    <a:pt x="644" y="447"/>
                    <a:pt x="644" y="447"/>
                  </a:cubicBezTo>
                  <a:cubicBezTo>
                    <a:pt x="652" y="447"/>
                    <a:pt x="659" y="446"/>
                    <a:pt x="666" y="446"/>
                  </a:cubicBezTo>
                  <a:cubicBezTo>
                    <a:pt x="666" y="446"/>
                    <a:pt x="667" y="446"/>
                    <a:pt x="668" y="446"/>
                  </a:cubicBezTo>
                  <a:cubicBezTo>
                    <a:pt x="669" y="446"/>
                    <a:pt x="670" y="446"/>
                    <a:pt x="671" y="446"/>
                  </a:cubicBezTo>
                  <a:cubicBezTo>
                    <a:pt x="673" y="446"/>
                    <a:pt x="674" y="445"/>
                    <a:pt x="675" y="445"/>
                  </a:cubicBezTo>
                  <a:cubicBezTo>
                    <a:pt x="676" y="445"/>
                    <a:pt x="676" y="445"/>
                    <a:pt x="677" y="445"/>
                  </a:cubicBezTo>
                  <a:cubicBezTo>
                    <a:pt x="678" y="445"/>
                    <a:pt x="679" y="445"/>
                    <a:pt x="680" y="445"/>
                  </a:cubicBezTo>
                  <a:cubicBezTo>
                    <a:pt x="682" y="445"/>
                    <a:pt x="684" y="445"/>
                    <a:pt x="685" y="445"/>
                  </a:cubicBezTo>
                  <a:cubicBezTo>
                    <a:pt x="686" y="445"/>
                    <a:pt x="687" y="445"/>
                    <a:pt x="689" y="444"/>
                  </a:cubicBezTo>
                  <a:cubicBezTo>
                    <a:pt x="689" y="444"/>
                    <a:pt x="690" y="444"/>
                    <a:pt x="690" y="444"/>
                  </a:cubicBezTo>
                  <a:cubicBezTo>
                    <a:pt x="691" y="444"/>
                    <a:pt x="692" y="444"/>
                    <a:pt x="694" y="444"/>
                  </a:cubicBezTo>
                  <a:cubicBezTo>
                    <a:pt x="695" y="444"/>
                    <a:pt x="696" y="444"/>
                    <a:pt x="697" y="444"/>
                  </a:cubicBezTo>
                  <a:cubicBezTo>
                    <a:pt x="699" y="444"/>
                    <a:pt x="702" y="443"/>
                    <a:pt x="704" y="443"/>
                  </a:cubicBezTo>
                  <a:cubicBezTo>
                    <a:pt x="705" y="443"/>
                    <a:pt x="705" y="443"/>
                    <a:pt x="705" y="443"/>
                  </a:cubicBezTo>
                  <a:cubicBezTo>
                    <a:pt x="706" y="443"/>
                    <a:pt x="706" y="443"/>
                    <a:pt x="706" y="443"/>
                  </a:cubicBezTo>
                  <a:cubicBezTo>
                    <a:pt x="706" y="443"/>
                    <a:pt x="706" y="443"/>
                    <a:pt x="706" y="443"/>
                  </a:cubicBezTo>
                  <a:cubicBezTo>
                    <a:pt x="707" y="443"/>
                    <a:pt x="707" y="443"/>
                    <a:pt x="707" y="443"/>
                  </a:cubicBezTo>
                  <a:cubicBezTo>
                    <a:pt x="708" y="443"/>
                    <a:pt x="708" y="443"/>
                    <a:pt x="708" y="443"/>
                  </a:cubicBezTo>
                  <a:cubicBezTo>
                    <a:pt x="709" y="443"/>
                    <a:pt x="709" y="443"/>
                    <a:pt x="709" y="443"/>
                  </a:cubicBezTo>
                  <a:cubicBezTo>
                    <a:pt x="709" y="443"/>
                    <a:pt x="709" y="443"/>
                    <a:pt x="709" y="443"/>
                  </a:cubicBezTo>
                  <a:cubicBezTo>
                    <a:pt x="710" y="443"/>
                    <a:pt x="711" y="443"/>
                    <a:pt x="711" y="443"/>
                  </a:cubicBezTo>
                  <a:cubicBezTo>
                    <a:pt x="712" y="442"/>
                    <a:pt x="712" y="442"/>
                    <a:pt x="713" y="442"/>
                  </a:cubicBezTo>
                  <a:cubicBezTo>
                    <a:pt x="713" y="442"/>
                    <a:pt x="713" y="442"/>
                    <a:pt x="713" y="442"/>
                  </a:cubicBezTo>
                  <a:cubicBezTo>
                    <a:pt x="713" y="442"/>
                    <a:pt x="713" y="442"/>
                    <a:pt x="713" y="442"/>
                  </a:cubicBezTo>
                  <a:cubicBezTo>
                    <a:pt x="714" y="442"/>
                    <a:pt x="715" y="442"/>
                    <a:pt x="715" y="442"/>
                  </a:cubicBezTo>
                  <a:cubicBezTo>
                    <a:pt x="716" y="442"/>
                    <a:pt x="716" y="442"/>
                    <a:pt x="716" y="442"/>
                  </a:cubicBezTo>
                  <a:cubicBezTo>
                    <a:pt x="717" y="442"/>
                    <a:pt x="717" y="442"/>
                    <a:pt x="717" y="442"/>
                  </a:cubicBezTo>
                  <a:cubicBezTo>
                    <a:pt x="718" y="442"/>
                    <a:pt x="718" y="442"/>
                    <a:pt x="718" y="442"/>
                  </a:cubicBezTo>
                  <a:cubicBezTo>
                    <a:pt x="719" y="442"/>
                    <a:pt x="719" y="441"/>
                    <a:pt x="720" y="441"/>
                  </a:cubicBezTo>
                  <a:cubicBezTo>
                    <a:pt x="720" y="441"/>
                    <a:pt x="720" y="441"/>
                    <a:pt x="720" y="441"/>
                  </a:cubicBezTo>
                  <a:cubicBezTo>
                    <a:pt x="720" y="441"/>
                    <a:pt x="720" y="441"/>
                    <a:pt x="720" y="441"/>
                  </a:cubicBezTo>
                  <a:cubicBezTo>
                    <a:pt x="721" y="441"/>
                    <a:pt x="721" y="441"/>
                    <a:pt x="721" y="441"/>
                  </a:cubicBezTo>
                  <a:cubicBezTo>
                    <a:pt x="721" y="441"/>
                    <a:pt x="722" y="441"/>
                    <a:pt x="722" y="441"/>
                  </a:cubicBezTo>
                  <a:cubicBezTo>
                    <a:pt x="723" y="441"/>
                    <a:pt x="723" y="441"/>
                    <a:pt x="723" y="441"/>
                  </a:cubicBezTo>
                  <a:cubicBezTo>
                    <a:pt x="724" y="440"/>
                    <a:pt x="724" y="440"/>
                    <a:pt x="724" y="440"/>
                  </a:cubicBezTo>
                  <a:cubicBezTo>
                    <a:pt x="724" y="440"/>
                    <a:pt x="724" y="440"/>
                    <a:pt x="724" y="440"/>
                  </a:cubicBezTo>
                  <a:cubicBezTo>
                    <a:pt x="725" y="440"/>
                    <a:pt x="725" y="440"/>
                    <a:pt x="725" y="440"/>
                  </a:cubicBezTo>
                  <a:cubicBezTo>
                    <a:pt x="726" y="440"/>
                    <a:pt x="726" y="440"/>
                    <a:pt x="727" y="440"/>
                  </a:cubicBezTo>
                  <a:cubicBezTo>
                    <a:pt x="727" y="440"/>
                    <a:pt x="727" y="440"/>
                    <a:pt x="727" y="440"/>
                  </a:cubicBezTo>
                  <a:cubicBezTo>
                    <a:pt x="728" y="439"/>
                    <a:pt x="728" y="439"/>
                    <a:pt x="728" y="439"/>
                  </a:cubicBezTo>
                  <a:cubicBezTo>
                    <a:pt x="729" y="439"/>
                    <a:pt x="729" y="439"/>
                    <a:pt x="730" y="439"/>
                  </a:cubicBezTo>
                  <a:cubicBezTo>
                    <a:pt x="730" y="439"/>
                    <a:pt x="730" y="439"/>
                    <a:pt x="730" y="439"/>
                  </a:cubicBezTo>
                  <a:cubicBezTo>
                    <a:pt x="731" y="438"/>
                    <a:pt x="731" y="438"/>
                    <a:pt x="731" y="438"/>
                  </a:cubicBezTo>
                  <a:cubicBezTo>
                    <a:pt x="731" y="438"/>
                    <a:pt x="731" y="438"/>
                    <a:pt x="731" y="438"/>
                  </a:cubicBezTo>
                  <a:cubicBezTo>
                    <a:pt x="732" y="438"/>
                    <a:pt x="732" y="438"/>
                    <a:pt x="732" y="438"/>
                  </a:cubicBezTo>
                  <a:cubicBezTo>
                    <a:pt x="733" y="438"/>
                    <a:pt x="733" y="438"/>
                    <a:pt x="733" y="438"/>
                  </a:cubicBezTo>
                  <a:cubicBezTo>
                    <a:pt x="733" y="437"/>
                    <a:pt x="733" y="437"/>
                    <a:pt x="733" y="437"/>
                  </a:cubicBezTo>
                  <a:cubicBezTo>
                    <a:pt x="734" y="437"/>
                    <a:pt x="734" y="437"/>
                    <a:pt x="734" y="437"/>
                  </a:cubicBezTo>
                  <a:cubicBezTo>
                    <a:pt x="735" y="436"/>
                    <a:pt x="735" y="436"/>
                    <a:pt x="735" y="436"/>
                  </a:cubicBezTo>
                  <a:cubicBezTo>
                    <a:pt x="735" y="436"/>
                    <a:pt x="735" y="436"/>
                    <a:pt x="735" y="436"/>
                  </a:cubicBezTo>
                  <a:cubicBezTo>
                    <a:pt x="735" y="436"/>
                    <a:pt x="735" y="436"/>
                    <a:pt x="735" y="436"/>
                  </a:cubicBezTo>
                  <a:cubicBezTo>
                    <a:pt x="736" y="436"/>
                    <a:pt x="736" y="436"/>
                    <a:pt x="736" y="436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6" y="392"/>
                    <a:pt x="752" y="355"/>
                    <a:pt x="758" y="317"/>
                  </a:cubicBezTo>
                  <a:cubicBezTo>
                    <a:pt x="763" y="317"/>
                    <a:pt x="768" y="318"/>
                    <a:pt x="773" y="318"/>
                  </a:cubicBezTo>
                  <a:cubicBezTo>
                    <a:pt x="773" y="318"/>
                    <a:pt x="773" y="318"/>
                    <a:pt x="773" y="318"/>
                  </a:cubicBezTo>
                  <a:cubicBezTo>
                    <a:pt x="776" y="319"/>
                    <a:pt x="780" y="319"/>
                    <a:pt x="783" y="320"/>
                  </a:cubicBezTo>
                  <a:cubicBezTo>
                    <a:pt x="786" y="321"/>
                    <a:pt x="790" y="321"/>
                    <a:pt x="793" y="322"/>
                  </a:cubicBezTo>
                  <a:cubicBezTo>
                    <a:pt x="793" y="322"/>
                    <a:pt x="793" y="322"/>
                    <a:pt x="793" y="322"/>
                  </a:cubicBezTo>
                  <a:cubicBezTo>
                    <a:pt x="796" y="323"/>
                    <a:pt x="799" y="324"/>
                    <a:pt x="802" y="324"/>
                  </a:cubicBezTo>
                  <a:cubicBezTo>
                    <a:pt x="802" y="324"/>
                    <a:pt x="802" y="324"/>
                    <a:pt x="802" y="324"/>
                  </a:cubicBezTo>
                  <a:cubicBezTo>
                    <a:pt x="804" y="325"/>
                    <a:pt x="806" y="326"/>
                    <a:pt x="808" y="326"/>
                  </a:cubicBezTo>
                  <a:cubicBezTo>
                    <a:pt x="810" y="327"/>
                    <a:pt x="812" y="328"/>
                    <a:pt x="814" y="328"/>
                  </a:cubicBezTo>
                  <a:cubicBezTo>
                    <a:pt x="815" y="329"/>
                    <a:pt x="816" y="329"/>
                    <a:pt x="817" y="330"/>
                  </a:cubicBezTo>
                  <a:cubicBezTo>
                    <a:pt x="819" y="330"/>
                    <a:pt x="821" y="331"/>
                    <a:pt x="823" y="332"/>
                  </a:cubicBezTo>
                  <a:cubicBezTo>
                    <a:pt x="824" y="333"/>
                    <a:pt x="825" y="333"/>
                    <a:pt x="826" y="333"/>
                  </a:cubicBezTo>
                  <a:cubicBezTo>
                    <a:pt x="829" y="335"/>
                    <a:pt x="831" y="336"/>
                    <a:pt x="834" y="337"/>
                  </a:cubicBezTo>
                  <a:cubicBezTo>
                    <a:pt x="834" y="338"/>
                    <a:pt x="834" y="338"/>
                    <a:pt x="834" y="338"/>
                  </a:cubicBezTo>
                  <a:cubicBezTo>
                    <a:pt x="837" y="339"/>
                    <a:pt x="839" y="341"/>
                    <a:pt x="841" y="342"/>
                  </a:cubicBezTo>
                  <a:cubicBezTo>
                    <a:pt x="843" y="343"/>
                    <a:pt x="844" y="344"/>
                    <a:pt x="846" y="345"/>
                  </a:cubicBezTo>
                  <a:cubicBezTo>
                    <a:pt x="846" y="346"/>
                    <a:pt x="846" y="346"/>
                    <a:pt x="846" y="346"/>
                  </a:cubicBezTo>
                  <a:cubicBezTo>
                    <a:pt x="850" y="349"/>
                    <a:pt x="853" y="351"/>
                    <a:pt x="855" y="354"/>
                  </a:cubicBezTo>
                  <a:cubicBezTo>
                    <a:pt x="856" y="355"/>
                    <a:pt x="856" y="355"/>
                    <a:pt x="856" y="355"/>
                  </a:cubicBezTo>
                  <a:cubicBezTo>
                    <a:pt x="857" y="356"/>
                    <a:pt x="859" y="358"/>
                    <a:pt x="860" y="359"/>
                  </a:cubicBezTo>
                  <a:cubicBezTo>
                    <a:pt x="860" y="360"/>
                    <a:pt x="860" y="360"/>
                    <a:pt x="860" y="360"/>
                  </a:cubicBezTo>
                  <a:cubicBezTo>
                    <a:pt x="861" y="361"/>
                    <a:pt x="862" y="363"/>
                    <a:pt x="863" y="364"/>
                  </a:cubicBezTo>
                  <a:cubicBezTo>
                    <a:pt x="864" y="366"/>
                    <a:pt x="865" y="368"/>
                    <a:pt x="867" y="370"/>
                  </a:cubicBezTo>
                  <a:cubicBezTo>
                    <a:pt x="867" y="370"/>
                    <a:pt x="867" y="371"/>
                    <a:pt x="868" y="371"/>
                  </a:cubicBezTo>
                  <a:cubicBezTo>
                    <a:pt x="869" y="373"/>
                    <a:pt x="870" y="374"/>
                    <a:pt x="870" y="375"/>
                  </a:cubicBezTo>
                  <a:cubicBezTo>
                    <a:pt x="871" y="376"/>
                    <a:pt x="871" y="376"/>
                    <a:pt x="871" y="376"/>
                  </a:cubicBezTo>
                  <a:cubicBezTo>
                    <a:pt x="872" y="377"/>
                    <a:pt x="872" y="377"/>
                    <a:pt x="872" y="377"/>
                  </a:cubicBezTo>
                  <a:cubicBezTo>
                    <a:pt x="873" y="378"/>
                    <a:pt x="874" y="379"/>
                    <a:pt x="875" y="380"/>
                  </a:cubicBezTo>
                  <a:cubicBezTo>
                    <a:pt x="876" y="380"/>
                    <a:pt x="876" y="381"/>
                    <a:pt x="876" y="381"/>
                  </a:cubicBezTo>
                  <a:cubicBezTo>
                    <a:pt x="877" y="382"/>
                    <a:pt x="877" y="382"/>
                    <a:pt x="877" y="382"/>
                  </a:cubicBezTo>
                  <a:cubicBezTo>
                    <a:pt x="878" y="383"/>
                    <a:pt x="880" y="384"/>
                    <a:pt x="881" y="385"/>
                  </a:cubicBezTo>
                  <a:cubicBezTo>
                    <a:pt x="881" y="385"/>
                    <a:pt x="881" y="385"/>
                    <a:pt x="881" y="385"/>
                  </a:cubicBezTo>
                  <a:cubicBezTo>
                    <a:pt x="881" y="385"/>
                    <a:pt x="881" y="385"/>
                    <a:pt x="881" y="385"/>
                  </a:cubicBezTo>
                  <a:cubicBezTo>
                    <a:pt x="883" y="387"/>
                    <a:pt x="885" y="388"/>
                    <a:pt x="887" y="389"/>
                  </a:cubicBezTo>
                  <a:cubicBezTo>
                    <a:pt x="888" y="389"/>
                    <a:pt x="888" y="390"/>
                    <a:pt x="889" y="390"/>
                  </a:cubicBezTo>
                  <a:cubicBezTo>
                    <a:pt x="890" y="391"/>
                    <a:pt x="892" y="392"/>
                    <a:pt x="893" y="393"/>
                  </a:cubicBezTo>
                  <a:cubicBezTo>
                    <a:pt x="894" y="393"/>
                    <a:pt x="894" y="393"/>
                    <a:pt x="894" y="393"/>
                  </a:cubicBezTo>
                  <a:cubicBezTo>
                    <a:pt x="895" y="393"/>
                    <a:pt x="895" y="393"/>
                    <a:pt x="895" y="394"/>
                  </a:cubicBezTo>
                  <a:cubicBezTo>
                    <a:pt x="896" y="394"/>
                    <a:pt x="897" y="394"/>
                    <a:pt x="897" y="395"/>
                  </a:cubicBezTo>
                  <a:cubicBezTo>
                    <a:pt x="898" y="395"/>
                    <a:pt x="899" y="395"/>
                    <a:pt x="900" y="396"/>
                  </a:cubicBezTo>
                  <a:cubicBezTo>
                    <a:pt x="901" y="396"/>
                    <a:pt x="902" y="396"/>
                    <a:pt x="903" y="397"/>
                  </a:cubicBezTo>
                  <a:cubicBezTo>
                    <a:pt x="905" y="398"/>
                    <a:pt x="907" y="398"/>
                    <a:pt x="909" y="399"/>
                  </a:cubicBezTo>
                  <a:cubicBezTo>
                    <a:pt x="909" y="399"/>
                    <a:pt x="910" y="399"/>
                    <a:pt x="910" y="399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400"/>
                    <a:pt x="911" y="400"/>
                    <a:pt x="911" y="400"/>
                  </a:cubicBezTo>
                  <a:cubicBezTo>
                    <a:pt x="911" y="400"/>
                    <a:pt x="911" y="400"/>
                    <a:pt x="912" y="400"/>
                  </a:cubicBezTo>
                  <a:cubicBezTo>
                    <a:pt x="913" y="400"/>
                    <a:pt x="913" y="400"/>
                    <a:pt x="914" y="401"/>
                  </a:cubicBezTo>
                  <a:cubicBezTo>
                    <a:pt x="914" y="401"/>
                    <a:pt x="915" y="401"/>
                    <a:pt x="916" y="401"/>
                  </a:cubicBezTo>
                  <a:cubicBezTo>
                    <a:pt x="916" y="401"/>
                    <a:pt x="917" y="401"/>
                    <a:pt x="918" y="402"/>
                  </a:cubicBezTo>
                  <a:cubicBezTo>
                    <a:pt x="918" y="402"/>
                    <a:pt x="918" y="402"/>
                    <a:pt x="918" y="402"/>
                  </a:cubicBezTo>
                  <a:cubicBezTo>
                    <a:pt x="918" y="402"/>
                    <a:pt x="918" y="402"/>
                    <a:pt x="918" y="402"/>
                  </a:cubicBezTo>
                  <a:cubicBezTo>
                    <a:pt x="918" y="402"/>
                    <a:pt x="919" y="402"/>
                    <a:pt x="919" y="402"/>
                  </a:cubicBezTo>
                  <a:cubicBezTo>
                    <a:pt x="920" y="402"/>
                    <a:pt x="921" y="402"/>
                    <a:pt x="921" y="403"/>
                  </a:cubicBezTo>
                  <a:cubicBezTo>
                    <a:pt x="922" y="403"/>
                    <a:pt x="922" y="403"/>
                    <a:pt x="923" y="403"/>
                  </a:cubicBezTo>
                  <a:cubicBezTo>
                    <a:pt x="924" y="403"/>
                    <a:pt x="924" y="403"/>
                    <a:pt x="925" y="403"/>
                  </a:cubicBezTo>
                  <a:cubicBezTo>
                    <a:pt x="926" y="404"/>
                    <a:pt x="926" y="404"/>
                    <a:pt x="926" y="404"/>
                  </a:cubicBezTo>
                  <a:cubicBezTo>
                    <a:pt x="926" y="404"/>
                    <a:pt x="926" y="404"/>
                    <a:pt x="926" y="404"/>
                  </a:cubicBezTo>
                  <a:cubicBezTo>
                    <a:pt x="926" y="404"/>
                    <a:pt x="926" y="404"/>
                    <a:pt x="926" y="404"/>
                  </a:cubicBezTo>
                  <a:cubicBezTo>
                    <a:pt x="927" y="404"/>
                    <a:pt x="927" y="404"/>
                    <a:pt x="927" y="404"/>
                  </a:cubicBezTo>
                  <a:cubicBezTo>
                    <a:pt x="927" y="404"/>
                    <a:pt x="928" y="404"/>
                    <a:pt x="929" y="404"/>
                  </a:cubicBezTo>
                  <a:cubicBezTo>
                    <a:pt x="929" y="404"/>
                    <a:pt x="930" y="405"/>
                    <a:pt x="931" y="405"/>
                  </a:cubicBezTo>
                  <a:cubicBezTo>
                    <a:pt x="931" y="405"/>
                    <a:pt x="932" y="405"/>
                    <a:pt x="933" y="405"/>
                  </a:cubicBezTo>
                  <a:cubicBezTo>
                    <a:pt x="933" y="405"/>
                    <a:pt x="934" y="405"/>
                    <a:pt x="935" y="406"/>
                  </a:cubicBezTo>
                  <a:cubicBezTo>
                    <a:pt x="935" y="406"/>
                    <a:pt x="935" y="406"/>
                    <a:pt x="935" y="406"/>
                  </a:cubicBezTo>
                  <a:cubicBezTo>
                    <a:pt x="935" y="406"/>
                    <a:pt x="935" y="406"/>
                    <a:pt x="935" y="406"/>
                  </a:cubicBezTo>
                  <a:cubicBezTo>
                    <a:pt x="936" y="406"/>
                    <a:pt x="936" y="406"/>
                    <a:pt x="937" y="406"/>
                  </a:cubicBezTo>
                  <a:cubicBezTo>
                    <a:pt x="938" y="406"/>
                    <a:pt x="939" y="406"/>
                    <a:pt x="940" y="406"/>
                  </a:cubicBezTo>
                  <a:cubicBezTo>
                    <a:pt x="940" y="407"/>
                    <a:pt x="941" y="407"/>
                    <a:pt x="942" y="407"/>
                  </a:cubicBezTo>
                  <a:cubicBezTo>
                    <a:pt x="943" y="407"/>
                    <a:pt x="944" y="407"/>
                    <a:pt x="945" y="407"/>
                  </a:cubicBezTo>
                  <a:cubicBezTo>
                    <a:pt x="946" y="408"/>
                    <a:pt x="947" y="408"/>
                    <a:pt x="948" y="408"/>
                  </a:cubicBezTo>
                  <a:cubicBezTo>
                    <a:pt x="949" y="408"/>
                    <a:pt x="950" y="408"/>
                    <a:pt x="951" y="408"/>
                  </a:cubicBezTo>
                  <a:cubicBezTo>
                    <a:pt x="952" y="408"/>
                    <a:pt x="953" y="409"/>
                    <a:pt x="954" y="409"/>
                  </a:cubicBezTo>
                  <a:cubicBezTo>
                    <a:pt x="954" y="409"/>
                    <a:pt x="954" y="409"/>
                    <a:pt x="954" y="409"/>
                  </a:cubicBezTo>
                  <a:cubicBezTo>
                    <a:pt x="954" y="409"/>
                    <a:pt x="954" y="409"/>
                    <a:pt x="954" y="409"/>
                  </a:cubicBezTo>
                  <a:cubicBezTo>
                    <a:pt x="955" y="409"/>
                    <a:pt x="956" y="409"/>
                    <a:pt x="957" y="409"/>
                  </a:cubicBezTo>
                  <a:cubicBezTo>
                    <a:pt x="957" y="409"/>
                    <a:pt x="958" y="409"/>
                    <a:pt x="959" y="410"/>
                  </a:cubicBezTo>
                  <a:cubicBezTo>
                    <a:pt x="960" y="410"/>
                    <a:pt x="961" y="410"/>
                    <a:pt x="962" y="410"/>
                  </a:cubicBezTo>
                  <a:cubicBezTo>
                    <a:pt x="963" y="410"/>
                    <a:pt x="964" y="410"/>
                    <a:pt x="965" y="410"/>
                  </a:cubicBezTo>
                  <a:cubicBezTo>
                    <a:pt x="965" y="410"/>
                    <a:pt x="965" y="410"/>
                    <a:pt x="965" y="410"/>
                  </a:cubicBezTo>
                  <a:cubicBezTo>
                    <a:pt x="965" y="410"/>
                    <a:pt x="965" y="410"/>
                    <a:pt x="965" y="410"/>
                  </a:cubicBezTo>
                  <a:cubicBezTo>
                    <a:pt x="966" y="410"/>
                    <a:pt x="966" y="410"/>
                    <a:pt x="966" y="410"/>
                  </a:cubicBezTo>
                  <a:cubicBezTo>
                    <a:pt x="966" y="410"/>
                    <a:pt x="966" y="410"/>
                    <a:pt x="966" y="410"/>
                  </a:cubicBezTo>
                  <a:cubicBezTo>
                    <a:pt x="966" y="410"/>
                    <a:pt x="966" y="410"/>
                    <a:pt x="966" y="410"/>
                  </a:cubicBezTo>
                  <a:cubicBezTo>
                    <a:pt x="967" y="410"/>
                    <a:pt x="967" y="410"/>
                    <a:pt x="967" y="410"/>
                  </a:cubicBezTo>
                  <a:cubicBezTo>
                    <a:pt x="968" y="411"/>
                    <a:pt x="968" y="411"/>
                    <a:pt x="968" y="411"/>
                  </a:cubicBezTo>
                  <a:cubicBezTo>
                    <a:pt x="968" y="411"/>
                    <a:pt x="968" y="411"/>
                    <a:pt x="968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70" y="411"/>
                    <a:pt x="970" y="411"/>
                    <a:pt x="970" y="411"/>
                  </a:cubicBezTo>
                  <a:cubicBezTo>
                    <a:pt x="970" y="411"/>
                    <a:pt x="970" y="411"/>
                    <a:pt x="970" y="411"/>
                  </a:cubicBezTo>
                  <a:cubicBezTo>
                    <a:pt x="971" y="411"/>
                    <a:pt x="971" y="411"/>
                    <a:pt x="971" y="411"/>
                  </a:cubicBezTo>
                  <a:cubicBezTo>
                    <a:pt x="972" y="411"/>
                    <a:pt x="972" y="411"/>
                    <a:pt x="972" y="411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4" y="411"/>
                    <a:pt x="974" y="411"/>
                    <a:pt x="974" y="411"/>
                  </a:cubicBezTo>
                  <a:cubicBezTo>
                    <a:pt x="974" y="411"/>
                    <a:pt x="974" y="411"/>
                    <a:pt x="974" y="411"/>
                  </a:cubicBezTo>
                  <a:cubicBezTo>
                    <a:pt x="975" y="411"/>
                    <a:pt x="975" y="411"/>
                    <a:pt x="975" y="411"/>
                  </a:cubicBezTo>
                  <a:cubicBezTo>
                    <a:pt x="976" y="411"/>
                    <a:pt x="976" y="411"/>
                    <a:pt x="976" y="411"/>
                  </a:cubicBezTo>
                  <a:cubicBezTo>
                    <a:pt x="977" y="411"/>
                    <a:pt x="977" y="411"/>
                    <a:pt x="977" y="411"/>
                  </a:cubicBezTo>
                  <a:cubicBezTo>
                    <a:pt x="977" y="411"/>
                    <a:pt x="977" y="411"/>
                    <a:pt x="977" y="411"/>
                  </a:cubicBezTo>
                  <a:cubicBezTo>
                    <a:pt x="977" y="411"/>
                    <a:pt x="977" y="411"/>
                    <a:pt x="977" y="411"/>
                  </a:cubicBezTo>
                  <a:cubicBezTo>
                    <a:pt x="978" y="411"/>
                    <a:pt x="978" y="411"/>
                    <a:pt x="978" y="411"/>
                  </a:cubicBezTo>
                  <a:cubicBezTo>
                    <a:pt x="979" y="411"/>
                    <a:pt x="979" y="411"/>
                    <a:pt x="979" y="411"/>
                  </a:cubicBezTo>
                  <a:cubicBezTo>
                    <a:pt x="980" y="411"/>
                    <a:pt x="980" y="411"/>
                    <a:pt x="980" y="411"/>
                  </a:cubicBezTo>
                  <a:cubicBezTo>
                    <a:pt x="980" y="411"/>
                    <a:pt x="980" y="411"/>
                    <a:pt x="980" y="411"/>
                  </a:cubicBezTo>
                  <a:cubicBezTo>
                    <a:pt x="981" y="411"/>
                    <a:pt x="981" y="411"/>
                    <a:pt x="981" y="411"/>
                  </a:cubicBezTo>
                  <a:cubicBezTo>
                    <a:pt x="982" y="411"/>
                    <a:pt x="982" y="411"/>
                    <a:pt x="982" y="411"/>
                  </a:cubicBezTo>
                  <a:cubicBezTo>
                    <a:pt x="982" y="411"/>
                    <a:pt x="982" y="411"/>
                    <a:pt x="982" y="411"/>
                  </a:cubicBezTo>
                  <a:cubicBezTo>
                    <a:pt x="983" y="411"/>
                    <a:pt x="983" y="411"/>
                    <a:pt x="983" y="411"/>
                  </a:cubicBezTo>
                  <a:cubicBezTo>
                    <a:pt x="984" y="411"/>
                    <a:pt x="984" y="411"/>
                    <a:pt x="984" y="411"/>
                  </a:cubicBezTo>
                  <a:cubicBezTo>
                    <a:pt x="984" y="411"/>
                    <a:pt x="985" y="411"/>
                    <a:pt x="985" y="411"/>
                  </a:cubicBezTo>
                  <a:cubicBezTo>
                    <a:pt x="986" y="411"/>
                    <a:pt x="986" y="411"/>
                    <a:pt x="987" y="411"/>
                  </a:cubicBezTo>
                  <a:cubicBezTo>
                    <a:pt x="987" y="411"/>
                    <a:pt x="988" y="411"/>
                    <a:pt x="988" y="411"/>
                  </a:cubicBezTo>
                  <a:cubicBezTo>
                    <a:pt x="989" y="411"/>
                    <a:pt x="990" y="411"/>
                    <a:pt x="990" y="411"/>
                  </a:cubicBezTo>
                  <a:cubicBezTo>
                    <a:pt x="991" y="411"/>
                    <a:pt x="992" y="411"/>
                    <a:pt x="992" y="411"/>
                  </a:cubicBezTo>
                  <a:cubicBezTo>
                    <a:pt x="993" y="411"/>
                    <a:pt x="993" y="411"/>
                    <a:pt x="993" y="411"/>
                  </a:cubicBezTo>
                  <a:cubicBezTo>
                    <a:pt x="993" y="411"/>
                    <a:pt x="993" y="411"/>
                    <a:pt x="993" y="411"/>
                  </a:cubicBezTo>
                  <a:cubicBezTo>
                    <a:pt x="994" y="411"/>
                    <a:pt x="994" y="411"/>
                    <a:pt x="995" y="411"/>
                  </a:cubicBezTo>
                  <a:cubicBezTo>
                    <a:pt x="995" y="410"/>
                    <a:pt x="996" y="410"/>
                    <a:pt x="997" y="410"/>
                  </a:cubicBezTo>
                  <a:cubicBezTo>
                    <a:pt x="998" y="410"/>
                    <a:pt x="999" y="410"/>
                    <a:pt x="999" y="410"/>
                  </a:cubicBezTo>
                  <a:cubicBezTo>
                    <a:pt x="1001" y="410"/>
                    <a:pt x="1002" y="410"/>
                    <a:pt x="1003" y="410"/>
                  </a:cubicBezTo>
                  <a:cubicBezTo>
                    <a:pt x="1004" y="410"/>
                    <a:pt x="1005" y="410"/>
                    <a:pt x="1006" y="409"/>
                  </a:cubicBezTo>
                  <a:cubicBezTo>
                    <a:pt x="1006" y="409"/>
                    <a:pt x="1006" y="409"/>
                    <a:pt x="1006" y="409"/>
                  </a:cubicBezTo>
                  <a:cubicBezTo>
                    <a:pt x="1007" y="409"/>
                    <a:pt x="1007" y="409"/>
                    <a:pt x="1007" y="409"/>
                  </a:cubicBezTo>
                  <a:cubicBezTo>
                    <a:pt x="1008" y="409"/>
                    <a:pt x="1009" y="409"/>
                    <a:pt x="1010" y="409"/>
                  </a:cubicBezTo>
                  <a:cubicBezTo>
                    <a:pt x="1012" y="409"/>
                    <a:pt x="1013" y="408"/>
                    <a:pt x="1014" y="408"/>
                  </a:cubicBezTo>
                  <a:cubicBezTo>
                    <a:pt x="1015" y="408"/>
                    <a:pt x="1016" y="408"/>
                    <a:pt x="1017" y="408"/>
                  </a:cubicBezTo>
                  <a:cubicBezTo>
                    <a:pt x="1018" y="408"/>
                    <a:pt x="1020" y="407"/>
                    <a:pt x="1021" y="407"/>
                  </a:cubicBezTo>
                  <a:cubicBezTo>
                    <a:pt x="1022" y="407"/>
                    <a:pt x="1022" y="407"/>
                    <a:pt x="1023" y="407"/>
                  </a:cubicBezTo>
                  <a:cubicBezTo>
                    <a:pt x="1026" y="406"/>
                    <a:pt x="1029" y="406"/>
                    <a:pt x="1031" y="405"/>
                  </a:cubicBezTo>
                  <a:cubicBezTo>
                    <a:pt x="1032" y="405"/>
                    <a:pt x="1032" y="405"/>
                    <a:pt x="1032" y="405"/>
                  </a:cubicBezTo>
                  <a:cubicBezTo>
                    <a:pt x="1032" y="405"/>
                    <a:pt x="1032" y="405"/>
                    <a:pt x="1032" y="405"/>
                  </a:cubicBezTo>
                  <a:cubicBezTo>
                    <a:pt x="1032" y="405"/>
                    <a:pt x="1032" y="405"/>
                    <a:pt x="1032" y="405"/>
                  </a:cubicBezTo>
                  <a:cubicBezTo>
                    <a:pt x="1035" y="405"/>
                    <a:pt x="1038" y="404"/>
                    <a:pt x="1041" y="403"/>
                  </a:cubicBezTo>
                  <a:cubicBezTo>
                    <a:pt x="1042" y="403"/>
                    <a:pt x="1043" y="403"/>
                    <a:pt x="1044" y="403"/>
                  </a:cubicBezTo>
                  <a:cubicBezTo>
                    <a:pt x="1045" y="402"/>
                    <a:pt x="1046" y="402"/>
                    <a:pt x="1047" y="402"/>
                  </a:cubicBezTo>
                  <a:cubicBezTo>
                    <a:pt x="1048" y="402"/>
                    <a:pt x="1049" y="401"/>
                    <a:pt x="1051" y="401"/>
                  </a:cubicBezTo>
                  <a:cubicBezTo>
                    <a:pt x="1053" y="401"/>
                    <a:pt x="1055" y="400"/>
                    <a:pt x="1057" y="399"/>
                  </a:cubicBezTo>
                  <a:cubicBezTo>
                    <a:pt x="1058" y="399"/>
                    <a:pt x="1058" y="399"/>
                    <a:pt x="1059" y="399"/>
                  </a:cubicBezTo>
                  <a:cubicBezTo>
                    <a:pt x="1062" y="398"/>
                    <a:pt x="1066" y="397"/>
                    <a:pt x="1070" y="396"/>
                  </a:cubicBezTo>
                  <a:cubicBezTo>
                    <a:pt x="1071" y="396"/>
                    <a:pt x="1072" y="396"/>
                    <a:pt x="1072" y="395"/>
                  </a:cubicBezTo>
                  <a:cubicBezTo>
                    <a:pt x="1076" y="395"/>
                    <a:pt x="1079" y="394"/>
                    <a:pt x="1082" y="393"/>
                  </a:cubicBezTo>
                  <a:cubicBezTo>
                    <a:pt x="1083" y="392"/>
                    <a:pt x="1083" y="392"/>
                    <a:pt x="1083" y="392"/>
                  </a:cubicBezTo>
                  <a:cubicBezTo>
                    <a:pt x="1083" y="392"/>
                    <a:pt x="1083" y="392"/>
                    <a:pt x="1083" y="392"/>
                  </a:cubicBezTo>
                  <a:cubicBezTo>
                    <a:pt x="1084" y="392"/>
                    <a:pt x="1084" y="392"/>
                    <a:pt x="1084" y="392"/>
                  </a:cubicBezTo>
                  <a:cubicBezTo>
                    <a:pt x="1085" y="392"/>
                    <a:pt x="1085" y="392"/>
                    <a:pt x="1085" y="392"/>
                  </a:cubicBezTo>
                  <a:cubicBezTo>
                    <a:pt x="1087" y="391"/>
                    <a:pt x="1089" y="391"/>
                    <a:pt x="1090" y="390"/>
                  </a:cubicBezTo>
                  <a:cubicBezTo>
                    <a:pt x="1091" y="390"/>
                    <a:pt x="1092" y="390"/>
                    <a:pt x="1092" y="390"/>
                  </a:cubicBezTo>
                  <a:cubicBezTo>
                    <a:pt x="1094" y="389"/>
                    <a:pt x="1096" y="389"/>
                    <a:pt x="1098" y="388"/>
                  </a:cubicBezTo>
                  <a:cubicBezTo>
                    <a:pt x="1098" y="388"/>
                    <a:pt x="1099" y="388"/>
                    <a:pt x="1099" y="388"/>
                  </a:cubicBezTo>
                  <a:cubicBezTo>
                    <a:pt x="1103" y="386"/>
                    <a:pt x="1107" y="385"/>
                    <a:pt x="1111" y="384"/>
                  </a:cubicBezTo>
                  <a:cubicBezTo>
                    <a:pt x="1112" y="383"/>
                    <a:pt x="1112" y="383"/>
                    <a:pt x="1112" y="383"/>
                  </a:cubicBezTo>
                  <a:cubicBezTo>
                    <a:pt x="1112" y="383"/>
                    <a:pt x="1112" y="383"/>
                    <a:pt x="1112" y="383"/>
                  </a:cubicBezTo>
                  <a:cubicBezTo>
                    <a:pt x="1114" y="383"/>
                    <a:pt x="1116" y="382"/>
                    <a:pt x="1117" y="382"/>
                  </a:cubicBezTo>
                  <a:cubicBezTo>
                    <a:pt x="1118" y="381"/>
                    <a:pt x="1118" y="381"/>
                    <a:pt x="1118" y="381"/>
                  </a:cubicBezTo>
                  <a:cubicBezTo>
                    <a:pt x="1120" y="381"/>
                    <a:pt x="1121" y="380"/>
                    <a:pt x="1123" y="380"/>
                  </a:cubicBezTo>
                  <a:cubicBezTo>
                    <a:pt x="1123" y="380"/>
                    <a:pt x="1123" y="380"/>
                    <a:pt x="1123" y="380"/>
                  </a:cubicBezTo>
                  <a:cubicBezTo>
                    <a:pt x="1123" y="379"/>
                    <a:pt x="1123" y="379"/>
                    <a:pt x="1123" y="379"/>
                  </a:cubicBezTo>
                  <a:cubicBezTo>
                    <a:pt x="1125" y="379"/>
                    <a:pt x="1126" y="378"/>
                    <a:pt x="1128" y="378"/>
                  </a:cubicBezTo>
                  <a:cubicBezTo>
                    <a:pt x="1128" y="378"/>
                    <a:pt x="1128" y="378"/>
                    <a:pt x="1128" y="378"/>
                  </a:cubicBezTo>
                  <a:cubicBezTo>
                    <a:pt x="1132" y="376"/>
                    <a:pt x="1135" y="375"/>
                    <a:pt x="1138" y="374"/>
                  </a:cubicBezTo>
                  <a:cubicBezTo>
                    <a:pt x="1138" y="374"/>
                    <a:pt x="1138" y="374"/>
                    <a:pt x="1138" y="374"/>
                  </a:cubicBezTo>
                  <a:cubicBezTo>
                    <a:pt x="1139" y="374"/>
                    <a:pt x="1139" y="374"/>
                    <a:pt x="1139" y="374"/>
                  </a:cubicBezTo>
                  <a:cubicBezTo>
                    <a:pt x="1140" y="373"/>
                    <a:pt x="1140" y="373"/>
                    <a:pt x="1140" y="373"/>
                  </a:cubicBezTo>
                  <a:cubicBezTo>
                    <a:pt x="1141" y="373"/>
                    <a:pt x="1141" y="373"/>
                    <a:pt x="1141" y="373"/>
                  </a:cubicBezTo>
                  <a:cubicBezTo>
                    <a:pt x="1175" y="192"/>
                    <a:pt x="1175" y="192"/>
                    <a:pt x="1175" y="192"/>
                  </a:cubicBezTo>
                  <a:cubicBezTo>
                    <a:pt x="1175" y="192"/>
                    <a:pt x="1174" y="192"/>
                    <a:pt x="1174" y="192"/>
                  </a:cubicBezTo>
                  <a:cubicBezTo>
                    <a:pt x="1174" y="192"/>
                    <a:pt x="1174" y="192"/>
                    <a:pt x="1174" y="192"/>
                  </a:cubicBezTo>
                  <a:cubicBezTo>
                    <a:pt x="1173" y="192"/>
                    <a:pt x="1173" y="193"/>
                    <a:pt x="1172" y="193"/>
                  </a:cubicBezTo>
                  <a:cubicBezTo>
                    <a:pt x="1172" y="193"/>
                    <a:pt x="1172" y="193"/>
                    <a:pt x="1172" y="193"/>
                  </a:cubicBezTo>
                  <a:cubicBezTo>
                    <a:pt x="1171" y="193"/>
                    <a:pt x="1170" y="193"/>
                    <a:pt x="1170" y="194"/>
                  </a:cubicBezTo>
                  <a:cubicBezTo>
                    <a:pt x="1169" y="194"/>
                    <a:pt x="1169" y="194"/>
                    <a:pt x="1169" y="194"/>
                  </a:cubicBezTo>
                  <a:cubicBezTo>
                    <a:pt x="1168" y="194"/>
                    <a:pt x="1167" y="195"/>
                    <a:pt x="1166" y="195"/>
                  </a:cubicBezTo>
                  <a:cubicBezTo>
                    <a:pt x="1166" y="195"/>
                    <a:pt x="1166" y="195"/>
                    <a:pt x="1166" y="195"/>
                  </a:cubicBezTo>
                  <a:cubicBezTo>
                    <a:pt x="1164" y="195"/>
                    <a:pt x="1163" y="196"/>
                    <a:pt x="1162" y="196"/>
                  </a:cubicBezTo>
                  <a:cubicBezTo>
                    <a:pt x="1162" y="196"/>
                    <a:pt x="1162" y="196"/>
                    <a:pt x="1162" y="196"/>
                  </a:cubicBezTo>
                  <a:cubicBezTo>
                    <a:pt x="1159" y="197"/>
                    <a:pt x="1155" y="198"/>
                    <a:pt x="1152" y="200"/>
                  </a:cubicBezTo>
                  <a:cubicBezTo>
                    <a:pt x="1151" y="200"/>
                    <a:pt x="1151" y="200"/>
                    <a:pt x="1151" y="200"/>
                  </a:cubicBezTo>
                  <a:cubicBezTo>
                    <a:pt x="1149" y="200"/>
                    <a:pt x="1148" y="201"/>
                    <a:pt x="1146" y="202"/>
                  </a:cubicBezTo>
                  <a:cubicBezTo>
                    <a:pt x="1145" y="202"/>
                    <a:pt x="1145" y="202"/>
                    <a:pt x="1145" y="202"/>
                  </a:cubicBezTo>
                  <a:cubicBezTo>
                    <a:pt x="1143" y="202"/>
                    <a:pt x="1141" y="203"/>
                    <a:pt x="1139" y="203"/>
                  </a:cubicBezTo>
                  <a:cubicBezTo>
                    <a:pt x="1139" y="204"/>
                    <a:pt x="1139" y="204"/>
                    <a:pt x="1139" y="204"/>
                  </a:cubicBezTo>
                  <a:cubicBezTo>
                    <a:pt x="1137" y="204"/>
                    <a:pt x="1135" y="205"/>
                    <a:pt x="1133" y="206"/>
                  </a:cubicBezTo>
                  <a:cubicBezTo>
                    <a:pt x="1132" y="206"/>
                    <a:pt x="1132" y="206"/>
                    <a:pt x="1131" y="206"/>
                  </a:cubicBezTo>
                  <a:cubicBezTo>
                    <a:pt x="1129" y="206"/>
                    <a:pt x="1128" y="207"/>
                    <a:pt x="1126" y="207"/>
                  </a:cubicBezTo>
                  <a:cubicBezTo>
                    <a:pt x="1125" y="208"/>
                    <a:pt x="1125" y="208"/>
                    <a:pt x="1124" y="208"/>
                  </a:cubicBezTo>
                  <a:cubicBezTo>
                    <a:pt x="1122" y="209"/>
                    <a:pt x="1120" y="209"/>
                    <a:pt x="1118" y="210"/>
                  </a:cubicBezTo>
                  <a:cubicBezTo>
                    <a:pt x="1118" y="210"/>
                    <a:pt x="1117" y="210"/>
                    <a:pt x="1117" y="210"/>
                  </a:cubicBezTo>
                  <a:cubicBezTo>
                    <a:pt x="1116" y="210"/>
                    <a:pt x="1116" y="210"/>
                    <a:pt x="1116" y="210"/>
                  </a:cubicBezTo>
                  <a:cubicBezTo>
                    <a:pt x="1113" y="211"/>
                    <a:pt x="1109" y="212"/>
                    <a:pt x="1106" y="213"/>
                  </a:cubicBezTo>
                  <a:cubicBezTo>
                    <a:pt x="1105" y="213"/>
                    <a:pt x="1104" y="213"/>
                    <a:pt x="1103" y="214"/>
                  </a:cubicBezTo>
                  <a:cubicBezTo>
                    <a:pt x="1099" y="215"/>
                    <a:pt x="1096" y="215"/>
                    <a:pt x="1092" y="216"/>
                  </a:cubicBezTo>
                  <a:cubicBezTo>
                    <a:pt x="1091" y="217"/>
                    <a:pt x="1091" y="217"/>
                    <a:pt x="1090" y="217"/>
                  </a:cubicBezTo>
                  <a:cubicBezTo>
                    <a:pt x="1087" y="218"/>
                    <a:pt x="1083" y="218"/>
                    <a:pt x="1080" y="219"/>
                  </a:cubicBezTo>
                  <a:cubicBezTo>
                    <a:pt x="1079" y="219"/>
                    <a:pt x="1078" y="219"/>
                    <a:pt x="1077" y="220"/>
                  </a:cubicBezTo>
                  <a:cubicBezTo>
                    <a:pt x="1073" y="221"/>
                    <a:pt x="1069" y="221"/>
                    <a:pt x="1065" y="222"/>
                  </a:cubicBezTo>
                  <a:cubicBezTo>
                    <a:pt x="1065" y="222"/>
                    <a:pt x="1064" y="222"/>
                    <a:pt x="1064" y="222"/>
                  </a:cubicBezTo>
                  <a:cubicBezTo>
                    <a:pt x="1060" y="223"/>
                    <a:pt x="1057" y="223"/>
                    <a:pt x="1053" y="224"/>
                  </a:cubicBezTo>
                  <a:cubicBezTo>
                    <a:pt x="1052" y="224"/>
                    <a:pt x="1051" y="224"/>
                    <a:pt x="1050" y="225"/>
                  </a:cubicBezTo>
                  <a:cubicBezTo>
                    <a:pt x="1046" y="225"/>
                    <a:pt x="1042" y="226"/>
                    <a:pt x="1038" y="226"/>
                  </a:cubicBezTo>
                  <a:cubicBezTo>
                    <a:pt x="1038" y="226"/>
                    <a:pt x="1038" y="226"/>
                    <a:pt x="1038" y="226"/>
                  </a:cubicBezTo>
                  <a:cubicBezTo>
                    <a:pt x="1034" y="227"/>
                    <a:pt x="1029" y="227"/>
                    <a:pt x="1025" y="227"/>
                  </a:cubicBezTo>
                  <a:cubicBezTo>
                    <a:pt x="1025" y="227"/>
                    <a:pt x="1025" y="227"/>
                    <a:pt x="1025" y="227"/>
                  </a:cubicBezTo>
                  <a:cubicBezTo>
                    <a:pt x="1021" y="228"/>
                    <a:pt x="1017" y="228"/>
                    <a:pt x="1013" y="228"/>
                  </a:cubicBezTo>
                  <a:cubicBezTo>
                    <a:pt x="1011" y="228"/>
                    <a:pt x="1010" y="228"/>
                    <a:pt x="1009" y="228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7" y="228"/>
                    <a:pt x="1006" y="228"/>
                    <a:pt x="1004" y="228"/>
                  </a:cubicBezTo>
                  <a:cubicBezTo>
                    <a:pt x="1003" y="228"/>
                    <a:pt x="1002" y="227"/>
                    <a:pt x="1000" y="227"/>
                  </a:cubicBezTo>
                  <a:cubicBezTo>
                    <a:pt x="1000" y="227"/>
                    <a:pt x="1000" y="227"/>
                    <a:pt x="1000" y="227"/>
                  </a:cubicBezTo>
                  <a:cubicBezTo>
                    <a:pt x="999" y="227"/>
                    <a:pt x="998" y="227"/>
                    <a:pt x="997" y="227"/>
                  </a:cubicBezTo>
                  <a:cubicBezTo>
                    <a:pt x="993" y="227"/>
                    <a:pt x="989" y="226"/>
                    <a:pt x="986" y="226"/>
                  </a:cubicBezTo>
                  <a:cubicBezTo>
                    <a:pt x="985" y="226"/>
                    <a:pt x="985" y="226"/>
                    <a:pt x="985" y="226"/>
                  </a:cubicBezTo>
                  <a:cubicBezTo>
                    <a:pt x="982" y="225"/>
                    <a:pt x="979" y="225"/>
                    <a:pt x="975" y="224"/>
                  </a:cubicBezTo>
                  <a:cubicBezTo>
                    <a:pt x="975" y="224"/>
                    <a:pt x="975" y="224"/>
                    <a:pt x="975" y="224"/>
                  </a:cubicBezTo>
                  <a:cubicBezTo>
                    <a:pt x="972" y="224"/>
                    <a:pt x="969" y="223"/>
                    <a:pt x="966" y="223"/>
                  </a:cubicBezTo>
                  <a:cubicBezTo>
                    <a:pt x="965" y="223"/>
                    <a:pt x="965" y="223"/>
                    <a:pt x="965" y="223"/>
                  </a:cubicBezTo>
                  <a:cubicBezTo>
                    <a:pt x="962" y="222"/>
                    <a:pt x="959" y="222"/>
                    <a:pt x="957" y="221"/>
                  </a:cubicBezTo>
                  <a:cubicBezTo>
                    <a:pt x="957" y="221"/>
                    <a:pt x="957" y="221"/>
                    <a:pt x="957" y="221"/>
                  </a:cubicBezTo>
                  <a:cubicBezTo>
                    <a:pt x="954" y="220"/>
                    <a:pt x="951" y="220"/>
                    <a:pt x="949" y="219"/>
                  </a:cubicBezTo>
                  <a:cubicBezTo>
                    <a:pt x="948" y="219"/>
                    <a:pt x="948" y="219"/>
                    <a:pt x="948" y="219"/>
                  </a:cubicBezTo>
                  <a:cubicBezTo>
                    <a:pt x="946" y="218"/>
                    <a:pt x="943" y="218"/>
                    <a:pt x="941" y="217"/>
                  </a:cubicBezTo>
                  <a:cubicBezTo>
                    <a:pt x="941" y="217"/>
                    <a:pt x="941" y="217"/>
                    <a:pt x="941" y="217"/>
                  </a:cubicBezTo>
                  <a:cubicBezTo>
                    <a:pt x="940" y="217"/>
                    <a:pt x="940" y="217"/>
                    <a:pt x="939" y="217"/>
                  </a:cubicBezTo>
                  <a:cubicBezTo>
                    <a:pt x="937" y="216"/>
                    <a:pt x="935" y="215"/>
                    <a:pt x="933" y="214"/>
                  </a:cubicBezTo>
                  <a:cubicBezTo>
                    <a:pt x="932" y="214"/>
                    <a:pt x="931" y="214"/>
                    <a:pt x="930" y="214"/>
                  </a:cubicBezTo>
                  <a:cubicBezTo>
                    <a:pt x="929" y="213"/>
                    <a:pt x="927" y="212"/>
                    <a:pt x="925" y="212"/>
                  </a:cubicBezTo>
                  <a:cubicBezTo>
                    <a:pt x="925" y="211"/>
                    <a:pt x="924" y="211"/>
                    <a:pt x="923" y="211"/>
                  </a:cubicBezTo>
                  <a:cubicBezTo>
                    <a:pt x="922" y="210"/>
                    <a:pt x="920" y="209"/>
                    <a:pt x="919" y="208"/>
                  </a:cubicBezTo>
                  <a:cubicBezTo>
                    <a:pt x="918" y="208"/>
                    <a:pt x="917" y="208"/>
                    <a:pt x="917" y="207"/>
                  </a:cubicBezTo>
                  <a:cubicBezTo>
                    <a:pt x="915" y="206"/>
                    <a:pt x="913" y="205"/>
                    <a:pt x="911" y="204"/>
                  </a:cubicBezTo>
                  <a:cubicBezTo>
                    <a:pt x="911" y="204"/>
                    <a:pt x="911" y="204"/>
                    <a:pt x="911" y="204"/>
                  </a:cubicBezTo>
                  <a:cubicBezTo>
                    <a:pt x="909" y="202"/>
                    <a:pt x="907" y="201"/>
                    <a:pt x="906" y="200"/>
                  </a:cubicBezTo>
                  <a:cubicBezTo>
                    <a:pt x="905" y="200"/>
                    <a:pt x="905" y="199"/>
                    <a:pt x="904" y="199"/>
                  </a:cubicBezTo>
                  <a:cubicBezTo>
                    <a:pt x="903" y="198"/>
                    <a:pt x="902" y="197"/>
                    <a:pt x="901" y="196"/>
                  </a:cubicBezTo>
                  <a:cubicBezTo>
                    <a:pt x="901" y="195"/>
                    <a:pt x="900" y="195"/>
                    <a:pt x="900" y="194"/>
                  </a:cubicBezTo>
                  <a:cubicBezTo>
                    <a:pt x="899" y="193"/>
                    <a:pt x="898" y="192"/>
                    <a:pt x="897" y="191"/>
                  </a:cubicBezTo>
                  <a:cubicBezTo>
                    <a:pt x="897" y="190"/>
                    <a:pt x="896" y="190"/>
                    <a:pt x="896" y="189"/>
                  </a:cubicBezTo>
                  <a:cubicBezTo>
                    <a:pt x="894" y="188"/>
                    <a:pt x="893" y="186"/>
                    <a:pt x="892" y="184"/>
                  </a:cubicBezTo>
                  <a:cubicBezTo>
                    <a:pt x="891" y="183"/>
                    <a:pt x="890" y="182"/>
                    <a:pt x="889" y="180"/>
                  </a:cubicBezTo>
                  <a:cubicBezTo>
                    <a:pt x="888" y="180"/>
                    <a:pt x="888" y="180"/>
                    <a:pt x="888" y="180"/>
                  </a:cubicBezTo>
                  <a:cubicBezTo>
                    <a:pt x="887" y="178"/>
                    <a:pt x="886" y="177"/>
                    <a:pt x="885" y="176"/>
                  </a:cubicBezTo>
                  <a:cubicBezTo>
                    <a:pt x="884" y="175"/>
                    <a:pt x="884" y="175"/>
                    <a:pt x="884" y="175"/>
                  </a:cubicBezTo>
                  <a:cubicBezTo>
                    <a:pt x="884" y="175"/>
                    <a:pt x="883" y="174"/>
                    <a:pt x="883" y="174"/>
                  </a:cubicBezTo>
                  <a:cubicBezTo>
                    <a:pt x="882" y="173"/>
                    <a:pt x="881" y="172"/>
                    <a:pt x="880" y="171"/>
                  </a:cubicBezTo>
                  <a:cubicBezTo>
                    <a:pt x="880" y="171"/>
                    <a:pt x="880" y="171"/>
                    <a:pt x="880" y="171"/>
                  </a:cubicBezTo>
                  <a:cubicBezTo>
                    <a:pt x="878" y="170"/>
                    <a:pt x="877" y="169"/>
                    <a:pt x="875" y="167"/>
                  </a:cubicBezTo>
                  <a:cubicBezTo>
                    <a:pt x="874" y="167"/>
                    <a:pt x="874" y="167"/>
                    <a:pt x="874" y="167"/>
                  </a:cubicBezTo>
                  <a:cubicBezTo>
                    <a:pt x="874" y="167"/>
                    <a:pt x="874" y="167"/>
                    <a:pt x="874" y="167"/>
                  </a:cubicBezTo>
                  <a:cubicBezTo>
                    <a:pt x="873" y="166"/>
                    <a:pt x="871" y="165"/>
                    <a:pt x="870" y="164"/>
                  </a:cubicBezTo>
                  <a:cubicBezTo>
                    <a:pt x="869" y="164"/>
                    <a:pt x="869" y="164"/>
                    <a:pt x="869" y="164"/>
                  </a:cubicBezTo>
                  <a:cubicBezTo>
                    <a:pt x="867" y="162"/>
                    <a:pt x="865" y="161"/>
                    <a:pt x="862" y="160"/>
                  </a:cubicBezTo>
                  <a:cubicBezTo>
                    <a:pt x="862" y="159"/>
                    <a:pt x="862" y="159"/>
                    <a:pt x="862" y="159"/>
                  </a:cubicBezTo>
                  <a:cubicBezTo>
                    <a:pt x="859" y="158"/>
                    <a:pt x="857" y="157"/>
                    <a:pt x="854" y="156"/>
                  </a:cubicBezTo>
                  <a:cubicBezTo>
                    <a:pt x="853" y="155"/>
                    <a:pt x="853" y="155"/>
                    <a:pt x="853" y="155"/>
                  </a:cubicBezTo>
                  <a:cubicBezTo>
                    <a:pt x="853" y="155"/>
                    <a:pt x="852" y="155"/>
                    <a:pt x="851" y="155"/>
                  </a:cubicBezTo>
                  <a:cubicBezTo>
                    <a:pt x="850" y="154"/>
                    <a:pt x="848" y="153"/>
                    <a:pt x="847" y="153"/>
                  </a:cubicBezTo>
                  <a:cubicBezTo>
                    <a:pt x="846" y="153"/>
                    <a:pt x="846" y="152"/>
                    <a:pt x="845" y="152"/>
                  </a:cubicBezTo>
                  <a:cubicBezTo>
                    <a:pt x="844" y="152"/>
                    <a:pt x="843" y="151"/>
                    <a:pt x="842" y="151"/>
                  </a:cubicBezTo>
                  <a:cubicBezTo>
                    <a:pt x="840" y="150"/>
                    <a:pt x="838" y="150"/>
                    <a:pt x="835" y="149"/>
                  </a:cubicBezTo>
                  <a:cubicBezTo>
                    <a:pt x="835" y="149"/>
                    <a:pt x="834" y="149"/>
                    <a:pt x="833" y="148"/>
                  </a:cubicBezTo>
                  <a:cubicBezTo>
                    <a:pt x="833" y="148"/>
                    <a:pt x="832" y="148"/>
                    <a:pt x="831" y="148"/>
                  </a:cubicBezTo>
                  <a:cubicBezTo>
                    <a:pt x="831" y="148"/>
                    <a:pt x="830" y="148"/>
                    <a:pt x="830" y="147"/>
                  </a:cubicBezTo>
                  <a:cubicBezTo>
                    <a:pt x="829" y="147"/>
                    <a:pt x="829" y="147"/>
                    <a:pt x="829" y="147"/>
                  </a:cubicBezTo>
                  <a:cubicBezTo>
                    <a:pt x="829" y="147"/>
                    <a:pt x="828" y="147"/>
                    <a:pt x="828" y="147"/>
                  </a:cubicBezTo>
                  <a:cubicBezTo>
                    <a:pt x="827" y="147"/>
                    <a:pt x="826" y="147"/>
                    <a:pt x="826" y="146"/>
                  </a:cubicBezTo>
                  <a:cubicBezTo>
                    <a:pt x="825" y="146"/>
                    <a:pt x="825" y="146"/>
                    <a:pt x="824" y="146"/>
                  </a:cubicBezTo>
                  <a:cubicBezTo>
                    <a:pt x="823" y="146"/>
                    <a:pt x="823" y="146"/>
                    <a:pt x="822" y="146"/>
                  </a:cubicBezTo>
                  <a:cubicBezTo>
                    <a:pt x="822" y="145"/>
                    <a:pt x="821" y="145"/>
                    <a:pt x="821" y="145"/>
                  </a:cubicBezTo>
                  <a:cubicBezTo>
                    <a:pt x="820" y="145"/>
                    <a:pt x="820" y="145"/>
                    <a:pt x="820" y="145"/>
                  </a:cubicBezTo>
                  <a:cubicBezTo>
                    <a:pt x="820" y="145"/>
                    <a:pt x="820" y="145"/>
                    <a:pt x="820" y="145"/>
                  </a:cubicBezTo>
                  <a:cubicBezTo>
                    <a:pt x="819" y="145"/>
                    <a:pt x="819" y="145"/>
                    <a:pt x="819" y="145"/>
                  </a:cubicBezTo>
                  <a:cubicBezTo>
                    <a:pt x="819" y="145"/>
                    <a:pt x="818" y="145"/>
                    <a:pt x="818" y="145"/>
                  </a:cubicBezTo>
                  <a:cubicBezTo>
                    <a:pt x="817" y="145"/>
                    <a:pt x="817" y="144"/>
                    <a:pt x="816" y="144"/>
                  </a:cubicBezTo>
                  <a:cubicBezTo>
                    <a:pt x="816" y="144"/>
                    <a:pt x="815" y="144"/>
                    <a:pt x="815" y="144"/>
                  </a:cubicBezTo>
                  <a:cubicBezTo>
                    <a:pt x="814" y="144"/>
                    <a:pt x="814" y="144"/>
                    <a:pt x="813" y="144"/>
                  </a:cubicBezTo>
                  <a:cubicBezTo>
                    <a:pt x="813" y="144"/>
                    <a:pt x="812" y="144"/>
                    <a:pt x="812" y="144"/>
                  </a:cubicBezTo>
                  <a:cubicBezTo>
                    <a:pt x="811" y="143"/>
                    <a:pt x="811" y="143"/>
                    <a:pt x="810" y="143"/>
                  </a:cubicBezTo>
                  <a:cubicBezTo>
                    <a:pt x="810" y="143"/>
                    <a:pt x="810" y="143"/>
                    <a:pt x="810" y="143"/>
                  </a:cubicBezTo>
                  <a:cubicBezTo>
                    <a:pt x="810" y="143"/>
                    <a:pt x="810" y="143"/>
                    <a:pt x="810" y="143"/>
                  </a:cubicBezTo>
                  <a:cubicBezTo>
                    <a:pt x="810" y="143"/>
                    <a:pt x="810" y="143"/>
                    <a:pt x="810" y="143"/>
                  </a:cubicBezTo>
                  <a:cubicBezTo>
                    <a:pt x="809" y="143"/>
                    <a:pt x="809" y="143"/>
                    <a:pt x="809" y="143"/>
                  </a:cubicBezTo>
                  <a:cubicBezTo>
                    <a:pt x="809" y="143"/>
                    <a:pt x="808" y="143"/>
                    <a:pt x="808" y="143"/>
                  </a:cubicBezTo>
                  <a:cubicBezTo>
                    <a:pt x="807" y="143"/>
                    <a:pt x="807" y="143"/>
                    <a:pt x="806" y="143"/>
                  </a:cubicBezTo>
                  <a:cubicBezTo>
                    <a:pt x="806" y="143"/>
                    <a:pt x="805" y="143"/>
                    <a:pt x="805" y="142"/>
                  </a:cubicBezTo>
                  <a:cubicBezTo>
                    <a:pt x="804" y="142"/>
                    <a:pt x="804" y="142"/>
                    <a:pt x="803" y="142"/>
                  </a:cubicBezTo>
                  <a:cubicBezTo>
                    <a:pt x="803" y="142"/>
                    <a:pt x="802" y="142"/>
                    <a:pt x="802" y="142"/>
                  </a:cubicBezTo>
                  <a:cubicBezTo>
                    <a:pt x="801" y="142"/>
                    <a:pt x="801" y="142"/>
                    <a:pt x="801" y="142"/>
                  </a:cubicBezTo>
                  <a:cubicBezTo>
                    <a:pt x="800" y="142"/>
                    <a:pt x="800" y="142"/>
                    <a:pt x="800" y="142"/>
                  </a:cubicBezTo>
                  <a:cubicBezTo>
                    <a:pt x="800" y="142"/>
                    <a:pt x="800" y="142"/>
                    <a:pt x="800" y="142"/>
                  </a:cubicBezTo>
                  <a:cubicBezTo>
                    <a:pt x="799" y="142"/>
                    <a:pt x="799" y="142"/>
                    <a:pt x="799" y="142"/>
                  </a:cubicBezTo>
                  <a:cubicBezTo>
                    <a:pt x="799" y="142"/>
                    <a:pt x="798" y="142"/>
                    <a:pt x="798" y="142"/>
                  </a:cubicBezTo>
                  <a:cubicBezTo>
                    <a:pt x="797" y="142"/>
                    <a:pt x="797" y="141"/>
                    <a:pt x="796" y="141"/>
                  </a:cubicBezTo>
                  <a:cubicBezTo>
                    <a:pt x="796" y="141"/>
                    <a:pt x="795" y="141"/>
                    <a:pt x="795" y="141"/>
                  </a:cubicBezTo>
                  <a:cubicBezTo>
                    <a:pt x="794" y="141"/>
                    <a:pt x="794" y="141"/>
                    <a:pt x="793" y="141"/>
                  </a:cubicBezTo>
                  <a:cubicBezTo>
                    <a:pt x="793" y="141"/>
                    <a:pt x="792" y="141"/>
                    <a:pt x="792" y="141"/>
                  </a:cubicBezTo>
                  <a:cubicBezTo>
                    <a:pt x="791" y="141"/>
                    <a:pt x="791" y="141"/>
                    <a:pt x="790" y="141"/>
                  </a:cubicBezTo>
                  <a:cubicBezTo>
                    <a:pt x="790" y="141"/>
                    <a:pt x="789" y="141"/>
                    <a:pt x="789" y="141"/>
                  </a:cubicBezTo>
                  <a:cubicBezTo>
                    <a:pt x="789" y="141"/>
                    <a:pt x="789" y="141"/>
                    <a:pt x="789" y="141"/>
                  </a:cubicBezTo>
                  <a:cubicBezTo>
                    <a:pt x="788" y="141"/>
                    <a:pt x="788" y="141"/>
                    <a:pt x="787" y="141"/>
                  </a:cubicBezTo>
                  <a:cubicBezTo>
                    <a:pt x="787" y="141"/>
                    <a:pt x="786" y="141"/>
                    <a:pt x="786" y="141"/>
                  </a:cubicBezTo>
                  <a:cubicBezTo>
                    <a:pt x="785" y="141"/>
                    <a:pt x="785" y="141"/>
                    <a:pt x="784" y="140"/>
                  </a:cubicBezTo>
                  <a:cubicBezTo>
                    <a:pt x="784" y="140"/>
                    <a:pt x="783" y="140"/>
                    <a:pt x="782" y="140"/>
                  </a:cubicBezTo>
                  <a:cubicBezTo>
                    <a:pt x="782" y="140"/>
                    <a:pt x="781" y="140"/>
                    <a:pt x="781" y="140"/>
                  </a:cubicBezTo>
                  <a:cubicBezTo>
                    <a:pt x="780" y="140"/>
                    <a:pt x="780" y="140"/>
                    <a:pt x="779" y="140"/>
                  </a:cubicBezTo>
                  <a:cubicBezTo>
                    <a:pt x="779" y="140"/>
                    <a:pt x="778" y="140"/>
                    <a:pt x="777" y="140"/>
                  </a:cubicBezTo>
                  <a:cubicBezTo>
                    <a:pt x="777" y="140"/>
                    <a:pt x="777" y="140"/>
                    <a:pt x="777" y="140"/>
                  </a:cubicBezTo>
                  <a:cubicBezTo>
                    <a:pt x="777" y="140"/>
                    <a:pt x="776" y="140"/>
                    <a:pt x="776" y="140"/>
                  </a:cubicBezTo>
                  <a:cubicBezTo>
                    <a:pt x="775" y="140"/>
                    <a:pt x="774" y="140"/>
                    <a:pt x="774" y="140"/>
                  </a:cubicBezTo>
                  <a:cubicBezTo>
                    <a:pt x="773" y="140"/>
                    <a:pt x="773" y="140"/>
                    <a:pt x="772" y="140"/>
                  </a:cubicBezTo>
                  <a:cubicBezTo>
                    <a:pt x="771" y="140"/>
                    <a:pt x="771" y="140"/>
                    <a:pt x="770" y="140"/>
                  </a:cubicBezTo>
                  <a:cubicBezTo>
                    <a:pt x="770" y="140"/>
                    <a:pt x="769" y="140"/>
                    <a:pt x="769" y="140"/>
                  </a:cubicBezTo>
                  <a:cubicBezTo>
                    <a:pt x="769" y="140"/>
                    <a:pt x="768" y="140"/>
                    <a:pt x="768" y="140"/>
                  </a:cubicBezTo>
                  <a:cubicBezTo>
                    <a:pt x="768" y="140"/>
                    <a:pt x="767" y="140"/>
                    <a:pt x="767" y="140"/>
                  </a:cubicBezTo>
                  <a:cubicBezTo>
                    <a:pt x="766" y="140"/>
                    <a:pt x="766" y="140"/>
                    <a:pt x="766" y="140"/>
                  </a:cubicBezTo>
                  <a:cubicBezTo>
                    <a:pt x="765" y="140"/>
                    <a:pt x="765" y="140"/>
                    <a:pt x="765" y="140"/>
                  </a:cubicBezTo>
                  <a:cubicBezTo>
                    <a:pt x="765" y="140"/>
                    <a:pt x="765" y="140"/>
                    <a:pt x="765" y="140"/>
                  </a:cubicBezTo>
                  <a:cubicBezTo>
                    <a:pt x="764" y="140"/>
                    <a:pt x="764" y="140"/>
                    <a:pt x="764" y="140"/>
                  </a:cubicBezTo>
                  <a:cubicBezTo>
                    <a:pt x="764" y="140"/>
                    <a:pt x="764" y="140"/>
                    <a:pt x="764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1" y="140"/>
                    <a:pt x="760" y="140"/>
                  </a:cubicBezTo>
                  <a:cubicBezTo>
                    <a:pt x="760" y="140"/>
                    <a:pt x="759" y="140"/>
                    <a:pt x="759" y="140"/>
                  </a:cubicBezTo>
                  <a:cubicBezTo>
                    <a:pt x="758" y="140"/>
                    <a:pt x="757" y="140"/>
                    <a:pt x="757" y="140"/>
                  </a:cubicBezTo>
                  <a:cubicBezTo>
                    <a:pt x="756" y="140"/>
                    <a:pt x="756" y="140"/>
                    <a:pt x="755" y="140"/>
                  </a:cubicBezTo>
                  <a:cubicBezTo>
                    <a:pt x="754" y="140"/>
                    <a:pt x="753" y="140"/>
                    <a:pt x="753" y="141"/>
                  </a:cubicBezTo>
                  <a:cubicBezTo>
                    <a:pt x="752" y="141"/>
                    <a:pt x="751" y="141"/>
                    <a:pt x="751" y="141"/>
                  </a:cubicBezTo>
                  <a:cubicBezTo>
                    <a:pt x="750" y="141"/>
                    <a:pt x="749" y="141"/>
                    <a:pt x="748" y="141"/>
                  </a:cubicBezTo>
                  <a:cubicBezTo>
                    <a:pt x="748" y="141"/>
                    <a:pt x="747" y="141"/>
                    <a:pt x="746" y="141"/>
                  </a:cubicBezTo>
                  <a:cubicBezTo>
                    <a:pt x="745" y="141"/>
                    <a:pt x="744" y="141"/>
                    <a:pt x="743" y="141"/>
                  </a:cubicBezTo>
                  <a:cubicBezTo>
                    <a:pt x="742" y="141"/>
                    <a:pt x="741" y="141"/>
                    <a:pt x="740" y="142"/>
                  </a:cubicBezTo>
                  <a:cubicBezTo>
                    <a:pt x="739" y="142"/>
                    <a:pt x="738" y="142"/>
                    <a:pt x="737" y="142"/>
                  </a:cubicBezTo>
                  <a:cubicBezTo>
                    <a:pt x="736" y="142"/>
                    <a:pt x="735" y="142"/>
                    <a:pt x="734" y="142"/>
                  </a:cubicBezTo>
                  <a:cubicBezTo>
                    <a:pt x="733" y="143"/>
                    <a:pt x="731" y="143"/>
                    <a:pt x="729" y="143"/>
                  </a:cubicBezTo>
                  <a:cubicBezTo>
                    <a:pt x="728" y="143"/>
                    <a:pt x="727" y="143"/>
                    <a:pt x="726" y="144"/>
                  </a:cubicBezTo>
                  <a:cubicBezTo>
                    <a:pt x="725" y="144"/>
                    <a:pt x="725" y="144"/>
                    <a:pt x="725" y="144"/>
                  </a:cubicBezTo>
                  <a:cubicBezTo>
                    <a:pt x="725" y="144"/>
                    <a:pt x="725" y="144"/>
                    <a:pt x="725" y="144"/>
                  </a:cubicBezTo>
                  <a:cubicBezTo>
                    <a:pt x="724" y="144"/>
                    <a:pt x="724" y="144"/>
                    <a:pt x="724" y="144"/>
                  </a:cubicBezTo>
                  <a:cubicBezTo>
                    <a:pt x="723" y="144"/>
                    <a:pt x="721" y="144"/>
                    <a:pt x="720" y="145"/>
                  </a:cubicBezTo>
                  <a:cubicBezTo>
                    <a:pt x="719" y="145"/>
                    <a:pt x="718" y="145"/>
                    <a:pt x="717" y="145"/>
                  </a:cubicBezTo>
                  <a:cubicBezTo>
                    <a:pt x="716" y="145"/>
                    <a:pt x="716" y="145"/>
                    <a:pt x="716" y="145"/>
                  </a:cubicBezTo>
                  <a:cubicBezTo>
                    <a:pt x="715" y="145"/>
                    <a:pt x="715" y="146"/>
                    <a:pt x="715" y="146"/>
                  </a:cubicBezTo>
                  <a:cubicBezTo>
                    <a:pt x="712" y="146"/>
                    <a:pt x="710" y="147"/>
                    <a:pt x="708" y="147"/>
                  </a:cubicBezTo>
                  <a:cubicBezTo>
                    <a:pt x="707" y="147"/>
                    <a:pt x="707" y="147"/>
                    <a:pt x="706" y="148"/>
                  </a:cubicBezTo>
                  <a:cubicBezTo>
                    <a:pt x="705" y="148"/>
                    <a:pt x="703" y="148"/>
                    <a:pt x="702" y="149"/>
                  </a:cubicBezTo>
                  <a:cubicBezTo>
                    <a:pt x="701" y="149"/>
                    <a:pt x="701" y="149"/>
                    <a:pt x="700" y="149"/>
                  </a:cubicBezTo>
                  <a:cubicBezTo>
                    <a:pt x="699" y="149"/>
                    <a:pt x="699" y="150"/>
                    <a:pt x="698" y="150"/>
                  </a:cubicBezTo>
                  <a:cubicBezTo>
                    <a:pt x="696" y="150"/>
                    <a:pt x="694" y="151"/>
                    <a:pt x="692" y="151"/>
                  </a:cubicBezTo>
                  <a:cubicBezTo>
                    <a:pt x="692" y="152"/>
                    <a:pt x="691" y="152"/>
                    <a:pt x="691" y="152"/>
                  </a:cubicBezTo>
                  <a:cubicBezTo>
                    <a:pt x="690" y="152"/>
                    <a:pt x="690" y="152"/>
                    <a:pt x="690" y="152"/>
                  </a:cubicBezTo>
                  <a:cubicBezTo>
                    <a:pt x="690" y="152"/>
                    <a:pt x="690" y="152"/>
                    <a:pt x="690" y="152"/>
                  </a:cubicBezTo>
                  <a:cubicBezTo>
                    <a:pt x="689" y="152"/>
                    <a:pt x="689" y="152"/>
                    <a:pt x="689" y="152"/>
                  </a:cubicBezTo>
                  <a:cubicBezTo>
                    <a:pt x="688" y="153"/>
                    <a:pt x="686" y="153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2" y="155"/>
                    <a:pt x="681" y="155"/>
                    <a:pt x="679" y="156"/>
                  </a:cubicBezTo>
                  <a:cubicBezTo>
                    <a:pt x="679" y="156"/>
                    <a:pt x="679" y="156"/>
                    <a:pt x="679" y="156"/>
                  </a:cubicBezTo>
                  <a:cubicBezTo>
                    <a:pt x="679" y="156"/>
                    <a:pt x="679" y="156"/>
                    <a:pt x="679" y="156"/>
                  </a:cubicBezTo>
                  <a:cubicBezTo>
                    <a:pt x="677" y="157"/>
                    <a:pt x="676" y="157"/>
                    <a:pt x="675" y="158"/>
                  </a:cubicBezTo>
                  <a:cubicBezTo>
                    <a:pt x="674" y="158"/>
                    <a:pt x="674" y="158"/>
                    <a:pt x="674" y="158"/>
                  </a:cubicBezTo>
                  <a:cubicBezTo>
                    <a:pt x="673" y="159"/>
                    <a:pt x="671" y="160"/>
                    <a:pt x="670" y="160"/>
                  </a:cubicBezTo>
                  <a:cubicBezTo>
                    <a:pt x="670" y="160"/>
                    <a:pt x="670" y="160"/>
                    <a:pt x="670" y="160"/>
                  </a:cubicBezTo>
                  <a:cubicBezTo>
                    <a:pt x="669" y="161"/>
                    <a:pt x="669" y="161"/>
                    <a:pt x="669" y="161"/>
                  </a:cubicBezTo>
                  <a:cubicBezTo>
                    <a:pt x="669" y="161"/>
                    <a:pt x="668" y="161"/>
                    <a:pt x="668" y="162"/>
                  </a:cubicBezTo>
                  <a:cubicBezTo>
                    <a:pt x="667" y="162"/>
                    <a:pt x="667" y="162"/>
                    <a:pt x="667" y="162"/>
                  </a:cubicBezTo>
                  <a:cubicBezTo>
                    <a:pt x="666" y="162"/>
                    <a:pt x="666" y="162"/>
                    <a:pt x="666" y="162"/>
                  </a:cubicBezTo>
                  <a:cubicBezTo>
                    <a:pt x="665" y="163"/>
                    <a:pt x="665" y="163"/>
                    <a:pt x="665" y="163"/>
                  </a:cubicBezTo>
                  <a:cubicBezTo>
                    <a:pt x="665" y="163"/>
                    <a:pt x="665" y="163"/>
                    <a:pt x="665" y="163"/>
                  </a:cubicBezTo>
                  <a:cubicBezTo>
                    <a:pt x="665" y="163"/>
                    <a:pt x="665" y="163"/>
                    <a:pt x="665" y="163"/>
                  </a:cubicBezTo>
                  <a:cubicBezTo>
                    <a:pt x="664" y="164"/>
                    <a:pt x="664" y="164"/>
                    <a:pt x="664" y="164"/>
                  </a:cubicBezTo>
                  <a:cubicBezTo>
                    <a:pt x="664" y="164"/>
                    <a:pt x="663" y="164"/>
                    <a:pt x="663" y="165"/>
                  </a:cubicBezTo>
                  <a:cubicBezTo>
                    <a:pt x="662" y="165"/>
                    <a:pt x="662" y="165"/>
                    <a:pt x="662" y="165"/>
                  </a:cubicBezTo>
                  <a:cubicBezTo>
                    <a:pt x="662" y="165"/>
                    <a:pt x="662" y="165"/>
                    <a:pt x="662" y="165"/>
                  </a:cubicBezTo>
                  <a:cubicBezTo>
                    <a:pt x="661" y="166"/>
                    <a:pt x="661" y="166"/>
                    <a:pt x="661" y="166"/>
                  </a:cubicBezTo>
                  <a:cubicBezTo>
                    <a:pt x="660" y="167"/>
                    <a:pt x="660" y="167"/>
                    <a:pt x="660" y="167"/>
                  </a:cubicBezTo>
                  <a:cubicBezTo>
                    <a:pt x="660" y="167"/>
                    <a:pt x="660" y="167"/>
                    <a:pt x="660" y="167"/>
                  </a:cubicBezTo>
                  <a:cubicBezTo>
                    <a:pt x="659" y="168"/>
                    <a:pt x="659" y="168"/>
                    <a:pt x="659" y="168"/>
                  </a:cubicBezTo>
                  <a:cubicBezTo>
                    <a:pt x="659" y="168"/>
                    <a:pt x="659" y="168"/>
                    <a:pt x="659" y="168"/>
                  </a:cubicBezTo>
                  <a:cubicBezTo>
                    <a:pt x="659" y="168"/>
                    <a:pt x="659" y="168"/>
                    <a:pt x="659" y="168"/>
                  </a:cubicBezTo>
                  <a:cubicBezTo>
                    <a:pt x="658" y="169"/>
                    <a:pt x="658" y="169"/>
                    <a:pt x="658" y="169"/>
                  </a:cubicBezTo>
                  <a:cubicBezTo>
                    <a:pt x="658" y="169"/>
                    <a:pt x="658" y="169"/>
                    <a:pt x="658" y="169"/>
                  </a:cubicBezTo>
                  <a:cubicBezTo>
                    <a:pt x="658" y="169"/>
                    <a:pt x="658" y="169"/>
                    <a:pt x="658" y="169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6" y="171"/>
                    <a:pt x="656" y="171"/>
                    <a:pt x="656" y="171"/>
                  </a:cubicBezTo>
                  <a:cubicBezTo>
                    <a:pt x="656" y="171"/>
                    <a:pt x="656" y="171"/>
                    <a:pt x="656" y="171"/>
                  </a:cubicBezTo>
                  <a:cubicBezTo>
                    <a:pt x="656" y="171"/>
                    <a:pt x="656" y="171"/>
                    <a:pt x="656" y="171"/>
                  </a:cubicBezTo>
                  <a:cubicBezTo>
                    <a:pt x="656" y="172"/>
                    <a:pt x="656" y="172"/>
                    <a:pt x="656" y="172"/>
                  </a:cubicBezTo>
                  <a:cubicBezTo>
                    <a:pt x="655" y="172"/>
                    <a:pt x="655" y="172"/>
                    <a:pt x="655" y="172"/>
                  </a:cubicBezTo>
                  <a:cubicBezTo>
                    <a:pt x="655" y="172"/>
                    <a:pt x="655" y="172"/>
                    <a:pt x="655" y="172"/>
                  </a:cubicBezTo>
                  <a:cubicBezTo>
                    <a:pt x="655" y="172"/>
                    <a:pt x="655" y="172"/>
                    <a:pt x="655" y="172"/>
                  </a:cubicBezTo>
                  <a:cubicBezTo>
                    <a:pt x="655" y="173"/>
                    <a:pt x="655" y="173"/>
                    <a:pt x="655" y="173"/>
                  </a:cubicBezTo>
                  <a:cubicBezTo>
                    <a:pt x="655" y="173"/>
                    <a:pt x="655" y="173"/>
                    <a:pt x="655" y="173"/>
                  </a:cubicBezTo>
                  <a:cubicBezTo>
                    <a:pt x="655" y="174"/>
                    <a:pt x="655" y="174"/>
                    <a:pt x="655" y="174"/>
                  </a:cubicBezTo>
                  <a:cubicBezTo>
                    <a:pt x="655" y="174"/>
                    <a:pt x="655" y="174"/>
                    <a:pt x="655" y="174"/>
                  </a:cubicBezTo>
                  <a:cubicBezTo>
                    <a:pt x="655" y="174"/>
                    <a:pt x="655" y="174"/>
                    <a:pt x="655" y="174"/>
                  </a:cubicBezTo>
                  <a:cubicBezTo>
                    <a:pt x="654" y="175"/>
                    <a:pt x="654" y="175"/>
                    <a:pt x="654" y="175"/>
                  </a:cubicBezTo>
                  <a:cubicBezTo>
                    <a:pt x="654" y="175"/>
                    <a:pt x="654" y="175"/>
                    <a:pt x="654" y="175"/>
                  </a:cubicBezTo>
                  <a:cubicBezTo>
                    <a:pt x="654" y="176"/>
                    <a:pt x="654" y="176"/>
                    <a:pt x="654" y="176"/>
                  </a:cubicBezTo>
                  <a:cubicBezTo>
                    <a:pt x="650" y="205"/>
                    <a:pt x="646" y="234"/>
                    <a:pt x="642" y="264"/>
                  </a:cubicBezTo>
                  <a:cubicBezTo>
                    <a:pt x="640" y="264"/>
                    <a:pt x="637" y="264"/>
                    <a:pt x="635" y="264"/>
                  </a:cubicBezTo>
                  <a:cubicBezTo>
                    <a:pt x="634" y="264"/>
                    <a:pt x="634" y="264"/>
                    <a:pt x="634" y="264"/>
                  </a:cubicBezTo>
                  <a:cubicBezTo>
                    <a:pt x="629" y="264"/>
                    <a:pt x="623" y="264"/>
                    <a:pt x="618" y="265"/>
                  </a:cubicBezTo>
                  <a:cubicBezTo>
                    <a:pt x="617" y="265"/>
                    <a:pt x="617" y="265"/>
                    <a:pt x="617" y="265"/>
                  </a:cubicBezTo>
                  <a:cubicBezTo>
                    <a:pt x="611" y="265"/>
                    <a:pt x="606" y="265"/>
                    <a:pt x="600" y="266"/>
                  </a:cubicBezTo>
                  <a:cubicBezTo>
                    <a:pt x="598" y="266"/>
                    <a:pt x="595" y="266"/>
                    <a:pt x="593" y="266"/>
                  </a:cubicBezTo>
                  <a:cubicBezTo>
                    <a:pt x="592" y="266"/>
                    <a:pt x="592" y="266"/>
                    <a:pt x="591" y="266"/>
                  </a:cubicBezTo>
                  <a:cubicBezTo>
                    <a:pt x="589" y="266"/>
                    <a:pt x="588" y="266"/>
                    <a:pt x="586" y="266"/>
                  </a:cubicBezTo>
                  <a:cubicBezTo>
                    <a:pt x="584" y="266"/>
                    <a:pt x="582" y="266"/>
                    <a:pt x="580" y="266"/>
                  </a:cubicBezTo>
                  <a:cubicBezTo>
                    <a:pt x="579" y="266"/>
                    <a:pt x="578" y="266"/>
                    <a:pt x="577" y="266"/>
                  </a:cubicBezTo>
                  <a:cubicBezTo>
                    <a:pt x="575" y="267"/>
                    <a:pt x="572" y="267"/>
                    <a:pt x="570" y="267"/>
                  </a:cubicBezTo>
                  <a:cubicBezTo>
                    <a:pt x="569" y="267"/>
                    <a:pt x="568" y="267"/>
                    <a:pt x="567" y="267"/>
                  </a:cubicBezTo>
                  <a:cubicBezTo>
                    <a:pt x="550" y="268"/>
                    <a:pt x="534" y="268"/>
                    <a:pt x="520" y="269"/>
                  </a:cubicBezTo>
                  <a:cubicBezTo>
                    <a:pt x="519" y="269"/>
                    <a:pt x="519" y="269"/>
                    <a:pt x="519" y="269"/>
                  </a:cubicBezTo>
                  <a:cubicBezTo>
                    <a:pt x="517" y="269"/>
                    <a:pt x="514" y="269"/>
                    <a:pt x="512" y="269"/>
                  </a:cubicBezTo>
                  <a:cubicBezTo>
                    <a:pt x="511" y="269"/>
                    <a:pt x="511" y="269"/>
                    <a:pt x="511" y="269"/>
                  </a:cubicBezTo>
                  <a:cubicBezTo>
                    <a:pt x="506" y="269"/>
                    <a:pt x="501" y="269"/>
                    <a:pt x="496" y="269"/>
                  </a:cubicBezTo>
                  <a:cubicBezTo>
                    <a:pt x="492" y="270"/>
                    <a:pt x="488" y="270"/>
                    <a:pt x="484" y="270"/>
                  </a:cubicBezTo>
                  <a:cubicBezTo>
                    <a:pt x="472" y="270"/>
                    <a:pt x="464" y="270"/>
                    <a:pt x="462" y="270"/>
                  </a:cubicBezTo>
                  <a:cubicBezTo>
                    <a:pt x="462" y="270"/>
                    <a:pt x="462" y="270"/>
                    <a:pt x="462" y="270"/>
                  </a:cubicBezTo>
                  <a:cubicBezTo>
                    <a:pt x="462" y="270"/>
                    <a:pt x="462" y="270"/>
                    <a:pt x="462" y="270"/>
                  </a:cubicBezTo>
                  <a:cubicBezTo>
                    <a:pt x="462" y="271"/>
                    <a:pt x="462" y="271"/>
                    <a:pt x="462" y="271"/>
                  </a:cubicBezTo>
                  <a:cubicBezTo>
                    <a:pt x="461" y="271"/>
                    <a:pt x="461" y="271"/>
                    <a:pt x="461" y="271"/>
                  </a:cubicBezTo>
                  <a:cubicBezTo>
                    <a:pt x="461" y="271"/>
                    <a:pt x="461" y="271"/>
                    <a:pt x="461" y="271"/>
                  </a:cubicBezTo>
                  <a:cubicBezTo>
                    <a:pt x="460" y="271"/>
                    <a:pt x="460" y="271"/>
                    <a:pt x="460" y="271"/>
                  </a:cubicBezTo>
                  <a:cubicBezTo>
                    <a:pt x="460" y="271"/>
                    <a:pt x="460" y="271"/>
                    <a:pt x="460" y="271"/>
                  </a:cubicBezTo>
                  <a:cubicBezTo>
                    <a:pt x="459" y="271"/>
                    <a:pt x="459" y="271"/>
                    <a:pt x="458" y="271"/>
                  </a:cubicBezTo>
                  <a:cubicBezTo>
                    <a:pt x="458" y="271"/>
                    <a:pt x="458" y="271"/>
                    <a:pt x="458" y="271"/>
                  </a:cubicBezTo>
                  <a:cubicBezTo>
                    <a:pt x="457" y="271"/>
                    <a:pt x="457" y="271"/>
                    <a:pt x="456" y="271"/>
                  </a:cubicBezTo>
                  <a:cubicBezTo>
                    <a:pt x="456" y="271"/>
                    <a:pt x="456" y="271"/>
                    <a:pt x="456" y="271"/>
                  </a:cubicBezTo>
                  <a:cubicBezTo>
                    <a:pt x="455" y="271"/>
                    <a:pt x="454" y="271"/>
                    <a:pt x="453" y="271"/>
                  </a:cubicBezTo>
                  <a:cubicBezTo>
                    <a:pt x="453" y="271"/>
                    <a:pt x="453" y="271"/>
                    <a:pt x="453" y="271"/>
                  </a:cubicBezTo>
                  <a:cubicBezTo>
                    <a:pt x="453" y="271"/>
                    <a:pt x="452" y="271"/>
                    <a:pt x="451" y="271"/>
                  </a:cubicBezTo>
                  <a:cubicBezTo>
                    <a:pt x="450" y="271"/>
                    <a:pt x="450" y="271"/>
                    <a:pt x="450" y="271"/>
                  </a:cubicBezTo>
                  <a:cubicBezTo>
                    <a:pt x="449" y="271"/>
                    <a:pt x="448" y="272"/>
                    <a:pt x="447" y="272"/>
                  </a:cubicBezTo>
                  <a:cubicBezTo>
                    <a:pt x="446" y="272"/>
                    <a:pt x="445" y="272"/>
                    <a:pt x="444" y="272"/>
                  </a:cubicBezTo>
                  <a:cubicBezTo>
                    <a:pt x="444" y="272"/>
                    <a:pt x="444" y="272"/>
                    <a:pt x="444" y="272"/>
                  </a:cubicBezTo>
                  <a:cubicBezTo>
                    <a:pt x="442" y="271"/>
                    <a:pt x="441" y="271"/>
                    <a:pt x="440" y="271"/>
                  </a:cubicBezTo>
                  <a:cubicBezTo>
                    <a:pt x="440" y="271"/>
                    <a:pt x="440" y="271"/>
                    <a:pt x="440" y="271"/>
                  </a:cubicBezTo>
                  <a:cubicBezTo>
                    <a:pt x="438" y="271"/>
                    <a:pt x="437" y="271"/>
                    <a:pt x="436" y="271"/>
                  </a:cubicBezTo>
                  <a:cubicBezTo>
                    <a:pt x="436" y="271"/>
                    <a:pt x="436" y="271"/>
                    <a:pt x="436" y="271"/>
                  </a:cubicBezTo>
                  <a:cubicBezTo>
                    <a:pt x="434" y="271"/>
                    <a:pt x="433" y="271"/>
                    <a:pt x="432" y="271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0" y="271"/>
                    <a:pt x="429" y="270"/>
                    <a:pt x="427" y="270"/>
                  </a:cubicBezTo>
                  <a:cubicBezTo>
                    <a:pt x="427" y="270"/>
                    <a:pt x="427" y="270"/>
                    <a:pt x="427" y="270"/>
                  </a:cubicBezTo>
                  <a:cubicBezTo>
                    <a:pt x="426" y="270"/>
                    <a:pt x="424" y="270"/>
                    <a:pt x="423" y="269"/>
                  </a:cubicBezTo>
                  <a:cubicBezTo>
                    <a:pt x="423" y="269"/>
                    <a:pt x="423" y="269"/>
                    <a:pt x="423" y="269"/>
                  </a:cubicBezTo>
                  <a:cubicBezTo>
                    <a:pt x="419" y="269"/>
                    <a:pt x="416" y="268"/>
                    <a:pt x="413" y="267"/>
                  </a:cubicBezTo>
                  <a:cubicBezTo>
                    <a:pt x="413" y="267"/>
                    <a:pt x="413" y="267"/>
                    <a:pt x="413" y="267"/>
                  </a:cubicBezTo>
                  <a:cubicBezTo>
                    <a:pt x="412" y="267"/>
                    <a:pt x="410" y="266"/>
                    <a:pt x="409" y="266"/>
                  </a:cubicBezTo>
                  <a:cubicBezTo>
                    <a:pt x="408" y="266"/>
                    <a:pt x="408" y="266"/>
                    <a:pt x="407" y="265"/>
                  </a:cubicBezTo>
                  <a:cubicBezTo>
                    <a:pt x="406" y="265"/>
                    <a:pt x="405" y="265"/>
                    <a:pt x="404" y="264"/>
                  </a:cubicBezTo>
                  <a:cubicBezTo>
                    <a:pt x="404" y="264"/>
                    <a:pt x="403" y="264"/>
                    <a:pt x="402" y="264"/>
                  </a:cubicBezTo>
                  <a:cubicBezTo>
                    <a:pt x="401" y="263"/>
                    <a:pt x="401" y="263"/>
                    <a:pt x="400" y="262"/>
                  </a:cubicBezTo>
                  <a:cubicBezTo>
                    <a:pt x="399" y="262"/>
                    <a:pt x="398" y="262"/>
                    <a:pt x="398" y="261"/>
                  </a:cubicBezTo>
                  <a:cubicBezTo>
                    <a:pt x="397" y="261"/>
                    <a:pt x="396" y="261"/>
                    <a:pt x="395" y="260"/>
                  </a:cubicBezTo>
                  <a:cubicBezTo>
                    <a:pt x="395" y="260"/>
                    <a:pt x="394" y="260"/>
                    <a:pt x="393" y="259"/>
                  </a:cubicBezTo>
                  <a:cubicBezTo>
                    <a:pt x="392" y="259"/>
                    <a:pt x="392" y="258"/>
                    <a:pt x="391" y="258"/>
                  </a:cubicBezTo>
                  <a:cubicBezTo>
                    <a:pt x="390" y="257"/>
                    <a:pt x="390" y="257"/>
                    <a:pt x="389" y="257"/>
                  </a:cubicBezTo>
                  <a:cubicBezTo>
                    <a:pt x="388" y="256"/>
                    <a:pt x="387" y="255"/>
                    <a:pt x="386" y="255"/>
                  </a:cubicBezTo>
                  <a:cubicBezTo>
                    <a:pt x="386" y="254"/>
                    <a:pt x="385" y="254"/>
                    <a:pt x="385" y="254"/>
                  </a:cubicBezTo>
                  <a:cubicBezTo>
                    <a:pt x="384" y="253"/>
                    <a:pt x="383" y="252"/>
                    <a:pt x="382" y="252"/>
                  </a:cubicBezTo>
                  <a:cubicBezTo>
                    <a:pt x="381" y="251"/>
                    <a:pt x="381" y="251"/>
                    <a:pt x="381" y="250"/>
                  </a:cubicBezTo>
                  <a:cubicBezTo>
                    <a:pt x="379" y="249"/>
                    <a:pt x="378" y="248"/>
                    <a:pt x="377" y="247"/>
                  </a:cubicBezTo>
                  <a:cubicBezTo>
                    <a:pt x="373" y="243"/>
                    <a:pt x="369" y="239"/>
                    <a:pt x="365" y="235"/>
                  </a:cubicBezTo>
                  <a:cubicBezTo>
                    <a:pt x="363" y="233"/>
                    <a:pt x="362" y="232"/>
                    <a:pt x="360" y="230"/>
                  </a:cubicBezTo>
                  <a:cubicBezTo>
                    <a:pt x="358" y="227"/>
                    <a:pt x="355" y="225"/>
                    <a:pt x="353" y="222"/>
                  </a:cubicBezTo>
                  <a:cubicBezTo>
                    <a:pt x="353" y="221"/>
                    <a:pt x="352" y="221"/>
                    <a:pt x="352" y="221"/>
                  </a:cubicBezTo>
                  <a:cubicBezTo>
                    <a:pt x="351" y="220"/>
                    <a:pt x="350" y="218"/>
                    <a:pt x="349" y="217"/>
                  </a:cubicBezTo>
                  <a:cubicBezTo>
                    <a:pt x="348" y="216"/>
                    <a:pt x="347" y="216"/>
                    <a:pt x="346" y="215"/>
                  </a:cubicBezTo>
                  <a:cubicBezTo>
                    <a:pt x="345" y="213"/>
                    <a:pt x="344" y="212"/>
                    <a:pt x="343" y="211"/>
                  </a:cubicBezTo>
                  <a:cubicBezTo>
                    <a:pt x="342" y="210"/>
                    <a:pt x="342" y="209"/>
                    <a:pt x="341" y="209"/>
                  </a:cubicBezTo>
                  <a:cubicBezTo>
                    <a:pt x="340" y="208"/>
                    <a:pt x="339" y="206"/>
                    <a:pt x="337" y="205"/>
                  </a:cubicBezTo>
                  <a:cubicBezTo>
                    <a:pt x="337" y="204"/>
                    <a:pt x="336" y="204"/>
                    <a:pt x="335" y="203"/>
                  </a:cubicBezTo>
                  <a:cubicBezTo>
                    <a:pt x="335" y="203"/>
                    <a:pt x="335" y="202"/>
                    <a:pt x="334" y="202"/>
                  </a:cubicBezTo>
                  <a:cubicBezTo>
                    <a:pt x="333" y="201"/>
                    <a:pt x="333" y="200"/>
                    <a:pt x="332" y="200"/>
                  </a:cubicBezTo>
                  <a:cubicBezTo>
                    <a:pt x="332" y="199"/>
                    <a:pt x="331" y="199"/>
                    <a:pt x="331" y="198"/>
                  </a:cubicBezTo>
                  <a:cubicBezTo>
                    <a:pt x="330" y="198"/>
                    <a:pt x="330" y="198"/>
                    <a:pt x="330" y="198"/>
                  </a:cubicBezTo>
                  <a:cubicBezTo>
                    <a:pt x="329" y="197"/>
                    <a:pt x="328" y="195"/>
                    <a:pt x="327" y="194"/>
                  </a:cubicBezTo>
                  <a:cubicBezTo>
                    <a:pt x="326" y="194"/>
                    <a:pt x="325" y="193"/>
                    <a:pt x="325" y="193"/>
                  </a:cubicBezTo>
                  <a:cubicBezTo>
                    <a:pt x="324" y="192"/>
                    <a:pt x="322" y="191"/>
                    <a:pt x="321" y="190"/>
                  </a:cubicBezTo>
                  <a:cubicBezTo>
                    <a:pt x="321" y="189"/>
                    <a:pt x="320" y="188"/>
                    <a:pt x="319" y="188"/>
                  </a:cubicBezTo>
                  <a:cubicBezTo>
                    <a:pt x="318" y="187"/>
                    <a:pt x="316" y="185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2" y="182"/>
                    <a:pt x="311" y="181"/>
                    <a:pt x="309" y="180"/>
                  </a:cubicBezTo>
                  <a:cubicBezTo>
                    <a:pt x="309" y="180"/>
                    <a:pt x="309" y="180"/>
                    <a:pt x="309" y="180"/>
                  </a:cubicBezTo>
                  <a:cubicBezTo>
                    <a:pt x="308" y="179"/>
                    <a:pt x="308" y="179"/>
                    <a:pt x="307" y="179"/>
                  </a:cubicBezTo>
                  <a:cubicBezTo>
                    <a:pt x="306" y="178"/>
                    <a:pt x="305" y="177"/>
                    <a:pt x="304" y="177"/>
                  </a:cubicBezTo>
                  <a:cubicBezTo>
                    <a:pt x="303" y="176"/>
                    <a:pt x="302" y="176"/>
                    <a:pt x="302" y="176"/>
                  </a:cubicBezTo>
                  <a:cubicBezTo>
                    <a:pt x="300" y="175"/>
                    <a:pt x="299" y="175"/>
                    <a:pt x="298" y="174"/>
                  </a:cubicBezTo>
                  <a:cubicBezTo>
                    <a:pt x="297" y="174"/>
                    <a:pt x="297" y="174"/>
                    <a:pt x="296" y="173"/>
                  </a:cubicBezTo>
                  <a:cubicBezTo>
                    <a:pt x="295" y="173"/>
                    <a:pt x="294" y="173"/>
                    <a:pt x="294" y="172"/>
                  </a:cubicBezTo>
                  <a:cubicBezTo>
                    <a:pt x="293" y="172"/>
                    <a:pt x="293" y="172"/>
                    <a:pt x="293" y="172"/>
                  </a:cubicBezTo>
                  <a:cubicBezTo>
                    <a:pt x="292" y="172"/>
                    <a:pt x="292" y="172"/>
                    <a:pt x="292" y="172"/>
                  </a:cubicBezTo>
                  <a:cubicBezTo>
                    <a:pt x="292" y="172"/>
                    <a:pt x="292" y="172"/>
                    <a:pt x="292" y="172"/>
                  </a:cubicBezTo>
                  <a:cubicBezTo>
                    <a:pt x="291" y="172"/>
                    <a:pt x="291" y="172"/>
                    <a:pt x="291" y="172"/>
                  </a:cubicBezTo>
                  <a:cubicBezTo>
                    <a:pt x="291" y="172"/>
                    <a:pt x="291" y="172"/>
                    <a:pt x="291" y="172"/>
                  </a:cubicBezTo>
                  <a:cubicBezTo>
                    <a:pt x="290" y="171"/>
                    <a:pt x="290" y="171"/>
                    <a:pt x="290" y="171"/>
                  </a:cubicBezTo>
                  <a:cubicBezTo>
                    <a:pt x="290" y="171"/>
                    <a:pt x="290" y="171"/>
                    <a:pt x="290" y="171"/>
                  </a:cubicBezTo>
                  <a:cubicBezTo>
                    <a:pt x="290" y="171"/>
                    <a:pt x="290" y="171"/>
                    <a:pt x="290" y="171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6" y="171"/>
                    <a:pt x="285" y="170"/>
                    <a:pt x="285" y="170"/>
                  </a:cubicBezTo>
                  <a:cubicBezTo>
                    <a:pt x="284" y="170"/>
                    <a:pt x="284" y="170"/>
                    <a:pt x="283" y="170"/>
                  </a:cubicBezTo>
                  <a:cubicBezTo>
                    <a:pt x="283" y="170"/>
                    <a:pt x="282" y="170"/>
                    <a:pt x="282" y="170"/>
                  </a:cubicBezTo>
                  <a:cubicBezTo>
                    <a:pt x="281" y="170"/>
                    <a:pt x="281" y="170"/>
                    <a:pt x="280" y="170"/>
                  </a:cubicBezTo>
                  <a:cubicBezTo>
                    <a:pt x="279" y="170"/>
                    <a:pt x="279" y="170"/>
                    <a:pt x="278" y="169"/>
                  </a:cubicBezTo>
                  <a:cubicBezTo>
                    <a:pt x="277" y="169"/>
                    <a:pt x="276" y="169"/>
                    <a:pt x="275" y="169"/>
                  </a:cubicBezTo>
                  <a:cubicBezTo>
                    <a:pt x="275" y="169"/>
                    <a:pt x="274" y="169"/>
                    <a:pt x="273" y="169"/>
                  </a:cubicBezTo>
                  <a:cubicBezTo>
                    <a:pt x="272" y="169"/>
                    <a:pt x="272" y="169"/>
                    <a:pt x="271" y="169"/>
                  </a:cubicBezTo>
                  <a:cubicBezTo>
                    <a:pt x="271" y="169"/>
                    <a:pt x="270" y="169"/>
                    <a:pt x="270" y="169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8" y="168"/>
                    <a:pt x="268" y="168"/>
                    <a:pt x="268" y="168"/>
                  </a:cubicBezTo>
                  <a:cubicBezTo>
                    <a:pt x="268" y="168"/>
                    <a:pt x="267" y="168"/>
                    <a:pt x="267" y="168"/>
                  </a:cubicBezTo>
                  <a:cubicBezTo>
                    <a:pt x="267" y="168"/>
                    <a:pt x="266" y="168"/>
                    <a:pt x="266" y="168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65" y="168"/>
                    <a:pt x="265" y="168"/>
                    <a:pt x="265" y="168"/>
                  </a:cubicBezTo>
                  <a:cubicBezTo>
                    <a:pt x="264" y="168"/>
                    <a:pt x="264" y="168"/>
                    <a:pt x="264" y="168"/>
                  </a:cubicBezTo>
                  <a:cubicBezTo>
                    <a:pt x="263" y="168"/>
                    <a:pt x="263" y="168"/>
                    <a:pt x="263" y="168"/>
                  </a:cubicBezTo>
                  <a:cubicBezTo>
                    <a:pt x="262" y="168"/>
                    <a:pt x="262" y="168"/>
                    <a:pt x="262" y="168"/>
                  </a:cubicBezTo>
                  <a:cubicBezTo>
                    <a:pt x="261" y="168"/>
                    <a:pt x="261" y="168"/>
                    <a:pt x="261" y="168"/>
                  </a:cubicBezTo>
                  <a:cubicBezTo>
                    <a:pt x="260" y="168"/>
                    <a:pt x="260" y="168"/>
                    <a:pt x="260" y="168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6" y="168"/>
                    <a:pt x="256" y="168"/>
                    <a:pt x="256" y="168"/>
                  </a:cubicBezTo>
                  <a:cubicBezTo>
                    <a:pt x="256" y="168"/>
                    <a:pt x="256" y="168"/>
                    <a:pt x="256" y="168"/>
                  </a:cubicBezTo>
                  <a:cubicBezTo>
                    <a:pt x="255" y="168"/>
                    <a:pt x="255" y="168"/>
                    <a:pt x="255" y="168"/>
                  </a:cubicBezTo>
                  <a:cubicBezTo>
                    <a:pt x="255" y="168"/>
                    <a:pt x="255" y="168"/>
                    <a:pt x="255" y="168"/>
                  </a:cubicBezTo>
                  <a:cubicBezTo>
                    <a:pt x="255" y="168"/>
                    <a:pt x="255" y="168"/>
                    <a:pt x="255" y="168"/>
                  </a:cubicBezTo>
                  <a:cubicBezTo>
                    <a:pt x="254" y="168"/>
                    <a:pt x="254" y="168"/>
                    <a:pt x="254" y="168"/>
                  </a:cubicBezTo>
                  <a:cubicBezTo>
                    <a:pt x="254" y="168"/>
                    <a:pt x="254" y="168"/>
                    <a:pt x="254" y="168"/>
                  </a:cubicBezTo>
                  <a:cubicBezTo>
                    <a:pt x="253" y="168"/>
                    <a:pt x="253" y="168"/>
                    <a:pt x="253" y="168"/>
                  </a:cubicBezTo>
                  <a:cubicBezTo>
                    <a:pt x="253" y="168"/>
                    <a:pt x="253" y="168"/>
                    <a:pt x="253" y="168"/>
                  </a:cubicBezTo>
                  <a:cubicBezTo>
                    <a:pt x="253" y="168"/>
                    <a:pt x="253" y="168"/>
                    <a:pt x="253" y="168"/>
                  </a:cubicBezTo>
                  <a:cubicBezTo>
                    <a:pt x="252" y="168"/>
                    <a:pt x="252" y="168"/>
                    <a:pt x="252" y="168"/>
                  </a:cubicBezTo>
                  <a:cubicBezTo>
                    <a:pt x="251" y="168"/>
                    <a:pt x="251" y="168"/>
                    <a:pt x="251" y="168"/>
                  </a:cubicBezTo>
                  <a:cubicBezTo>
                    <a:pt x="251" y="168"/>
                    <a:pt x="251" y="168"/>
                    <a:pt x="251" y="168"/>
                  </a:cubicBezTo>
                  <a:cubicBezTo>
                    <a:pt x="250" y="168"/>
                    <a:pt x="250" y="168"/>
                    <a:pt x="250" y="168"/>
                  </a:cubicBezTo>
                  <a:cubicBezTo>
                    <a:pt x="250" y="168"/>
                    <a:pt x="250" y="168"/>
                    <a:pt x="250" y="168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8" y="168"/>
                    <a:pt x="248" y="168"/>
                    <a:pt x="248" y="168"/>
                  </a:cubicBezTo>
                  <a:cubicBezTo>
                    <a:pt x="248" y="168"/>
                    <a:pt x="248" y="168"/>
                    <a:pt x="248" y="168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2" y="169"/>
                    <a:pt x="242" y="169"/>
                    <a:pt x="242" y="169"/>
                  </a:cubicBezTo>
                  <a:cubicBezTo>
                    <a:pt x="241" y="169"/>
                    <a:pt x="240" y="169"/>
                    <a:pt x="240" y="169"/>
                  </a:cubicBezTo>
                  <a:cubicBezTo>
                    <a:pt x="239" y="169"/>
                    <a:pt x="239" y="169"/>
                    <a:pt x="239" y="169"/>
                  </a:cubicBezTo>
                  <a:cubicBezTo>
                    <a:pt x="239" y="169"/>
                    <a:pt x="239" y="169"/>
                    <a:pt x="239" y="169"/>
                  </a:cubicBezTo>
                  <a:cubicBezTo>
                    <a:pt x="238" y="170"/>
                    <a:pt x="238" y="170"/>
                    <a:pt x="237" y="170"/>
                  </a:cubicBezTo>
                  <a:cubicBezTo>
                    <a:pt x="236" y="170"/>
                    <a:pt x="236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1" y="173"/>
                    <a:pt x="231" y="173"/>
                    <a:pt x="231" y="173"/>
                  </a:cubicBezTo>
                  <a:cubicBezTo>
                    <a:pt x="231" y="173"/>
                    <a:pt x="231" y="173"/>
                    <a:pt x="231" y="173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30" y="173"/>
                    <a:pt x="229" y="174"/>
                    <a:pt x="229" y="174"/>
                  </a:cubicBezTo>
                  <a:cubicBezTo>
                    <a:pt x="228" y="174"/>
                    <a:pt x="228" y="174"/>
                    <a:pt x="227" y="175"/>
                  </a:cubicBezTo>
                  <a:cubicBezTo>
                    <a:pt x="227" y="175"/>
                    <a:pt x="227" y="175"/>
                    <a:pt x="227" y="175"/>
                  </a:cubicBezTo>
                  <a:cubicBezTo>
                    <a:pt x="227" y="175"/>
                    <a:pt x="227" y="175"/>
                    <a:pt x="227" y="175"/>
                  </a:cubicBezTo>
                  <a:cubicBezTo>
                    <a:pt x="227" y="175"/>
                    <a:pt x="227" y="175"/>
                    <a:pt x="227" y="175"/>
                  </a:cubicBezTo>
                  <a:cubicBezTo>
                    <a:pt x="226" y="176"/>
                    <a:pt x="226" y="176"/>
                    <a:pt x="226" y="176"/>
                  </a:cubicBezTo>
                  <a:cubicBezTo>
                    <a:pt x="225" y="176"/>
                    <a:pt x="225" y="176"/>
                    <a:pt x="224" y="177"/>
                  </a:cubicBezTo>
                  <a:cubicBezTo>
                    <a:pt x="224" y="177"/>
                    <a:pt x="224" y="177"/>
                    <a:pt x="223" y="178"/>
                  </a:cubicBezTo>
                  <a:cubicBezTo>
                    <a:pt x="223" y="178"/>
                    <a:pt x="223" y="178"/>
                    <a:pt x="223" y="178"/>
                  </a:cubicBezTo>
                  <a:cubicBezTo>
                    <a:pt x="223" y="178"/>
                    <a:pt x="223" y="178"/>
                    <a:pt x="223" y="178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1" y="179"/>
                    <a:pt x="221" y="180"/>
                    <a:pt x="221" y="180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19" y="181"/>
                    <a:pt x="219" y="181"/>
                    <a:pt x="219" y="181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3"/>
                    <a:pt x="217" y="184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4"/>
                    <a:pt x="216" y="185"/>
                    <a:pt x="215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3" y="187"/>
                    <a:pt x="212" y="187"/>
                  </a:cubicBezTo>
                  <a:cubicBezTo>
                    <a:pt x="212" y="187"/>
                    <a:pt x="212" y="187"/>
                    <a:pt x="212" y="187"/>
                  </a:cubicBezTo>
                  <a:cubicBezTo>
                    <a:pt x="211" y="188"/>
                    <a:pt x="210" y="188"/>
                    <a:pt x="209" y="189"/>
                  </a:cubicBezTo>
                  <a:cubicBezTo>
                    <a:pt x="209" y="189"/>
                    <a:pt x="209" y="189"/>
                    <a:pt x="209" y="189"/>
                  </a:cubicBezTo>
                  <a:cubicBezTo>
                    <a:pt x="208" y="189"/>
                    <a:pt x="208" y="190"/>
                    <a:pt x="207" y="190"/>
                  </a:cubicBezTo>
                  <a:cubicBezTo>
                    <a:pt x="206" y="190"/>
                    <a:pt x="205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1" y="192"/>
                    <a:pt x="199" y="193"/>
                    <a:pt x="198" y="194"/>
                  </a:cubicBezTo>
                  <a:cubicBezTo>
                    <a:pt x="197" y="194"/>
                    <a:pt x="197" y="194"/>
                    <a:pt x="196" y="194"/>
                  </a:cubicBezTo>
                  <a:cubicBezTo>
                    <a:pt x="195" y="194"/>
                    <a:pt x="193" y="195"/>
                    <a:pt x="192" y="195"/>
                  </a:cubicBezTo>
                  <a:cubicBezTo>
                    <a:pt x="191" y="195"/>
                    <a:pt x="191" y="195"/>
                    <a:pt x="190" y="196"/>
                  </a:cubicBezTo>
                  <a:cubicBezTo>
                    <a:pt x="188" y="196"/>
                    <a:pt x="187" y="196"/>
                    <a:pt x="185" y="197"/>
                  </a:cubicBezTo>
                  <a:cubicBezTo>
                    <a:pt x="184" y="197"/>
                    <a:pt x="184" y="197"/>
                    <a:pt x="184" y="197"/>
                  </a:cubicBezTo>
                  <a:cubicBezTo>
                    <a:pt x="184" y="197"/>
                    <a:pt x="184" y="197"/>
                    <a:pt x="184" y="197"/>
                  </a:cubicBezTo>
                  <a:cubicBezTo>
                    <a:pt x="181" y="198"/>
                    <a:pt x="177" y="198"/>
                    <a:pt x="174" y="199"/>
                  </a:cubicBezTo>
                  <a:cubicBezTo>
                    <a:pt x="173" y="199"/>
                    <a:pt x="173" y="199"/>
                    <a:pt x="173" y="199"/>
                  </a:cubicBezTo>
                  <a:cubicBezTo>
                    <a:pt x="172" y="199"/>
                    <a:pt x="170" y="199"/>
                    <a:pt x="168" y="199"/>
                  </a:cubicBezTo>
                  <a:cubicBezTo>
                    <a:pt x="168" y="199"/>
                    <a:pt x="168" y="199"/>
                    <a:pt x="168" y="199"/>
                  </a:cubicBezTo>
                  <a:cubicBezTo>
                    <a:pt x="168" y="199"/>
                    <a:pt x="168" y="199"/>
                    <a:pt x="168" y="199"/>
                  </a:cubicBezTo>
                  <a:cubicBezTo>
                    <a:pt x="171" y="161"/>
                    <a:pt x="175" y="123"/>
                    <a:pt x="178" y="85"/>
                  </a:cubicBezTo>
                  <a:cubicBezTo>
                    <a:pt x="179" y="84"/>
                    <a:pt x="178" y="82"/>
                    <a:pt x="178" y="80"/>
                  </a:cubicBezTo>
                  <a:cubicBezTo>
                    <a:pt x="177" y="79"/>
                    <a:pt x="176" y="77"/>
                    <a:pt x="175" y="76"/>
                  </a:cubicBezTo>
                  <a:cubicBezTo>
                    <a:pt x="174" y="74"/>
                    <a:pt x="172" y="72"/>
                    <a:pt x="170" y="70"/>
                  </a:cubicBezTo>
                  <a:cubicBezTo>
                    <a:pt x="168" y="69"/>
                    <a:pt x="166" y="67"/>
                    <a:pt x="163" y="65"/>
                  </a:cubicBezTo>
                  <a:cubicBezTo>
                    <a:pt x="157" y="60"/>
                    <a:pt x="149" y="55"/>
                    <a:pt x="141" y="49"/>
                  </a:cubicBezTo>
                  <a:cubicBezTo>
                    <a:pt x="133" y="43"/>
                    <a:pt x="125" y="36"/>
                    <a:pt x="118" y="30"/>
                  </a:cubicBezTo>
                  <a:cubicBezTo>
                    <a:pt x="111" y="24"/>
                    <a:pt x="104" y="19"/>
                    <a:pt x="100" y="15"/>
                  </a:cubicBezTo>
                  <a:cubicBezTo>
                    <a:pt x="95" y="11"/>
                    <a:pt x="92" y="9"/>
                    <a:pt x="91" y="8"/>
                  </a:cubicBezTo>
                  <a:cubicBezTo>
                    <a:pt x="91" y="8"/>
                    <a:pt x="90" y="8"/>
                    <a:pt x="90" y="7"/>
                  </a:cubicBezTo>
                  <a:cubicBezTo>
                    <a:pt x="89" y="7"/>
                    <a:pt x="88" y="6"/>
                    <a:pt x="87" y="6"/>
                  </a:cubicBezTo>
                  <a:cubicBezTo>
                    <a:pt x="86" y="5"/>
                    <a:pt x="86" y="4"/>
                    <a:pt x="85" y="3"/>
                  </a:cubicBezTo>
                  <a:cubicBezTo>
                    <a:pt x="84" y="2"/>
                    <a:pt x="84" y="1"/>
                    <a:pt x="84" y="0"/>
                  </a:cubicBezTo>
                  <a:cubicBezTo>
                    <a:pt x="80" y="55"/>
                    <a:pt x="75" y="110"/>
                    <a:pt x="71" y="164"/>
                  </a:cubicBezTo>
                  <a:cubicBezTo>
                    <a:pt x="71" y="166"/>
                    <a:pt x="71" y="167"/>
                    <a:pt x="71" y="168"/>
                  </a:cubicBezTo>
                  <a:cubicBezTo>
                    <a:pt x="72" y="169"/>
                    <a:pt x="73" y="170"/>
                    <a:pt x="74" y="170"/>
                  </a:cubicBezTo>
                  <a:cubicBezTo>
                    <a:pt x="74" y="171"/>
                    <a:pt x="75" y="172"/>
                    <a:pt x="76" y="172"/>
                  </a:cubicBezTo>
                  <a:cubicBezTo>
                    <a:pt x="77" y="173"/>
                    <a:pt x="77" y="173"/>
                    <a:pt x="77" y="173"/>
                  </a:cubicBezTo>
                  <a:cubicBezTo>
                    <a:pt x="78" y="174"/>
                    <a:pt x="81" y="176"/>
                    <a:pt x="86" y="181"/>
                  </a:cubicBezTo>
                  <a:cubicBezTo>
                    <a:pt x="90" y="185"/>
                    <a:pt x="96" y="190"/>
                    <a:pt x="102" y="196"/>
                  </a:cubicBezTo>
                  <a:cubicBezTo>
                    <a:pt x="101" y="196"/>
                    <a:pt x="100" y="195"/>
                    <a:pt x="100" y="195"/>
                  </a:cubicBezTo>
                  <a:cubicBezTo>
                    <a:pt x="99" y="195"/>
                    <a:pt x="99" y="195"/>
                    <a:pt x="99" y="195"/>
                  </a:cubicBezTo>
                  <a:cubicBezTo>
                    <a:pt x="96" y="194"/>
                    <a:pt x="92" y="194"/>
                    <a:pt x="89" y="193"/>
                  </a:cubicBezTo>
                  <a:cubicBezTo>
                    <a:pt x="89" y="193"/>
                    <a:pt x="89" y="193"/>
                    <a:pt x="89" y="193"/>
                  </a:cubicBezTo>
                  <a:cubicBezTo>
                    <a:pt x="85" y="192"/>
                    <a:pt x="82" y="191"/>
                    <a:pt x="78" y="190"/>
                  </a:cubicBezTo>
                  <a:cubicBezTo>
                    <a:pt x="78" y="190"/>
                    <a:pt x="78" y="190"/>
                    <a:pt x="78" y="190"/>
                  </a:cubicBezTo>
                  <a:cubicBezTo>
                    <a:pt x="74" y="189"/>
                    <a:pt x="71" y="187"/>
                    <a:pt x="67" y="186"/>
                  </a:cubicBezTo>
                  <a:cubicBezTo>
                    <a:pt x="58" y="183"/>
                    <a:pt x="49" y="179"/>
                    <a:pt x="42" y="175"/>
                  </a:cubicBezTo>
                  <a:cubicBezTo>
                    <a:pt x="36" y="171"/>
                    <a:pt x="30" y="166"/>
                    <a:pt x="26" y="162"/>
                  </a:cubicBezTo>
                  <a:cubicBezTo>
                    <a:pt x="21" y="158"/>
                    <a:pt x="18" y="153"/>
                    <a:pt x="16" y="149"/>
                  </a:cubicBezTo>
                  <a:cubicBezTo>
                    <a:pt x="14" y="144"/>
                    <a:pt x="13" y="140"/>
                    <a:pt x="14" y="136"/>
                  </a:cubicBezTo>
                  <a:cubicBezTo>
                    <a:pt x="9" y="194"/>
                    <a:pt x="5" y="252"/>
                    <a:pt x="0" y="310"/>
                  </a:cubicBezTo>
                  <a:cubicBezTo>
                    <a:pt x="0" y="315"/>
                    <a:pt x="1" y="320"/>
                    <a:pt x="3" y="324"/>
                  </a:cubicBezTo>
                  <a:cubicBezTo>
                    <a:pt x="5" y="329"/>
                    <a:pt x="8" y="334"/>
                    <a:pt x="12" y="338"/>
                  </a:cubicBezTo>
                  <a:cubicBezTo>
                    <a:pt x="15" y="342"/>
                    <a:pt x="20" y="346"/>
                    <a:pt x="25" y="350"/>
                  </a:cubicBezTo>
                  <a:cubicBezTo>
                    <a:pt x="21" y="399"/>
                    <a:pt x="17" y="449"/>
                    <a:pt x="13" y="499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7"/>
                    <a:pt x="14" y="497"/>
                    <a:pt x="14" y="496"/>
                  </a:cubicBezTo>
                  <a:cubicBezTo>
                    <a:pt x="14" y="496"/>
                    <a:pt x="14" y="495"/>
                    <a:pt x="14" y="494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14" y="493"/>
                    <a:pt x="14" y="493"/>
                    <a:pt x="14" y="493"/>
                  </a:cubicBezTo>
                  <a:cubicBezTo>
                    <a:pt x="14" y="493"/>
                    <a:pt x="14" y="493"/>
                    <a:pt x="14" y="493"/>
                  </a:cubicBezTo>
                  <a:cubicBezTo>
                    <a:pt x="14" y="493"/>
                    <a:pt x="14" y="493"/>
                    <a:pt x="14" y="493"/>
                  </a:cubicBezTo>
                  <a:cubicBezTo>
                    <a:pt x="14" y="492"/>
                    <a:pt x="14" y="492"/>
                    <a:pt x="14" y="491"/>
                  </a:cubicBezTo>
                  <a:cubicBezTo>
                    <a:pt x="14" y="490"/>
                    <a:pt x="14" y="490"/>
                    <a:pt x="14" y="489"/>
                  </a:cubicBezTo>
                  <a:cubicBezTo>
                    <a:pt x="15" y="488"/>
                    <a:pt x="15" y="488"/>
                    <a:pt x="15" y="488"/>
                  </a:cubicBezTo>
                  <a:cubicBezTo>
                    <a:pt x="15" y="488"/>
                    <a:pt x="15" y="488"/>
                    <a:pt x="15" y="488"/>
                  </a:cubicBezTo>
                  <a:cubicBezTo>
                    <a:pt x="15" y="488"/>
                    <a:pt x="15" y="488"/>
                    <a:pt x="15" y="488"/>
                  </a:cubicBezTo>
                  <a:cubicBezTo>
                    <a:pt x="15" y="486"/>
                    <a:pt x="15" y="485"/>
                    <a:pt x="15" y="484"/>
                  </a:cubicBezTo>
                  <a:cubicBezTo>
                    <a:pt x="15" y="484"/>
                    <a:pt x="15" y="483"/>
                    <a:pt x="15" y="483"/>
                  </a:cubicBezTo>
                  <a:cubicBezTo>
                    <a:pt x="15" y="483"/>
                    <a:pt x="15" y="483"/>
                    <a:pt x="15" y="483"/>
                  </a:cubicBezTo>
                  <a:cubicBezTo>
                    <a:pt x="15" y="482"/>
                    <a:pt x="15" y="482"/>
                    <a:pt x="15" y="482"/>
                  </a:cubicBezTo>
                  <a:cubicBezTo>
                    <a:pt x="15" y="482"/>
                    <a:pt x="15" y="481"/>
                    <a:pt x="15" y="480"/>
                  </a:cubicBezTo>
                  <a:cubicBezTo>
                    <a:pt x="15" y="479"/>
                    <a:pt x="16" y="478"/>
                    <a:pt x="16" y="477"/>
                  </a:cubicBezTo>
                  <a:cubicBezTo>
                    <a:pt x="19" y="434"/>
                    <a:pt x="22" y="392"/>
                    <a:pt x="26" y="350"/>
                  </a:cubicBezTo>
                  <a:cubicBezTo>
                    <a:pt x="27" y="351"/>
                    <a:pt x="27" y="351"/>
                    <a:pt x="28" y="352"/>
                  </a:cubicBezTo>
                  <a:cubicBezTo>
                    <a:pt x="35" y="356"/>
                    <a:pt x="43" y="361"/>
                    <a:pt x="53" y="364"/>
                  </a:cubicBezTo>
                  <a:cubicBezTo>
                    <a:pt x="53" y="365"/>
                    <a:pt x="54" y="365"/>
                    <a:pt x="54" y="365"/>
                  </a:cubicBezTo>
                  <a:cubicBezTo>
                    <a:pt x="55" y="365"/>
                    <a:pt x="55" y="365"/>
                    <a:pt x="56" y="366"/>
                  </a:cubicBezTo>
                  <a:cubicBezTo>
                    <a:pt x="56" y="366"/>
                    <a:pt x="57" y="366"/>
                    <a:pt x="57" y="366"/>
                  </a:cubicBezTo>
                  <a:cubicBezTo>
                    <a:pt x="58" y="366"/>
                    <a:pt x="58" y="367"/>
                    <a:pt x="59" y="367"/>
                  </a:cubicBezTo>
                  <a:cubicBezTo>
                    <a:pt x="60" y="367"/>
                    <a:pt x="61" y="367"/>
                    <a:pt x="62" y="368"/>
                  </a:cubicBezTo>
                  <a:cubicBezTo>
                    <a:pt x="62" y="368"/>
                    <a:pt x="63" y="368"/>
                    <a:pt x="63" y="368"/>
                  </a:cubicBezTo>
                  <a:cubicBezTo>
                    <a:pt x="63" y="368"/>
                    <a:pt x="63" y="368"/>
                    <a:pt x="63" y="368"/>
                  </a:cubicBezTo>
                  <a:cubicBezTo>
                    <a:pt x="64" y="368"/>
                    <a:pt x="64" y="369"/>
                    <a:pt x="65" y="369"/>
                  </a:cubicBezTo>
                  <a:cubicBezTo>
                    <a:pt x="66" y="369"/>
                    <a:pt x="67" y="369"/>
                    <a:pt x="68" y="370"/>
                  </a:cubicBezTo>
                  <a:cubicBezTo>
                    <a:pt x="69" y="370"/>
                    <a:pt x="70" y="370"/>
                    <a:pt x="71" y="371"/>
                  </a:cubicBezTo>
                  <a:cubicBezTo>
                    <a:pt x="71" y="371"/>
                    <a:pt x="72" y="371"/>
                    <a:pt x="73" y="371"/>
                  </a:cubicBezTo>
                  <a:cubicBezTo>
                    <a:pt x="74" y="371"/>
                    <a:pt x="74" y="371"/>
                    <a:pt x="74" y="371"/>
                  </a:cubicBezTo>
                  <a:cubicBezTo>
                    <a:pt x="74" y="372"/>
                    <a:pt x="74" y="372"/>
                    <a:pt x="74" y="372"/>
                  </a:cubicBezTo>
                  <a:cubicBezTo>
                    <a:pt x="74" y="372"/>
                    <a:pt x="74" y="372"/>
                    <a:pt x="74" y="372"/>
                  </a:cubicBezTo>
                  <a:cubicBezTo>
                    <a:pt x="74" y="372"/>
                    <a:pt x="75" y="372"/>
                    <a:pt x="75" y="372"/>
                  </a:cubicBezTo>
                  <a:cubicBezTo>
                    <a:pt x="76" y="372"/>
                    <a:pt x="76" y="372"/>
                    <a:pt x="77" y="372"/>
                  </a:cubicBezTo>
                  <a:cubicBezTo>
                    <a:pt x="78" y="373"/>
                    <a:pt x="79" y="373"/>
                    <a:pt x="79" y="373"/>
                  </a:cubicBezTo>
                  <a:cubicBezTo>
                    <a:pt x="80" y="373"/>
                    <a:pt x="81" y="373"/>
                    <a:pt x="81" y="374"/>
                  </a:cubicBezTo>
                  <a:cubicBezTo>
                    <a:pt x="82" y="374"/>
                    <a:pt x="83" y="374"/>
                    <a:pt x="83" y="374"/>
                  </a:cubicBezTo>
                  <a:cubicBezTo>
                    <a:pt x="84" y="374"/>
                    <a:pt x="84" y="374"/>
                    <a:pt x="84" y="374"/>
                  </a:cubicBezTo>
                  <a:cubicBezTo>
                    <a:pt x="84" y="374"/>
                    <a:pt x="84" y="374"/>
                    <a:pt x="84" y="374"/>
                  </a:cubicBezTo>
                  <a:cubicBezTo>
                    <a:pt x="85" y="374"/>
                    <a:pt x="85" y="374"/>
                    <a:pt x="85" y="374"/>
                  </a:cubicBezTo>
                  <a:cubicBezTo>
                    <a:pt x="86" y="375"/>
                    <a:pt x="86" y="375"/>
                    <a:pt x="87" y="375"/>
                  </a:cubicBezTo>
                  <a:cubicBezTo>
                    <a:pt x="89" y="375"/>
                    <a:pt x="89" y="375"/>
                    <a:pt x="89" y="375"/>
                  </a:cubicBezTo>
                  <a:cubicBezTo>
                    <a:pt x="89" y="375"/>
                    <a:pt x="90" y="375"/>
                    <a:pt x="91" y="376"/>
                  </a:cubicBezTo>
                  <a:cubicBezTo>
                    <a:pt x="91" y="376"/>
                    <a:pt x="92" y="376"/>
                    <a:pt x="92" y="376"/>
                  </a:cubicBezTo>
                  <a:cubicBezTo>
                    <a:pt x="93" y="376"/>
                    <a:pt x="93" y="376"/>
                    <a:pt x="94" y="376"/>
                  </a:cubicBezTo>
                  <a:cubicBezTo>
                    <a:pt x="94" y="376"/>
                    <a:pt x="94" y="376"/>
                    <a:pt x="94" y="376"/>
                  </a:cubicBezTo>
                  <a:cubicBezTo>
                    <a:pt x="95" y="376"/>
                    <a:pt x="95" y="376"/>
                    <a:pt x="95" y="376"/>
                  </a:cubicBezTo>
                  <a:cubicBezTo>
                    <a:pt x="95" y="376"/>
                    <a:pt x="95" y="376"/>
                    <a:pt x="95" y="376"/>
                  </a:cubicBezTo>
                  <a:cubicBezTo>
                    <a:pt x="96" y="377"/>
                    <a:pt x="96" y="377"/>
                    <a:pt x="96" y="377"/>
                  </a:cubicBezTo>
                  <a:cubicBezTo>
                    <a:pt x="96" y="377"/>
                    <a:pt x="97" y="377"/>
                    <a:pt x="97" y="377"/>
                  </a:cubicBezTo>
                  <a:cubicBezTo>
                    <a:pt x="98" y="377"/>
                    <a:pt x="98" y="377"/>
                    <a:pt x="99" y="377"/>
                  </a:cubicBezTo>
                  <a:cubicBezTo>
                    <a:pt x="99" y="377"/>
                    <a:pt x="100" y="377"/>
                    <a:pt x="100" y="377"/>
                  </a:cubicBezTo>
                  <a:cubicBezTo>
                    <a:pt x="102" y="378"/>
                    <a:pt x="102" y="378"/>
                    <a:pt x="102" y="378"/>
                  </a:cubicBezTo>
                  <a:cubicBezTo>
                    <a:pt x="102" y="378"/>
                    <a:pt x="103" y="378"/>
                    <a:pt x="103" y="378"/>
                  </a:cubicBezTo>
                  <a:cubicBezTo>
                    <a:pt x="104" y="378"/>
                    <a:pt x="104" y="378"/>
                    <a:pt x="105" y="378"/>
                  </a:cubicBezTo>
                  <a:cubicBezTo>
                    <a:pt x="105" y="378"/>
                    <a:pt x="105" y="378"/>
                    <a:pt x="105" y="378"/>
                  </a:cubicBezTo>
                  <a:cubicBezTo>
                    <a:pt x="105" y="378"/>
                    <a:pt x="105" y="378"/>
                    <a:pt x="105" y="378"/>
                  </a:cubicBezTo>
                  <a:cubicBezTo>
                    <a:pt x="105" y="378"/>
                    <a:pt x="106" y="378"/>
                    <a:pt x="106" y="378"/>
                  </a:cubicBezTo>
                  <a:cubicBezTo>
                    <a:pt x="107" y="378"/>
                    <a:pt x="107" y="378"/>
                    <a:pt x="108" y="378"/>
                  </a:cubicBezTo>
                  <a:cubicBezTo>
                    <a:pt x="109" y="379"/>
                    <a:pt x="109" y="379"/>
                    <a:pt x="109" y="379"/>
                  </a:cubicBezTo>
                  <a:cubicBezTo>
                    <a:pt x="110" y="379"/>
                    <a:pt x="110" y="379"/>
                    <a:pt x="111" y="379"/>
                  </a:cubicBezTo>
                  <a:cubicBezTo>
                    <a:pt x="112" y="379"/>
                    <a:pt x="112" y="379"/>
                    <a:pt x="112" y="379"/>
                  </a:cubicBezTo>
                  <a:cubicBezTo>
                    <a:pt x="113" y="379"/>
                    <a:pt x="113" y="379"/>
                    <a:pt x="114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6" y="379"/>
                    <a:pt x="116" y="379"/>
                    <a:pt x="117" y="379"/>
                  </a:cubicBezTo>
                  <a:cubicBezTo>
                    <a:pt x="117" y="379"/>
                    <a:pt x="118" y="379"/>
                    <a:pt x="118" y="379"/>
                  </a:cubicBezTo>
                  <a:cubicBezTo>
                    <a:pt x="119" y="379"/>
                    <a:pt x="119" y="379"/>
                    <a:pt x="120" y="379"/>
                  </a:cubicBezTo>
                  <a:cubicBezTo>
                    <a:pt x="120" y="379"/>
                    <a:pt x="121" y="379"/>
                    <a:pt x="121" y="379"/>
                  </a:cubicBezTo>
                  <a:cubicBezTo>
                    <a:pt x="122" y="380"/>
                    <a:pt x="122" y="380"/>
                    <a:pt x="123" y="380"/>
                  </a:cubicBezTo>
                  <a:cubicBezTo>
                    <a:pt x="123" y="380"/>
                    <a:pt x="124" y="380"/>
                    <a:pt x="1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25" y="380"/>
                    <a:pt x="125" y="380"/>
                    <a:pt x="126" y="380"/>
                  </a:cubicBezTo>
                  <a:cubicBezTo>
                    <a:pt x="127" y="380"/>
                    <a:pt x="127" y="380"/>
                    <a:pt x="127" y="380"/>
                  </a:cubicBezTo>
                  <a:cubicBezTo>
                    <a:pt x="128" y="380"/>
                    <a:pt x="128" y="380"/>
                    <a:pt x="129" y="380"/>
                  </a:cubicBezTo>
                  <a:cubicBezTo>
                    <a:pt x="129" y="380"/>
                    <a:pt x="130" y="380"/>
                    <a:pt x="130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2" y="380"/>
                    <a:pt x="132" y="380"/>
                    <a:pt x="132" y="380"/>
                  </a:cubicBezTo>
                  <a:cubicBezTo>
                    <a:pt x="133" y="380"/>
                    <a:pt x="133" y="380"/>
                    <a:pt x="133" y="380"/>
                  </a:cubicBezTo>
                  <a:cubicBezTo>
                    <a:pt x="134" y="380"/>
                    <a:pt x="134" y="380"/>
                    <a:pt x="134" y="380"/>
                  </a:cubicBezTo>
                  <a:cubicBezTo>
                    <a:pt x="134" y="380"/>
                    <a:pt x="134" y="380"/>
                    <a:pt x="134" y="380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6" y="380"/>
                    <a:pt x="136" y="380"/>
                    <a:pt x="136" y="380"/>
                  </a:cubicBezTo>
                  <a:cubicBezTo>
                    <a:pt x="136" y="380"/>
                    <a:pt x="136" y="380"/>
                    <a:pt x="136" y="380"/>
                  </a:cubicBezTo>
                  <a:cubicBezTo>
                    <a:pt x="137" y="380"/>
                    <a:pt x="137" y="380"/>
                    <a:pt x="138" y="380"/>
                  </a:cubicBezTo>
                  <a:cubicBezTo>
                    <a:pt x="138" y="380"/>
                    <a:pt x="139" y="380"/>
                    <a:pt x="139" y="380"/>
                  </a:cubicBezTo>
                  <a:cubicBezTo>
                    <a:pt x="140" y="380"/>
                    <a:pt x="140" y="380"/>
                    <a:pt x="141" y="380"/>
                  </a:cubicBezTo>
                  <a:cubicBezTo>
                    <a:pt x="141" y="380"/>
                    <a:pt x="142" y="380"/>
                    <a:pt x="142" y="380"/>
                  </a:cubicBezTo>
                  <a:cubicBezTo>
                    <a:pt x="143" y="379"/>
                    <a:pt x="144" y="379"/>
                    <a:pt x="144" y="379"/>
                  </a:cubicBezTo>
                  <a:cubicBezTo>
                    <a:pt x="145" y="379"/>
                    <a:pt x="145" y="379"/>
                    <a:pt x="146" y="379"/>
                  </a:cubicBezTo>
                  <a:cubicBezTo>
                    <a:pt x="146" y="379"/>
                    <a:pt x="146" y="379"/>
                    <a:pt x="146" y="379"/>
                  </a:cubicBezTo>
                  <a:cubicBezTo>
                    <a:pt x="146" y="379"/>
                    <a:pt x="146" y="379"/>
                    <a:pt x="146" y="379"/>
                  </a:cubicBezTo>
                  <a:cubicBezTo>
                    <a:pt x="146" y="379"/>
                    <a:pt x="147" y="379"/>
                    <a:pt x="148" y="379"/>
                  </a:cubicBezTo>
                  <a:cubicBezTo>
                    <a:pt x="148" y="379"/>
                    <a:pt x="149" y="379"/>
                    <a:pt x="149" y="379"/>
                  </a:cubicBezTo>
                  <a:cubicBezTo>
                    <a:pt x="150" y="379"/>
                    <a:pt x="150" y="379"/>
                    <a:pt x="151" y="379"/>
                  </a:cubicBezTo>
                  <a:cubicBezTo>
                    <a:pt x="151" y="379"/>
                    <a:pt x="151" y="379"/>
                    <a:pt x="151" y="379"/>
                  </a:cubicBezTo>
                  <a:cubicBezTo>
                    <a:pt x="152" y="379"/>
                    <a:pt x="152" y="379"/>
                    <a:pt x="152" y="379"/>
                  </a:cubicBezTo>
                  <a:cubicBezTo>
                    <a:pt x="152" y="379"/>
                    <a:pt x="153" y="379"/>
                    <a:pt x="153" y="379"/>
                  </a:cubicBezTo>
                  <a:cubicBezTo>
                    <a:pt x="154" y="379"/>
                    <a:pt x="154" y="378"/>
                    <a:pt x="155" y="378"/>
                  </a:cubicBezTo>
                  <a:cubicBezTo>
                    <a:pt x="156" y="378"/>
                    <a:pt x="156" y="378"/>
                    <a:pt x="157" y="378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8" y="378"/>
                    <a:pt x="159" y="378"/>
                    <a:pt x="160" y="378"/>
                  </a:cubicBezTo>
                  <a:cubicBezTo>
                    <a:pt x="160" y="378"/>
                    <a:pt x="161" y="377"/>
                    <a:pt x="162" y="377"/>
                  </a:cubicBezTo>
                  <a:cubicBezTo>
                    <a:pt x="162" y="377"/>
                    <a:pt x="162" y="377"/>
                    <a:pt x="162" y="377"/>
                  </a:cubicBezTo>
                  <a:cubicBezTo>
                    <a:pt x="163" y="377"/>
                    <a:pt x="164" y="377"/>
                    <a:pt x="165" y="377"/>
                  </a:cubicBezTo>
                  <a:cubicBezTo>
                    <a:pt x="166" y="377"/>
                    <a:pt x="166" y="376"/>
                    <a:pt x="167" y="376"/>
                  </a:cubicBezTo>
                  <a:cubicBezTo>
                    <a:pt x="167" y="376"/>
                    <a:pt x="167" y="376"/>
                    <a:pt x="167" y="376"/>
                  </a:cubicBezTo>
                  <a:cubicBezTo>
                    <a:pt x="168" y="376"/>
                    <a:pt x="168" y="376"/>
                    <a:pt x="168" y="376"/>
                  </a:cubicBezTo>
                  <a:cubicBezTo>
                    <a:pt x="168" y="376"/>
                    <a:pt x="168" y="376"/>
                    <a:pt x="168" y="376"/>
                  </a:cubicBezTo>
                  <a:cubicBezTo>
                    <a:pt x="170" y="376"/>
                    <a:pt x="172" y="375"/>
                    <a:pt x="173" y="375"/>
                  </a:cubicBezTo>
                  <a:cubicBezTo>
                    <a:pt x="174" y="375"/>
                    <a:pt x="174" y="375"/>
                    <a:pt x="174" y="375"/>
                  </a:cubicBezTo>
                  <a:cubicBezTo>
                    <a:pt x="175" y="374"/>
                    <a:pt x="175" y="374"/>
                    <a:pt x="175" y="374"/>
                  </a:cubicBezTo>
                  <a:cubicBezTo>
                    <a:pt x="176" y="374"/>
                    <a:pt x="176" y="374"/>
                    <a:pt x="177" y="374"/>
                  </a:cubicBezTo>
                  <a:cubicBezTo>
                    <a:pt x="178" y="374"/>
                    <a:pt x="179" y="373"/>
                    <a:pt x="180" y="373"/>
                  </a:cubicBezTo>
                  <a:cubicBezTo>
                    <a:pt x="180" y="373"/>
                    <a:pt x="180" y="373"/>
                    <a:pt x="180" y="373"/>
                  </a:cubicBezTo>
                  <a:cubicBezTo>
                    <a:pt x="181" y="373"/>
                    <a:pt x="181" y="373"/>
                    <a:pt x="181" y="373"/>
                  </a:cubicBezTo>
                  <a:cubicBezTo>
                    <a:pt x="182" y="372"/>
                    <a:pt x="184" y="371"/>
                    <a:pt x="186" y="371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7" y="370"/>
                    <a:pt x="187" y="370"/>
                    <a:pt x="187" y="370"/>
                  </a:cubicBezTo>
                  <a:cubicBezTo>
                    <a:pt x="188" y="370"/>
                    <a:pt x="189" y="369"/>
                    <a:pt x="190" y="369"/>
                  </a:cubicBezTo>
                  <a:cubicBezTo>
                    <a:pt x="191" y="368"/>
                    <a:pt x="191" y="368"/>
                    <a:pt x="191" y="368"/>
                  </a:cubicBezTo>
                  <a:cubicBezTo>
                    <a:pt x="192" y="368"/>
                    <a:pt x="192" y="368"/>
                    <a:pt x="192" y="368"/>
                  </a:cubicBezTo>
                  <a:cubicBezTo>
                    <a:pt x="192" y="368"/>
                    <a:pt x="192" y="368"/>
                    <a:pt x="192" y="368"/>
                  </a:cubicBezTo>
                  <a:cubicBezTo>
                    <a:pt x="192" y="367"/>
                    <a:pt x="192" y="367"/>
                    <a:pt x="192" y="367"/>
                  </a:cubicBezTo>
                  <a:cubicBezTo>
                    <a:pt x="193" y="367"/>
                    <a:pt x="193" y="367"/>
                    <a:pt x="193" y="367"/>
                  </a:cubicBezTo>
                  <a:cubicBezTo>
                    <a:pt x="193" y="367"/>
                    <a:pt x="194" y="366"/>
                    <a:pt x="195" y="366"/>
                  </a:cubicBezTo>
                  <a:cubicBezTo>
                    <a:pt x="195" y="366"/>
                    <a:pt x="195" y="366"/>
                    <a:pt x="195" y="366"/>
                  </a:cubicBezTo>
                  <a:cubicBezTo>
                    <a:pt x="195" y="366"/>
                    <a:pt x="195" y="366"/>
                    <a:pt x="195" y="366"/>
                  </a:cubicBezTo>
                  <a:cubicBezTo>
                    <a:pt x="196" y="365"/>
                    <a:pt x="196" y="365"/>
                    <a:pt x="196" y="365"/>
                  </a:cubicBezTo>
                  <a:cubicBezTo>
                    <a:pt x="197" y="365"/>
                    <a:pt x="197" y="364"/>
                    <a:pt x="197" y="364"/>
                  </a:cubicBezTo>
                  <a:cubicBezTo>
                    <a:pt x="198" y="364"/>
                    <a:pt x="198" y="364"/>
                    <a:pt x="198" y="364"/>
                  </a:cubicBezTo>
                  <a:cubicBezTo>
                    <a:pt x="198" y="364"/>
                    <a:pt x="198" y="364"/>
                    <a:pt x="198" y="364"/>
                  </a:cubicBezTo>
                  <a:cubicBezTo>
                    <a:pt x="199" y="363"/>
                    <a:pt x="199" y="363"/>
                    <a:pt x="199" y="363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1" y="361"/>
                    <a:pt x="201" y="361"/>
                    <a:pt x="201" y="361"/>
                  </a:cubicBezTo>
                  <a:cubicBezTo>
                    <a:pt x="201" y="361"/>
                    <a:pt x="201" y="361"/>
                    <a:pt x="201" y="361"/>
                  </a:cubicBezTo>
                  <a:cubicBezTo>
                    <a:pt x="201" y="360"/>
                    <a:pt x="201" y="360"/>
                    <a:pt x="201" y="360"/>
                  </a:cubicBezTo>
                  <a:cubicBezTo>
                    <a:pt x="202" y="360"/>
                    <a:pt x="202" y="360"/>
                    <a:pt x="202" y="360"/>
                  </a:cubicBezTo>
                  <a:cubicBezTo>
                    <a:pt x="202" y="360"/>
                    <a:pt x="202" y="360"/>
                    <a:pt x="202" y="360"/>
                  </a:cubicBezTo>
                  <a:cubicBezTo>
                    <a:pt x="203" y="359"/>
                    <a:pt x="204" y="357"/>
                    <a:pt x="205" y="356"/>
                  </a:cubicBezTo>
                  <a:cubicBezTo>
                    <a:pt x="206" y="356"/>
                    <a:pt x="206" y="356"/>
                    <a:pt x="206" y="356"/>
                  </a:cubicBezTo>
                  <a:cubicBezTo>
                    <a:pt x="207" y="355"/>
                    <a:pt x="208" y="354"/>
                    <a:pt x="209" y="353"/>
                  </a:cubicBezTo>
                  <a:cubicBezTo>
                    <a:pt x="209" y="353"/>
                    <a:pt x="209" y="353"/>
                    <a:pt x="209" y="353"/>
                  </a:cubicBezTo>
                  <a:cubicBezTo>
                    <a:pt x="211" y="352"/>
                    <a:pt x="212" y="351"/>
                    <a:pt x="213" y="350"/>
                  </a:cubicBezTo>
                  <a:cubicBezTo>
                    <a:pt x="214" y="350"/>
                    <a:pt x="214" y="350"/>
                    <a:pt x="214" y="350"/>
                  </a:cubicBezTo>
                  <a:cubicBezTo>
                    <a:pt x="215" y="350"/>
                    <a:pt x="216" y="349"/>
                    <a:pt x="217" y="348"/>
                  </a:cubicBezTo>
                  <a:cubicBezTo>
                    <a:pt x="218" y="348"/>
                    <a:pt x="218" y="348"/>
                    <a:pt x="218" y="348"/>
                  </a:cubicBezTo>
                  <a:cubicBezTo>
                    <a:pt x="219" y="348"/>
                    <a:pt x="221" y="347"/>
                    <a:pt x="222" y="347"/>
                  </a:cubicBezTo>
                  <a:cubicBezTo>
                    <a:pt x="222" y="347"/>
                    <a:pt x="222" y="347"/>
                    <a:pt x="222" y="347"/>
                  </a:cubicBezTo>
                  <a:cubicBezTo>
                    <a:pt x="224" y="346"/>
                    <a:pt x="225" y="346"/>
                    <a:pt x="227" y="346"/>
                  </a:cubicBezTo>
                  <a:cubicBezTo>
                    <a:pt x="227" y="346"/>
                    <a:pt x="227" y="346"/>
                    <a:pt x="227" y="346"/>
                  </a:cubicBezTo>
                  <a:cubicBezTo>
                    <a:pt x="230" y="345"/>
                    <a:pt x="233" y="345"/>
                    <a:pt x="237" y="345"/>
                  </a:cubicBezTo>
                  <a:cubicBezTo>
                    <a:pt x="239" y="345"/>
                    <a:pt x="241" y="345"/>
                    <a:pt x="244" y="345"/>
                  </a:cubicBezTo>
                  <a:cubicBezTo>
                    <a:pt x="244" y="345"/>
                    <a:pt x="244" y="345"/>
                    <a:pt x="244" y="345"/>
                  </a:cubicBezTo>
                  <a:cubicBezTo>
                    <a:pt x="246" y="345"/>
                    <a:pt x="249" y="346"/>
                    <a:pt x="251" y="346"/>
                  </a:cubicBezTo>
                  <a:cubicBezTo>
                    <a:pt x="251" y="346"/>
                    <a:pt x="251" y="346"/>
                    <a:pt x="251" y="346"/>
                  </a:cubicBezTo>
                  <a:cubicBezTo>
                    <a:pt x="254" y="346"/>
                    <a:pt x="256" y="347"/>
                    <a:pt x="259" y="347"/>
                  </a:cubicBezTo>
                  <a:cubicBezTo>
                    <a:pt x="259" y="347"/>
                    <a:pt x="259" y="347"/>
                    <a:pt x="259" y="347"/>
                  </a:cubicBezTo>
                  <a:cubicBezTo>
                    <a:pt x="262" y="347"/>
                    <a:pt x="265" y="348"/>
                    <a:pt x="268" y="348"/>
                  </a:cubicBezTo>
                  <a:cubicBezTo>
                    <a:pt x="270" y="349"/>
                    <a:pt x="272" y="349"/>
                    <a:pt x="274" y="350"/>
                  </a:cubicBezTo>
                  <a:cubicBezTo>
                    <a:pt x="274" y="350"/>
                    <a:pt x="274" y="350"/>
                    <a:pt x="274" y="350"/>
                  </a:cubicBezTo>
                  <a:cubicBezTo>
                    <a:pt x="275" y="350"/>
                    <a:pt x="276" y="351"/>
                    <a:pt x="277" y="351"/>
                  </a:cubicBezTo>
                  <a:cubicBezTo>
                    <a:pt x="278" y="351"/>
                    <a:pt x="279" y="352"/>
                    <a:pt x="280" y="352"/>
                  </a:cubicBezTo>
                  <a:cubicBezTo>
                    <a:pt x="281" y="353"/>
                    <a:pt x="282" y="353"/>
                    <a:pt x="283" y="354"/>
                  </a:cubicBezTo>
                  <a:cubicBezTo>
                    <a:pt x="284" y="354"/>
                    <a:pt x="284" y="354"/>
                    <a:pt x="285" y="355"/>
                  </a:cubicBezTo>
                  <a:cubicBezTo>
                    <a:pt x="286" y="356"/>
                    <a:pt x="287" y="356"/>
                    <a:pt x="289" y="357"/>
                  </a:cubicBezTo>
                  <a:cubicBezTo>
                    <a:pt x="289" y="358"/>
                    <a:pt x="290" y="358"/>
                    <a:pt x="290" y="358"/>
                  </a:cubicBezTo>
                  <a:cubicBezTo>
                    <a:pt x="292" y="360"/>
                    <a:pt x="294" y="361"/>
                    <a:pt x="295" y="36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97" y="364"/>
                    <a:pt x="299" y="365"/>
                    <a:pt x="300" y="367"/>
                  </a:cubicBezTo>
                  <a:cubicBezTo>
                    <a:pt x="301" y="367"/>
                    <a:pt x="301" y="368"/>
                    <a:pt x="302" y="368"/>
                  </a:cubicBezTo>
                  <a:cubicBezTo>
                    <a:pt x="303" y="369"/>
                    <a:pt x="304" y="371"/>
                    <a:pt x="306" y="372"/>
                  </a:cubicBezTo>
                  <a:cubicBezTo>
                    <a:pt x="306" y="373"/>
                    <a:pt x="307" y="373"/>
                    <a:pt x="308" y="374"/>
                  </a:cubicBezTo>
                  <a:cubicBezTo>
                    <a:pt x="309" y="375"/>
                    <a:pt x="310" y="376"/>
                    <a:pt x="311" y="377"/>
                  </a:cubicBezTo>
                  <a:cubicBezTo>
                    <a:pt x="311" y="378"/>
                    <a:pt x="312" y="379"/>
                    <a:pt x="313" y="380"/>
                  </a:cubicBezTo>
                  <a:cubicBezTo>
                    <a:pt x="314" y="381"/>
                    <a:pt x="315" y="382"/>
                    <a:pt x="316" y="383"/>
                  </a:cubicBezTo>
                  <a:cubicBezTo>
                    <a:pt x="317" y="384"/>
                    <a:pt x="317" y="385"/>
                    <a:pt x="318" y="386"/>
                  </a:cubicBezTo>
                  <a:cubicBezTo>
                    <a:pt x="319" y="387"/>
                    <a:pt x="320" y="388"/>
                    <a:pt x="321" y="389"/>
                  </a:cubicBezTo>
                  <a:cubicBezTo>
                    <a:pt x="322" y="390"/>
                    <a:pt x="323" y="391"/>
                    <a:pt x="324" y="392"/>
                  </a:cubicBezTo>
                  <a:cubicBezTo>
                    <a:pt x="325" y="393"/>
                    <a:pt x="326" y="394"/>
                    <a:pt x="327" y="396"/>
                  </a:cubicBezTo>
                  <a:cubicBezTo>
                    <a:pt x="327" y="396"/>
                    <a:pt x="328" y="397"/>
                    <a:pt x="329" y="398"/>
                  </a:cubicBezTo>
                  <a:cubicBezTo>
                    <a:pt x="330" y="400"/>
                    <a:pt x="331" y="401"/>
                    <a:pt x="333" y="4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058E5"/>
                </a:gs>
                <a:gs pos="100000">
                  <a:srgbClr val="6C8DEA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  <a:effectLst>
              <a:reflection blurRad="6350" stA="16000" endPos="35000" dist="38100" dir="5400000" sy="-100000" algn="bl" rotWithShape="0"/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3F67FEA5-EB48-29FE-F248-E6E8EBBC665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81423" y="3449662"/>
              <a:ext cx="1719262" cy="536575"/>
            </a:xfrm>
            <a:custGeom>
              <a:avLst/>
              <a:gdLst>
                <a:gd name="T0" fmla="*/ 400 w 1162"/>
                <a:gd name="T1" fmla="*/ 357 h 362"/>
                <a:gd name="T2" fmla="*/ 440 w 1162"/>
                <a:gd name="T3" fmla="*/ 361 h 362"/>
                <a:gd name="T4" fmla="*/ 449 w 1162"/>
                <a:gd name="T5" fmla="*/ 360 h 362"/>
                <a:gd name="T6" fmla="*/ 641 w 1162"/>
                <a:gd name="T7" fmla="*/ 353 h 362"/>
                <a:gd name="T8" fmla="*/ 744 w 1162"/>
                <a:gd name="T9" fmla="*/ 321 h 362"/>
                <a:gd name="T10" fmla="*/ 641 w 1162"/>
                <a:gd name="T11" fmla="*/ 266 h 362"/>
                <a:gd name="T12" fmla="*/ 749 w 1162"/>
                <a:gd name="T13" fmla="*/ 230 h 362"/>
                <a:gd name="T14" fmla="*/ 752 w 1162"/>
                <a:gd name="T15" fmla="*/ 230 h 362"/>
                <a:gd name="T16" fmla="*/ 834 w 1162"/>
                <a:gd name="T17" fmla="*/ 243 h 362"/>
                <a:gd name="T18" fmla="*/ 894 w 1162"/>
                <a:gd name="T19" fmla="*/ 291 h 362"/>
                <a:gd name="T20" fmla="*/ 984 w 1162"/>
                <a:gd name="T21" fmla="*/ 317 h 362"/>
                <a:gd name="T22" fmla="*/ 996 w 1162"/>
                <a:gd name="T23" fmla="*/ 318 h 362"/>
                <a:gd name="T24" fmla="*/ 1103 w 1162"/>
                <a:gd name="T25" fmla="*/ 300 h 362"/>
                <a:gd name="T26" fmla="*/ 797 w 1162"/>
                <a:gd name="T27" fmla="*/ 1 h 362"/>
                <a:gd name="T28" fmla="*/ 759 w 1162"/>
                <a:gd name="T29" fmla="*/ 0 h 362"/>
                <a:gd name="T30" fmla="*/ 706 w 1162"/>
                <a:gd name="T31" fmla="*/ 1 h 362"/>
                <a:gd name="T32" fmla="*/ 560 w 1162"/>
                <a:gd name="T33" fmla="*/ 12 h 362"/>
                <a:gd name="T34" fmla="*/ 554 w 1162"/>
                <a:gd name="T35" fmla="*/ 37 h 362"/>
                <a:gd name="T36" fmla="*/ 611 w 1162"/>
                <a:gd name="T37" fmla="*/ 63 h 362"/>
                <a:gd name="T38" fmla="*/ 622 w 1162"/>
                <a:gd name="T39" fmla="*/ 91 h 362"/>
                <a:gd name="T40" fmla="*/ 551 w 1162"/>
                <a:gd name="T41" fmla="*/ 103 h 362"/>
                <a:gd name="T42" fmla="*/ 495 w 1162"/>
                <a:gd name="T43" fmla="*/ 100 h 362"/>
                <a:gd name="T44" fmla="*/ 421 w 1162"/>
                <a:gd name="T45" fmla="*/ 68 h 362"/>
                <a:gd name="T46" fmla="*/ 394 w 1162"/>
                <a:gd name="T47" fmla="*/ 36 h 362"/>
                <a:gd name="T48" fmla="*/ 352 w 1162"/>
                <a:gd name="T49" fmla="*/ 31 h 362"/>
                <a:gd name="T50" fmla="*/ 335 w 1162"/>
                <a:gd name="T51" fmla="*/ 32 h 362"/>
                <a:gd name="T52" fmla="*/ 233 w 1162"/>
                <a:gd name="T53" fmla="*/ 51 h 362"/>
                <a:gd name="T54" fmla="*/ 77 w 1162"/>
                <a:gd name="T55" fmla="*/ 83 h 362"/>
                <a:gd name="T56" fmla="*/ 78 w 1162"/>
                <a:gd name="T57" fmla="*/ 98 h 362"/>
                <a:gd name="T58" fmla="*/ 128 w 1162"/>
                <a:gd name="T59" fmla="*/ 139 h 362"/>
                <a:gd name="T60" fmla="*/ 165 w 1162"/>
                <a:gd name="T61" fmla="*/ 178 h 362"/>
                <a:gd name="T62" fmla="*/ 136 w 1162"/>
                <a:gd name="T63" fmla="*/ 191 h 362"/>
                <a:gd name="T64" fmla="*/ 125 w 1162"/>
                <a:gd name="T65" fmla="*/ 192 h 362"/>
                <a:gd name="T66" fmla="*/ 109 w 1162"/>
                <a:gd name="T67" fmla="*/ 192 h 362"/>
                <a:gd name="T68" fmla="*/ 91 w 1162"/>
                <a:gd name="T69" fmla="*/ 190 h 362"/>
                <a:gd name="T70" fmla="*/ 67 w 1162"/>
                <a:gd name="T71" fmla="*/ 191 h 362"/>
                <a:gd name="T72" fmla="*/ 33 w 1162"/>
                <a:gd name="T73" fmla="*/ 197 h 362"/>
                <a:gd name="T74" fmla="*/ 16 w 1162"/>
                <a:gd name="T75" fmla="*/ 255 h 362"/>
                <a:gd name="T76" fmla="*/ 97 w 1162"/>
                <a:gd name="T77" fmla="*/ 287 h 362"/>
                <a:gd name="T78" fmla="*/ 161 w 1162"/>
                <a:gd name="T79" fmla="*/ 289 h 362"/>
                <a:gd name="T80" fmla="*/ 206 w 1162"/>
                <a:gd name="T81" fmla="*/ 272 h 362"/>
                <a:gd name="T82" fmla="*/ 231 w 1162"/>
                <a:gd name="T83" fmla="*/ 258 h 362"/>
                <a:gd name="T84" fmla="*/ 256 w 1162"/>
                <a:gd name="T85" fmla="*/ 258 h 362"/>
                <a:gd name="T86" fmla="*/ 296 w 1162"/>
                <a:gd name="T87" fmla="*/ 270 h 362"/>
                <a:gd name="T88" fmla="*/ 364 w 1162"/>
                <a:gd name="T89" fmla="*/ 33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62" h="362">
                  <a:moveTo>
                    <a:pt x="364" y="337"/>
                  </a:moveTo>
                  <a:cubicBezTo>
                    <a:pt x="369" y="342"/>
                    <a:pt x="375" y="346"/>
                    <a:pt x="381" y="350"/>
                  </a:cubicBezTo>
                  <a:cubicBezTo>
                    <a:pt x="387" y="353"/>
                    <a:pt x="394" y="355"/>
                    <a:pt x="400" y="357"/>
                  </a:cubicBezTo>
                  <a:cubicBezTo>
                    <a:pt x="406" y="359"/>
                    <a:pt x="413" y="360"/>
                    <a:pt x="418" y="361"/>
                  </a:cubicBezTo>
                  <a:cubicBezTo>
                    <a:pt x="424" y="361"/>
                    <a:pt x="430" y="362"/>
                    <a:pt x="434" y="362"/>
                  </a:cubicBezTo>
                  <a:cubicBezTo>
                    <a:pt x="436" y="362"/>
                    <a:pt x="439" y="361"/>
                    <a:pt x="440" y="361"/>
                  </a:cubicBezTo>
                  <a:cubicBezTo>
                    <a:pt x="442" y="361"/>
                    <a:pt x="444" y="361"/>
                    <a:pt x="445" y="361"/>
                  </a:cubicBezTo>
                  <a:cubicBezTo>
                    <a:pt x="447" y="361"/>
                    <a:pt x="448" y="361"/>
                    <a:pt x="448" y="361"/>
                  </a:cubicBezTo>
                  <a:cubicBezTo>
                    <a:pt x="449" y="361"/>
                    <a:pt x="449" y="360"/>
                    <a:pt x="449" y="360"/>
                  </a:cubicBezTo>
                  <a:cubicBezTo>
                    <a:pt x="452" y="360"/>
                    <a:pt x="464" y="360"/>
                    <a:pt x="483" y="359"/>
                  </a:cubicBezTo>
                  <a:cubicBezTo>
                    <a:pt x="502" y="359"/>
                    <a:pt x="527" y="358"/>
                    <a:pt x="555" y="357"/>
                  </a:cubicBezTo>
                  <a:cubicBezTo>
                    <a:pt x="582" y="356"/>
                    <a:pt x="612" y="354"/>
                    <a:pt x="641" y="353"/>
                  </a:cubicBezTo>
                  <a:cubicBezTo>
                    <a:pt x="669" y="352"/>
                    <a:pt x="697" y="350"/>
                    <a:pt x="718" y="348"/>
                  </a:cubicBezTo>
                  <a:cubicBezTo>
                    <a:pt x="740" y="347"/>
                    <a:pt x="751" y="343"/>
                    <a:pt x="754" y="338"/>
                  </a:cubicBezTo>
                  <a:cubicBezTo>
                    <a:pt x="758" y="333"/>
                    <a:pt x="753" y="327"/>
                    <a:pt x="744" y="321"/>
                  </a:cubicBezTo>
                  <a:cubicBezTo>
                    <a:pt x="735" y="314"/>
                    <a:pt x="722" y="307"/>
                    <a:pt x="707" y="301"/>
                  </a:cubicBezTo>
                  <a:cubicBezTo>
                    <a:pt x="692" y="294"/>
                    <a:pt x="676" y="288"/>
                    <a:pt x="661" y="283"/>
                  </a:cubicBezTo>
                  <a:cubicBezTo>
                    <a:pt x="647" y="278"/>
                    <a:pt x="641" y="272"/>
                    <a:pt x="641" y="266"/>
                  </a:cubicBezTo>
                  <a:cubicBezTo>
                    <a:pt x="642" y="260"/>
                    <a:pt x="648" y="254"/>
                    <a:pt x="659" y="249"/>
                  </a:cubicBezTo>
                  <a:cubicBezTo>
                    <a:pt x="670" y="244"/>
                    <a:pt x="684" y="239"/>
                    <a:pt x="700" y="236"/>
                  </a:cubicBezTo>
                  <a:cubicBezTo>
                    <a:pt x="716" y="233"/>
                    <a:pt x="733" y="230"/>
                    <a:pt x="749" y="230"/>
                  </a:cubicBezTo>
                  <a:cubicBezTo>
                    <a:pt x="750" y="230"/>
                    <a:pt x="750" y="230"/>
                    <a:pt x="750" y="230"/>
                  </a:cubicBezTo>
                  <a:cubicBezTo>
                    <a:pt x="751" y="230"/>
                    <a:pt x="751" y="230"/>
                    <a:pt x="751" y="230"/>
                  </a:cubicBezTo>
                  <a:cubicBezTo>
                    <a:pt x="752" y="230"/>
                    <a:pt x="752" y="230"/>
                    <a:pt x="752" y="230"/>
                  </a:cubicBezTo>
                  <a:cubicBezTo>
                    <a:pt x="753" y="230"/>
                    <a:pt x="753" y="230"/>
                    <a:pt x="753" y="230"/>
                  </a:cubicBezTo>
                  <a:cubicBezTo>
                    <a:pt x="769" y="230"/>
                    <a:pt x="784" y="231"/>
                    <a:pt x="797" y="233"/>
                  </a:cubicBezTo>
                  <a:cubicBezTo>
                    <a:pt x="811" y="235"/>
                    <a:pt x="823" y="239"/>
                    <a:pt x="834" y="243"/>
                  </a:cubicBezTo>
                  <a:cubicBezTo>
                    <a:pt x="845" y="247"/>
                    <a:pt x="854" y="252"/>
                    <a:pt x="861" y="257"/>
                  </a:cubicBezTo>
                  <a:cubicBezTo>
                    <a:pt x="869" y="262"/>
                    <a:pt x="875" y="268"/>
                    <a:pt x="879" y="274"/>
                  </a:cubicBezTo>
                  <a:cubicBezTo>
                    <a:pt x="883" y="281"/>
                    <a:pt x="888" y="286"/>
                    <a:pt x="894" y="291"/>
                  </a:cubicBezTo>
                  <a:cubicBezTo>
                    <a:pt x="899" y="295"/>
                    <a:pt x="906" y="299"/>
                    <a:pt x="914" y="303"/>
                  </a:cubicBezTo>
                  <a:cubicBezTo>
                    <a:pt x="923" y="306"/>
                    <a:pt x="932" y="309"/>
                    <a:pt x="944" y="311"/>
                  </a:cubicBezTo>
                  <a:cubicBezTo>
                    <a:pt x="955" y="313"/>
                    <a:pt x="968" y="315"/>
                    <a:pt x="984" y="317"/>
                  </a:cubicBezTo>
                  <a:cubicBezTo>
                    <a:pt x="985" y="317"/>
                    <a:pt x="986" y="317"/>
                    <a:pt x="987" y="317"/>
                  </a:cubicBezTo>
                  <a:cubicBezTo>
                    <a:pt x="989" y="317"/>
                    <a:pt x="990" y="318"/>
                    <a:pt x="991" y="318"/>
                  </a:cubicBezTo>
                  <a:cubicBezTo>
                    <a:pt x="993" y="318"/>
                    <a:pt x="994" y="318"/>
                    <a:pt x="996" y="318"/>
                  </a:cubicBezTo>
                  <a:cubicBezTo>
                    <a:pt x="997" y="318"/>
                    <a:pt x="998" y="318"/>
                    <a:pt x="1000" y="318"/>
                  </a:cubicBezTo>
                  <a:cubicBezTo>
                    <a:pt x="1016" y="318"/>
                    <a:pt x="1034" y="315"/>
                    <a:pt x="1052" y="312"/>
                  </a:cubicBezTo>
                  <a:cubicBezTo>
                    <a:pt x="1070" y="309"/>
                    <a:pt x="1088" y="304"/>
                    <a:pt x="1103" y="300"/>
                  </a:cubicBezTo>
                  <a:cubicBezTo>
                    <a:pt x="1119" y="296"/>
                    <a:pt x="1133" y="291"/>
                    <a:pt x="1144" y="288"/>
                  </a:cubicBezTo>
                  <a:cubicBezTo>
                    <a:pt x="1154" y="285"/>
                    <a:pt x="1161" y="282"/>
                    <a:pt x="1162" y="282"/>
                  </a:cubicBezTo>
                  <a:cubicBezTo>
                    <a:pt x="797" y="1"/>
                    <a:pt x="797" y="1"/>
                    <a:pt x="797" y="1"/>
                  </a:cubicBezTo>
                  <a:cubicBezTo>
                    <a:pt x="762" y="0"/>
                    <a:pt x="762" y="0"/>
                    <a:pt x="762" y="0"/>
                  </a:cubicBezTo>
                  <a:cubicBezTo>
                    <a:pt x="762" y="0"/>
                    <a:pt x="762" y="0"/>
                    <a:pt x="761" y="0"/>
                  </a:cubicBezTo>
                  <a:cubicBezTo>
                    <a:pt x="761" y="0"/>
                    <a:pt x="760" y="0"/>
                    <a:pt x="759" y="0"/>
                  </a:cubicBezTo>
                  <a:cubicBezTo>
                    <a:pt x="758" y="0"/>
                    <a:pt x="756" y="0"/>
                    <a:pt x="755" y="0"/>
                  </a:cubicBezTo>
                  <a:cubicBezTo>
                    <a:pt x="753" y="0"/>
                    <a:pt x="752" y="0"/>
                    <a:pt x="750" y="0"/>
                  </a:cubicBezTo>
                  <a:cubicBezTo>
                    <a:pt x="739" y="0"/>
                    <a:pt x="724" y="0"/>
                    <a:pt x="706" y="1"/>
                  </a:cubicBezTo>
                  <a:cubicBezTo>
                    <a:pt x="689" y="1"/>
                    <a:pt x="669" y="2"/>
                    <a:pt x="649" y="3"/>
                  </a:cubicBezTo>
                  <a:cubicBezTo>
                    <a:pt x="629" y="4"/>
                    <a:pt x="610" y="5"/>
                    <a:pt x="595" y="6"/>
                  </a:cubicBezTo>
                  <a:cubicBezTo>
                    <a:pt x="579" y="8"/>
                    <a:pt x="566" y="10"/>
                    <a:pt x="560" y="12"/>
                  </a:cubicBezTo>
                  <a:cubicBezTo>
                    <a:pt x="553" y="15"/>
                    <a:pt x="548" y="18"/>
                    <a:pt x="545" y="21"/>
                  </a:cubicBezTo>
                  <a:cubicBezTo>
                    <a:pt x="543" y="24"/>
                    <a:pt x="542" y="26"/>
                    <a:pt x="544" y="29"/>
                  </a:cubicBezTo>
                  <a:cubicBezTo>
                    <a:pt x="546" y="32"/>
                    <a:pt x="549" y="34"/>
                    <a:pt x="554" y="37"/>
                  </a:cubicBezTo>
                  <a:cubicBezTo>
                    <a:pt x="559" y="40"/>
                    <a:pt x="566" y="43"/>
                    <a:pt x="574" y="46"/>
                  </a:cubicBezTo>
                  <a:cubicBezTo>
                    <a:pt x="582" y="49"/>
                    <a:pt x="589" y="52"/>
                    <a:pt x="595" y="55"/>
                  </a:cubicBezTo>
                  <a:cubicBezTo>
                    <a:pt x="601" y="57"/>
                    <a:pt x="607" y="60"/>
                    <a:pt x="611" y="63"/>
                  </a:cubicBezTo>
                  <a:cubicBezTo>
                    <a:pt x="616" y="65"/>
                    <a:pt x="620" y="68"/>
                    <a:pt x="622" y="71"/>
                  </a:cubicBezTo>
                  <a:cubicBezTo>
                    <a:pt x="625" y="75"/>
                    <a:pt x="627" y="78"/>
                    <a:pt x="627" y="83"/>
                  </a:cubicBezTo>
                  <a:cubicBezTo>
                    <a:pt x="627" y="86"/>
                    <a:pt x="626" y="89"/>
                    <a:pt x="622" y="91"/>
                  </a:cubicBezTo>
                  <a:cubicBezTo>
                    <a:pt x="618" y="93"/>
                    <a:pt x="613" y="96"/>
                    <a:pt x="606" y="97"/>
                  </a:cubicBezTo>
                  <a:cubicBezTo>
                    <a:pt x="599" y="99"/>
                    <a:pt x="591" y="101"/>
                    <a:pt x="582" y="102"/>
                  </a:cubicBezTo>
                  <a:cubicBezTo>
                    <a:pt x="572" y="103"/>
                    <a:pt x="562" y="103"/>
                    <a:pt x="551" y="103"/>
                  </a:cubicBezTo>
                  <a:cubicBezTo>
                    <a:pt x="545" y="103"/>
                    <a:pt x="539" y="103"/>
                    <a:pt x="533" y="103"/>
                  </a:cubicBezTo>
                  <a:cubicBezTo>
                    <a:pt x="527" y="103"/>
                    <a:pt x="521" y="102"/>
                    <a:pt x="514" y="102"/>
                  </a:cubicBezTo>
                  <a:cubicBezTo>
                    <a:pt x="508" y="101"/>
                    <a:pt x="502" y="101"/>
                    <a:pt x="495" y="100"/>
                  </a:cubicBezTo>
                  <a:cubicBezTo>
                    <a:pt x="489" y="99"/>
                    <a:pt x="483" y="98"/>
                    <a:pt x="476" y="97"/>
                  </a:cubicBezTo>
                  <a:cubicBezTo>
                    <a:pt x="459" y="94"/>
                    <a:pt x="446" y="89"/>
                    <a:pt x="438" y="84"/>
                  </a:cubicBezTo>
                  <a:cubicBezTo>
                    <a:pt x="429" y="79"/>
                    <a:pt x="424" y="74"/>
                    <a:pt x="421" y="68"/>
                  </a:cubicBezTo>
                  <a:cubicBezTo>
                    <a:pt x="417" y="63"/>
                    <a:pt x="416" y="57"/>
                    <a:pt x="414" y="52"/>
                  </a:cubicBezTo>
                  <a:cubicBezTo>
                    <a:pt x="411" y="48"/>
                    <a:pt x="409" y="43"/>
                    <a:pt x="404" y="40"/>
                  </a:cubicBezTo>
                  <a:cubicBezTo>
                    <a:pt x="401" y="38"/>
                    <a:pt x="398" y="37"/>
                    <a:pt x="394" y="36"/>
                  </a:cubicBezTo>
                  <a:cubicBezTo>
                    <a:pt x="390" y="34"/>
                    <a:pt x="385" y="34"/>
                    <a:pt x="380" y="33"/>
                  </a:cubicBezTo>
                  <a:cubicBezTo>
                    <a:pt x="376" y="32"/>
                    <a:pt x="371" y="32"/>
                    <a:pt x="366" y="32"/>
                  </a:cubicBezTo>
                  <a:cubicBezTo>
                    <a:pt x="361" y="31"/>
                    <a:pt x="356" y="31"/>
                    <a:pt x="352" y="31"/>
                  </a:cubicBezTo>
                  <a:cubicBezTo>
                    <a:pt x="350" y="32"/>
                    <a:pt x="347" y="32"/>
                    <a:pt x="345" y="32"/>
                  </a:cubicBezTo>
                  <a:cubicBezTo>
                    <a:pt x="343" y="32"/>
                    <a:pt x="341" y="32"/>
                    <a:pt x="339" y="32"/>
                  </a:cubicBezTo>
                  <a:cubicBezTo>
                    <a:pt x="338" y="32"/>
                    <a:pt x="336" y="32"/>
                    <a:pt x="335" y="32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32" y="33"/>
                    <a:pt x="319" y="35"/>
                    <a:pt x="301" y="38"/>
                  </a:cubicBezTo>
                  <a:cubicBezTo>
                    <a:pt x="283" y="42"/>
                    <a:pt x="259" y="46"/>
                    <a:pt x="233" y="51"/>
                  </a:cubicBezTo>
                  <a:cubicBezTo>
                    <a:pt x="208" y="56"/>
                    <a:pt x="181" y="61"/>
                    <a:pt x="158" y="65"/>
                  </a:cubicBezTo>
                  <a:cubicBezTo>
                    <a:pt x="134" y="70"/>
                    <a:pt x="114" y="74"/>
                    <a:pt x="102" y="76"/>
                  </a:cubicBezTo>
                  <a:cubicBezTo>
                    <a:pt x="90" y="78"/>
                    <a:pt x="82" y="81"/>
                    <a:pt x="77" y="83"/>
                  </a:cubicBezTo>
                  <a:cubicBezTo>
                    <a:pt x="73" y="86"/>
                    <a:pt x="71" y="88"/>
                    <a:pt x="71" y="90"/>
                  </a:cubicBezTo>
                  <a:cubicBezTo>
                    <a:pt x="71" y="92"/>
                    <a:pt x="73" y="94"/>
                    <a:pt x="74" y="96"/>
                  </a:cubicBezTo>
                  <a:cubicBezTo>
                    <a:pt x="76" y="97"/>
                    <a:pt x="78" y="98"/>
                    <a:pt x="78" y="98"/>
                  </a:cubicBezTo>
                  <a:cubicBezTo>
                    <a:pt x="79" y="99"/>
                    <a:pt x="82" y="101"/>
                    <a:pt x="87" y="105"/>
                  </a:cubicBezTo>
                  <a:cubicBezTo>
                    <a:pt x="91" y="109"/>
                    <a:pt x="98" y="114"/>
                    <a:pt x="105" y="120"/>
                  </a:cubicBezTo>
                  <a:cubicBezTo>
                    <a:pt x="112" y="126"/>
                    <a:pt x="120" y="133"/>
                    <a:pt x="128" y="139"/>
                  </a:cubicBezTo>
                  <a:cubicBezTo>
                    <a:pt x="136" y="145"/>
                    <a:pt x="144" y="150"/>
                    <a:pt x="150" y="155"/>
                  </a:cubicBezTo>
                  <a:cubicBezTo>
                    <a:pt x="157" y="159"/>
                    <a:pt x="161" y="163"/>
                    <a:pt x="163" y="167"/>
                  </a:cubicBezTo>
                  <a:cubicBezTo>
                    <a:pt x="166" y="171"/>
                    <a:pt x="166" y="175"/>
                    <a:pt x="165" y="178"/>
                  </a:cubicBezTo>
                  <a:cubicBezTo>
                    <a:pt x="163" y="181"/>
                    <a:pt x="160" y="184"/>
                    <a:pt x="156" y="186"/>
                  </a:cubicBezTo>
                  <a:cubicBezTo>
                    <a:pt x="152" y="188"/>
                    <a:pt x="146" y="190"/>
                    <a:pt x="139" y="191"/>
                  </a:cubicBezTo>
                  <a:cubicBezTo>
                    <a:pt x="138" y="191"/>
                    <a:pt x="137" y="191"/>
                    <a:pt x="136" y="191"/>
                  </a:cubicBezTo>
                  <a:cubicBezTo>
                    <a:pt x="135" y="192"/>
                    <a:pt x="133" y="192"/>
                    <a:pt x="132" y="192"/>
                  </a:cubicBezTo>
                  <a:cubicBezTo>
                    <a:pt x="131" y="192"/>
                    <a:pt x="130" y="192"/>
                    <a:pt x="129" y="192"/>
                  </a:cubicBezTo>
                  <a:cubicBezTo>
                    <a:pt x="128" y="192"/>
                    <a:pt x="127" y="192"/>
                    <a:pt x="125" y="192"/>
                  </a:cubicBezTo>
                  <a:cubicBezTo>
                    <a:pt x="124" y="192"/>
                    <a:pt x="122" y="192"/>
                    <a:pt x="120" y="192"/>
                  </a:cubicBezTo>
                  <a:cubicBezTo>
                    <a:pt x="118" y="192"/>
                    <a:pt x="116" y="192"/>
                    <a:pt x="114" y="192"/>
                  </a:cubicBezTo>
                  <a:cubicBezTo>
                    <a:pt x="113" y="192"/>
                    <a:pt x="111" y="192"/>
                    <a:pt x="109" y="192"/>
                  </a:cubicBezTo>
                  <a:cubicBezTo>
                    <a:pt x="107" y="191"/>
                    <a:pt x="105" y="191"/>
                    <a:pt x="103" y="191"/>
                  </a:cubicBezTo>
                  <a:cubicBezTo>
                    <a:pt x="101" y="191"/>
                    <a:pt x="99" y="191"/>
                    <a:pt x="97" y="191"/>
                  </a:cubicBezTo>
                  <a:cubicBezTo>
                    <a:pt x="95" y="191"/>
                    <a:pt x="93" y="191"/>
                    <a:pt x="91" y="190"/>
                  </a:cubicBezTo>
                  <a:cubicBezTo>
                    <a:pt x="88" y="190"/>
                    <a:pt x="86" y="190"/>
                    <a:pt x="84" y="190"/>
                  </a:cubicBezTo>
                  <a:cubicBezTo>
                    <a:pt x="82" y="190"/>
                    <a:pt x="80" y="190"/>
                    <a:pt x="77" y="190"/>
                  </a:cubicBezTo>
                  <a:cubicBezTo>
                    <a:pt x="74" y="190"/>
                    <a:pt x="71" y="190"/>
                    <a:pt x="67" y="191"/>
                  </a:cubicBezTo>
                  <a:cubicBezTo>
                    <a:pt x="64" y="191"/>
                    <a:pt x="60" y="191"/>
                    <a:pt x="56" y="192"/>
                  </a:cubicBezTo>
                  <a:cubicBezTo>
                    <a:pt x="52" y="192"/>
                    <a:pt x="49" y="193"/>
                    <a:pt x="45" y="194"/>
                  </a:cubicBezTo>
                  <a:cubicBezTo>
                    <a:pt x="41" y="194"/>
                    <a:pt x="37" y="195"/>
                    <a:pt x="33" y="197"/>
                  </a:cubicBezTo>
                  <a:cubicBezTo>
                    <a:pt x="21" y="200"/>
                    <a:pt x="13" y="205"/>
                    <a:pt x="7" y="211"/>
                  </a:cubicBezTo>
                  <a:cubicBezTo>
                    <a:pt x="2" y="217"/>
                    <a:pt x="0" y="224"/>
                    <a:pt x="1" y="232"/>
                  </a:cubicBezTo>
                  <a:cubicBezTo>
                    <a:pt x="2" y="240"/>
                    <a:pt x="7" y="248"/>
                    <a:pt x="16" y="255"/>
                  </a:cubicBezTo>
                  <a:cubicBezTo>
                    <a:pt x="25" y="263"/>
                    <a:pt x="37" y="270"/>
                    <a:pt x="54" y="276"/>
                  </a:cubicBezTo>
                  <a:cubicBezTo>
                    <a:pt x="61" y="279"/>
                    <a:pt x="69" y="281"/>
                    <a:pt x="76" y="283"/>
                  </a:cubicBezTo>
                  <a:cubicBezTo>
                    <a:pt x="83" y="285"/>
                    <a:pt x="90" y="286"/>
                    <a:pt x="97" y="287"/>
                  </a:cubicBezTo>
                  <a:cubicBezTo>
                    <a:pt x="104" y="288"/>
                    <a:pt x="111" y="289"/>
                    <a:pt x="117" y="290"/>
                  </a:cubicBezTo>
                  <a:cubicBezTo>
                    <a:pt x="124" y="290"/>
                    <a:pt x="131" y="290"/>
                    <a:pt x="137" y="290"/>
                  </a:cubicBezTo>
                  <a:cubicBezTo>
                    <a:pt x="145" y="290"/>
                    <a:pt x="153" y="290"/>
                    <a:pt x="161" y="289"/>
                  </a:cubicBezTo>
                  <a:cubicBezTo>
                    <a:pt x="168" y="288"/>
                    <a:pt x="175" y="286"/>
                    <a:pt x="181" y="285"/>
                  </a:cubicBezTo>
                  <a:cubicBezTo>
                    <a:pt x="187" y="283"/>
                    <a:pt x="192" y="281"/>
                    <a:pt x="196" y="279"/>
                  </a:cubicBezTo>
                  <a:cubicBezTo>
                    <a:pt x="200" y="277"/>
                    <a:pt x="204" y="274"/>
                    <a:pt x="206" y="272"/>
                  </a:cubicBezTo>
                  <a:cubicBezTo>
                    <a:pt x="208" y="269"/>
                    <a:pt x="211" y="267"/>
                    <a:pt x="214" y="265"/>
                  </a:cubicBezTo>
                  <a:cubicBezTo>
                    <a:pt x="216" y="263"/>
                    <a:pt x="219" y="262"/>
                    <a:pt x="222" y="261"/>
                  </a:cubicBezTo>
                  <a:cubicBezTo>
                    <a:pt x="225" y="260"/>
                    <a:pt x="228" y="259"/>
                    <a:pt x="231" y="258"/>
                  </a:cubicBezTo>
                  <a:cubicBezTo>
                    <a:pt x="234" y="258"/>
                    <a:pt x="238" y="258"/>
                    <a:pt x="241" y="258"/>
                  </a:cubicBezTo>
                  <a:cubicBezTo>
                    <a:pt x="244" y="258"/>
                    <a:pt x="246" y="258"/>
                    <a:pt x="248" y="258"/>
                  </a:cubicBezTo>
                  <a:cubicBezTo>
                    <a:pt x="251" y="258"/>
                    <a:pt x="253" y="258"/>
                    <a:pt x="256" y="258"/>
                  </a:cubicBezTo>
                  <a:cubicBezTo>
                    <a:pt x="259" y="259"/>
                    <a:pt x="262" y="259"/>
                    <a:pt x="264" y="259"/>
                  </a:cubicBezTo>
                  <a:cubicBezTo>
                    <a:pt x="267" y="260"/>
                    <a:pt x="270" y="260"/>
                    <a:pt x="273" y="261"/>
                  </a:cubicBezTo>
                  <a:cubicBezTo>
                    <a:pt x="281" y="262"/>
                    <a:pt x="288" y="265"/>
                    <a:pt x="296" y="270"/>
                  </a:cubicBezTo>
                  <a:cubicBezTo>
                    <a:pt x="303" y="275"/>
                    <a:pt x="310" y="281"/>
                    <a:pt x="318" y="288"/>
                  </a:cubicBezTo>
                  <a:cubicBezTo>
                    <a:pt x="325" y="295"/>
                    <a:pt x="332" y="304"/>
                    <a:pt x="340" y="312"/>
                  </a:cubicBezTo>
                  <a:cubicBezTo>
                    <a:pt x="348" y="320"/>
                    <a:pt x="355" y="329"/>
                    <a:pt x="364" y="33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6C8DEA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  <a:effectLst>
              <a:reflection blurRad="6350" stA="16000" endPos="35000" dist="38100" dir="5400000" sy="-100000" algn="bl" rotWithShape="0"/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Century Gothic" panose="020B050202020202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E20D9D1-4EC7-4907-CC54-35987BA556F2}"/>
              </a:ext>
            </a:extLst>
          </p:cNvPr>
          <p:cNvGrpSpPr/>
          <p:nvPr/>
        </p:nvGrpSpPr>
        <p:grpSpPr>
          <a:xfrm>
            <a:off x="4132420" y="4275235"/>
            <a:ext cx="2093971" cy="1159503"/>
            <a:chOff x="3292673" y="3890987"/>
            <a:chExt cx="1743075" cy="965200"/>
          </a:xfrm>
          <a:solidFill>
            <a:srgbClr val="CF2431"/>
          </a:solidFill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25CCF7D2-1037-51B2-CCE2-25E730E878A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13435" y="3983062"/>
              <a:ext cx="15875" cy="311150"/>
            </a:xfrm>
            <a:custGeom>
              <a:avLst/>
              <a:gdLst>
                <a:gd name="T0" fmla="*/ 8 w 10"/>
                <a:gd name="T1" fmla="*/ 14 h 210"/>
                <a:gd name="T2" fmla="*/ 8 w 10"/>
                <a:gd name="T3" fmla="*/ 21 h 210"/>
                <a:gd name="T4" fmla="*/ 8 w 10"/>
                <a:gd name="T5" fmla="*/ 21 h 210"/>
                <a:gd name="T6" fmla="*/ 8 w 10"/>
                <a:gd name="T7" fmla="*/ 21 h 210"/>
                <a:gd name="T8" fmla="*/ 8 w 10"/>
                <a:gd name="T9" fmla="*/ 21 h 210"/>
                <a:gd name="T10" fmla="*/ 7 w 10"/>
                <a:gd name="T11" fmla="*/ 27 h 210"/>
                <a:gd name="T12" fmla="*/ 7 w 10"/>
                <a:gd name="T13" fmla="*/ 27 h 210"/>
                <a:gd name="T14" fmla="*/ 7 w 10"/>
                <a:gd name="T15" fmla="*/ 27 h 210"/>
                <a:gd name="T16" fmla="*/ 7 w 10"/>
                <a:gd name="T17" fmla="*/ 27 h 210"/>
                <a:gd name="T18" fmla="*/ 5 w 10"/>
                <a:gd name="T19" fmla="*/ 101 h 210"/>
                <a:gd name="T20" fmla="*/ 0 w 10"/>
                <a:gd name="T21" fmla="*/ 210 h 210"/>
                <a:gd name="T22" fmla="*/ 0 w 10"/>
                <a:gd name="T23" fmla="*/ 210 h 210"/>
                <a:gd name="T24" fmla="*/ 1 w 10"/>
                <a:gd name="T25" fmla="*/ 205 h 210"/>
                <a:gd name="T26" fmla="*/ 1 w 10"/>
                <a:gd name="T27" fmla="*/ 203 h 210"/>
                <a:gd name="T28" fmla="*/ 1 w 10"/>
                <a:gd name="T29" fmla="*/ 203 h 210"/>
                <a:gd name="T30" fmla="*/ 1 w 10"/>
                <a:gd name="T31" fmla="*/ 196 h 210"/>
                <a:gd name="T32" fmla="*/ 2 w 10"/>
                <a:gd name="T33" fmla="*/ 189 h 210"/>
                <a:gd name="T34" fmla="*/ 2 w 10"/>
                <a:gd name="T35" fmla="*/ 189 h 210"/>
                <a:gd name="T36" fmla="*/ 2 w 10"/>
                <a:gd name="T37" fmla="*/ 189 h 210"/>
                <a:gd name="T38" fmla="*/ 2 w 10"/>
                <a:gd name="T39" fmla="*/ 188 h 210"/>
                <a:gd name="T40" fmla="*/ 2 w 10"/>
                <a:gd name="T41" fmla="*/ 182 h 210"/>
                <a:gd name="T42" fmla="*/ 2 w 10"/>
                <a:gd name="T43" fmla="*/ 182 h 210"/>
                <a:gd name="T44" fmla="*/ 2 w 10"/>
                <a:gd name="T45" fmla="*/ 182 h 210"/>
                <a:gd name="T46" fmla="*/ 2 w 10"/>
                <a:gd name="T47" fmla="*/ 182 h 210"/>
                <a:gd name="T48" fmla="*/ 10 w 10"/>
                <a:gd name="T49" fmla="*/ 1 h 210"/>
                <a:gd name="T50" fmla="*/ 10 w 10"/>
                <a:gd name="T51" fmla="*/ 1 h 210"/>
                <a:gd name="T52" fmla="*/ 10 w 10"/>
                <a:gd name="T53" fmla="*/ 0 h 210"/>
                <a:gd name="T54" fmla="*/ 9 w 10"/>
                <a:gd name="T55" fmla="*/ 4 h 210"/>
                <a:gd name="T56" fmla="*/ 9 w 10"/>
                <a:gd name="T57" fmla="*/ 7 h 210"/>
                <a:gd name="T58" fmla="*/ 8 w 10"/>
                <a:gd name="T59" fmla="*/ 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" h="210">
                  <a:moveTo>
                    <a:pt x="8" y="14"/>
                  </a:moveTo>
                  <a:cubicBezTo>
                    <a:pt x="8" y="16"/>
                    <a:pt x="8" y="19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3"/>
                    <a:pt x="8" y="25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2"/>
                    <a:pt x="6" y="77"/>
                    <a:pt x="5" y="10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9"/>
                    <a:pt x="1" y="207"/>
                    <a:pt x="1" y="205"/>
                  </a:cubicBezTo>
                  <a:cubicBezTo>
                    <a:pt x="1" y="205"/>
                    <a:pt x="1" y="204"/>
                    <a:pt x="1" y="203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1"/>
                    <a:pt x="1" y="199"/>
                    <a:pt x="1" y="196"/>
                  </a:cubicBezTo>
                  <a:cubicBezTo>
                    <a:pt x="2" y="194"/>
                    <a:pt x="2" y="192"/>
                    <a:pt x="2" y="189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6"/>
                    <a:pt x="2" y="184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5" y="121"/>
                    <a:pt x="7" y="6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9" y="10"/>
                    <a:pt x="9" y="12"/>
                    <a:pt x="8" y="1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A2C641EB-10AE-48E5-4BE3-96890B5B55E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38798" y="3929087"/>
              <a:ext cx="104775" cy="373062"/>
            </a:xfrm>
            <a:custGeom>
              <a:avLst/>
              <a:gdLst>
                <a:gd name="T0" fmla="*/ 46 w 70"/>
                <a:gd name="T1" fmla="*/ 34 h 251"/>
                <a:gd name="T2" fmla="*/ 26 w 70"/>
                <a:gd name="T3" fmla="*/ 19 h 251"/>
                <a:gd name="T4" fmla="*/ 12 w 70"/>
                <a:gd name="T5" fmla="*/ 6 h 251"/>
                <a:gd name="T6" fmla="*/ 11 w 70"/>
                <a:gd name="T7" fmla="*/ 5 h 251"/>
                <a:gd name="T8" fmla="*/ 10 w 70"/>
                <a:gd name="T9" fmla="*/ 3 h 251"/>
                <a:gd name="T10" fmla="*/ 9 w 70"/>
                <a:gd name="T11" fmla="*/ 2 h 251"/>
                <a:gd name="T12" fmla="*/ 9 w 70"/>
                <a:gd name="T13" fmla="*/ 0 h 251"/>
                <a:gd name="T14" fmla="*/ 0 w 70"/>
                <a:gd name="T15" fmla="*/ 179 h 251"/>
                <a:gd name="T16" fmla="*/ 0 w 70"/>
                <a:gd name="T17" fmla="*/ 181 h 251"/>
                <a:gd name="T18" fmla="*/ 1 w 70"/>
                <a:gd name="T19" fmla="*/ 182 h 251"/>
                <a:gd name="T20" fmla="*/ 1 w 70"/>
                <a:gd name="T21" fmla="*/ 184 h 251"/>
                <a:gd name="T22" fmla="*/ 3 w 70"/>
                <a:gd name="T23" fmla="*/ 185 h 251"/>
                <a:gd name="T24" fmla="*/ 17 w 70"/>
                <a:gd name="T25" fmla="*/ 199 h 251"/>
                <a:gd name="T26" fmla="*/ 36 w 70"/>
                <a:gd name="T27" fmla="*/ 216 h 251"/>
                <a:gd name="T28" fmla="*/ 52 w 70"/>
                <a:gd name="T29" fmla="*/ 234 h 251"/>
                <a:gd name="T30" fmla="*/ 59 w 70"/>
                <a:gd name="T31" fmla="*/ 251 h 251"/>
                <a:gd name="T32" fmla="*/ 70 w 70"/>
                <a:gd name="T33" fmla="*/ 67 h 251"/>
                <a:gd name="T34" fmla="*/ 63 w 70"/>
                <a:gd name="T35" fmla="*/ 51 h 251"/>
                <a:gd name="T36" fmla="*/ 46 w 70"/>
                <a:gd name="T37" fmla="*/ 3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251">
                  <a:moveTo>
                    <a:pt x="46" y="34"/>
                  </a:moveTo>
                  <a:cubicBezTo>
                    <a:pt x="39" y="29"/>
                    <a:pt x="32" y="24"/>
                    <a:pt x="26" y="19"/>
                  </a:cubicBezTo>
                  <a:cubicBezTo>
                    <a:pt x="20" y="14"/>
                    <a:pt x="15" y="10"/>
                    <a:pt x="12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  <a:cubicBezTo>
                    <a:pt x="6" y="60"/>
                    <a:pt x="3" y="120"/>
                    <a:pt x="0" y="179"/>
                  </a:cubicBezTo>
                  <a:cubicBezTo>
                    <a:pt x="0" y="180"/>
                    <a:pt x="0" y="180"/>
                    <a:pt x="0" y="181"/>
                  </a:cubicBezTo>
                  <a:cubicBezTo>
                    <a:pt x="0" y="181"/>
                    <a:pt x="0" y="182"/>
                    <a:pt x="1" y="182"/>
                  </a:cubicBezTo>
                  <a:cubicBezTo>
                    <a:pt x="1" y="183"/>
                    <a:pt x="1" y="183"/>
                    <a:pt x="1" y="184"/>
                  </a:cubicBezTo>
                  <a:cubicBezTo>
                    <a:pt x="2" y="184"/>
                    <a:pt x="2" y="185"/>
                    <a:pt x="3" y="185"/>
                  </a:cubicBezTo>
                  <a:cubicBezTo>
                    <a:pt x="6" y="189"/>
                    <a:pt x="11" y="194"/>
                    <a:pt x="17" y="199"/>
                  </a:cubicBezTo>
                  <a:cubicBezTo>
                    <a:pt x="23" y="204"/>
                    <a:pt x="30" y="210"/>
                    <a:pt x="36" y="216"/>
                  </a:cubicBezTo>
                  <a:cubicBezTo>
                    <a:pt x="42" y="222"/>
                    <a:pt x="48" y="228"/>
                    <a:pt x="52" y="234"/>
                  </a:cubicBezTo>
                  <a:cubicBezTo>
                    <a:pt x="57" y="240"/>
                    <a:pt x="59" y="246"/>
                    <a:pt x="59" y="251"/>
                  </a:cubicBezTo>
                  <a:cubicBezTo>
                    <a:pt x="63" y="190"/>
                    <a:pt x="66" y="129"/>
                    <a:pt x="70" y="67"/>
                  </a:cubicBezTo>
                  <a:cubicBezTo>
                    <a:pt x="70" y="62"/>
                    <a:pt x="67" y="57"/>
                    <a:pt x="63" y="51"/>
                  </a:cubicBezTo>
                  <a:cubicBezTo>
                    <a:pt x="58" y="46"/>
                    <a:pt x="52" y="40"/>
                    <a:pt x="46" y="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3C997"/>
                </a:gs>
                <a:gs pos="100000">
                  <a:srgbClr val="7FDDBE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bg1"/>
                </a:solidFill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A403E415-8524-CA72-39B8-C06BAF2DF8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94260" y="3935437"/>
              <a:ext cx="1738313" cy="920750"/>
            </a:xfrm>
            <a:custGeom>
              <a:avLst/>
              <a:gdLst>
                <a:gd name="T0" fmla="*/ 1168 w 1177"/>
                <a:gd name="T1" fmla="*/ 208 h 623"/>
                <a:gd name="T2" fmla="*/ 1132 w 1177"/>
                <a:gd name="T3" fmla="*/ 225 h 623"/>
                <a:gd name="T4" fmla="*/ 1074 w 1177"/>
                <a:gd name="T5" fmla="*/ 229 h 623"/>
                <a:gd name="T6" fmla="*/ 1021 w 1177"/>
                <a:gd name="T7" fmla="*/ 222 h 623"/>
                <a:gd name="T8" fmla="*/ 1005 w 1177"/>
                <a:gd name="T9" fmla="*/ 220 h 623"/>
                <a:gd name="T10" fmla="*/ 992 w 1177"/>
                <a:gd name="T11" fmla="*/ 218 h 623"/>
                <a:gd name="T12" fmla="*/ 979 w 1177"/>
                <a:gd name="T13" fmla="*/ 218 h 623"/>
                <a:gd name="T14" fmla="*/ 972 w 1177"/>
                <a:gd name="T15" fmla="*/ 218 h 623"/>
                <a:gd name="T16" fmla="*/ 963 w 1177"/>
                <a:gd name="T17" fmla="*/ 219 h 623"/>
                <a:gd name="T18" fmla="*/ 951 w 1177"/>
                <a:gd name="T19" fmla="*/ 223 h 623"/>
                <a:gd name="T20" fmla="*/ 940 w 1177"/>
                <a:gd name="T21" fmla="*/ 231 h 623"/>
                <a:gd name="T22" fmla="*/ 932 w 1177"/>
                <a:gd name="T23" fmla="*/ 239 h 623"/>
                <a:gd name="T24" fmla="*/ 931 w 1177"/>
                <a:gd name="T25" fmla="*/ 240 h 623"/>
                <a:gd name="T26" fmla="*/ 417 w 1177"/>
                <a:gd name="T27" fmla="*/ 414 h 623"/>
                <a:gd name="T28" fmla="*/ 266 w 1177"/>
                <a:gd name="T29" fmla="*/ 416 h 623"/>
                <a:gd name="T30" fmla="*/ 235 w 1177"/>
                <a:gd name="T31" fmla="*/ 413 h 623"/>
                <a:gd name="T32" fmla="*/ 223 w 1177"/>
                <a:gd name="T33" fmla="*/ 242 h 623"/>
                <a:gd name="T34" fmla="*/ 200 w 1177"/>
                <a:gd name="T35" fmla="*/ 228 h 623"/>
                <a:gd name="T36" fmla="*/ 194 w 1177"/>
                <a:gd name="T37" fmla="*/ 227 h 623"/>
                <a:gd name="T38" fmla="*/ 187 w 1177"/>
                <a:gd name="T39" fmla="*/ 226 h 623"/>
                <a:gd name="T40" fmla="*/ 178 w 1177"/>
                <a:gd name="T41" fmla="*/ 225 h 623"/>
                <a:gd name="T42" fmla="*/ 168 w 1177"/>
                <a:gd name="T43" fmla="*/ 226 h 623"/>
                <a:gd name="T44" fmla="*/ 157 w 1177"/>
                <a:gd name="T45" fmla="*/ 227 h 623"/>
                <a:gd name="T46" fmla="*/ 91 w 1177"/>
                <a:gd name="T47" fmla="*/ 229 h 623"/>
                <a:gd name="T48" fmla="*/ 46 w 1177"/>
                <a:gd name="T49" fmla="*/ 216 h 623"/>
                <a:gd name="T50" fmla="*/ 17 w 1177"/>
                <a:gd name="T51" fmla="*/ 203 h 623"/>
                <a:gd name="T52" fmla="*/ 4 w 1177"/>
                <a:gd name="T53" fmla="*/ 190 h 623"/>
                <a:gd name="T54" fmla="*/ 3 w 1177"/>
                <a:gd name="T55" fmla="*/ 376 h 623"/>
                <a:gd name="T56" fmla="*/ 9 w 1177"/>
                <a:gd name="T57" fmla="*/ 386 h 623"/>
                <a:gd name="T58" fmla="*/ 20 w 1177"/>
                <a:gd name="T59" fmla="*/ 396 h 623"/>
                <a:gd name="T60" fmla="*/ 38 w 1177"/>
                <a:gd name="T61" fmla="*/ 406 h 623"/>
                <a:gd name="T62" fmla="*/ 59 w 1177"/>
                <a:gd name="T63" fmla="*/ 414 h 623"/>
                <a:gd name="T64" fmla="*/ 75 w 1177"/>
                <a:gd name="T65" fmla="*/ 419 h 623"/>
                <a:gd name="T66" fmla="*/ 87 w 1177"/>
                <a:gd name="T67" fmla="*/ 422 h 623"/>
                <a:gd name="T68" fmla="*/ 100 w 1177"/>
                <a:gd name="T69" fmla="*/ 424 h 623"/>
                <a:gd name="T70" fmla="*/ 109 w 1177"/>
                <a:gd name="T71" fmla="*/ 425 h 623"/>
                <a:gd name="T72" fmla="*/ 119 w 1177"/>
                <a:gd name="T73" fmla="*/ 425 h 623"/>
                <a:gd name="T74" fmla="*/ 138 w 1177"/>
                <a:gd name="T75" fmla="*/ 423 h 623"/>
                <a:gd name="T76" fmla="*/ 174 w 1177"/>
                <a:gd name="T77" fmla="*/ 419 h 623"/>
                <a:gd name="T78" fmla="*/ 200 w 1177"/>
                <a:gd name="T79" fmla="*/ 610 h 623"/>
                <a:gd name="T80" fmla="*/ 209 w 1177"/>
                <a:gd name="T81" fmla="*/ 615 h 623"/>
                <a:gd name="T82" fmla="*/ 214 w 1177"/>
                <a:gd name="T83" fmla="*/ 617 h 623"/>
                <a:gd name="T84" fmla="*/ 221 w 1177"/>
                <a:gd name="T85" fmla="*/ 618 h 623"/>
                <a:gd name="T86" fmla="*/ 229 w 1177"/>
                <a:gd name="T87" fmla="*/ 620 h 623"/>
                <a:gd name="T88" fmla="*/ 241 w 1177"/>
                <a:gd name="T89" fmla="*/ 621 h 623"/>
                <a:gd name="T90" fmla="*/ 258 w 1177"/>
                <a:gd name="T91" fmla="*/ 622 h 623"/>
                <a:gd name="T92" fmla="*/ 283 w 1177"/>
                <a:gd name="T93" fmla="*/ 623 h 623"/>
                <a:gd name="T94" fmla="*/ 1004 w 1177"/>
                <a:gd name="T95" fmla="*/ 613 h 623"/>
                <a:gd name="T96" fmla="*/ 1038 w 1177"/>
                <a:gd name="T97" fmla="*/ 424 h 623"/>
                <a:gd name="T98" fmla="*/ 1055 w 1177"/>
                <a:gd name="T99" fmla="*/ 425 h 623"/>
                <a:gd name="T100" fmla="*/ 1069 w 1177"/>
                <a:gd name="T101" fmla="*/ 426 h 623"/>
                <a:gd name="T102" fmla="*/ 1085 w 1177"/>
                <a:gd name="T103" fmla="*/ 425 h 623"/>
                <a:gd name="T104" fmla="*/ 1107 w 1177"/>
                <a:gd name="T105" fmla="*/ 422 h 623"/>
                <a:gd name="T106" fmla="*/ 1132 w 1177"/>
                <a:gd name="T107" fmla="*/ 414 h 623"/>
                <a:gd name="T108" fmla="*/ 1144 w 1177"/>
                <a:gd name="T109" fmla="*/ 406 h 623"/>
                <a:gd name="T110" fmla="*/ 1151 w 1177"/>
                <a:gd name="T111" fmla="*/ 399 h 623"/>
                <a:gd name="T112" fmla="*/ 1154 w 1177"/>
                <a:gd name="T113" fmla="*/ 394 h 623"/>
                <a:gd name="T114" fmla="*/ 1156 w 1177"/>
                <a:gd name="T115" fmla="*/ 386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623">
                  <a:moveTo>
                    <a:pt x="1177" y="192"/>
                  </a:moveTo>
                  <a:cubicBezTo>
                    <a:pt x="1176" y="193"/>
                    <a:pt x="1176" y="194"/>
                    <a:pt x="1176" y="195"/>
                  </a:cubicBezTo>
                  <a:cubicBezTo>
                    <a:pt x="1176" y="195"/>
                    <a:pt x="1176" y="195"/>
                    <a:pt x="1176" y="195"/>
                  </a:cubicBezTo>
                  <a:cubicBezTo>
                    <a:pt x="1176" y="196"/>
                    <a:pt x="1176" y="197"/>
                    <a:pt x="1175" y="197"/>
                  </a:cubicBezTo>
                  <a:cubicBezTo>
                    <a:pt x="1175" y="197"/>
                    <a:pt x="1175" y="197"/>
                    <a:pt x="1175" y="197"/>
                  </a:cubicBezTo>
                  <a:cubicBezTo>
                    <a:pt x="1175" y="198"/>
                    <a:pt x="1175" y="199"/>
                    <a:pt x="1174" y="200"/>
                  </a:cubicBezTo>
                  <a:cubicBezTo>
                    <a:pt x="1174" y="201"/>
                    <a:pt x="1173" y="202"/>
                    <a:pt x="1173" y="203"/>
                  </a:cubicBezTo>
                  <a:cubicBezTo>
                    <a:pt x="1173" y="203"/>
                    <a:pt x="1173" y="203"/>
                    <a:pt x="1173" y="203"/>
                  </a:cubicBezTo>
                  <a:cubicBezTo>
                    <a:pt x="1172" y="204"/>
                    <a:pt x="1172" y="204"/>
                    <a:pt x="1171" y="205"/>
                  </a:cubicBezTo>
                  <a:cubicBezTo>
                    <a:pt x="1171" y="205"/>
                    <a:pt x="1171" y="205"/>
                    <a:pt x="1171" y="205"/>
                  </a:cubicBezTo>
                  <a:cubicBezTo>
                    <a:pt x="1170" y="206"/>
                    <a:pt x="1169" y="207"/>
                    <a:pt x="1168" y="208"/>
                  </a:cubicBezTo>
                  <a:cubicBezTo>
                    <a:pt x="1168" y="208"/>
                    <a:pt x="1168" y="208"/>
                    <a:pt x="1168" y="208"/>
                  </a:cubicBezTo>
                  <a:cubicBezTo>
                    <a:pt x="1167" y="209"/>
                    <a:pt x="1166" y="210"/>
                    <a:pt x="1165" y="211"/>
                  </a:cubicBezTo>
                  <a:cubicBezTo>
                    <a:pt x="1165" y="211"/>
                    <a:pt x="1165" y="211"/>
                    <a:pt x="1165" y="211"/>
                  </a:cubicBezTo>
                  <a:cubicBezTo>
                    <a:pt x="1164" y="212"/>
                    <a:pt x="1163" y="212"/>
                    <a:pt x="1161" y="213"/>
                  </a:cubicBezTo>
                  <a:cubicBezTo>
                    <a:pt x="1161" y="214"/>
                    <a:pt x="1161" y="214"/>
                    <a:pt x="1161" y="214"/>
                  </a:cubicBezTo>
                  <a:cubicBezTo>
                    <a:pt x="1160" y="214"/>
                    <a:pt x="1159" y="215"/>
                    <a:pt x="1158" y="215"/>
                  </a:cubicBezTo>
                  <a:cubicBezTo>
                    <a:pt x="1156" y="216"/>
                    <a:pt x="1155" y="217"/>
                    <a:pt x="1153" y="217"/>
                  </a:cubicBezTo>
                  <a:cubicBezTo>
                    <a:pt x="1153" y="218"/>
                    <a:pt x="1153" y="218"/>
                    <a:pt x="1152" y="218"/>
                  </a:cubicBezTo>
                  <a:cubicBezTo>
                    <a:pt x="1150" y="219"/>
                    <a:pt x="1148" y="220"/>
                    <a:pt x="1146" y="220"/>
                  </a:cubicBezTo>
                  <a:cubicBezTo>
                    <a:pt x="1146" y="221"/>
                    <a:pt x="1145" y="221"/>
                    <a:pt x="1144" y="221"/>
                  </a:cubicBezTo>
                  <a:cubicBezTo>
                    <a:pt x="1143" y="222"/>
                    <a:pt x="1141" y="222"/>
                    <a:pt x="1140" y="223"/>
                  </a:cubicBezTo>
                  <a:cubicBezTo>
                    <a:pt x="1139" y="223"/>
                    <a:pt x="1138" y="223"/>
                    <a:pt x="1137" y="223"/>
                  </a:cubicBezTo>
                  <a:cubicBezTo>
                    <a:pt x="1135" y="224"/>
                    <a:pt x="1134" y="224"/>
                    <a:pt x="1132" y="225"/>
                  </a:cubicBezTo>
                  <a:cubicBezTo>
                    <a:pt x="1131" y="225"/>
                    <a:pt x="1129" y="225"/>
                    <a:pt x="1128" y="226"/>
                  </a:cubicBezTo>
                  <a:cubicBezTo>
                    <a:pt x="1128" y="226"/>
                    <a:pt x="1128" y="226"/>
                    <a:pt x="1128" y="226"/>
                  </a:cubicBezTo>
                  <a:cubicBezTo>
                    <a:pt x="1125" y="226"/>
                    <a:pt x="1123" y="227"/>
                    <a:pt x="1121" y="227"/>
                  </a:cubicBezTo>
                  <a:cubicBezTo>
                    <a:pt x="1120" y="227"/>
                    <a:pt x="1120" y="227"/>
                    <a:pt x="1120" y="227"/>
                  </a:cubicBezTo>
                  <a:cubicBezTo>
                    <a:pt x="1118" y="227"/>
                    <a:pt x="1116" y="228"/>
                    <a:pt x="1113" y="228"/>
                  </a:cubicBezTo>
                  <a:cubicBezTo>
                    <a:pt x="1113" y="228"/>
                    <a:pt x="1113" y="228"/>
                    <a:pt x="1113" y="228"/>
                  </a:cubicBezTo>
                  <a:cubicBezTo>
                    <a:pt x="1110" y="228"/>
                    <a:pt x="1108" y="229"/>
                    <a:pt x="1105" y="229"/>
                  </a:cubicBezTo>
                  <a:cubicBezTo>
                    <a:pt x="1105" y="229"/>
                    <a:pt x="1105" y="229"/>
                    <a:pt x="1105" y="229"/>
                  </a:cubicBezTo>
                  <a:cubicBezTo>
                    <a:pt x="1102" y="229"/>
                    <a:pt x="1099" y="229"/>
                    <a:pt x="1097" y="229"/>
                  </a:cubicBezTo>
                  <a:cubicBezTo>
                    <a:pt x="1096" y="229"/>
                    <a:pt x="1096" y="229"/>
                    <a:pt x="1096" y="229"/>
                  </a:cubicBezTo>
                  <a:cubicBezTo>
                    <a:pt x="1093" y="229"/>
                    <a:pt x="1091" y="230"/>
                    <a:pt x="1088" y="230"/>
                  </a:cubicBezTo>
                  <a:cubicBezTo>
                    <a:pt x="1083" y="230"/>
                    <a:pt x="1079" y="229"/>
                    <a:pt x="1074" y="229"/>
                  </a:cubicBezTo>
                  <a:cubicBezTo>
                    <a:pt x="1074" y="229"/>
                    <a:pt x="1074" y="229"/>
                    <a:pt x="1074" y="229"/>
                  </a:cubicBezTo>
                  <a:cubicBezTo>
                    <a:pt x="1069" y="229"/>
                    <a:pt x="1065" y="229"/>
                    <a:pt x="1060" y="228"/>
                  </a:cubicBezTo>
                  <a:cubicBezTo>
                    <a:pt x="1060" y="228"/>
                    <a:pt x="1060" y="228"/>
                    <a:pt x="1060" y="228"/>
                  </a:cubicBezTo>
                  <a:cubicBezTo>
                    <a:pt x="1055" y="228"/>
                    <a:pt x="1050" y="227"/>
                    <a:pt x="1045" y="226"/>
                  </a:cubicBezTo>
                  <a:cubicBezTo>
                    <a:pt x="1045" y="226"/>
                    <a:pt x="1045" y="226"/>
                    <a:pt x="1045" y="226"/>
                  </a:cubicBezTo>
                  <a:cubicBezTo>
                    <a:pt x="1039" y="226"/>
                    <a:pt x="1034" y="225"/>
                    <a:pt x="1029" y="224"/>
                  </a:cubicBezTo>
                  <a:cubicBezTo>
                    <a:pt x="1028" y="224"/>
                    <a:pt x="1028" y="224"/>
                    <a:pt x="1028" y="224"/>
                  </a:cubicBezTo>
                  <a:cubicBezTo>
                    <a:pt x="1027" y="223"/>
                    <a:pt x="1027" y="223"/>
                    <a:pt x="1027" y="223"/>
                  </a:cubicBezTo>
                  <a:cubicBezTo>
                    <a:pt x="1026" y="223"/>
                    <a:pt x="1026" y="223"/>
                    <a:pt x="1026" y="223"/>
                  </a:cubicBezTo>
                  <a:cubicBezTo>
                    <a:pt x="1026" y="223"/>
                    <a:pt x="1026" y="223"/>
                    <a:pt x="1026" y="223"/>
                  </a:cubicBezTo>
                  <a:cubicBezTo>
                    <a:pt x="1024" y="223"/>
                    <a:pt x="1023" y="223"/>
                    <a:pt x="1022" y="223"/>
                  </a:cubicBezTo>
                  <a:cubicBezTo>
                    <a:pt x="1022" y="222"/>
                    <a:pt x="1021" y="222"/>
                    <a:pt x="1021" y="222"/>
                  </a:cubicBezTo>
                  <a:cubicBezTo>
                    <a:pt x="1020" y="222"/>
                    <a:pt x="1020" y="222"/>
                    <a:pt x="1020" y="222"/>
                  </a:cubicBezTo>
                  <a:cubicBezTo>
                    <a:pt x="1020" y="222"/>
                    <a:pt x="1019" y="222"/>
                    <a:pt x="1019" y="222"/>
                  </a:cubicBezTo>
                  <a:cubicBezTo>
                    <a:pt x="1018" y="222"/>
                    <a:pt x="1016" y="222"/>
                    <a:pt x="1015" y="221"/>
                  </a:cubicBezTo>
                  <a:cubicBezTo>
                    <a:pt x="1015" y="221"/>
                    <a:pt x="1014" y="221"/>
                    <a:pt x="1013" y="221"/>
                  </a:cubicBezTo>
                  <a:cubicBezTo>
                    <a:pt x="1013" y="221"/>
                    <a:pt x="1013" y="221"/>
                    <a:pt x="1013" y="221"/>
                  </a:cubicBezTo>
                  <a:cubicBezTo>
                    <a:pt x="1013" y="221"/>
                    <a:pt x="1013" y="221"/>
                    <a:pt x="1013" y="221"/>
                  </a:cubicBezTo>
                  <a:cubicBezTo>
                    <a:pt x="1012" y="221"/>
                    <a:pt x="1012" y="221"/>
                    <a:pt x="1012" y="221"/>
                  </a:cubicBezTo>
                  <a:cubicBezTo>
                    <a:pt x="1011" y="221"/>
                    <a:pt x="1010" y="221"/>
                    <a:pt x="1010" y="220"/>
                  </a:cubicBezTo>
                  <a:cubicBezTo>
                    <a:pt x="1009" y="220"/>
                    <a:pt x="1008" y="220"/>
                    <a:pt x="1007" y="220"/>
                  </a:cubicBezTo>
                  <a:cubicBezTo>
                    <a:pt x="1006" y="220"/>
                    <a:pt x="1006" y="220"/>
                    <a:pt x="1006" y="220"/>
                  </a:cubicBezTo>
                  <a:cubicBezTo>
                    <a:pt x="1006" y="220"/>
                    <a:pt x="1006" y="220"/>
                    <a:pt x="1006" y="220"/>
                  </a:cubicBezTo>
                  <a:cubicBezTo>
                    <a:pt x="1005" y="220"/>
                    <a:pt x="1005" y="220"/>
                    <a:pt x="1005" y="220"/>
                  </a:cubicBezTo>
                  <a:cubicBezTo>
                    <a:pt x="1004" y="220"/>
                    <a:pt x="1003" y="220"/>
                    <a:pt x="1002" y="219"/>
                  </a:cubicBezTo>
                  <a:cubicBezTo>
                    <a:pt x="1002" y="219"/>
                    <a:pt x="1001" y="219"/>
                    <a:pt x="1000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8" y="219"/>
                    <a:pt x="997" y="219"/>
                    <a:pt x="997" y="219"/>
                  </a:cubicBezTo>
                  <a:cubicBezTo>
                    <a:pt x="996" y="219"/>
                    <a:pt x="996" y="219"/>
                    <a:pt x="995" y="219"/>
                  </a:cubicBezTo>
                  <a:cubicBezTo>
                    <a:pt x="994" y="219"/>
                    <a:pt x="994" y="218"/>
                    <a:pt x="993" y="218"/>
                  </a:cubicBezTo>
                  <a:cubicBezTo>
                    <a:pt x="993" y="218"/>
                    <a:pt x="993" y="218"/>
                    <a:pt x="993" y="218"/>
                  </a:cubicBezTo>
                  <a:cubicBezTo>
                    <a:pt x="993" y="218"/>
                    <a:pt x="993" y="218"/>
                    <a:pt x="993" y="218"/>
                  </a:cubicBezTo>
                  <a:cubicBezTo>
                    <a:pt x="992" y="218"/>
                    <a:pt x="992" y="218"/>
                    <a:pt x="992" y="218"/>
                  </a:cubicBezTo>
                  <a:cubicBezTo>
                    <a:pt x="991" y="218"/>
                    <a:pt x="991" y="218"/>
                    <a:pt x="991" y="218"/>
                  </a:cubicBezTo>
                  <a:cubicBezTo>
                    <a:pt x="990" y="218"/>
                    <a:pt x="990" y="218"/>
                    <a:pt x="989" y="218"/>
                  </a:cubicBezTo>
                  <a:cubicBezTo>
                    <a:pt x="989" y="218"/>
                    <a:pt x="988" y="218"/>
                    <a:pt x="988" y="218"/>
                  </a:cubicBezTo>
                  <a:cubicBezTo>
                    <a:pt x="987" y="218"/>
                    <a:pt x="987" y="218"/>
                    <a:pt x="987" y="218"/>
                  </a:cubicBezTo>
                  <a:cubicBezTo>
                    <a:pt x="986" y="218"/>
                    <a:pt x="986" y="218"/>
                    <a:pt x="985" y="218"/>
                  </a:cubicBezTo>
                  <a:cubicBezTo>
                    <a:pt x="985" y="218"/>
                    <a:pt x="985" y="218"/>
                    <a:pt x="984" y="218"/>
                  </a:cubicBezTo>
                  <a:cubicBezTo>
                    <a:pt x="984" y="218"/>
                    <a:pt x="983" y="218"/>
                    <a:pt x="983" y="218"/>
                  </a:cubicBezTo>
                  <a:cubicBezTo>
                    <a:pt x="982" y="218"/>
                    <a:pt x="982" y="218"/>
                    <a:pt x="982" y="218"/>
                  </a:cubicBezTo>
                  <a:cubicBezTo>
                    <a:pt x="982" y="218"/>
                    <a:pt x="982" y="218"/>
                    <a:pt x="982" y="218"/>
                  </a:cubicBezTo>
                  <a:cubicBezTo>
                    <a:pt x="981" y="218"/>
                    <a:pt x="981" y="218"/>
                    <a:pt x="981" y="218"/>
                  </a:cubicBezTo>
                  <a:cubicBezTo>
                    <a:pt x="980" y="218"/>
                    <a:pt x="980" y="218"/>
                    <a:pt x="980" y="218"/>
                  </a:cubicBezTo>
                  <a:cubicBezTo>
                    <a:pt x="979" y="218"/>
                    <a:pt x="979" y="218"/>
                    <a:pt x="979" y="218"/>
                  </a:cubicBezTo>
                  <a:cubicBezTo>
                    <a:pt x="979" y="218"/>
                    <a:pt x="979" y="218"/>
                    <a:pt x="979" y="218"/>
                  </a:cubicBezTo>
                  <a:cubicBezTo>
                    <a:pt x="978" y="218"/>
                    <a:pt x="978" y="218"/>
                    <a:pt x="978" y="218"/>
                  </a:cubicBezTo>
                  <a:cubicBezTo>
                    <a:pt x="978" y="218"/>
                    <a:pt x="978" y="218"/>
                    <a:pt x="978" y="218"/>
                  </a:cubicBezTo>
                  <a:cubicBezTo>
                    <a:pt x="977" y="218"/>
                    <a:pt x="977" y="218"/>
                    <a:pt x="977" y="218"/>
                  </a:cubicBezTo>
                  <a:cubicBezTo>
                    <a:pt x="977" y="218"/>
                    <a:pt x="977" y="218"/>
                    <a:pt x="977" y="218"/>
                  </a:cubicBezTo>
                  <a:cubicBezTo>
                    <a:pt x="977" y="218"/>
                    <a:pt x="977" y="218"/>
                    <a:pt x="977" y="218"/>
                  </a:cubicBezTo>
                  <a:cubicBezTo>
                    <a:pt x="976" y="218"/>
                    <a:pt x="976" y="218"/>
                    <a:pt x="976" y="218"/>
                  </a:cubicBezTo>
                  <a:cubicBezTo>
                    <a:pt x="975" y="218"/>
                    <a:pt x="975" y="218"/>
                    <a:pt x="975" y="218"/>
                  </a:cubicBezTo>
                  <a:cubicBezTo>
                    <a:pt x="974" y="218"/>
                    <a:pt x="974" y="218"/>
                    <a:pt x="974" y="218"/>
                  </a:cubicBezTo>
                  <a:cubicBezTo>
                    <a:pt x="974" y="218"/>
                    <a:pt x="974" y="218"/>
                    <a:pt x="974" y="218"/>
                  </a:cubicBezTo>
                  <a:cubicBezTo>
                    <a:pt x="973" y="218"/>
                    <a:pt x="973" y="218"/>
                    <a:pt x="973" y="218"/>
                  </a:cubicBezTo>
                  <a:cubicBezTo>
                    <a:pt x="972" y="218"/>
                    <a:pt x="972" y="218"/>
                    <a:pt x="972" y="218"/>
                  </a:cubicBezTo>
                  <a:cubicBezTo>
                    <a:pt x="971" y="218"/>
                    <a:pt x="971" y="218"/>
                    <a:pt x="971" y="218"/>
                  </a:cubicBezTo>
                  <a:cubicBezTo>
                    <a:pt x="970" y="218"/>
                    <a:pt x="970" y="218"/>
                    <a:pt x="970" y="218"/>
                  </a:cubicBezTo>
                  <a:cubicBezTo>
                    <a:pt x="969" y="218"/>
                    <a:pt x="969" y="218"/>
                    <a:pt x="969" y="218"/>
                  </a:cubicBezTo>
                  <a:cubicBezTo>
                    <a:pt x="969" y="218"/>
                    <a:pt x="969" y="218"/>
                    <a:pt x="969" y="218"/>
                  </a:cubicBezTo>
                  <a:cubicBezTo>
                    <a:pt x="968" y="218"/>
                    <a:pt x="968" y="218"/>
                    <a:pt x="968" y="218"/>
                  </a:cubicBezTo>
                  <a:cubicBezTo>
                    <a:pt x="968" y="218"/>
                    <a:pt x="968" y="218"/>
                    <a:pt x="968" y="218"/>
                  </a:cubicBezTo>
                  <a:cubicBezTo>
                    <a:pt x="968" y="218"/>
                    <a:pt x="968" y="218"/>
                    <a:pt x="968" y="218"/>
                  </a:cubicBezTo>
                  <a:cubicBezTo>
                    <a:pt x="967" y="218"/>
                    <a:pt x="967" y="218"/>
                    <a:pt x="967" y="218"/>
                  </a:cubicBezTo>
                  <a:cubicBezTo>
                    <a:pt x="966" y="218"/>
                    <a:pt x="966" y="218"/>
                    <a:pt x="966" y="218"/>
                  </a:cubicBezTo>
                  <a:cubicBezTo>
                    <a:pt x="966" y="219"/>
                    <a:pt x="965" y="219"/>
                    <a:pt x="965" y="219"/>
                  </a:cubicBezTo>
                  <a:cubicBezTo>
                    <a:pt x="964" y="219"/>
                    <a:pt x="964" y="219"/>
                    <a:pt x="964" y="219"/>
                  </a:cubicBezTo>
                  <a:cubicBezTo>
                    <a:pt x="963" y="219"/>
                    <a:pt x="963" y="219"/>
                    <a:pt x="963" y="219"/>
                  </a:cubicBezTo>
                  <a:cubicBezTo>
                    <a:pt x="962" y="219"/>
                    <a:pt x="962" y="219"/>
                    <a:pt x="961" y="219"/>
                  </a:cubicBezTo>
                  <a:cubicBezTo>
                    <a:pt x="961" y="220"/>
                    <a:pt x="961" y="220"/>
                    <a:pt x="961" y="220"/>
                  </a:cubicBezTo>
                  <a:cubicBezTo>
                    <a:pt x="960" y="220"/>
                    <a:pt x="960" y="220"/>
                    <a:pt x="960" y="220"/>
                  </a:cubicBezTo>
                  <a:cubicBezTo>
                    <a:pt x="959" y="220"/>
                    <a:pt x="959" y="220"/>
                    <a:pt x="959" y="220"/>
                  </a:cubicBezTo>
                  <a:cubicBezTo>
                    <a:pt x="958" y="220"/>
                    <a:pt x="958" y="220"/>
                    <a:pt x="958" y="220"/>
                  </a:cubicBezTo>
                  <a:cubicBezTo>
                    <a:pt x="958" y="220"/>
                    <a:pt x="958" y="220"/>
                    <a:pt x="957" y="220"/>
                  </a:cubicBezTo>
                  <a:cubicBezTo>
                    <a:pt x="957" y="221"/>
                    <a:pt x="957" y="221"/>
                    <a:pt x="956" y="221"/>
                  </a:cubicBezTo>
                  <a:cubicBezTo>
                    <a:pt x="956" y="221"/>
                    <a:pt x="956" y="221"/>
                    <a:pt x="956" y="221"/>
                  </a:cubicBezTo>
                  <a:cubicBezTo>
                    <a:pt x="955" y="221"/>
                    <a:pt x="955" y="221"/>
                    <a:pt x="954" y="222"/>
                  </a:cubicBezTo>
                  <a:cubicBezTo>
                    <a:pt x="954" y="222"/>
                    <a:pt x="954" y="222"/>
                    <a:pt x="954" y="222"/>
                  </a:cubicBezTo>
                  <a:cubicBezTo>
                    <a:pt x="953" y="222"/>
                    <a:pt x="953" y="222"/>
                    <a:pt x="953" y="222"/>
                  </a:cubicBezTo>
                  <a:cubicBezTo>
                    <a:pt x="953" y="222"/>
                    <a:pt x="952" y="223"/>
                    <a:pt x="951" y="223"/>
                  </a:cubicBezTo>
                  <a:cubicBezTo>
                    <a:pt x="951" y="223"/>
                    <a:pt x="950" y="224"/>
                    <a:pt x="949" y="224"/>
                  </a:cubicBezTo>
                  <a:cubicBezTo>
                    <a:pt x="949" y="224"/>
                    <a:pt x="949" y="224"/>
                    <a:pt x="949" y="224"/>
                  </a:cubicBezTo>
                  <a:cubicBezTo>
                    <a:pt x="949" y="224"/>
                    <a:pt x="949" y="224"/>
                    <a:pt x="949" y="224"/>
                  </a:cubicBezTo>
                  <a:cubicBezTo>
                    <a:pt x="949" y="225"/>
                    <a:pt x="949" y="225"/>
                    <a:pt x="949" y="225"/>
                  </a:cubicBezTo>
                  <a:cubicBezTo>
                    <a:pt x="948" y="225"/>
                    <a:pt x="948" y="225"/>
                    <a:pt x="948" y="225"/>
                  </a:cubicBezTo>
                  <a:cubicBezTo>
                    <a:pt x="948" y="225"/>
                    <a:pt x="947" y="225"/>
                    <a:pt x="947" y="226"/>
                  </a:cubicBezTo>
                  <a:cubicBezTo>
                    <a:pt x="946" y="226"/>
                    <a:pt x="946" y="226"/>
                    <a:pt x="945" y="227"/>
                  </a:cubicBezTo>
                  <a:cubicBezTo>
                    <a:pt x="945" y="227"/>
                    <a:pt x="945" y="227"/>
                    <a:pt x="945" y="227"/>
                  </a:cubicBezTo>
                  <a:cubicBezTo>
                    <a:pt x="944" y="228"/>
                    <a:pt x="944" y="228"/>
                    <a:pt x="943" y="228"/>
                  </a:cubicBezTo>
                  <a:cubicBezTo>
                    <a:pt x="943" y="229"/>
                    <a:pt x="942" y="229"/>
                    <a:pt x="942" y="230"/>
                  </a:cubicBezTo>
                  <a:cubicBezTo>
                    <a:pt x="942" y="230"/>
                    <a:pt x="941" y="230"/>
                    <a:pt x="941" y="231"/>
                  </a:cubicBezTo>
                  <a:cubicBezTo>
                    <a:pt x="940" y="231"/>
                    <a:pt x="940" y="231"/>
                    <a:pt x="940" y="231"/>
                  </a:cubicBezTo>
                  <a:cubicBezTo>
                    <a:pt x="940" y="232"/>
                    <a:pt x="939" y="232"/>
                    <a:pt x="938" y="233"/>
                  </a:cubicBezTo>
                  <a:cubicBezTo>
                    <a:pt x="938" y="234"/>
                    <a:pt x="937" y="234"/>
                    <a:pt x="936" y="235"/>
                  </a:cubicBezTo>
                  <a:cubicBezTo>
                    <a:pt x="935" y="236"/>
                    <a:pt x="934" y="237"/>
                    <a:pt x="933" y="238"/>
                  </a:cubicBezTo>
                  <a:cubicBezTo>
                    <a:pt x="932" y="238"/>
                    <a:pt x="932" y="238"/>
                    <a:pt x="932" y="238"/>
                  </a:cubicBezTo>
                  <a:cubicBezTo>
                    <a:pt x="932" y="238"/>
                    <a:pt x="932" y="238"/>
                    <a:pt x="932" y="238"/>
                  </a:cubicBezTo>
                  <a:cubicBezTo>
                    <a:pt x="932" y="238"/>
                    <a:pt x="932" y="238"/>
                    <a:pt x="932" y="238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1" y="239"/>
                    <a:pt x="931" y="239"/>
                    <a:pt x="931" y="239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2"/>
                    <a:pt x="931" y="242"/>
                    <a:pt x="931" y="242"/>
                  </a:cubicBezTo>
                  <a:cubicBezTo>
                    <a:pt x="931" y="242"/>
                    <a:pt x="931" y="242"/>
                    <a:pt x="931" y="242"/>
                  </a:cubicBezTo>
                  <a:cubicBezTo>
                    <a:pt x="931" y="242"/>
                    <a:pt x="931" y="242"/>
                    <a:pt x="931" y="242"/>
                  </a:cubicBezTo>
                  <a:cubicBezTo>
                    <a:pt x="917" y="408"/>
                    <a:pt x="917" y="408"/>
                    <a:pt x="917" y="408"/>
                  </a:cubicBezTo>
                  <a:cubicBezTo>
                    <a:pt x="726" y="412"/>
                    <a:pt x="726" y="412"/>
                    <a:pt x="726" y="412"/>
                  </a:cubicBezTo>
                  <a:cubicBezTo>
                    <a:pt x="722" y="412"/>
                    <a:pt x="701" y="412"/>
                    <a:pt x="669" y="413"/>
                  </a:cubicBezTo>
                  <a:cubicBezTo>
                    <a:pt x="638" y="413"/>
                    <a:pt x="596" y="413"/>
                    <a:pt x="552" y="413"/>
                  </a:cubicBezTo>
                  <a:cubicBezTo>
                    <a:pt x="507" y="414"/>
                    <a:pt x="460" y="414"/>
                    <a:pt x="417" y="414"/>
                  </a:cubicBezTo>
                  <a:cubicBezTo>
                    <a:pt x="374" y="415"/>
                    <a:pt x="336" y="415"/>
                    <a:pt x="310" y="416"/>
                  </a:cubicBezTo>
                  <a:cubicBezTo>
                    <a:pt x="309" y="416"/>
                    <a:pt x="308" y="416"/>
                    <a:pt x="306" y="416"/>
                  </a:cubicBezTo>
                  <a:cubicBezTo>
                    <a:pt x="305" y="416"/>
                    <a:pt x="304" y="416"/>
                    <a:pt x="303" y="416"/>
                  </a:cubicBezTo>
                  <a:cubicBezTo>
                    <a:pt x="302" y="416"/>
                    <a:pt x="301" y="416"/>
                    <a:pt x="300" y="416"/>
                  </a:cubicBezTo>
                  <a:cubicBezTo>
                    <a:pt x="298" y="416"/>
                    <a:pt x="297" y="416"/>
                    <a:pt x="296" y="416"/>
                  </a:cubicBezTo>
                  <a:cubicBezTo>
                    <a:pt x="294" y="416"/>
                    <a:pt x="291" y="416"/>
                    <a:pt x="289" y="416"/>
                  </a:cubicBezTo>
                  <a:cubicBezTo>
                    <a:pt x="288" y="416"/>
                    <a:pt x="288" y="416"/>
                    <a:pt x="287" y="416"/>
                  </a:cubicBezTo>
                  <a:cubicBezTo>
                    <a:pt x="285" y="416"/>
                    <a:pt x="283" y="416"/>
                    <a:pt x="281" y="416"/>
                  </a:cubicBezTo>
                  <a:cubicBezTo>
                    <a:pt x="280" y="416"/>
                    <a:pt x="280" y="416"/>
                    <a:pt x="279" y="416"/>
                  </a:cubicBezTo>
                  <a:cubicBezTo>
                    <a:pt x="277" y="416"/>
                    <a:pt x="276" y="416"/>
                    <a:pt x="275" y="416"/>
                  </a:cubicBezTo>
                  <a:cubicBezTo>
                    <a:pt x="274" y="416"/>
                    <a:pt x="273" y="416"/>
                    <a:pt x="273" y="416"/>
                  </a:cubicBezTo>
                  <a:cubicBezTo>
                    <a:pt x="270" y="416"/>
                    <a:pt x="268" y="416"/>
                    <a:pt x="266" y="416"/>
                  </a:cubicBezTo>
                  <a:cubicBezTo>
                    <a:pt x="266" y="416"/>
                    <a:pt x="266" y="416"/>
                    <a:pt x="266" y="416"/>
                  </a:cubicBezTo>
                  <a:cubicBezTo>
                    <a:pt x="264" y="415"/>
                    <a:pt x="262" y="415"/>
                    <a:pt x="261" y="415"/>
                  </a:cubicBezTo>
                  <a:cubicBezTo>
                    <a:pt x="260" y="415"/>
                    <a:pt x="259" y="415"/>
                    <a:pt x="259" y="415"/>
                  </a:cubicBezTo>
                  <a:cubicBezTo>
                    <a:pt x="257" y="415"/>
                    <a:pt x="256" y="415"/>
                    <a:pt x="254" y="415"/>
                  </a:cubicBezTo>
                  <a:cubicBezTo>
                    <a:pt x="254" y="415"/>
                    <a:pt x="254" y="415"/>
                    <a:pt x="254" y="415"/>
                  </a:cubicBezTo>
                  <a:cubicBezTo>
                    <a:pt x="252" y="415"/>
                    <a:pt x="251" y="415"/>
                    <a:pt x="249" y="415"/>
                  </a:cubicBezTo>
                  <a:cubicBezTo>
                    <a:pt x="248" y="415"/>
                    <a:pt x="248" y="415"/>
                    <a:pt x="248" y="415"/>
                  </a:cubicBezTo>
                  <a:cubicBezTo>
                    <a:pt x="247" y="415"/>
                    <a:pt x="245" y="414"/>
                    <a:pt x="244" y="414"/>
                  </a:cubicBezTo>
                  <a:cubicBezTo>
                    <a:pt x="242" y="414"/>
                    <a:pt x="241" y="414"/>
                    <a:pt x="239" y="414"/>
                  </a:cubicBezTo>
                  <a:cubicBezTo>
                    <a:pt x="239" y="414"/>
                    <a:pt x="239" y="414"/>
                    <a:pt x="239" y="414"/>
                  </a:cubicBezTo>
                  <a:cubicBezTo>
                    <a:pt x="237" y="414"/>
                    <a:pt x="236" y="414"/>
                    <a:pt x="235" y="413"/>
                  </a:cubicBezTo>
                  <a:cubicBezTo>
                    <a:pt x="235" y="413"/>
                    <a:pt x="235" y="413"/>
                    <a:pt x="235" y="413"/>
                  </a:cubicBezTo>
                  <a:cubicBezTo>
                    <a:pt x="232" y="413"/>
                    <a:pt x="230" y="413"/>
                    <a:pt x="227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26" y="412"/>
                    <a:pt x="225" y="412"/>
                    <a:pt x="224" y="412"/>
                  </a:cubicBezTo>
                  <a:cubicBezTo>
                    <a:pt x="224" y="412"/>
                    <a:pt x="224" y="412"/>
                    <a:pt x="224" y="412"/>
                  </a:cubicBezTo>
                  <a:cubicBezTo>
                    <a:pt x="224" y="412"/>
                    <a:pt x="223" y="412"/>
                    <a:pt x="223" y="412"/>
                  </a:cubicBezTo>
                  <a:cubicBezTo>
                    <a:pt x="224" y="359"/>
                    <a:pt x="224" y="306"/>
                    <a:pt x="225" y="253"/>
                  </a:cubicBezTo>
                  <a:cubicBezTo>
                    <a:pt x="225" y="252"/>
                    <a:pt x="225" y="250"/>
                    <a:pt x="225" y="249"/>
                  </a:cubicBezTo>
                  <a:cubicBezTo>
                    <a:pt x="225" y="249"/>
                    <a:pt x="225" y="248"/>
                    <a:pt x="225" y="248"/>
                  </a:cubicBezTo>
                  <a:cubicBezTo>
                    <a:pt x="224" y="247"/>
                    <a:pt x="224" y="246"/>
                    <a:pt x="224" y="246"/>
                  </a:cubicBezTo>
                  <a:cubicBezTo>
                    <a:pt x="224" y="246"/>
                    <a:pt x="224" y="246"/>
                    <a:pt x="224" y="246"/>
                  </a:cubicBezTo>
                  <a:cubicBezTo>
                    <a:pt x="224" y="245"/>
                    <a:pt x="224" y="245"/>
                    <a:pt x="223" y="244"/>
                  </a:cubicBezTo>
                  <a:cubicBezTo>
                    <a:pt x="223" y="244"/>
                    <a:pt x="223" y="243"/>
                    <a:pt x="223" y="242"/>
                  </a:cubicBezTo>
                  <a:cubicBezTo>
                    <a:pt x="222" y="242"/>
                    <a:pt x="222" y="242"/>
                    <a:pt x="222" y="241"/>
                  </a:cubicBezTo>
                  <a:cubicBezTo>
                    <a:pt x="222" y="241"/>
                    <a:pt x="221" y="240"/>
                    <a:pt x="221" y="240"/>
                  </a:cubicBezTo>
                  <a:cubicBezTo>
                    <a:pt x="221" y="240"/>
                    <a:pt x="221" y="240"/>
                    <a:pt x="221" y="240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220" y="238"/>
                    <a:pt x="220" y="238"/>
                    <a:pt x="220" y="238"/>
                  </a:cubicBezTo>
                  <a:cubicBezTo>
                    <a:pt x="219" y="238"/>
                    <a:pt x="219" y="237"/>
                    <a:pt x="219" y="237"/>
                  </a:cubicBezTo>
                  <a:cubicBezTo>
                    <a:pt x="218" y="237"/>
                    <a:pt x="218" y="237"/>
                    <a:pt x="218" y="23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8" y="178"/>
                    <a:pt x="188" y="178"/>
                    <a:pt x="188" y="178"/>
                  </a:cubicBezTo>
                  <a:cubicBezTo>
                    <a:pt x="200" y="228"/>
                    <a:pt x="200" y="228"/>
                    <a:pt x="200" y="228"/>
                  </a:cubicBezTo>
                  <a:cubicBezTo>
                    <a:pt x="200" y="228"/>
                    <a:pt x="200" y="228"/>
                    <a:pt x="200" y="228"/>
                  </a:cubicBezTo>
                  <a:cubicBezTo>
                    <a:pt x="200" y="228"/>
                    <a:pt x="200" y="228"/>
                    <a:pt x="200" y="228"/>
                  </a:cubicBezTo>
                  <a:cubicBezTo>
                    <a:pt x="199" y="228"/>
                    <a:pt x="199" y="228"/>
                    <a:pt x="199" y="228"/>
                  </a:cubicBezTo>
                  <a:cubicBezTo>
                    <a:pt x="199" y="228"/>
                    <a:pt x="199" y="228"/>
                    <a:pt x="199" y="228"/>
                  </a:cubicBezTo>
                  <a:cubicBezTo>
                    <a:pt x="199" y="228"/>
                    <a:pt x="199" y="228"/>
                    <a:pt x="199" y="228"/>
                  </a:cubicBezTo>
                  <a:cubicBezTo>
                    <a:pt x="198" y="228"/>
                    <a:pt x="198" y="228"/>
                    <a:pt x="198" y="228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197" y="227"/>
                    <a:pt x="197" y="227"/>
                    <a:pt x="197" y="227"/>
                  </a:cubicBezTo>
                  <a:cubicBezTo>
                    <a:pt x="196" y="227"/>
                    <a:pt x="196" y="227"/>
                    <a:pt x="196" y="227"/>
                  </a:cubicBezTo>
                  <a:cubicBezTo>
                    <a:pt x="196" y="227"/>
                    <a:pt x="196" y="227"/>
                    <a:pt x="196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3" y="227"/>
                    <a:pt x="193" y="227"/>
                    <a:pt x="193" y="227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91" y="226"/>
                    <a:pt x="191" y="226"/>
                    <a:pt x="191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88" y="226"/>
                    <a:pt x="188" y="226"/>
                    <a:pt x="188" y="226"/>
                  </a:cubicBezTo>
                  <a:cubicBezTo>
                    <a:pt x="188" y="226"/>
                    <a:pt x="188" y="226"/>
                    <a:pt x="188" y="226"/>
                  </a:cubicBezTo>
                  <a:cubicBezTo>
                    <a:pt x="187" y="226"/>
                    <a:pt x="187" y="226"/>
                    <a:pt x="187" y="226"/>
                  </a:cubicBezTo>
                  <a:cubicBezTo>
                    <a:pt x="186" y="226"/>
                    <a:pt x="186" y="226"/>
                    <a:pt x="186" y="226"/>
                  </a:cubicBezTo>
                  <a:cubicBezTo>
                    <a:pt x="186" y="226"/>
                    <a:pt x="186" y="226"/>
                    <a:pt x="186" y="226"/>
                  </a:cubicBezTo>
                  <a:cubicBezTo>
                    <a:pt x="185" y="226"/>
                    <a:pt x="185" y="226"/>
                    <a:pt x="185" y="226"/>
                  </a:cubicBezTo>
                  <a:cubicBezTo>
                    <a:pt x="185" y="226"/>
                    <a:pt x="185" y="226"/>
                    <a:pt x="185" y="226"/>
                  </a:cubicBezTo>
                  <a:cubicBezTo>
                    <a:pt x="184" y="226"/>
                    <a:pt x="184" y="226"/>
                    <a:pt x="184" y="226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6"/>
                    <a:pt x="182" y="226"/>
                    <a:pt x="182" y="226"/>
                  </a:cubicBezTo>
                  <a:cubicBezTo>
                    <a:pt x="182" y="226"/>
                    <a:pt x="182" y="226"/>
                    <a:pt x="182" y="226"/>
                  </a:cubicBezTo>
                  <a:cubicBezTo>
                    <a:pt x="181" y="226"/>
                    <a:pt x="181" y="226"/>
                    <a:pt x="181" y="226"/>
                  </a:cubicBezTo>
                  <a:cubicBezTo>
                    <a:pt x="180" y="226"/>
                    <a:pt x="180" y="226"/>
                    <a:pt x="180" y="226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78" y="225"/>
                    <a:pt x="178" y="225"/>
                    <a:pt x="178" y="225"/>
                  </a:cubicBezTo>
                  <a:cubicBezTo>
                    <a:pt x="177" y="225"/>
                    <a:pt x="177" y="225"/>
                    <a:pt x="177" y="225"/>
                  </a:cubicBezTo>
                  <a:cubicBezTo>
                    <a:pt x="177" y="225"/>
                    <a:pt x="177" y="225"/>
                    <a:pt x="177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175" y="226"/>
                    <a:pt x="175" y="226"/>
                    <a:pt x="175" y="226"/>
                  </a:cubicBezTo>
                  <a:cubicBezTo>
                    <a:pt x="174" y="226"/>
                    <a:pt x="174" y="226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3" y="226"/>
                    <a:pt x="172" y="226"/>
                    <a:pt x="172" y="226"/>
                  </a:cubicBezTo>
                  <a:cubicBezTo>
                    <a:pt x="171" y="226"/>
                    <a:pt x="171" y="226"/>
                    <a:pt x="171" y="226"/>
                  </a:cubicBezTo>
                  <a:cubicBezTo>
                    <a:pt x="170" y="226"/>
                    <a:pt x="170" y="226"/>
                    <a:pt x="169" y="226"/>
                  </a:cubicBezTo>
                  <a:cubicBezTo>
                    <a:pt x="169" y="226"/>
                    <a:pt x="168" y="226"/>
                    <a:pt x="168" y="226"/>
                  </a:cubicBezTo>
                  <a:cubicBezTo>
                    <a:pt x="168" y="226"/>
                    <a:pt x="167" y="226"/>
                    <a:pt x="167" y="226"/>
                  </a:cubicBezTo>
                  <a:cubicBezTo>
                    <a:pt x="167" y="226"/>
                    <a:pt x="167" y="226"/>
                    <a:pt x="167" y="226"/>
                  </a:cubicBezTo>
                  <a:cubicBezTo>
                    <a:pt x="167" y="226"/>
                    <a:pt x="167" y="226"/>
                    <a:pt x="167" y="226"/>
                  </a:cubicBezTo>
                  <a:cubicBezTo>
                    <a:pt x="166" y="226"/>
                    <a:pt x="166" y="226"/>
                    <a:pt x="165" y="226"/>
                  </a:cubicBezTo>
                  <a:cubicBezTo>
                    <a:pt x="165" y="226"/>
                    <a:pt x="164" y="226"/>
                    <a:pt x="164" y="226"/>
                  </a:cubicBezTo>
                  <a:cubicBezTo>
                    <a:pt x="163" y="226"/>
                    <a:pt x="163" y="226"/>
                    <a:pt x="162" y="226"/>
                  </a:cubicBezTo>
                  <a:cubicBezTo>
                    <a:pt x="162" y="226"/>
                    <a:pt x="162" y="226"/>
                    <a:pt x="162" y="226"/>
                  </a:cubicBezTo>
                  <a:cubicBezTo>
                    <a:pt x="162" y="226"/>
                    <a:pt x="162" y="226"/>
                    <a:pt x="162" y="226"/>
                  </a:cubicBezTo>
                  <a:cubicBezTo>
                    <a:pt x="162" y="226"/>
                    <a:pt x="162" y="226"/>
                    <a:pt x="162" y="226"/>
                  </a:cubicBezTo>
                  <a:cubicBezTo>
                    <a:pt x="161" y="226"/>
                    <a:pt x="161" y="226"/>
                    <a:pt x="160" y="226"/>
                  </a:cubicBezTo>
                  <a:cubicBezTo>
                    <a:pt x="160" y="227"/>
                    <a:pt x="159" y="227"/>
                    <a:pt x="159" y="227"/>
                  </a:cubicBezTo>
                  <a:cubicBezTo>
                    <a:pt x="158" y="227"/>
                    <a:pt x="158" y="227"/>
                    <a:pt x="157" y="227"/>
                  </a:cubicBezTo>
                  <a:cubicBezTo>
                    <a:pt x="155" y="227"/>
                    <a:pt x="153" y="227"/>
                    <a:pt x="151" y="228"/>
                  </a:cubicBezTo>
                  <a:cubicBezTo>
                    <a:pt x="150" y="228"/>
                    <a:pt x="148" y="228"/>
                    <a:pt x="147" y="228"/>
                  </a:cubicBezTo>
                  <a:cubicBezTo>
                    <a:pt x="144" y="229"/>
                    <a:pt x="141" y="229"/>
                    <a:pt x="139" y="229"/>
                  </a:cubicBezTo>
                  <a:cubicBezTo>
                    <a:pt x="138" y="229"/>
                    <a:pt x="138" y="229"/>
                    <a:pt x="137" y="229"/>
                  </a:cubicBezTo>
                  <a:cubicBezTo>
                    <a:pt x="134" y="230"/>
                    <a:pt x="131" y="230"/>
                    <a:pt x="128" y="230"/>
                  </a:cubicBezTo>
                  <a:cubicBezTo>
                    <a:pt x="128" y="230"/>
                    <a:pt x="128" y="230"/>
                    <a:pt x="128" y="230"/>
                  </a:cubicBezTo>
                  <a:cubicBezTo>
                    <a:pt x="125" y="230"/>
                    <a:pt x="121" y="231"/>
                    <a:pt x="118" y="231"/>
                  </a:cubicBezTo>
                  <a:cubicBezTo>
                    <a:pt x="115" y="231"/>
                    <a:pt x="112" y="231"/>
                    <a:pt x="109" y="230"/>
                  </a:cubicBezTo>
                  <a:cubicBezTo>
                    <a:pt x="109" y="230"/>
                    <a:pt x="109" y="230"/>
                    <a:pt x="109" y="230"/>
                  </a:cubicBezTo>
                  <a:cubicBezTo>
                    <a:pt x="106" y="230"/>
                    <a:pt x="104" y="230"/>
                    <a:pt x="101" y="230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97" y="229"/>
                    <a:pt x="94" y="229"/>
                    <a:pt x="91" y="229"/>
                  </a:cubicBezTo>
                  <a:cubicBezTo>
                    <a:pt x="91" y="229"/>
                    <a:pt x="91" y="229"/>
                    <a:pt x="91" y="229"/>
                  </a:cubicBezTo>
                  <a:cubicBezTo>
                    <a:pt x="88" y="228"/>
                    <a:pt x="85" y="227"/>
                    <a:pt x="81" y="227"/>
                  </a:cubicBezTo>
                  <a:cubicBezTo>
                    <a:pt x="81" y="227"/>
                    <a:pt x="81" y="227"/>
                    <a:pt x="81" y="227"/>
                  </a:cubicBezTo>
                  <a:cubicBezTo>
                    <a:pt x="79" y="226"/>
                    <a:pt x="78" y="226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4" y="225"/>
                    <a:pt x="72" y="225"/>
                    <a:pt x="71" y="224"/>
                  </a:cubicBezTo>
                  <a:cubicBezTo>
                    <a:pt x="70" y="224"/>
                    <a:pt x="70" y="224"/>
                    <a:pt x="70" y="224"/>
                  </a:cubicBezTo>
                  <a:cubicBezTo>
                    <a:pt x="67" y="223"/>
                    <a:pt x="63" y="222"/>
                    <a:pt x="59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57" y="220"/>
                    <a:pt x="55" y="219"/>
                    <a:pt x="53" y="219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0" y="218"/>
                    <a:pt x="48" y="217"/>
                    <a:pt x="46" y="216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4" y="216"/>
                    <a:pt x="42" y="215"/>
                    <a:pt x="40" y="214"/>
                  </a:cubicBezTo>
                  <a:cubicBezTo>
                    <a:pt x="40" y="214"/>
                    <a:pt x="39" y="214"/>
                    <a:pt x="39" y="213"/>
                  </a:cubicBezTo>
                  <a:cubicBezTo>
                    <a:pt x="37" y="213"/>
                    <a:pt x="35" y="212"/>
                    <a:pt x="33" y="211"/>
                  </a:cubicBezTo>
                  <a:cubicBezTo>
                    <a:pt x="32" y="211"/>
                    <a:pt x="31" y="210"/>
                    <a:pt x="30" y="210"/>
                  </a:cubicBezTo>
                  <a:cubicBezTo>
                    <a:pt x="29" y="209"/>
                    <a:pt x="28" y="209"/>
                    <a:pt x="28" y="209"/>
                  </a:cubicBezTo>
                  <a:cubicBezTo>
                    <a:pt x="27" y="208"/>
                    <a:pt x="26" y="208"/>
                    <a:pt x="26" y="208"/>
                  </a:cubicBezTo>
                  <a:cubicBezTo>
                    <a:pt x="25" y="207"/>
                    <a:pt x="24" y="207"/>
                    <a:pt x="24" y="207"/>
                  </a:cubicBezTo>
                  <a:cubicBezTo>
                    <a:pt x="23" y="206"/>
                    <a:pt x="23" y="206"/>
                    <a:pt x="22" y="206"/>
                  </a:cubicBezTo>
                  <a:cubicBezTo>
                    <a:pt x="22" y="205"/>
                    <a:pt x="21" y="205"/>
                    <a:pt x="20" y="205"/>
                  </a:cubicBezTo>
                  <a:cubicBezTo>
                    <a:pt x="20" y="204"/>
                    <a:pt x="19" y="204"/>
                    <a:pt x="19" y="204"/>
                  </a:cubicBezTo>
                  <a:cubicBezTo>
                    <a:pt x="18" y="203"/>
                    <a:pt x="18" y="203"/>
                    <a:pt x="17" y="203"/>
                  </a:cubicBezTo>
                  <a:cubicBezTo>
                    <a:pt x="17" y="202"/>
                    <a:pt x="16" y="202"/>
                    <a:pt x="16" y="202"/>
                  </a:cubicBezTo>
                  <a:cubicBezTo>
                    <a:pt x="15" y="201"/>
                    <a:pt x="15" y="201"/>
                    <a:pt x="14" y="201"/>
                  </a:cubicBezTo>
                  <a:cubicBezTo>
                    <a:pt x="14" y="200"/>
                    <a:pt x="14" y="200"/>
                    <a:pt x="13" y="200"/>
                  </a:cubicBezTo>
                  <a:cubicBezTo>
                    <a:pt x="13" y="199"/>
                    <a:pt x="12" y="199"/>
                    <a:pt x="12" y="199"/>
                  </a:cubicBezTo>
                  <a:cubicBezTo>
                    <a:pt x="11" y="198"/>
                    <a:pt x="11" y="198"/>
                    <a:pt x="11" y="197"/>
                  </a:cubicBezTo>
                  <a:cubicBezTo>
                    <a:pt x="10" y="196"/>
                    <a:pt x="10" y="196"/>
                    <a:pt x="10" y="196"/>
                  </a:cubicBezTo>
                  <a:cubicBezTo>
                    <a:pt x="9" y="196"/>
                    <a:pt x="9" y="196"/>
                    <a:pt x="8" y="195"/>
                  </a:cubicBezTo>
                  <a:cubicBezTo>
                    <a:pt x="8" y="194"/>
                    <a:pt x="8" y="194"/>
                    <a:pt x="8" y="194"/>
                  </a:cubicBezTo>
                  <a:cubicBezTo>
                    <a:pt x="7" y="194"/>
                    <a:pt x="7" y="193"/>
                    <a:pt x="7" y="193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5" y="191"/>
                    <a:pt x="5" y="191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89"/>
                    <a:pt x="4" y="189"/>
                    <a:pt x="4" y="188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3" y="187"/>
                    <a:pt x="3" y="187"/>
                    <a:pt x="3" y="186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1" y="183"/>
                    <a:pt x="1" y="182"/>
                    <a:pt x="1" y="181"/>
                  </a:cubicBezTo>
                  <a:cubicBezTo>
                    <a:pt x="1" y="180"/>
                    <a:pt x="1" y="180"/>
                    <a:pt x="1" y="180"/>
                  </a:cubicBezTo>
                  <a:cubicBezTo>
                    <a:pt x="1" y="179"/>
                    <a:pt x="0" y="177"/>
                    <a:pt x="0" y="176"/>
                  </a:cubicBezTo>
                  <a:cubicBezTo>
                    <a:pt x="1" y="239"/>
                    <a:pt x="1" y="303"/>
                    <a:pt x="2" y="366"/>
                  </a:cubicBezTo>
                  <a:cubicBezTo>
                    <a:pt x="2" y="368"/>
                    <a:pt x="2" y="369"/>
                    <a:pt x="2" y="371"/>
                  </a:cubicBezTo>
                  <a:cubicBezTo>
                    <a:pt x="2" y="371"/>
                    <a:pt x="2" y="371"/>
                    <a:pt x="2" y="371"/>
                  </a:cubicBezTo>
                  <a:cubicBezTo>
                    <a:pt x="3" y="373"/>
                    <a:pt x="3" y="374"/>
                    <a:pt x="3" y="376"/>
                  </a:cubicBezTo>
                  <a:cubicBezTo>
                    <a:pt x="4" y="376"/>
                    <a:pt x="4" y="376"/>
                    <a:pt x="4" y="376"/>
                  </a:cubicBezTo>
                  <a:cubicBezTo>
                    <a:pt x="4" y="376"/>
                    <a:pt x="4" y="376"/>
                    <a:pt x="4" y="376"/>
                  </a:cubicBezTo>
                  <a:cubicBezTo>
                    <a:pt x="4" y="376"/>
                    <a:pt x="4" y="376"/>
                    <a:pt x="4" y="376"/>
                  </a:cubicBezTo>
                  <a:cubicBezTo>
                    <a:pt x="4" y="377"/>
                    <a:pt x="4" y="377"/>
                    <a:pt x="4" y="377"/>
                  </a:cubicBezTo>
                  <a:cubicBezTo>
                    <a:pt x="4" y="378"/>
                    <a:pt x="4" y="378"/>
                    <a:pt x="5" y="378"/>
                  </a:cubicBezTo>
                  <a:cubicBezTo>
                    <a:pt x="5" y="379"/>
                    <a:pt x="5" y="379"/>
                    <a:pt x="5" y="380"/>
                  </a:cubicBezTo>
                  <a:cubicBezTo>
                    <a:pt x="5" y="380"/>
                    <a:pt x="6" y="380"/>
                    <a:pt x="6" y="381"/>
                  </a:cubicBezTo>
                  <a:cubicBezTo>
                    <a:pt x="6" y="381"/>
                    <a:pt x="6" y="382"/>
                    <a:pt x="6" y="382"/>
                  </a:cubicBezTo>
                  <a:cubicBezTo>
                    <a:pt x="7" y="382"/>
                    <a:pt x="7" y="383"/>
                    <a:pt x="7" y="383"/>
                  </a:cubicBezTo>
                  <a:cubicBezTo>
                    <a:pt x="8" y="384"/>
                    <a:pt x="8" y="384"/>
                    <a:pt x="8" y="384"/>
                  </a:cubicBezTo>
                  <a:cubicBezTo>
                    <a:pt x="9" y="385"/>
                    <a:pt x="9" y="385"/>
                    <a:pt x="9" y="385"/>
                  </a:cubicBezTo>
                  <a:cubicBezTo>
                    <a:pt x="9" y="386"/>
                    <a:pt x="9" y="386"/>
                    <a:pt x="9" y="386"/>
                  </a:cubicBezTo>
                  <a:cubicBezTo>
                    <a:pt x="9" y="386"/>
                    <a:pt x="9" y="386"/>
                    <a:pt x="9" y="386"/>
                  </a:cubicBezTo>
                  <a:cubicBezTo>
                    <a:pt x="10" y="387"/>
                    <a:pt x="10" y="387"/>
                    <a:pt x="10" y="387"/>
                  </a:cubicBezTo>
                  <a:cubicBezTo>
                    <a:pt x="10" y="387"/>
                    <a:pt x="11" y="388"/>
                    <a:pt x="11" y="388"/>
                  </a:cubicBezTo>
                  <a:cubicBezTo>
                    <a:pt x="12" y="389"/>
                    <a:pt x="12" y="389"/>
                    <a:pt x="12" y="389"/>
                  </a:cubicBezTo>
                  <a:cubicBezTo>
                    <a:pt x="12" y="389"/>
                    <a:pt x="13" y="390"/>
                    <a:pt x="13" y="390"/>
                  </a:cubicBezTo>
                  <a:cubicBezTo>
                    <a:pt x="14" y="391"/>
                    <a:pt x="14" y="391"/>
                    <a:pt x="14" y="391"/>
                  </a:cubicBezTo>
                  <a:cubicBezTo>
                    <a:pt x="15" y="392"/>
                    <a:pt x="15" y="392"/>
                    <a:pt x="16" y="393"/>
                  </a:cubicBezTo>
                  <a:cubicBezTo>
                    <a:pt x="16" y="393"/>
                    <a:pt x="17" y="393"/>
                    <a:pt x="17" y="394"/>
                  </a:cubicBezTo>
                  <a:cubicBezTo>
                    <a:pt x="18" y="394"/>
                    <a:pt x="18" y="394"/>
                    <a:pt x="18" y="394"/>
                  </a:cubicBezTo>
                  <a:cubicBezTo>
                    <a:pt x="19" y="395"/>
                    <a:pt x="19" y="395"/>
                    <a:pt x="19" y="395"/>
                  </a:cubicBezTo>
                  <a:cubicBezTo>
                    <a:pt x="19" y="395"/>
                    <a:pt x="19" y="395"/>
                    <a:pt x="19" y="395"/>
                  </a:cubicBezTo>
                  <a:cubicBezTo>
                    <a:pt x="20" y="396"/>
                    <a:pt x="20" y="396"/>
                    <a:pt x="20" y="396"/>
                  </a:cubicBezTo>
                  <a:cubicBezTo>
                    <a:pt x="20" y="396"/>
                    <a:pt x="21" y="397"/>
                    <a:pt x="22" y="397"/>
                  </a:cubicBezTo>
                  <a:cubicBezTo>
                    <a:pt x="22" y="397"/>
                    <a:pt x="23" y="398"/>
                    <a:pt x="23" y="398"/>
                  </a:cubicBezTo>
                  <a:cubicBezTo>
                    <a:pt x="24" y="398"/>
                    <a:pt x="24" y="399"/>
                    <a:pt x="25" y="399"/>
                  </a:cubicBezTo>
                  <a:cubicBezTo>
                    <a:pt x="26" y="399"/>
                    <a:pt x="26" y="400"/>
                    <a:pt x="27" y="400"/>
                  </a:cubicBezTo>
                  <a:cubicBezTo>
                    <a:pt x="27" y="400"/>
                    <a:pt x="28" y="401"/>
                    <a:pt x="29" y="401"/>
                  </a:cubicBezTo>
                  <a:cubicBezTo>
                    <a:pt x="29" y="401"/>
                    <a:pt x="30" y="402"/>
                    <a:pt x="30" y="402"/>
                  </a:cubicBezTo>
                  <a:cubicBezTo>
                    <a:pt x="31" y="402"/>
                    <a:pt x="31" y="402"/>
                    <a:pt x="31" y="402"/>
                  </a:cubicBezTo>
                  <a:cubicBezTo>
                    <a:pt x="32" y="403"/>
                    <a:pt x="32" y="403"/>
                    <a:pt x="32" y="403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4" y="404"/>
                    <a:pt x="34" y="404"/>
                    <a:pt x="34" y="404"/>
                  </a:cubicBezTo>
                  <a:cubicBezTo>
                    <a:pt x="35" y="404"/>
                    <a:pt x="37" y="405"/>
                    <a:pt x="38" y="406"/>
                  </a:cubicBezTo>
                  <a:cubicBezTo>
                    <a:pt x="39" y="406"/>
                    <a:pt x="39" y="406"/>
                    <a:pt x="40" y="406"/>
                  </a:cubicBezTo>
                  <a:cubicBezTo>
                    <a:pt x="40" y="407"/>
                    <a:pt x="41" y="407"/>
                    <a:pt x="41" y="407"/>
                  </a:cubicBezTo>
                  <a:cubicBezTo>
                    <a:pt x="42" y="407"/>
                    <a:pt x="42" y="407"/>
                    <a:pt x="43" y="408"/>
                  </a:cubicBezTo>
                  <a:cubicBezTo>
                    <a:pt x="44" y="408"/>
                    <a:pt x="45" y="409"/>
                    <a:pt x="47" y="409"/>
                  </a:cubicBezTo>
                  <a:cubicBezTo>
                    <a:pt x="47" y="409"/>
                    <a:pt x="47" y="409"/>
                    <a:pt x="47" y="409"/>
                  </a:cubicBezTo>
                  <a:cubicBezTo>
                    <a:pt x="47" y="409"/>
                    <a:pt x="47" y="409"/>
                    <a:pt x="47" y="409"/>
                  </a:cubicBezTo>
                  <a:cubicBezTo>
                    <a:pt x="48" y="410"/>
                    <a:pt x="50" y="410"/>
                    <a:pt x="51" y="411"/>
                  </a:cubicBezTo>
                  <a:cubicBezTo>
                    <a:pt x="52" y="411"/>
                    <a:pt x="52" y="411"/>
                    <a:pt x="52" y="412"/>
                  </a:cubicBezTo>
                  <a:cubicBezTo>
                    <a:pt x="53" y="412"/>
                    <a:pt x="53" y="412"/>
                    <a:pt x="54" y="412"/>
                  </a:cubicBezTo>
                  <a:cubicBezTo>
                    <a:pt x="55" y="412"/>
                    <a:pt x="55" y="412"/>
                    <a:pt x="55" y="412"/>
                  </a:cubicBezTo>
                  <a:cubicBezTo>
                    <a:pt x="56" y="413"/>
                    <a:pt x="57" y="413"/>
                    <a:pt x="58" y="414"/>
                  </a:cubicBezTo>
                  <a:cubicBezTo>
                    <a:pt x="59" y="414"/>
                    <a:pt x="59" y="414"/>
                    <a:pt x="59" y="414"/>
                  </a:cubicBezTo>
                  <a:cubicBezTo>
                    <a:pt x="59" y="414"/>
                    <a:pt x="59" y="414"/>
                    <a:pt x="59" y="414"/>
                  </a:cubicBezTo>
                  <a:cubicBezTo>
                    <a:pt x="60" y="414"/>
                    <a:pt x="60" y="414"/>
                    <a:pt x="60" y="414"/>
                  </a:cubicBezTo>
                  <a:cubicBezTo>
                    <a:pt x="60" y="414"/>
                    <a:pt x="61" y="415"/>
                    <a:pt x="62" y="415"/>
                  </a:cubicBezTo>
                  <a:cubicBezTo>
                    <a:pt x="63" y="415"/>
                    <a:pt x="64" y="416"/>
                    <a:pt x="65" y="416"/>
                  </a:cubicBezTo>
                  <a:cubicBezTo>
                    <a:pt x="65" y="416"/>
                    <a:pt x="65" y="416"/>
                    <a:pt x="65" y="416"/>
                  </a:cubicBezTo>
                  <a:cubicBezTo>
                    <a:pt x="65" y="416"/>
                    <a:pt x="65" y="416"/>
                    <a:pt x="65" y="416"/>
                  </a:cubicBezTo>
                  <a:cubicBezTo>
                    <a:pt x="66" y="416"/>
                    <a:pt x="67" y="417"/>
                    <a:pt x="68" y="417"/>
                  </a:cubicBezTo>
                  <a:cubicBezTo>
                    <a:pt x="68" y="417"/>
                    <a:pt x="69" y="417"/>
                    <a:pt x="70" y="418"/>
                  </a:cubicBezTo>
                  <a:cubicBezTo>
                    <a:pt x="70" y="418"/>
                    <a:pt x="70" y="418"/>
                    <a:pt x="70" y="418"/>
                  </a:cubicBezTo>
                  <a:cubicBezTo>
                    <a:pt x="71" y="418"/>
                    <a:pt x="71" y="418"/>
                    <a:pt x="71" y="418"/>
                  </a:cubicBezTo>
                  <a:cubicBezTo>
                    <a:pt x="71" y="418"/>
                    <a:pt x="72" y="418"/>
                    <a:pt x="72" y="418"/>
                  </a:cubicBezTo>
                  <a:cubicBezTo>
                    <a:pt x="73" y="418"/>
                    <a:pt x="74" y="419"/>
                    <a:pt x="75" y="419"/>
                  </a:cubicBezTo>
                  <a:cubicBezTo>
                    <a:pt x="76" y="419"/>
                    <a:pt x="76" y="419"/>
                    <a:pt x="76" y="419"/>
                  </a:cubicBezTo>
                  <a:cubicBezTo>
                    <a:pt x="76" y="419"/>
                    <a:pt x="76" y="419"/>
                    <a:pt x="76" y="419"/>
                  </a:cubicBezTo>
                  <a:cubicBezTo>
                    <a:pt x="77" y="419"/>
                    <a:pt x="77" y="419"/>
                    <a:pt x="77" y="419"/>
                  </a:cubicBezTo>
                  <a:cubicBezTo>
                    <a:pt x="77" y="420"/>
                    <a:pt x="78" y="420"/>
                    <a:pt x="79" y="420"/>
                  </a:cubicBezTo>
                  <a:cubicBezTo>
                    <a:pt x="79" y="420"/>
                    <a:pt x="80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2" y="421"/>
                    <a:pt x="82" y="421"/>
                    <a:pt x="82" y="421"/>
                  </a:cubicBezTo>
                  <a:cubicBezTo>
                    <a:pt x="83" y="421"/>
                    <a:pt x="83" y="421"/>
                    <a:pt x="84" y="421"/>
                  </a:cubicBezTo>
                  <a:cubicBezTo>
                    <a:pt x="85" y="421"/>
                    <a:pt x="85" y="421"/>
                    <a:pt x="86" y="422"/>
                  </a:cubicBezTo>
                  <a:cubicBezTo>
                    <a:pt x="86" y="422"/>
                    <a:pt x="87" y="422"/>
                    <a:pt x="87" y="422"/>
                  </a:cubicBezTo>
                  <a:cubicBezTo>
                    <a:pt x="88" y="422"/>
                    <a:pt x="88" y="422"/>
                    <a:pt x="89" y="422"/>
                  </a:cubicBezTo>
                  <a:cubicBezTo>
                    <a:pt x="89" y="422"/>
                    <a:pt x="90" y="422"/>
                    <a:pt x="90" y="422"/>
                  </a:cubicBezTo>
                  <a:cubicBezTo>
                    <a:pt x="91" y="423"/>
                    <a:pt x="91" y="423"/>
                    <a:pt x="91" y="423"/>
                  </a:cubicBezTo>
                  <a:cubicBezTo>
                    <a:pt x="91" y="423"/>
                    <a:pt x="91" y="423"/>
                    <a:pt x="91" y="423"/>
                  </a:cubicBezTo>
                  <a:cubicBezTo>
                    <a:pt x="92" y="423"/>
                    <a:pt x="92" y="423"/>
                    <a:pt x="92" y="423"/>
                  </a:cubicBezTo>
                  <a:cubicBezTo>
                    <a:pt x="92" y="423"/>
                    <a:pt x="93" y="423"/>
                    <a:pt x="93" y="423"/>
                  </a:cubicBezTo>
                  <a:cubicBezTo>
                    <a:pt x="93" y="423"/>
                    <a:pt x="94" y="423"/>
                    <a:pt x="94" y="423"/>
                  </a:cubicBezTo>
                  <a:cubicBezTo>
                    <a:pt x="95" y="423"/>
                    <a:pt x="95" y="423"/>
                    <a:pt x="96" y="423"/>
                  </a:cubicBezTo>
                  <a:cubicBezTo>
                    <a:pt x="96" y="423"/>
                    <a:pt x="97" y="423"/>
                    <a:pt x="97" y="423"/>
                  </a:cubicBezTo>
                  <a:cubicBezTo>
                    <a:pt x="97" y="424"/>
                    <a:pt x="98" y="424"/>
                    <a:pt x="98" y="424"/>
                  </a:cubicBezTo>
                  <a:cubicBezTo>
                    <a:pt x="99" y="424"/>
                    <a:pt x="99" y="424"/>
                    <a:pt x="100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101" y="424"/>
                    <a:pt x="101" y="424"/>
                    <a:pt x="101" y="424"/>
                  </a:cubicBezTo>
                  <a:cubicBezTo>
                    <a:pt x="101" y="424"/>
                    <a:pt x="102" y="424"/>
                    <a:pt x="102" y="424"/>
                  </a:cubicBezTo>
                  <a:cubicBezTo>
                    <a:pt x="102" y="424"/>
                    <a:pt x="103" y="424"/>
                    <a:pt x="103" y="424"/>
                  </a:cubicBezTo>
                  <a:cubicBezTo>
                    <a:pt x="104" y="424"/>
                    <a:pt x="104" y="424"/>
                    <a:pt x="104" y="424"/>
                  </a:cubicBezTo>
                  <a:cubicBezTo>
                    <a:pt x="105" y="424"/>
                    <a:pt x="105" y="424"/>
                    <a:pt x="106" y="424"/>
                  </a:cubicBezTo>
                  <a:cubicBezTo>
                    <a:pt x="106" y="424"/>
                    <a:pt x="107" y="424"/>
                    <a:pt x="107" y="424"/>
                  </a:cubicBezTo>
                  <a:cubicBezTo>
                    <a:pt x="107" y="425"/>
                    <a:pt x="108" y="425"/>
                    <a:pt x="108" y="425"/>
                  </a:cubicBezTo>
                  <a:cubicBezTo>
                    <a:pt x="109" y="425"/>
                    <a:pt x="109" y="425"/>
                    <a:pt x="109" y="425"/>
                  </a:cubicBezTo>
                  <a:cubicBezTo>
                    <a:pt x="109" y="425"/>
                    <a:pt x="109" y="425"/>
                    <a:pt x="109" y="425"/>
                  </a:cubicBezTo>
                  <a:cubicBezTo>
                    <a:pt x="109" y="425"/>
                    <a:pt x="109" y="425"/>
                    <a:pt x="109" y="425"/>
                  </a:cubicBezTo>
                  <a:cubicBezTo>
                    <a:pt x="110" y="425"/>
                    <a:pt x="110" y="425"/>
                    <a:pt x="111" y="425"/>
                  </a:cubicBezTo>
                  <a:cubicBezTo>
                    <a:pt x="111" y="425"/>
                    <a:pt x="111" y="425"/>
                    <a:pt x="112" y="425"/>
                  </a:cubicBezTo>
                  <a:cubicBezTo>
                    <a:pt x="112" y="425"/>
                    <a:pt x="113" y="425"/>
                    <a:pt x="113" y="425"/>
                  </a:cubicBezTo>
                  <a:cubicBezTo>
                    <a:pt x="113" y="425"/>
                    <a:pt x="114" y="425"/>
                    <a:pt x="114" y="425"/>
                  </a:cubicBezTo>
                  <a:cubicBezTo>
                    <a:pt x="115" y="425"/>
                    <a:pt x="115" y="425"/>
                    <a:pt x="115" y="425"/>
                  </a:cubicBezTo>
                  <a:cubicBezTo>
                    <a:pt x="116" y="425"/>
                    <a:pt x="116" y="425"/>
                    <a:pt x="116" y="425"/>
                  </a:cubicBezTo>
                  <a:cubicBezTo>
                    <a:pt x="116" y="425"/>
                    <a:pt x="116" y="425"/>
                    <a:pt x="116" y="425"/>
                  </a:cubicBezTo>
                  <a:cubicBezTo>
                    <a:pt x="117" y="425"/>
                    <a:pt x="117" y="425"/>
                    <a:pt x="117" y="425"/>
                  </a:cubicBezTo>
                  <a:cubicBezTo>
                    <a:pt x="118" y="425"/>
                    <a:pt x="118" y="425"/>
                    <a:pt x="118" y="425"/>
                  </a:cubicBezTo>
                  <a:cubicBezTo>
                    <a:pt x="118" y="425"/>
                    <a:pt x="118" y="425"/>
                    <a:pt x="118" y="425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120" y="425"/>
                    <a:pt x="120" y="425"/>
                    <a:pt x="121" y="425"/>
                  </a:cubicBezTo>
                  <a:cubicBezTo>
                    <a:pt x="121" y="425"/>
                    <a:pt x="122" y="425"/>
                    <a:pt x="122" y="425"/>
                  </a:cubicBezTo>
                  <a:cubicBezTo>
                    <a:pt x="123" y="425"/>
                    <a:pt x="123" y="425"/>
                    <a:pt x="124" y="425"/>
                  </a:cubicBezTo>
                  <a:cubicBezTo>
                    <a:pt x="124" y="425"/>
                    <a:pt x="125" y="425"/>
                    <a:pt x="125" y="425"/>
                  </a:cubicBezTo>
                  <a:cubicBezTo>
                    <a:pt x="126" y="424"/>
                    <a:pt x="126" y="424"/>
                    <a:pt x="127" y="424"/>
                  </a:cubicBezTo>
                  <a:cubicBezTo>
                    <a:pt x="127" y="424"/>
                    <a:pt x="128" y="424"/>
                    <a:pt x="129" y="424"/>
                  </a:cubicBezTo>
                  <a:cubicBezTo>
                    <a:pt x="129" y="424"/>
                    <a:pt x="130" y="424"/>
                    <a:pt x="130" y="424"/>
                  </a:cubicBezTo>
                  <a:cubicBezTo>
                    <a:pt x="131" y="424"/>
                    <a:pt x="132" y="424"/>
                    <a:pt x="132" y="424"/>
                  </a:cubicBezTo>
                  <a:cubicBezTo>
                    <a:pt x="134" y="424"/>
                    <a:pt x="135" y="424"/>
                    <a:pt x="136" y="424"/>
                  </a:cubicBezTo>
                  <a:cubicBezTo>
                    <a:pt x="137" y="423"/>
                    <a:pt x="137" y="423"/>
                    <a:pt x="137" y="423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140" y="423"/>
                    <a:pt x="142" y="423"/>
                    <a:pt x="144" y="423"/>
                  </a:cubicBezTo>
                  <a:cubicBezTo>
                    <a:pt x="145" y="422"/>
                    <a:pt x="145" y="422"/>
                    <a:pt x="146" y="422"/>
                  </a:cubicBezTo>
                  <a:cubicBezTo>
                    <a:pt x="146" y="422"/>
                    <a:pt x="146" y="422"/>
                    <a:pt x="146" y="422"/>
                  </a:cubicBezTo>
                  <a:cubicBezTo>
                    <a:pt x="149" y="422"/>
                    <a:pt x="153" y="421"/>
                    <a:pt x="156" y="421"/>
                  </a:cubicBezTo>
                  <a:cubicBezTo>
                    <a:pt x="157" y="421"/>
                    <a:pt x="159" y="420"/>
                    <a:pt x="160" y="420"/>
                  </a:cubicBezTo>
                  <a:cubicBezTo>
                    <a:pt x="160" y="420"/>
                    <a:pt x="160" y="420"/>
                    <a:pt x="160" y="420"/>
                  </a:cubicBezTo>
                  <a:cubicBezTo>
                    <a:pt x="162" y="420"/>
                    <a:pt x="163" y="420"/>
                    <a:pt x="165" y="420"/>
                  </a:cubicBezTo>
                  <a:cubicBezTo>
                    <a:pt x="165" y="420"/>
                    <a:pt x="165" y="420"/>
                    <a:pt x="165" y="420"/>
                  </a:cubicBezTo>
                  <a:cubicBezTo>
                    <a:pt x="165" y="420"/>
                    <a:pt x="165" y="420"/>
                    <a:pt x="165" y="420"/>
                  </a:cubicBezTo>
                  <a:cubicBezTo>
                    <a:pt x="166" y="420"/>
                    <a:pt x="168" y="420"/>
                    <a:pt x="170" y="420"/>
                  </a:cubicBezTo>
                  <a:cubicBezTo>
                    <a:pt x="170" y="420"/>
                    <a:pt x="170" y="420"/>
                    <a:pt x="170" y="420"/>
                  </a:cubicBezTo>
                  <a:cubicBezTo>
                    <a:pt x="171" y="419"/>
                    <a:pt x="173" y="419"/>
                    <a:pt x="174" y="419"/>
                  </a:cubicBezTo>
                  <a:cubicBezTo>
                    <a:pt x="177" y="419"/>
                    <a:pt x="180" y="420"/>
                    <a:pt x="183" y="420"/>
                  </a:cubicBezTo>
                  <a:cubicBezTo>
                    <a:pt x="184" y="420"/>
                    <a:pt x="184" y="420"/>
                    <a:pt x="184" y="420"/>
                  </a:cubicBezTo>
                  <a:cubicBezTo>
                    <a:pt x="186" y="420"/>
                    <a:pt x="188" y="420"/>
                    <a:pt x="191" y="421"/>
                  </a:cubicBezTo>
                  <a:cubicBezTo>
                    <a:pt x="190" y="478"/>
                    <a:pt x="189" y="536"/>
                    <a:pt x="189" y="593"/>
                  </a:cubicBezTo>
                  <a:cubicBezTo>
                    <a:pt x="189" y="595"/>
                    <a:pt x="189" y="596"/>
                    <a:pt x="189" y="597"/>
                  </a:cubicBezTo>
                  <a:cubicBezTo>
                    <a:pt x="189" y="598"/>
                    <a:pt x="189" y="599"/>
                    <a:pt x="189" y="600"/>
                  </a:cubicBezTo>
                  <a:cubicBezTo>
                    <a:pt x="190" y="601"/>
                    <a:pt x="190" y="602"/>
                    <a:pt x="190" y="602"/>
                  </a:cubicBezTo>
                  <a:cubicBezTo>
                    <a:pt x="191" y="603"/>
                    <a:pt x="191" y="603"/>
                    <a:pt x="192" y="604"/>
                  </a:cubicBezTo>
                  <a:cubicBezTo>
                    <a:pt x="193" y="604"/>
                    <a:pt x="194" y="605"/>
                    <a:pt x="195" y="606"/>
                  </a:cubicBezTo>
                  <a:cubicBezTo>
                    <a:pt x="196" y="607"/>
                    <a:pt x="196" y="607"/>
                    <a:pt x="196" y="607"/>
                  </a:cubicBezTo>
                  <a:cubicBezTo>
                    <a:pt x="196" y="607"/>
                    <a:pt x="197" y="608"/>
                    <a:pt x="198" y="608"/>
                  </a:cubicBezTo>
                  <a:cubicBezTo>
                    <a:pt x="199" y="609"/>
                    <a:pt x="199" y="609"/>
                    <a:pt x="200" y="610"/>
                  </a:cubicBezTo>
                  <a:cubicBezTo>
                    <a:pt x="201" y="610"/>
                    <a:pt x="201" y="610"/>
                    <a:pt x="201" y="610"/>
                  </a:cubicBezTo>
                  <a:cubicBezTo>
                    <a:pt x="201" y="611"/>
                    <a:pt x="201" y="611"/>
                    <a:pt x="201" y="611"/>
                  </a:cubicBezTo>
                  <a:cubicBezTo>
                    <a:pt x="202" y="611"/>
                    <a:pt x="202" y="611"/>
                    <a:pt x="202" y="611"/>
                  </a:cubicBezTo>
                  <a:cubicBezTo>
                    <a:pt x="203" y="612"/>
                    <a:pt x="203" y="612"/>
                    <a:pt x="203" y="612"/>
                  </a:cubicBezTo>
                  <a:cubicBezTo>
                    <a:pt x="204" y="612"/>
                    <a:pt x="204" y="613"/>
                    <a:pt x="205" y="613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6" y="613"/>
                    <a:pt x="206" y="613"/>
                    <a:pt x="206" y="613"/>
                  </a:cubicBezTo>
                  <a:cubicBezTo>
                    <a:pt x="206" y="613"/>
                    <a:pt x="206" y="613"/>
                    <a:pt x="206" y="613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8" y="615"/>
                    <a:pt x="208" y="615"/>
                    <a:pt x="208" y="615"/>
                  </a:cubicBezTo>
                  <a:cubicBezTo>
                    <a:pt x="209" y="615"/>
                    <a:pt x="209" y="615"/>
                    <a:pt x="209" y="615"/>
                  </a:cubicBezTo>
                  <a:cubicBezTo>
                    <a:pt x="209" y="615"/>
                    <a:pt x="209" y="615"/>
                    <a:pt x="209" y="615"/>
                  </a:cubicBezTo>
                  <a:cubicBezTo>
                    <a:pt x="209" y="615"/>
                    <a:pt x="209" y="615"/>
                    <a:pt x="209" y="615"/>
                  </a:cubicBezTo>
                  <a:cubicBezTo>
                    <a:pt x="210" y="615"/>
                    <a:pt x="210" y="615"/>
                    <a:pt x="210" y="615"/>
                  </a:cubicBezTo>
                  <a:cubicBezTo>
                    <a:pt x="210" y="615"/>
                    <a:pt x="210" y="615"/>
                    <a:pt x="210" y="615"/>
                  </a:cubicBezTo>
                  <a:cubicBezTo>
                    <a:pt x="211" y="616"/>
                    <a:pt x="211" y="616"/>
                    <a:pt x="211" y="616"/>
                  </a:cubicBezTo>
                  <a:cubicBezTo>
                    <a:pt x="212" y="616"/>
                    <a:pt x="212" y="616"/>
                    <a:pt x="212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4" y="617"/>
                    <a:pt x="214" y="617"/>
                    <a:pt x="214" y="617"/>
                  </a:cubicBezTo>
                  <a:cubicBezTo>
                    <a:pt x="215" y="617"/>
                    <a:pt x="215" y="617"/>
                    <a:pt x="215" y="617"/>
                  </a:cubicBezTo>
                  <a:cubicBezTo>
                    <a:pt x="215" y="617"/>
                    <a:pt x="215" y="617"/>
                    <a:pt x="215" y="617"/>
                  </a:cubicBezTo>
                  <a:cubicBezTo>
                    <a:pt x="216" y="617"/>
                    <a:pt x="216" y="617"/>
                    <a:pt x="216" y="617"/>
                  </a:cubicBezTo>
                  <a:cubicBezTo>
                    <a:pt x="216" y="617"/>
                    <a:pt x="216" y="617"/>
                    <a:pt x="216" y="617"/>
                  </a:cubicBezTo>
                  <a:cubicBezTo>
                    <a:pt x="217" y="617"/>
                    <a:pt x="217" y="617"/>
                    <a:pt x="217" y="617"/>
                  </a:cubicBezTo>
                  <a:cubicBezTo>
                    <a:pt x="218" y="617"/>
                    <a:pt x="218" y="617"/>
                    <a:pt x="218" y="617"/>
                  </a:cubicBezTo>
                  <a:cubicBezTo>
                    <a:pt x="218" y="618"/>
                    <a:pt x="218" y="618"/>
                    <a:pt x="218" y="618"/>
                  </a:cubicBezTo>
                  <a:cubicBezTo>
                    <a:pt x="218" y="618"/>
                    <a:pt x="218" y="618"/>
                    <a:pt x="218" y="618"/>
                  </a:cubicBezTo>
                  <a:cubicBezTo>
                    <a:pt x="218" y="618"/>
                    <a:pt x="218" y="618"/>
                    <a:pt x="218" y="618"/>
                  </a:cubicBezTo>
                  <a:cubicBezTo>
                    <a:pt x="219" y="618"/>
                    <a:pt x="219" y="618"/>
                    <a:pt x="219" y="618"/>
                  </a:cubicBezTo>
                  <a:cubicBezTo>
                    <a:pt x="220" y="618"/>
                    <a:pt x="220" y="618"/>
                    <a:pt x="220" y="618"/>
                  </a:cubicBezTo>
                  <a:cubicBezTo>
                    <a:pt x="221" y="618"/>
                    <a:pt x="221" y="618"/>
                    <a:pt x="221" y="618"/>
                  </a:cubicBezTo>
                  <a:cubicBezTo>
                    <a:pt x="221" y="618"/>
                    <a:pt x="221" y="618"/>
                    <a:pt x="221" y="618"/>
                  </a:cubicBezTo>
                  <a:cubicBezTo>
                    <a:pt x="221" y="618"/>
                    <a:pt x="221" y="618"/>
                    <a:pt x="221" y="618"/>
                  </a:cubicBezTo>
                  <a:cubicBezTo>
                    <a:pt x="222" y="618"/>
                    <a:pt x="222" y="619"/>
                    <a:pt x="223" y="619"/>
                  </a:cubicBezTo>
                  <a:cubicBezTo>
                    <a:pt x="223" y="619"/>
                    <a:pt x="223" y="619"/>
                    <a:pt x="224" y="619"/>
                  </a:cubicBezTo>
                  <a:cubicBezTo>
                    <a:pt x="224" y="619"/>
                    <a:pt x="224" y="619"/>
                    <a:pt x="224" y="619"/>
                  </a:cubicBezTo>
                  <a:cubicBezTo>
                    <a:pt x="224" y="619"/>
                    <a:pt x="224" y="619"/>
                    <a:pt x="224" y="619"/>
                  </a:cubicBezTo>
                  <a:cubicBezTo>
                    <a:pt x="225" y="619"/>
                    <a:pt x="225" y="619"/>
                    <a:pt x="225" y="619"/>
                  </a:cubicBezTo>
                  <a:cubicBezTo>
                    <a:pt x="225" y="619"/>
                    <a:pt x="226" y="619"/>
                    <a:pt x="226" y="619"/>
                  </a:cubicBezTo>
                  <a:cubicBezTo>
                    <a:pt x="227" y="619"/>
                    <a:pt x="227" y="619"/>
                    <a:pt x="228" y="619"/>
                  </a:cubicBezTo>
                  <a:cubicBezTo>
                    <a:pt x="228" y="619"/>
                    <a:pt x="228" y="619"/>
                    <a:pt x="228" y="619"/>
                  </a:cubicBezTo>
                  <a:cubicBezTo>
                    <a:pt x="228" y="620"/>
                    <a:pt x="228" y="620"/>
                    <a:pt x="228" y="620"/>
                  </a:cubicBezTo>
                  <a:cubicBezTo>
                    <a:pt x="228" y="620"/>
                    <a:pt x="229" y="620"/>
                    <a:pt x="229" y="620"/>
                  </a:cubicBezTo>
                  <a:cubicBezTo>
                    <a:pt x="230" y="620"/>
                    <a:pt x="230" y="620"/>
                    <a:pt x="231" y="620"/>
                  </a:cubicBezTo>
                  <a:cubicBezTo>
                    <a:pt x="231" y="620"/>
                    <a:pt x="231" y="620"/>
                    <a:pt x="231" y="620"/>
                  </a:cubicBezTo>
                  <a:cubicBezTo>
                    <a:pt x="232" y="620"/>
                    <a:pt x="232" y="620"/>
                    <a:pt x="232" y="620"/>
                  </a:cubicBezTo>
                  <a:cubicBezTo>
                    <a:pt x="232" y="620"/>
                    <a:pt x="232" y="620"/>
                    <a:pt x="232" y="620"/>
                  </a:cubicBezTo>
                  <a:cubicBezTo>
                    <a:pt x="233" y="620"/>
                    <a:pt x="234" y="620"/>
                    <a:pt x="234" y="620"/>
                  </a:cubicBezTo>
                  <a:cubicBezTo>
                    <a:pt x="235" y="620"/>
                    <a:pt x="235" y="620"/>
                    <a:pt x="235" y="620"/>
                  </a:cubicBezTo>
                  <a:cubicBezTo>
                    <a:pt x="236" y="621"/>
                    <a:pt x="236" y="621"/>
                    <a:pt x="236" y="621"/>
                  </a:cubicBezTo>
                  <a:cubicBezTo>
                    <a:pt x="236" y="621"/>
                    <a:pt x="236" y="621"/>
                    <a:pt x="236" y="621"/>
                  </a:cubicBezTo>
                  <a:cubicBezTo>
                    <a:pt x="237" y="621"/>
                    <a:pt x="238" y="621"/>
                    <a:pt x="239" y="621"/>
                  </a:cubicBezTo>
                  <a:cubicBezTo>
                    <a:pt x="239" y="621"/>
                    <a:pt x="239" y="621"/>
                    <a:pt x="240" y="621"/>
                  </a:cubicBezTo>
                  <a:cubicBezTo>
                    <a:pt x="240" y="621"/>
                    <a:pt x="240" y="621"/>
                    <a:pt x="240" y="621"/>
                  </a:cubicBezTo>
                  <a:cubicBezTo>
                    <a:pt x="241" y="621"/>
                    <a:pt x="241" y="621"/>
                    <a:pt x="241" y="621"/>
                  </a:cubicBezTo>
                  <a:cubicBezTo>
                    <a:pt x="241" y="621"/>
                    <a:pt x="241" y="621"/>
                    <a:pt x="241" y="621"/>
                  </a:cubicBezTo>
                  <a:cubicBezTo>
                    <a:pt x="242" y="621"/>
                    <a:pt x="243" y="621"/>
                    <a:pt x="244" y="621"/>
                  </a:cubicBezTo>
                  <a:cubicBezTo>
                    <a:pt x="245" y="621"/>
                    <a:pt x="245" y="621"/>
                    <a:pt x="245" y="621"/>
                  </a:cubicBezTo>
                  <a:cubicBezTo>
                    <a:pt x="246" y="621"/>
                    <a:pt x="246" y="621"/>
                    <a:pt x="246" y="621"/>
                  </a:cubicBezTo>
                  <a:cubicBezTo>
                    <a:pt x="246" y="621"/>
                    <a:pt x="246" y="621"/>
                    <a:pt x="247" y="622"/>
                  </a:cubicBezTo>
                  <a:cubicBezTo>
                    <a:pt x="248" y="622"/>
                    <a:pt x="249" y="622"/>
                    <a:pt x="250" y="622"/>
                  </a:cubicBezTo>
                  <a:cubicBezTo>
                    <a:pt x="250" y="622"/>
                    <a:pt x="250" y="622"/>
                    <a:pt x="250" y="622"/>
                  </a:cubicBezTo>
                  <a:cubicBezTo>
                    <a:pt x="251" y="622"/>
                    <a:pt x="251" y="622"/>
                    <a:pt x="251" y="622"/>
                  </a:cubicBezTo>
                  <a:cubicBezTo>
                    <a:pt x="252" y="622"/>
                    <a:pt x="253" y="622"/>
                    <a:pt x="253" y="622"/>
                  </a:cubicBezTo>
                  <a:cubicBezTo>
                    <a:pt x="254" y="622"/>
                    <a:pt x="255" y="622"/>
                    <a:pt x="255" y="622"/>
                  </a:cubicBezTo>
                  <a:cubicBezTo>
                    <a:pt x="256" y="622"/>
                    <a:pt x="256" y="622"/>
                    <a:pt x="257" y="622"/>
                  </a:cubicBezTo>
                  <a:cubicBezTo>
                    <a:pt x="258" y="622"/>
                    <a:pt x="258" y="622"/>
                    <a:pt x="258" y="622"/>
                  </a:cubicBezTo>
                  <a:cubicBezTo>
                    <a:pt x="259" y="622"/>
                    <a:pt x="260" y="622"/>
                    <a:pt x="261" y="622"/>
                  </a:cubicBezTo>
                  <a:cubicBezTo>
                    <a:pt x="262" y="622"/>
                    <a:pt x="262" y="622"/>
                    <a:pt x="263" y="622"/>
                  </a:cubicBezTo>
                  <a:cubicBezTo>
                    <a:pt x="263" y="622"/>
                    <a:pt x="263" y="622"/>
                    <a:pt x="263" y="622"/>
                  </a:cubicBezTo>
                  <a:cubicBezTo>
                    <a:pt x="265" y="622"/>
                    <a:pt x="266" y="622"/>
                    <a:pt x="268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9" y="623"/>
                    <a:pt x="270" y="623"/>
                    <a:pt x="271" y="623"/>
                  </a:cubicBezTo>
                  <a:cubicBezTo>
                    <a:pt x="272" y="623"/>
                    <a:pt x="273" y="623"/>
                    <a:pt x="273" y="623"/>
                  </a:cubicBezTo>
                  <a:cubicBezTo>
                    <a:pt x="274" y="623"/>
                    <a:pt x="274" y="623"/>
                    <a:pt x="275" y="623"/>
                  </a:cubicBezTo>
                  <a:cubicBezTo>
                    <a:pt x="276" y="623"/>
                    <a:pt x="276" y="623"/>
                    <a:pt x="277" y="623"/>
                  </a:cubicBezTo>
                  <a:cubicBezTo>
                    <a:pt x="278" y="623"/>
                    <a:pt x="278" y="623"/>
                    <a:pt x="278" y="623"/>
                  </a:cubicBezTo>
                  <a:cubicBezTo>
                    <a:pt x="279" y="623"/>
                    <a:pt x="281" y="623"/>
                    <a:pt x="282" y="623"/>
                  </a:cubicBezTo>
                  <a:cubicBezTo>
                    <a:pt x="283" y="623"/>
                    <a:pt x="283" y="623"/>
                    <a:pt x="283" y="623"/>
                  </a:cubicBezTo>
                  <a:cubicBezTo>
                    <a:pt x="284" y="623"/>
                    <a:pt x="284" y="623"/>
                    <a:pt x="284" y="623"/>
                  </a:cubicBezTo>
                  <a:cubicBezTo>
                    <a:pt x="285" y="623"/>
                    <a:pt x="286" y="623"/>
                    <a:pt x="287" y="623"/>
                  </a:cubicBezTo>
                  <a:cubicBezTo>
                    <a:pt x="288" y="623"/>
                    <a:pt x="290" y="623"/>
                    <a:pt x="292" y="623"/>
                  </a:cubicBezTo>
                  <a:cubicBezTo>
                    <a:pt x="293" y="623"/>
                    <a:pt x="294" y="623"/>
                    <a:pt x="295" y="623"/>
                  </a:cubicBezTo>
                  <a:cubicBezTo>
                    <a:pt x="296" y="623"/>
                    <a:pt x="297" y="623"/>
                    <a:pt x="298" y="623"/>
                  </a:cubicBezTo>
                  <a:cubicBezTo>
                    <a:pt x="299" y="623"/>
                    <a:pt x="301" y="623"/>
                    <a:pt x="302" y="623"/>
                  </a:cubicBezTo>
                  <a:cubicBezTo>
                    <a:pt x="303" y="623"/>
                    <a:pt x="304" y="623"/>
                    <a:pt x="305" y="623"/>
                  </a:cubicBezTo>
                  <a:cubicBezTo>
                    <a:pt x="331" y="622"/>
                    <a:pt x="368" y="622"/>
                    <a:pt x="410" y="621"/>
                  </a:cubicBezTo>
                  <a:cubicBezTo>
                    <a:pt x="452" y="621"/>
                    <a:pt x="498" y="621"/>
                    <a:pt x="542" y="621"/>
                  </a:cubicBezTo>
                  <a:cubicBezTo>
                    <a:pt x="585" y="620"/>
                    <a:pt x="626" y="620"/>
                    <a:pt x="657" y="620"/>
                  </a:cubicBezTo>
                  <a:cubicBezTo>
                    <a:pt x="688" y="620"/>
                    <a:pt x="709" y="620"/>
                    <a:pt x="713" y="620"/>
                  </a:cubicBezTo>
                  <a:cubicBezTo>
                    <a:pt x="1004" y="613"/>
                    <a:pt x="1004" y="613"/>
                    <a:pt x="1004" y="613"/>
                  </a:cubicBezTo>
                  <a:cubicBezTo>
                    <a:pt x="1022" y="422"/>
                    <a:pt x="1022" y="422"/>
                    <a:pt x="1022" y="422"/>
                  </a:cubicBezTo>
                  <a:cubicBezTo>
                    <a:pt x="1022" y="422"/>
                    <a:pt x="1022" y="422"/>
                    <a:pt x="1022" y="422"/>
                  </a:cubicBezTo>
                  <a:cubicBezTo>
                    <a:pt x="1023" y="422"/>
                    <a:pt x="1024" y="422"/>
                    <a:pt x="1025" y="422"/>
                  </a:cubicBezTo>
                  <a:cubicBezTo>
                    <a:pt x="1025" y="422"/>
                    <a:pt x="1025" y="422"/>
                    <a:pt x="1026" y="422"/>
                  </a:cubicBezTo>
                  <a:cubicBezTo>
                    <a:pt x="1026" y="422"/>
                    <a:pt x="1026" y="422"/>
                    <a:pt x="1026" y="422"/>
                  </a:cubicBezTo>
                  <a:cubicBezTo>
                    <a:pt x="1026" y="422"/>
                    <a:pt x="1026" y="422"/>
                    <a:pt x="1026" y="422"/>
                  </a:cubicBezTo>
                  <a:cubicBezTo>
                    <a:pt x="1027" y="423"/>
                    <a:pt x="1027" y="423"/>
                    <a:pt x="1027" y="423"/>
                  </a:cubicBezTo>
                  <a:cubicBezTo>
                    <a:pt x="1028" y="423"/>
                    <a:pt x="1028" y="423"/>
                    <a:pt x="1029" y="423"/>
                  </a:cubicBezTo>
                  <a:cubicBezTo>
                    <a:pt x="1030" y="423"/>
                    <a:pt x="1031" y="423"/>
                    <a:pt x="1031" y="423"/>
                  </a:cubicBezTo>
                  <a:cubicBezTo>
                    <a:pt x="1032" y="423"/>
                    <a:pt x="1033" y="423"/>
                    <a:pt x="1033" y="423"/>
                  </a:cubicBezTo>
                  <a:cubicBezTo>
                    <a:pt x="1034" y="424"/>
                    <a:pt x="1035" y="424"/>
                    <a:pt x="1036" y="424"/>
                  </a:cubicBezTo>
                  <a:cubicBezTo>
                    <a:pt x="1036" y="424"/>
                    <a:pt x="1037" y="424"/>
                    <a:pt x="1038" y="424"/>
                  </a:cubicBezTo>
                  <a:cubicBezTo>
                    <a:pt x="1038" y="424"/>
                    <a:pt x="1039" y="424"/>
                    <a:pt x="1040" y="424"/>
                  </a:cubicBezTo>
                  <a:cubicBezTo>
                    <a:pt x="1041" y="424"/>
                    <a:pt x="1041" y="424"/>
                    <a:pt x="1041" y="424"/>
                  </a:cubicBezTo>
                  <a:cubicBezTo>
                    <a:pt x="1041" y="424"/>
                    <a:pt x="1041" y="424"/>
                    <a:pt x="1041" y="424"/>
                  </a:cubicBezTo>
                  <a:cubicBezTo>
                    <a:pt x="1041" y="424"/>
                    <a:pt x="1041" y="424"/>
                    <a:pt x="1041" y="424"/>
                  </a:cubicBezTo>
                  <a:cubicBezTo>
                    <a:pt x="1042" y="424"/>
                    <a:pt x="1042" y="424"/>
                    <a:pt x="1042" y="424"/>
                  </a:cubicBezTo>
                  <a:cubicBezTo>
                    <a:pt x="1042" y="425"/>
                    <a:pt x="1043" y="425"/>
                    <a:pt x="1044" y="425"/>
                  </a:cubicBezTo>
                  <a:cubicBezTo>
                    <a:pt x="1045" y="425"/>
                    <a:pt x="1045" y="425"/>
                    <a:pt x="1046" y="425"/>
                  </a:cubicBezTo>
                  <a:cubicBezTo>
                    <a:pt x="1047" y="425"/>
                    <a:pt x="1047" y="425"/>
                    <a:pt x="1048" y="425"/>
                  </a:cubicBezTo>
                  <a:cubicBezTo>
                    <a:pt x="1049" y="425"/>
                    <a:pt x="1049" y="425"/>
                    <a:pt x="1050" y="425"/>
                  </a:cubicBezTo>
                  <a:cubicBezTo>
                    <a:pt x="1051" y="425"/>
                    <a:pt x="1051" y="425"/>
                    <a:pt x="1052" y="425"/>
                  </a:cubicBezTo>
                  <a:cubicBezTo>
                    <a:pt x="1053" y="425"/>
                    <a:pt x="1053" y="425"/>
                    <a:pt x="1054" y="425"/>
                  </a:cubicBezTo>
                  <a:cubicBezTo>
                    <a:pt x="1055" y="425"/>
                    <a:pt x="1055" y="425"/>
                    <a:pt x="1055" y="425"/>
                  </a:cubicBezTo>
                  <a:cubicBezTo>
                    <a:pt x="1055" y="425"/>
                    <a:pt x="1055" y="425"/>
                    <a:pt x="1055" y="425"/>
                  </a:cubicBezTo>
                  <a:cubicBezTo>
                    <a:pt x="1055" y="425"/>
                    <a:pt x="1055" y="425"/>
                    <a:pt x="1055" y="425"/>
                  </a:cubicBezTo>
                  <a:cubicBezTo>
                    <a:pt x="1056" y="426"/>
                    <a:pt x="1056" y="426"/>
                    <a:pt x="1056" y="426"/>
                  </a:cubicBezTo>
                  <a:cubicBezTo>
                    <a:pt x="1057" y="426"/>
                    <a:pt x="1057" y="426"/>
                    <a:pt x="1058" y="426"/>
                  </a:cubicBezTo>
                  <a:cubicBezTo>
                    <a:pt x="1059" y="426"/>
                    <a:pt x="1059" y="426"/>
                    <a:pt x="1060" y="426"/>
                  </a:cubicBezTo>
                  <a:cubicBezTo>
                    <a:pt x="1060" y="426"/>
                    <a:pt x="1061" y="426"/>
                    <a:pt x="1062" y="426"/>
                  </a:cubicBezTo>
                  <a:cubicBezTo>
                    <a:pt x="1062" y="426"/>
                    <a:pt x="1063" y="426"/>
                    <a:pt x="1064" y="426"/>
                  </a:cubicBezTo>
                  <a:cubicBezTo>
                    <a:pt x="1064" y="426"/>
                    <a:pt x="1064" y="426"/>
                    <a:pt x="1065" y="426"/>
                  </a:cubicBezTo>
                  <a:cubicBezTo>
                    <a:pt x="1065" y="426"/>
                    <a:pt x="1066" y="426"/>
                    <a:pt x="1066" y="426"/>
                  </a:cubicBezTo>
                  <a:cubicBezTo>
                    <a:pt x="1066" y="426"/>
                    <a:pt x="1067" y="426"/>
                    <a:pt x="1067" y="426"/>
                  </a:cubicBezTo>
                  <a:cubicBezTo>
                    <a:pt x="1068" y="426"/>
                    <a:pt x="1068" y="426"/>
                    <a:pt x="1068" y="426"/>
                  </a:cubicBezTo>
                  <a:cubicBezTo>
                    <a:pt x="1069" y="426"/>
                    <a:pt x="1069" y="426"/>
                    <a:pt x="1069" y="426"/>
                  </a:cubicBezTo>
                  <a:cubicBezTo>
                    <a:pt x="1070" y="426"/>
                    <a:pt x="1070" y="426"/>
                    <a:pt x="1070" y="426"/>
                  </a:cubicBezTo>
                  <a:cubicBezTo>
                    <a:pt x="1071" y="426"/>
                    <a:pt x="1071" y="426"/>
                    <a:pt x="1071" y="426"/>
                  </a:cubicBezTo>
                  <a:cubicBezTo>
                    <a:pt x="1072" y="426"/>
                    <a:pt x="1072" y="426"/>
                    <a:pt x="1072" y="426"/>
                  </a:cubicBezTo>
                  <a:cubicBezTo>
                    <a:pt x="1072" y="426"/>
                    <a:pt x="1073" y="426"/>
                    <a:pt x="1074" y="426"/>
                  </a:cubicBezTo>
                  <a:cubicBezTo>
                    <a:pt x="1074" y="426"/>
                    <a:pt x="1075" y="426"/>
                    <a:pt x="1076" y="426"/>
                  </a:cubicBezTo>
                  <a:cubicBezTo>
                    <a:pt x="1076" y="426"/>
                    <a:pt x="1076" y="426"/>
                    <a:pt x="1077" y="426"/>
                  </a:cubicBezTo>
                  <a:cubicBezTo>
                    <a:pt x="1077" y="426"/>
                    <a:pt x="1077" y="426"/>
                    <a:pt x="1077" y="426"/>
                  </a:cubicBezTo>
                  <a:cubicBezTo>
                    <a:pt x="1078" y="426"/>
                    <a:pt x="1078" y="426"/>
                    <a:pt x="1078" y="426"/>
                  </a:cubicBezTo>
                  <a:cubicBezTo>
                    <a:pt x="1078" y="425"/>
                    <a:pt x="1079" y="425"/>
                    <a:pt x="1080" y="425"/>
                  </a:cubicBezTo>
                  <a:cubicBezTo>
                    <a:pt x="1080" y="425"/>
                    <a:pt x="1081" y="425"/>
                    <a:pt x="1082" y="425"/>
                  </a:cubicBezTo>
                  <a:cubicBezTo>
                    <a:pt x="1082" y="425"/>
                    <a:pt x="1083" y="425"/>
                    <a:pt x="1084" y="425"/>
                  </a:cubicBezTo>
                  <a:cubicBezTo>
                    <a:pt x="1084" y="425"/>
                    <a:pt x="1085" y="425"/>
                    <a:pt x="1085" y="425"/>
                  </a:cubicBezTo>
                  <a:cubicBezTo>
                    <a:pt x="1085" y="425"/>
                    <a:pt x="1085" y="425"/>
                    <a:pt x="1085" y="425"/>
                  </a:cubicBezTo>
                  <a:cubicBezTo>
                    <a:pt x="1086" y="425"/>
                    <a:pt x="1086" y="425"/>
                    <a:pt x="1086" y="425"/>
                  </a:cubicBezTo>
                  <a:cubicBezTo>
                    <a:pt x="1087" y="425"/>
                    <a:pt x="1087" y="425"/>
                    <a:pt x="1088" y="425"/>
                  </a:cubicBezTo>
                  <a:cubicBezTo>
                    <a:pt x="1089" y="425"/>
                    <a:pt x="1089" y="425"/>
                    <a:pt x="1090" y="425"/>
                  </a:cubicBezTo>
                  <a:cubicBezTo>
                    <a:pt x="1091" y="424"/>
                    <a:pt x="1092" y="424"/>
                    <a:pt x="1093" y="424"/>
                  </a:cubicBezTo>
                  <a:cubicBezTo>
                    <a:pt x="1093" y="424"/>
                    <a:pt x="1093" y="424"/>
                    <a:pt x="1093" y="424"/>
                  </a:cubicBezTo>
                  <a:cubicBezTo>
                    <a:pt x="1093" y="424"/>
                    <a:pt x="1093" y="424"/>
                    <a:pt x="1093" y="424"/>
                  </a:cubicBezTo>
                  <a:cubicBezTo>
                    <a:pt x="1094" y="424"/>
                    <a:pt x="1094" y="424"/>
                    <a:pt x="1095" y="424"/>
                  </a:cubicBezTo>
                  <a:cubicBezTo>
                    <a:pt x="1096" y="424"/>
                    <a:pt x="1097" y="424"/>
                    <a:pt x="1097" y="424"/>
                  </a:cubicBezTo>
                  <a:cubicBezTo>
                    <a:pt x="1098" y="423"/>
                    <a:pt x="1100" y="423"/>
                    <a:pt x="1101" y="423"/>
                  </a:cubicBezTo>
                  <a:cubicBezTo>
                    <a:pt x="1102" y="423"/>
                    <a:pt x="1103" y="423"/>
                    <a:pt x="1104" y="422"/>
                  </a:cubicBezTo>
                  <a:cubicBezTo>
                    <a:pt x="1105" y="422"/>
                    <a:pt x="1106" y="422"/>
                    <a:pt x="1107" y="422"/>
                  </a:cubicBezTo>
                  <a:cubicBezTo>
                    <a:pt x="1107" y="422"/>
                    <a:pt x="1107" y="422"/>
                    <a:pt x="1107" y="422"/>
                  </a:cubicBezTo>
                  <a:cubicBezTo>
                    <a:pt x="1108" y="422"/>
                    <a:pt x="1108" y="422"/>
                    <a:pt x="1108" y="422"/>
                  </a:cubicBezTo>
                  <a:cubicBezTo>
                    <a:pt x="1109" y="421"/>
                    <a:pt x="1109" y="421"/>
                    <a:pt x="1110" y="421"/>
                  </a:cubicBezTo>
                  <a:cubicBezTo>
                    <a:pt x="1111" y="421"/>
                    <a:pt x="1111" y="421"/>
                    <a:pt x="1112" y="421"/>
                  </a:cubicBezTo>
                  <a:cubicBezTo>
                    <a:pt x="1113" y="420"/>
                    <a:pt x="1115" y="420"/>
                    <a:pt x="1117" y="419"/>
                  </a:cubicBezTo>
                  <a:cubicBezTo>
                    <a:pt x="1117" y="419"/>
                    <a:pt x="1118" y="419"/>
                    <a:pt x="1118" y="419"/>
                  </a:cubicBezTo>
                  <a:cubicBezTo>
                    <a:pt x="1119" y="419"/>
                    <a:pt x="1119" y="419"/>
                    <a:pt x="1119" y="419"/>
                  </a:cubicBezTo>
                  <a:cubicBezTo>
                    <a:pt x="1121" y="418"/>
                    <a:pt x="1122" y="417"/>
                    <a:pt x="1124" y="417"/>
                  </a:cubicBezTo>
                  <a:cubicBezTo>
                    <a:pt x="1125" y="417"/>
                    <a:pt x="1125" y="417"/>
                    <a:pt x="1125" y="416"/>
                  </a:cubicBezTo>
                  <a:cubicBezTo>
                    <a:pt x="1126" y="416"/>
                    <a:pt x="1126" y="416"/>
                    <a:pt x="1126" y="416"/>
                  </a:cubicBezTo>
                  <a:cubicBezTo>
                    <a:pt x="1126" y="416"/>
                    <a:pt x="1126" y="416"/>
                    <a:pt x="1126" y="416"/>
                  </a:cubicBezTo>
                  <a:cubicBezTo>
                    <a:pt x="1128" y="415"/>
                    <a:pt x="1130" y="414"/>
                    <a:pt x="1132" y="414"/>
                  </a:cubicBezTo>
                  <a:cubicBezTo>
                    <a:pt x="1132" y="414"/>
                    <a:pt x="1132" y="414"/>
                    <a:pt x="1132" y="414"/>
                  </a:cubicBezTo>
                  <a:cubicBezTo>
                    <a:pt x="1132" y="413"/>
                    <a:pt x="1133" y="413"/>
                    <a:pt x="1133" y="413"/>
                  </a:cubicBezTo>
                  <a:cubicBezTo>
                    <a:pt x="1134" y="412"/>
                    <a:pt x="1136" y="412"/>
                    <a:pt x="1137" y="411"/>
                  </a:cubicBezTo>
                  <a:cubicBezTo>
                    <a:pt x="1138" y="410"/>
                    <a:pt x="1138" y="410"/>
                    <a:pt x="1138" y="410"/>
                  </a:cubicBezTo>
                  <a:cubicBezTo>
                    <a:pt x="1138" y="410"/>
                    <a:pt x="1139" y="410"/>
                    <a:pt x="1140" y="409"/>
                  </a:cubicBezTo>
                  <a:cubicBezTo>
                    <a:pt x="1140" y="409"/>
                    <a:pt x="1140" y="409"/>
                    <a:pt x="1140" y="409"/>
                  </a:cubicBezTo>
                  <a:cubicBezTo>
                    <a:pt x="1141" y="409"/>
                    <a:pt x="1141" y="409"/>
                    <a:pt x="1141" y="409"/>
                  </a:cubicBezTo>
                  <a:cubicBezTo>
                    <a:pt x="1141" y="408"/>
                    <a:pt x="1142" y="408"/>
                    <a:pt x="1142" y="408"/>
                  </a:cubicBezTo>
                  <a:cubicBezTo>
                    <a:pt x="1143" y="407"/>
                    <a:pt x="1143" y="407"/>
                    <a:pt x="1144" y="406"/>
                  </a:cubicBezTo>
                  <a:cubicBezTo>
                    <a:pt x="1144" y="406"/>
                    <a:pt x="1144" y="406"/>
                    <a:pt x="1144" y="406"/>
                  </a:cubicBezTo>
                  <a:cubicBezTo>
                    <a:pt x="1144" y="406"/>
                    <a:pt x="1144" y="406"/>
                    <a:pt x="1144" y="406"/>
                  </a:cubicBezTo>
                  <a:cubicBezTo>
                    <a:pt x="1144" y="406"/>
                    <a:pt x="1144" y="406"/>
                    <a:pt x="1144" y="406"/>
                  </a:cubicBezTo>
                  <a:cubicBezTo>
                    <a:pt x="1145" y="406"/>
                    <a:pt x="1145" y="405"/>
                    <a:pt x="1146" y="405"/>
                  </a:cubicBezTo>
                  <a:cubicBezTo>
                    <a:pt x="1146" y="405"/>
                    <a:pt x="1146" y="405"/>
                    <a:pt x="1146" y="405"/>
                  </a:cubicBezTo>
                  <a:cubicBezTo>
                    <a:pt x="1146" y="404"/>
                    <a:pt x="1147" y="404"/>
                    <a:pt x="1147" y="404"/>
                  </a:cubicBezTo>
                  <a:cubicBezTo>
                    <a:pt x="1147" y="403"/>
                    <a:pt x="1147" y="403"/>
                    <a:pt x="1147" y="403"/>
                  </a:cubicBezTo>
                  <a:cubicBezTo>
                    <a:pt x="1147" y="403"/>
                    <a:pt x="1147" y="403"/>
                    <a:pt x="1147" y="403"/>
                  </a:cubicBezTo>
                  <a:cubicBezTo>
                    <a:pt x="1148" y="403"/>
                    <a:pt x="1148" y="403"/>
                    <a:pt x="1148" y="403"/>
                  </a:cubicBezTo>
                  <a:cubicBezTo>
                    <a:pt x="1149" y="402"/>
                    <a:pt x="1149" y="402"/>
                    <a:pt x="1149" y="402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1" y="399"/>
                    <a:pt x="1151" y="399"/>
                    <a:pt x="1151" y="399"/>
                  </a:cubicBezTo>
                  <a:cubicBezTo>
                    <a:pt x="1151" y="398"/>
                    <a:pt x="1151" y="398"/>
                    <a:pt x="1151" y="398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3" y="396"/>
                    <a:pt x="1153" y="396"/>
                    <a:pt x="1153" y="396"/>
                  </a:cubicBezTo>
                  <a:cubicBezTo>
                    <a:pt x="1153" y="395"/>
                    <a:pt x="1153" y="395"/>
                    <a:pt x="1153" y="395"/>
                  </a:cubicBezTo>
                  <a:cubicBezTo>
                    <a:pt x="1153" y="394"/>
                    <a:pt x="1153" y="394"/>
                    <a:pt x="1153" y="394"/>
                  </a:cubicBezTo>
                  <a:cubicBezTo>
                    <a:pt x="1153" y="394"/>
                    <a:pt x="1153" y="394"/>
                    <a:pt x="1153" y="394"/>
                  </a:cubicBezTo>
                  <a:cubicBezTo>
                    <a:pt x="1154" y="394"/>
                    <a:pt x="1154" y="394"/>
                    <a:pt x="1154" y="394"/>
                  </a:cubicBezTo>
                  <a:cubicBezTo>
                    <a:pt x="1154" y="394"/>
                    <a:pt x="1154" y="394"/>
                    <a:pt x="1154" y="394"/>
                  </a:cubicBezTo>
                  <a:cubicBezTo>
                    <a:pt x="1154" y="394"/>
                    <a:pt x="1154" y="394"/>
                    <a:pt x="1154" y="394"/>
                  </a:cubicBezTo>
                  <a:cubicBezTo>
                    <a:pt x="1154" y="394"/>
                    <a:pt x="1154" y="393"/>
                    <a:pt x="1154" y="393"/>
                  </a:cubicBezTo>
                  <a:cubicBezTo>
                    <a:pt x="1154" y="393"/>
                    <a:pt x="1154" y="392"/>
                    <a:pt x="1154" y="392"/>
                  </a:cubicBezTo>
                  <a:cubicBezTo>
                    <a:pt x="1154" y="391"/>
                    <a:pt x="1155" y="391"/>
                    <a:pt x="1155" y="391"/>
                  </a:cubicBezTo>
                  <a:cubicBezTo>
                    <a:pt x="1155" y="390"/>
                    <a:pt x="1155" y="390"/>
                    <a:pt x="1155" y="390"/>
                  </a:cubicBezTo>
                  <a:cubicBezTo>
                    <a:pt x="1155" y="389"/>
                    <a:pt x="1155" y="389"/>
                    <a:pt x="1155" y="389"/>
                  </a:cubicBezTo>
                  <a:cubicBezTo>
                    <a:pt x="1155" y="389"/>
                    <a:pt x="1155" y="389"/>
                    <a:pt x="1155" y="389"/>
                  </a:cubicBezTo>
                  <a:cubicBezTo>
                    <a:pt x="1155" y="389"/>
                    <a:pt x="1155" y="389"/>
                    <a:pt x="1155" y="389"/>
                  </a:cubicBezTo>
                  <a:cubicBezTo>
                    <a:pt x="1155" y="388"/>
                    <a:pt x="1155" y="388"/>
                    <a:pt x="1155" y="388"/>
                  </a:cubicBezTo>
                  <a:cubicBezTo>
                    <a:pt x="1155" y="388"/>
                    <a:pt x="1156" y="387"/>
                    <a:pt x="1156" y="387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5"/>
                    <a:pt x="1156" y="385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77" y="190"/>
                    <a:pt x="1177" y="190"/>
                    <a:pt x="1177" y="190"/>
                  </a:cubicBezTo>
                  <a:cubicBezTo>
                    <a:pt x="1177" y="191"/>
                    <a:pt x="1177" y="192"/>
                    <a:pt x="1177" y="19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3C997"/>
                </a:gs>
                <a:gs pos="100000">
                  <a:srgbClr val="7FDDBE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bg1"/>
                </a:solidFill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2" name="Freeform 27">
              <a:extLst>
                <a:ext uri="{FF2B5EF4-FFF2-40B4-BE49-F238E27FC236}">
                  <a16:creationId xmlns:a16="http://schemas.microsoft.com/office/drawing/2014/main" id="{9CBE5043-3EA8-9407-4CF1-C58ACF4824C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92673" y="3890987"/>
              <a:ext cx="1743075" cy="658812"/>
            </a:xfrm>
            <a:custGeom>
              <a:avLst/>
              <a:gdLst>
                <a:gd name="T0" fmla="*/ 1124 w 1179"/>
                <a:gd name="T1" fmla="*/ 160 h 445"/>
                <a:gd name="T2" fmla="*/ 1059 w 1179"/>
                <a:gd name="T3" fmla="*/ 148 h 445"/>
                <a:gd name="T4" fmla="*/ 1004 w 1179"/>
                <a:gd name="T5" fmla="*/ 149 h 445"/>
                <a:gd name="T6" fmla="*/ 976 w 1179"/>
                <a:gd name="T7" fmla="*/ 157 h 445"/>
                <a:gd name="T8" fmla="*/ 957 w 1179"/>
                <a:gd name="T9" fmla="*/ 159 h 445"/>
                <a:gd name="T10" fmla="*/ 901 w 1179"/>
                <a:gd name="T11" fmla="*/ 143 h 445"/>
                <a:gd name="T12" fmla="*/ 902 w 1179"/>
                <a:gd name="T13" fmla="*/ 72 h 445"/>
                <a:gd name="T14" fmla="*/ 902 w 1179"/>
                <a:gd name="T15" fmla="*/ 24 h 445"/>
                <a:gd name="T16" fmla="*/ 856 w 1179"/>
                <a:gd name="T17" fmla="*/ 0 h 445"/>
                <a:gd name="T18" fmla="*/ 701 w 1179"/>
                <a:gd name="T19" fmla="*/ 5 h 445"/>
                <a:gd name="T20" fmla="*/ 638 w 1179"/>
                <a:gd name="T21" fmla="*/ 11 h 445"/>
                <a:gd name="T22" fmla="*/ 636 w 1179"/>
                <a:gd name="T23" fmla="*/ 49 h 445"/>
                <a:gd name="T24" fmla="*/ 648 w 1179"/>
                <a:gd name="T25" fmla="*/ 111 h 445"/>
                <a:gd name="T26" fmla="*/ 585 w 1179"/>
                <a:gd name="T27" fmla="*/ 120 h 445"/>
                <a:gd name="T28" fmla="*/ 512 w 1179"/>
                <a:gd name="T29" fmla="*/ 116 h 445"/>
                <a:gd name="T30" fmla="*/ 487 w 1179"/>
                <a:gd name="T31" fmla="*/ 78 h 445"/>
                <a:gd name="T32" fmla="*/ 450 w 1179"/>
                <a:gd name="T33" fmla="*/ 19 h 445"/>
                <a:gd name="T34" fmla="*/ 434 w 1179"/>
                <a:gd name="T35" fmla="*/ 19 h 445"/>
                <a:gd name="T36" fmla="*/ 284 w 1179"/>
                <a:gd name="T37" fmla="*/ 24 h 445"/>
                <a:gd name="T38" fmla="*/ 221 w 1179"/>
                <a:gd name="T39" fmla="*/ 137 h 445"/>
                <a:gd name="T40" fmla="*/ 206 w 1179"/>
                <a:gd name="T41" fmla="*/ 159 h 445"/>
                <a:gd name="T42" fmla="*/ 188 w 1179"/>
                <a:gd name="T43" fmla="*/ 162 h 445"/>
                <a:gd name="T44" fmla="*/ 163 w 1179"/>
                <a:gd name="T45" fmla="*/ 156 h 445"/>
                <a:gd name="T46" fmla="*/ 86 w 1179"/>
                <a:gd name="T47" fmla="*/ 143 h 445"/>
                <a:gd name="T48" fmla="*/ 56 w 1179"/>
                <a:gd name="T49" fmla="*/ 147 h 445"/>
                <a:gd name="T50" fmla="*/ 4 w 1179"/>
                <a:gd name="T51" fmla="*/ 193 h 445"/>
                <a:gd name="T52" fmla="*/ 60 w 1179"/>
                <a:gd name="T53" fmla="*/ 250 h 445"/>
                <a:gd name="T54" fmla="*/ 119 w 1179"/>
                <a:gd name="T55" fmla="*/ 260 h 445"/>
                <a:gd name="T56" fmla="*/ 149 w 1179"/>
                <a:gd name="T57" fmla="*/ 257 h 445"/>
                <a:gd name="T58" fmla="*/ 168 w 1179"/>
                <a:gd name="T59" fmla="*/ 255 h 445"/>
                <a:gd name="T60" fmla="*/ 197 w 1179"/>
                <a:gd name="T61" fmla="*/ 256 h 445"/>
                <a:gd name="T62" fmla="*/ 225 w 1179"/>
                <a:gd name="T63" fmla="*/ 288 h 445"/>
                <a:gd name="T64" fmla="*/ 193 w 1179"/>
                <a:gd name="T65" fmla="*/ 406 h 445"/>
                <a:gd name="T66" fmla="*/ 217 w 1179"/>
                <a:gd name="T67" fmla="*/ 439 h 445"/>
                <a:gd name="T68" fmla="*/ 301 w 1179"/>
                <a:gd name="T69" fmla="*/ 445 h 445"/>
                <a:gd name="T70" fmla="*/ 311 w 1179"/>
                <a:gd name="T71" fmla="*/ 445 h 445"/>
                <a:gd name="T72" fmla="*/ 670 w 1179"/>
                <a:gd name="T73" fmla="*/ 442 h 445"/>
                <a:gd name="T74" fmla="*/ 1005 w 1179"/>
                <a:gd name="T75" fmla="*/ 405 h 445"/>
                <a:gd name="T76" fmla="*/ 934 w 1179"/>
                <a:gd name="T77" fmla="*/ 267 h 445"/>
                <a:gd name="T78" fmla="*/ 961 w 1179"/>
                <a:gd name="T79" fmla="*/ 249 h 445"/>
                <a:gd name="T80" fmla="*/ 1000 w 1179"/>
                <a:gd name="T81" fmla="*/ 248 h 445"/>
                <a:gd name="T82" fmla="*/ 1046 w 1179"/>
                <a:gd name="T83" fmla="*/ 255 h 445"/>
                <a:gd name="T84" fmla="*/ 1089 w 1179"/>
                <a:gd name="T85" fmla="*/ 259 h 445"/>
                <a:gd name="T86" fmla="*/ 1166 w 1179"/>
                <a:gd name="T87" fmla="*/ 240 h 445"/>
                <a:gd name="T88" fmla="*/ 1171 w 1179"/>
                <a:gd name="T89" fmla="*/ 192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9" h="445">
                  <a:moveTo>
                    <a:pt x="1171" y="192"/>
                  </a:moveTo>
                  <a:cubicBezTo>
                    <a:pt x="1167" y="186"/>
                    <a:pt x="1161" y="180"/>
                    <a:pt x="1154" y="175"/>
                  </a:cubicBezTo>
                  <a:cubicBezTo>
                    <a:pt x="1146" y="169"/>
                    <a:pt x="1136" y="164"/>
                    <a:pt x="1124" y="160"/>
                  </a:cubicBezTo>
                  <a:cubicBezTo>
                    <a:pt x="1118" y="157"/>
                    <a:pt x="1111" y="155"/>
                    <a:pt x="1104" y="154"/>
                  </a:cubicBezTo>
                  <a:cubicBezTo>
                    <a:pt x="1097" y="152"/>
                    <a:pt x="1089" y="151"/>
                    <a:pt x="1082" y="150"/>
                  </a:cubicBezTo>
                  <a:cubicBezTo>
                    <a:pt x="1074" y="149"/>
                    <a:pt x="1067" y="148"/>
                    <a:pt x="1059" y="148"/>
                  </a:cubicBezTo>
                  <a:cubicBezTo>
                    <a:pt x="1051" y="147"/>
                    <a:pt x="1044" y="147"/>
                    <a:pt x="1037" y="147"/>
                  </a:cubicBezTo>
                  <a:cubicBezTo>
                    <a:pt x="1031" y="147"/>
                    <a:pt x="1025" y="147"/>
                    <a:pt x="1019" y="148"/>
                  </a:cubicBezTo>
                  <a:cubicBezTo>
                    <a:pt x="1014" y="148"/>
                    <a:pt x="1008" y="149"/>
                    <a:pt x="1004" y="149"/>
                  </a:cubicBezTo>
                  <a:cubicBezTo>
                    <a:pt x="999" y="150"/>
                    <a:pt x="995" y="151"/>
                    <a:pt x="991" y="152"/>
                  </a:cubicBezTo>
                  <a:cubicBezTo>
                    <a:pt x="987" y="153"/>
                    <a:pt x="984" y="154"/>
                    <a:pt x="981" y="155"/>
                  </a:cubicBezTo>
                  <a:cubicBezTo>
                    <a:pt x="980" y="156"/>
                    <a:pt x="978" y="156"/>
                    <a:pt x="976" y="157"/>
                  </a:cubicBezTo>
                  <a:cubicBezTo>
                    <a:pt x="975" y="157"/>
                    <a:pt x="973" y="158"/>
                    <a:pt x="971" y="158"/>
                  </a:cubicBezTo>
                  <a:cubicBezTo>
                    <a:pt x="968" y="158"/>
                    <a:pt x="966" y="159"/>
                    <a:pt x="964" y="159"/>
                  </a:cubicBezTo>
                  <a:cubicBezTo>
                    <a:pt x="962" y="159"/>
                    <a:pt x="959" y="159"/>
                    <a:pt x="957" y="159"/>
                  </a:cubicBezTo>
                  <a:cubicBezTo>
                    <a:pt x="950" y="159"/>
                    <a:pt x="942" y="159"/>
                    <a:pt x="935" y="157"/>
                  </a:cubicBezTo>
                  <a:cubicBezTo>
                    <a:pt x="928" y="156"/>
                    <a:pt x="921" y="155"/>
                    <a:pt x="915" y="152"/>
                  </a:cubicBezTo>
                  <a:cubicBezTo>
                    <a:pt x="910" y="150"/>
                    <a:pt x="905" y="147"/>
                    <a:pt x="901" y="143"/>
                  </a:cubicBezTo>
                  <a:cubicBezTo>
                    <a:pt x="898" y="140"/>
                    <a:pt x="896" y="136"/>
                    <a:pt x="897" y="132"/>
                  </a:cubicBezTo>
                  <a:cubicBezTo>
                    <a:pt x="898" y="126"/>
                    <a:pt x="899" y="116"/>
                    <a:pt x="900" y="105"/>
                  </a:cubicBezTo>
                  <a:cubicBezTo>
                    <a:pt x="901" y="95"/>
                    <a:pt x="901" y="83"/>
                    <a:pt x="902" y="72"/>
                  </a:cubicBezTo>
                  <a:cubicBezTo>
                    <a:pt x="902" y="61"/>
                    <a:pt x="903" y="51"/>
                    <a:pt x="903" y="43"/>
                  </a:cubicBezTo>
                  <a:cubicBezTo>
                    <a:pt x="903" y="35"/>
                    <a:pt x="903" y="30"/>
                    <a:pt x="903" y="29"/>
                  </a:cubicBezTo>
                  <a:cubicBezTo>
                    <a:pt x="903" y="29"/>
                    <a:pt x="903" y="27"/>
                    <a:pt x="902" y="24"/>
                  </a:cubicBezTo>
                  <a:cubicBezTo>
                    <a:pt x="901" y="21"/>
                    <a:pt x="900" y="17"/>
                    <a:pt x="897" y="14"/>
                  </a:cubicBezTo>
                  <a:cubicBezTo>
                    <a:pt x="894" y="10"/>
                    <a:pt x="889" y="7"/>
                    <a:pt x="883" y="4"/>
                  </a:cubicBezTo>
                  <a:cubicBezTo>
                    <a:pt x="876" y="2"/>
                    <a:pt x="867" y="0"/>
                    <a:pt x="856" y="0"/>
                  </a:cubicBezTo>
                  <a:cubicBezTo>
                    <a:pt x="844" y="0"/>
                    <a:pt x="828" y="1"/>
                    <a:pt x="809" y="1"/>
                  </a:cubicBezTo>
                  <a:cubicBezTo>
                    <a:pt x="791" y="2"/>
                    <a:pt x="771" y="3"/>
                    <a:pt x="751" y="3"/>
                  </a:cubicBezTo>
                  <a:cubicBezTo>
                    <a:pt x="732" y="4"/>
                    <a:pt x="714" y="4"/>
                    <a:pt x="701" y="5"/>
                  </a:cubicBezTo>
                  <a:cubicBezTo>
                    <a:pt x="687" y="5"/>
                    <a:pt x="678" y="5"/>
                    <a:pt x="677" y="5"/>
                  </a:cubicBezTo>
                  <a:cubicBezTo>
                    <a:pt x="676" y="5"/>
                    <a:pt x="670" y="6"/>
                    <a:pt x="663" y="7"/>
                  </a:cubicBezTo>
                  <a:cubicBezTo>
                    <a:pt x="656" y="8"/>
                    <a:pt x="646" y="9"/>
                    <a:pt x="638" y="11"/>
                  </a:cubicBezTo>
                  <a:cubicBezTo>
                    <a:pt x="629" y="13"/>
                    <a:pt x="621" y="16"/>
                    <a:pt x="617" y="19"/>
                  </a:cubicBezTo>
                  <a:cubicBezTo>
                    <a:pt x="612" y="22"/>
                    <a:pt x="610" y="26"/>
                    <a:pt x="615" y="31"/>
                  </a:cubicBezTo>
                  <a:cubicBezTo>
                    <a:pt x="619" y="36"/>
                    <a:pt x="627" y="42"/>
                    <a:pt x="636" y="49"/>
                  </a:cubicBezTo>
                  <a:cubicBezTo>
                    <a:pt x="645" y="56"/>
                    <a:pt x="655" y="64"/>
                    <a:pt x="662" y="72"/>
                  </a:cubicBezTo>
                  <a:cubicBezTo>
                    <a:pt x="669" y="80"/>
                    <a:pt x="674" y="87"/>
                    <a:pt x="672" y="94"/>
                  </a:cubicBezTo>
                  <a:cubicBezTo>
                    <a:pt x="671" y="101"/>
                    <a:pt x="664" y="107"/>
                    <a:pt x="648" y="111"/>
                  </a:cubicBezTo>
                  <a:cubicBezTo>
                    <a:pt x="641" y="112"/>
                    <a:pt x="634" y="114"/>
                    <a:pt x="627" y="115"/>
                  </a:cubicBezTo>
                  <a:cubicBezTo>
                    <a:pt x="621" y="116"/>
                    <a:pt x="613" y="117"/>
                    <a:pt x="606" y="118"/>
                  </a:cubicBezTo>
                  <a:cubicBezTo>
                    <a:pt x="599" y="119"/>
                    <a:pt x="592" y="120"/>
                    <a:pt x="585" y="120"/>
                  </a:cubicBezTo>
                  <a:cubicBezTo>
                    <a:pt x="578" y="120"/>
                    <a:pt x="571" y="121"/>
                    <a:pt x="564" y="121"/>
                  </a:cubicBezTo>
                  <a:cubicBezTo>
                    <a:pt x="554" y="121"/>
                    <a:pt x="544" y="120"/>
                    <a:pt x="536" y="120"/>
                  </a:cubicBezTo>
                  <a:cubicBezTo>
                    <a:pt x="527" y="119"/>
                    <a:pt x="519" y="118"/>
                    <a:pt x="512" y="116"/>
                  </a:cubicBezTo>
                  <a:cubicBezTo>
                    <a:pt x="505" y="114"/>
                    <a:pt x="499" y="112"/>
                    <a:pt x="495" y="109"/>
                  </a:cubicBezTo>
                  <a:cubicBezTo>
                    <a:pt x="491" y="107"/>
                    <a:pt x="488" y="104"/>
                    <a:pt x="487" y="100"/>
                  </a:cubicBezTo>
                  <a:cubicBezTo>
                    <a:pt x="486" y="94"/>
                    <a:pt x="486" y="86"/>
                    <a:pt x="487" y="78"/>
                  </a:cubicBezTo>
                  <a:cubicBezTo>
                    <a:pt x="488" y="69"/>
                    <a:pt x="489" y="60"/>
                    <a:pt x="488" y="51"/>
                  </a:cubicBezTo>
                  <a:cubicBezTo>
                    <a:pt x="488" y="42"/>
                    <a:pt x="485" y="35"/>
                    <a:pt x="480" y="29"/>
                  </a:cubicBezTo>
                  <a:cubicBezTo>
                    <a:pt x="474" y="23"/>
                    <a:pt x="465" y="19"/>
                    <a:pt x="450" y="19"/>
                  </a:cubicBezTo>
                  <a:cubicBezTo>
                    <a:pt x="449" y="19"/>
                    <a:pt x="447" y="19"/>
                    <a:pt x="445" y="19"/>
                  </a:cubicBezTo>
                  <a:cubicBezTo>
                    <a:pt x="444" y="19"/>
                    <a:pt x="442" y="19"/>
                    <a:pt x="440" y="19"/>
                  </a:cubicBezTo>
                  <a:cubicBezTo>
                    <a:pt x="438" y="19"/>
                    <a:pt x="436" y="19"/>
                    <a:pt x="434" y="19"/>
                  </a:cubicBezTo>
                  <a:cubicBezTo>
                    <a:pt x="432" y="19"/>
                    <a:pt x="430" y="19"/>
                    <a:pt x="427" y="19"/>
                  </a:cubicBezTo>
                  <a:cubicBezTo>
                    <a:pt x="408" y="19"/>
                    <a:pt x="385" y="20"/>
                    <a:pt x="360" y="21"/>
                  </a:cubicBezTo>
                  <a:cubicBezTo>
                    <a:pt x="335" y="22"/>
                    <a:pt x="308" y="23"/>
                    <a:pt x="284" y="24"/>
                  </a:cubicBezTo>
                  <a:cubicBezTo>
                    <a:pt x="259" y="25"/>
                    <a:pt x="237" y="27"/>
                    <a:pt x="220" y="28"/>
                  </a:cubicBezTo>
                  <a:cubicBezTo>
                    <a:pt x="204" y="28"/>
                    <a:pt x="192" y="29"/>
                    <a:pt x="190" y="29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9"/>
                    <a:pt x="220" y="142"/>
                  </a:cubicBezTo>
                  <a:cubicBezTo>
                    <a:pt x="219" y="144"/>
                    <a:pt x="217" y="147"/>
                    <a:pt x="215" y="150"/>
                  </a:cubicBezTo>
                  <a:cubicBezTo>
                    <a:pt x="213" y="153"/>
                    <a:pt x="210" y="156"/>
                    <a:pt x="206" y="159"/>
                  </a:cubicBezTo>
                  <a:cubicBezTo>
                    <a:pt x="203" y="161"/>
                    <a:pt x="198" y="163"/>
                    <a:pt x="192" y="163"/>
                  </a:cubicBezTo>
                  <a:cubicBezTo>
                    <a:pt x="192" y="163"/>
                    <a:pt x="191" y="163"/>
                    <a:pt x="190" y="163"/>
                  </a:cubicBezTo>
                  <a:cubicBezTo>
                    <a:pt x="189" y="163"/>
                    <a:pt x="188" y="163"/>
                    <a:pt x="188" y="162"/>
                  </a:cubicBezTo>
                  <a:cubicBezTo>
                    <a:pt x="187" y="162"/>
                    <a:pt x="186" y="162"/>
                    <a:pt x="185" y="162"/>
                  </a:cubicBezTo>
                  <a:cubicBezTo>
                    <a:pt x="184" y="162"/>
                    <a:pt x="183" y="162"/>
                    <a:pt x="182" y="161"/>
                  </a:cubicBezTo>
                  <a:cubicBezTo>
                    <a:pt x="177" y="160"/>
                    <a:pt x="170" y="158"/>
                    <a:pt x="163" y="156"/>
                  </a:cubicBezTo>
                  <a:cubicBezTo>
                    <a:pt x="155" y="154"/>
                    <a:pt x="147" y="152"/>
                    <a:pt x="138" y="150"/>
                  </a:cubicBezTo>
                  <a:cubicBezTo>
                    <a:pt x="130" y="148"/>
                    <a:pt x="121" y="146"/>
                    <a:pt x="112" y="145"/>
                  </a:cubicBezTo>
                  <a:cubicBezTo>
                    <a:pt x="103" y="144"/>
                    <a:pt x="94" y="143"/>
                    <a:pt x="86" y="143"/>
                  </a:cubicBezTo>
                  <a:cubicBezTo>
                    <a:pt x="82" y="143"/>
                    <a:pt x="78" y="143"/>
                    <a:pt x="75" y="143"/>
                  </a:cubicBezTo>
                  <a:cubicBezTo>
                    <a:pt x="72" y="144"/>
                    <a:pt x="68" y="144"/>
                    <a:pt x="65" y="145"/>
                  </a:cubicBezTo>
                  <a:cubicBezTo>
                    <a:pt x="62" y="146"/>
                    <a:pt x="59" y="146"/>
                    <a:pt x="56" y="147"/>
                  </a:cubicBezTo>
                  <a:cubicBezTo>
                    <a:pt x="53" y="148"/>
                    <a:pt x="50" y="150"/>
                    <a:pt x="47" y="151"/>
                  </a:cubicBezTo>
                  <a:cubicBezTo>
                    <a:pt x="37" y="156"/>
                    <a:pt x="28" y="163"/>
                    <a:pt x="20" y="170"/>
                  </a:cubicBezTo>
                  <a:cubicBezTo>
                    <a:pt x="13" y="177"/>
                    <a:pt x="7" y="185"/>
                    <a:pt x="4" y="193"/>
                  </a:cubicBezTo>
                  <a:cubicBezTo>
                    <a:pt x="0" y="202"/>
                    <a:pt x="0" y="210"/>
                    <a:pt x="5" y="218"/>
                  </a:cubicBezTo>
                  <a:cubicBezTo>
                    <a:pt x="10" y="226"/>
                    <a:pt x="19" y="234"/>
                    <a:pt x="34" y="240"/>
                  </a:cubicBezTo>
                  <a:cubicBezTo>
                    <a:pt x="43" y="244"/>
                    <a:pt x="52" y="247"/>
                    <a:pt x="60" y="250"/>
                  </a:cubicBezTo>
                  <a:cubicBezTo>
                    <a:pt x="68" y="252"/>
                    <a:pt x="75" y="254"/>
                    <a:pt x="82" y="256"/>
                  </a:cubicBezTo>
                  <a:cubicBezTo>
                    <a:pt x="89" y="257"/>
                    <a:pt x="95" y="258"/>
                    <a:pt x="102" y="259"/>
                  </a:cubicBezTo>
                  <a:cubicBezTo>
                    <a:pt x="108" y="259"/>
                    <a:pt x="113" y="260"/>
                    <a:pt x="119" y="260"/>
                  </a:cubicBezTo>
                  <a:cubicBezTo>
                    <a:pt x="122" y="260"/>
                    <a:pt x="126" y="259"/>
                    <a:pt x="129" y="259"/>
                  </a:cubicBezTo>
                  <a:cubicBezTo>
                    <a:pt x="132" y="259"/>
                    <a:pt x="136" y="259"/>
                    <a:pt x="139" y="258"/>
                  </a:cubicBezTo>
                  <a:cubicBezTo>
                    <a:pt x="142" y="258"/>
                    <a:pt x="145" y="258"/>
                    <a:pt x="149" y="257"/>
                  </a:cubicBezTo>
                  <a:cubicBezTo>
                    <a:pt x="152" y="257"/>
                    <a:pt x="155" y="256"/>
                    <a:pt x="158" y="256"/>
                  </a:cubicBezTo>
                  <a:cubicBezTo>
                    <a:pt x="160" y="256"/>
                    <a:pt x="161" y="255"/>
                    <a:pt x="163" y="255"/>
                  </a:cubicBezTo>
                  <a:cubicBezTo>
                    <a:pt x="164" y="255"/>
                    <a:pt x="166" y="255"/>
                    <a:pt x="168" y="255"/>
                  </a:cubicBezTo>
                  <a:cubicBezTo>
                    <a:pt x="169" y="255"/>
                    <a:pt x="171" y="255"/>
                    <a:pt x="172" y="255"/>
                  </a:cubicBezTo>
                  <a:cubicBezTo>
                    <a:pt x="174" y="255"/>
                    <a:pt x="176" y="254"/>
                    <a:pt x="177" y="254"/>
                  </a:cubicBezTo>
                  <a:cubicBezTo>
                    <a:pt x="184" y="254"/>
                    <a:pt x="191" y="255"/>
                    <a:pt x="197" y="256"/>
                  </a:cubicBezTo>
                  <a:cubicBezTo>
                    <a:pt x="203" y="257"/>
                    <a:pt x="209" y="259"/>
                    <a:pt x="213" y="261"/>
                  </a:cubicBezTo>
                  <a:cubicBezTo>
                    <a:pt x="218" y="264"/>
                    <a:pt x="222" y="267"/>
                    <a:pt x="224" y="272"/>
                  </a:cubicBezTo>
                  <a:cubicBezTo>
                    <a:pt x="226" y="276"/>
                    <a:pt x="227" y="281"/>
                    <a:pt x="225" y="288"/>
                  </a:cubicBezTo>
                  <a:cubicBezTo>
                    <a:pt x="224" y="296"/>
                    <a:pt x="220" y="308"/>
                    <a:pt x="216" y="322"/>
                  </a:cubicBezTo>
                  <a:cubicBezTo>
                    <a:pt x="212" y="335"/>
                    <a:pt x="207" y="351"/>
                    <a:pt x="203" y="366"/>
                  </a:cubicBezTo>
                  <a:cubicBezTo>
                    <a:pt x="199" y="381"/>
                    <a:pt x="195" y="395"/>
                    <a:pt x="193" y="406"/>
                  </a:cubicBezTo>
                  <a:cubicBezTo>
                    <a:pt x="191" y="418"/>
                    <a:pt x="191" y="425"/>
                    <a:pt x="195" y="427"/>
                  </a:cubicBezTo>
                  <a:cubicBezTo>
                    <a:pt x="198" y="429"/>
                    <a:pt x="201" y="431"/>
                    <a:pt x="204" y="433"/>
                  </a:cubicBezTo>
                  <a:cubicBezTo>
                    <a:pt x="207" y="435"/>
                    <a:pt x="211" y="437"/>
                    <a:pt x="217" y="439"/>
                  </a:cubicBezTo>
                  <a:cubicBezTo>
                    <a:pt x="223" y="441"/>
                    <a:pt x="232" y="442"/>
                    <a:pt x="245" y="443"/>
                  </a:cubicBezTo>
                  <a:cubicBezTo>
                    <a:pt x="257" y="444"/>
                    <a:pt x="274" y="445"/>
                    <a:pt x="297" y="445"/>
                  </a:cubicBezTo>
                  <a:cubicBezTo>
                    <a:pt x="298" y="445"/>
                    <a:pt x="299" y="445"/>
                    <a:pt x="301" y="445"/>
                  </a:cubicBezTo>
                  <a:cubicBezTo>
                    <a:pt x="302" y="445"/>
                    <a:pt x="303" y="445"/>
                    <a:pt x="304" y="445"/>
                  </a:cubicBezTo>
                  <a:cubicBezTo>
                    <a:pt x="305" y="445"/>
                    <a:pt x="306" y="445"/>
                    <a:pt x="307" y="445"/>
                  </a:cubicBezTo>
                  <a:cubicBezTo>
                    <a:pt x="309" y="445"/>
                    <a:pt x="310" y="445"/>
                    <a:pt x="311" y="445"/>
                  </a:cubicBezTo>
                  <a:cubicBezTo>
                    <a:pt x="337" y="444"/>
                    <a:pt x="375" y="444"/>
                    <a:pt x="418" y="443"/>
                  </a:cubicBezTo>
                  <a:cubicBezTo>
                    <a:pt x="461" y="443"/>
                    <a:pt x="508" y="443"/>
                    <a:pt x="553" y="442"/>
                  </a:cubicBezTo>
                  <a:cubicBezTo>
                    <a:pt x="597" y="442"/>
                    <a:pt x="639" y="442"/>
                    <a:pt x="670" y="442"/>
                  </a:cubicBezTo>
                  <a:cubicBezTo>
                    <a:pt x="702" y="441"/>
                    <a:pt x="723" y="441"/>
                    <a:pt x="727" y="441"/>
                  </a:cubicBezTo>
                  <a:cubicBezTo>
                    <a:pt x="1025" y="434"/>
                    <a:pt x="1025" y="434"/>
                    <a:pt x="1025" y="434"/>
                  </a:cubicBezTo>
                  <a:cubicBezTo>
                    <a:pt x="1023" y="432"/>
                    <a:pt x="1016" y="421"/>
                    <a:pt x="1005" y="405"/>
                  </a:cubicBezTo>
                  <a:cubicBezTo>
                    <a:pt x="994" y="390"/>
                    <a:pt x="981" y="370"/>
                    <a:pt x="969" y="350"/>
                  </a:cubicBezTo>
                  <a:cubicBezTo>
                    <a:pt x="957" y="331"/>
                    <a:pt x="946" y="312"/>
                    <a:pt x="939" y="296"/>
                  </a:cubicBezTo>
                  <a:cubicBezTo>
                    <a:pt x="932" y="281"/>
                    <a:pt x="929" y="270"/>
                    <a:pt x="934" y="267"/>
                  </a:cubicBezTo>
                  <a:cubicBezTo>
                    <a:pt x="936" y="265"/>
                    <a:pt x="939" y="262"/>
                    <a:pt x="941" y="260"/>
                  </a:cubicBezTo>
                  <a:cubicBezTo>
                    <a:pt x="944" y="258"/>
                    <a:pt x="946" y="255"/>
                    <a:pt x="950" y="253"/>
                  </a:cubicBezTo>
                  <a:cubicBezTo>
                    <a:pt x="953" y="252"/>
                    <a:pt x="956" y="250"/>
                    <a:pt x="961" y="249"/>
                  </a:cubicBezTo>
                  <a:cubicBezTo>
                    <a:pt x="966" y="247"/>
                    <a:pt x="971" y="247"/>
                    <a:pt x="979" y="247"/>
                  </a:cubicBezTo>
                  <a:cubicBezTo>
                    <a:pt x="982" y="247"/>
                    <a:pt x="985" y="247"/>
                    <a:pt x="989" y="247"/>
                  </a:cubicBezTo>
                  <a:cubicBezTo>
                    <a:pt x="992" y="247"/>
                    <a:pt x="996" y="248"/>
                    <a:pt x="1000" y="248"/>
                  </a:cubicBezTo>
                  <a:cubicBezTo>
                    <a:pt x="1004" y="249"/>
                    <a:pt x="1009" y="249"/>
                    <a:pt x="1014" y="250"/>
                  </a:cubicBezTo>
                  <a:cubicBezTo>
                    <a:pt x="1019" y="251"/>
                    <a:pt x="1024" y="252"/>
                    <a:pt x="1030" y="253"/>
                  </a:cubicBezTo>
                  <a:cubicBezTo>
                    <a:pt x="1035" y="254"/>
                    <a:pt x="1040" y="255"/>
                    <a:pt x="1046" y="255"/>
                  </a:cubicBezTo>
                  <a:cubicBezTo>
                    <a:pt x="1051" y="256"/>
                    <a:pt x="1056" y="257"/>
                    <a:pt x="1061" y="257"/>
                  </a:cubicBezTo>
                  <a:cubicBezTo>
                    <a:pt x="1065" y="258"/>
                    <a:pt x="1070" y="258"/>
                    <a:pt x="1075" y="258"/>
                  </a:cubicBezTo>
                  <a:cubicBezTo>
                    <a:pt x="1080" y="258"/>
                    <a:pt x="1084" y="259"/>
                    <a:pt x="1089" y="259"/>
                  </a:cubicBezTo>
                  <a:cubicBezTo>
                    <a:pt x="1101" y="258"/>
                    <a:pt x="1112" y="258"/>
                    <a:pt x="1122" y="256"/>
                  </a:cubicBezTo>
                  <a:cubicBezTo>
                    <a:pt x="1131" y="254"/>
                    <a:pt x="1140" y="252"/>
                    <a:pt x="1148" y="249"/>
                  </a:cubicBezTo>
                  <a:cubicBezTo>
                    <a:pt x="1155" y="247"/>
                    <a:pt x="1161" y="243"/>
                    <a:pt x="1166" y="240"/>
                  </a:cubicBezTo>
                  <a:cubicBezTo>
                    <a:pt x="1171" y="236"/>
                    <a:pt x="1174" y="233"/>
                    <a:pt x="1175" y="229"/>
                  </a:cubicBezTo>
                  <a:cubicBezTo>
                    <a:pt x="1178" y="223"/>
                    <a:pt x="1179" y="217"/>
                    <a:pt x="1178" y="211"/>
                  </a:cubicBezTo>
                  <a:cubicBezTo>
                    <a:pt x="1177" y="205"/>
                    <a:pt x="1175" y="199"/>
                    <a:pt x="1171" y="19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7FDDBE"/>
                </a:gs>
              </a:gsLst>
              <a:lin ang="135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bg1"/>
                </a:solidFill>
                <a:cs typeface="+mn-ea"/>
                <a:sym typeface="Century Gothic" panose="020B0502020202020204" pitchFamily="34" charset="0"/>
              </a:endParaRPr>
            </a:p>
          </p:txBody>
        </p:sp>
      </p:grpSp>
      <p:sp>
        <p:nvSpPr>
          <p:cNvPr id="23" name="任意多边形 21">
            <a:extLst>
              <a:ext uri="{FF2B5EF4-FFF2-40B4-BE49-F238E27FC236}">
                <a16:creationId xmlns:a16="http://schemas.microsoft.com/office/drawing/2014/main" id="{6C4A52C1-FB3F-9716-F478-5F06D99E899E}"/>
              </a:ext>
            </a:extLst>
          </p:cNvPr>
          <p:cNvSpPr/>
          <p:nvPr/>
        </p:nvSpPr>
        <p:spPr>
          <a:xfrm>
            <a:off x="5140734" y="5315848"/>
            <a:ext cx="1562100" cy="400050"/>
          </a:xfrm>
          <a:custGeom>
            <a:avLst/>
            <a:gdLst>
              <a:gd name="connsiteX0" fmla="*/ 0 w 1562100"/>
              <a:gd name="connsiteY0" fmla="*/ 0 h 400050"/>
              <a:gd name="connsiteX1" fmla="*/ 304800 w 1562100"/>
              <a:gd name="connsiteY1" fmla="*/ 400050 h 400050"/>
              <a:gd name="connsiteX2" fmla="*/ 1562100 w 1562100"/>
              <a:gd name="connsiteY2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2100" h="400050">
                <a:moveTo>
                  <a:pt x="0" y="0"/>
                </a:moveTo>
                <a:lnTo>
                  <a:pt x="304800" y="400050"/>
                </a:lnTo>
                <a:lnTo>
                  <a:pt x="1562100" y="400050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4" name="任意多边形 22">
            <a:extLst>
              <a:ext uri="{FF2B5EF4-FFF2-40B4-BE49-F238E27FC236}">
                <a16:creationId xmlns:a16="http://schemas.microsoft.com/office/drawing/2014/main" id="{A83AD1CD-8600-B03F-B6F7-4C90B12C2CD4}"/>
              </a:ext>
            </a:extLst>
          </p:cNvPr>
          <p:cNvSpPr/>
          <p:nvPr/>
        </p:nvSpPr>
        <p:spPr>
          <a:xfrm>
            <a:off x="2590800" y="4068138"/>
            <a:ext cx="1543050" cy="381000"/>
          </a:xfrm>
          <a:custGeom>
            <a:avLst/>
            <a:gdLst>
              <a:gd name="connsiteX0" fmla="*/ 1543050 w 1543050"/>
              <a:gd name="connsiteY0" fmla="*/ 0 h 381000"/>
              <a:gd name="connsiteX1" fmla="*/ 1238250 w 1543050"/>
              <a:gd name="connsiteY1" fmla="*/ 381000 h 381000"/>
              <a:gd name="connsiteX2" fmla="*/ 0 w 154305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3050" h="381000">
                <a:moveTo>
                  <a:pt x="1543050" y="0"/>
                </a:moveTo>
                <a:lnTo>
                  <a:pt x="1238250" y="381000"/>
                </a:lnTo>
                <a:lnTo>
                  <a:pt x="0" y="381000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5" name="任意多边形 23">
            <a:extLst>
              <a:ext uri="{FF2B5EF4-FFF2-40B4-BE49-F238E27FC236}">
                <a16:creationId xmlns:a16="http://schemas.microsoft.com/office/drawing/2014/main" id="{3F5E276B-16A6-1C2C-6825-66AFF47B0C6F}"/>
              </a:ext>
            </a:extLst>
          </p:cNvPr>
          <p:cNvSpPr/>
          <p:nvPr/>
        </p:nvSpPr>
        <p:spPr>
          <a:xfrm>
            <a:off x="5824747" y="3627877"/>
            <a:ext cx="1562100" cy="400050"/>
          </a:xfrm>
          <a:custGeom>
            <a:avLst/>
            <a:gdLst>
              <a:gd name="connsiteX0" fmla="*/ 0 w 1562100"/>
              <a:gd name="connsiteY0" fmla="*/ 0 h 400050"/>
              <a:gd name="connsiteX1" fmla="*/ 304800 w 1562100"/>
              <a:gd name="connsiteY1" fmla="*/ 400050 h 400050"/>
              <a:gd name="connsiteX2" fmla="*/ 1562100 w 1562100"/>
              <a:gd name="connsiteY2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2100" h="400050">
                <a:moveTo>
                  <a:pt x="0" y="0"/>
                </a:moveTo>
                <a:lnTo>
                  <a:pt x="304800" y="400050"/>
                </a:lnTo>
                <a:lnTo>
                  <a:pt x="1562100" y="400050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6" name="任意多边形 24">
            <a:extLst>
              <a:ext uri="{FF2B5EF4-FFF2-40B4-BE49-F238E27FC236}">
                <a16:creationId xmlns:a16="http://schemas.microsoft.com/office/drawing/2014/main" id="{DEAAFF7D-4C93-2F00-4B0F-CDB9947D66A1}"/>
              </a:ext>
            </a:extLst>
          </p:cNvPr>
          <p:cNvSpPr/>
          <p:nvPr/>
        </p:nvSpPr>
        <p:spPr>
          <a:xfrm>
            <a:off x="7790515" y="2970658"/>
            <a:ext cx="1562100" cy="400050"/>
          </a:xfrm>
          <a:custGeom>
            <a:avLst/>
            <a:gdLst>
              <a:gd name="connsiteX0" fmla="*/ 0 w 1562100"/>
              <a:gd name="connsiteY0" fmla="*/ 0 h 400050"/>
              <a:gd name="connsiteX1" fmla="*/ 304800 w 1562100"/>
              <a:gd name="connsiteY1" fmla="*/ 400050 h 400050"/>
              <a:gd name="connsiteX2" fmla="*/ 1562100 w 1562100"/>
              <a:gd name="connsiteY2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2100" h="400050">
                <a:moveTo>
                  <a:pt x="0" y="0"/>
                </a:moveTo>
                <a:lnTo>
                  <a:pt x="304800" y="400050"/>
                </a:lnTo>
                <a:lnTo>
                  <a:pt x="1562100" y="400050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7" name="任意多边形 25">
            <a:extLst>
              <a:ext uri="{FF2B5EF4-FFF2-40B4-BE49-F238E27FC236}">
                <a16:creationId xmlns:a16="http://schemas.microsoft.com/office/drawing/2014/main" id="{0CBAEC85-DB69-718C-FE0A-0D0CA88BD3F8}"/>
              </a:ext>
            </a:extLst>
          </p:cNvPr>
          <p:cNvSpPr/>
          <p:nvPr/>
        </p:nvSpPr>
        <p:spPr>
          <a:xfrm flipV="1">
            <a:off x="4587144" y="2099791"/>
            <a:ext cx="1543050" cy="329936"/>
          </a:xfrm>
          <a:custGeom>
            <a:avLst/>
            <a:gdLst>
              <a:gd name="connsiteX0" fmla="*/ 1543050 w 1543050"/>
              <a:gd name="connsiteY0" fmla="*/ 0 h 381000"/>
              <a:gd name="connsiteX1" fmla="*/ 1238250 w 1543050"/>
              <a:gd name="connsiteY1" fmla="*/ 381000 h 381000"/>
              <a:gd name="connsiteX2" fmla="*/ 0 w 154305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3050" h="381000">
                <a:moveTo>
                  <a:pt x="1543050" y="0"/>
                </a:moveTo>
                <a:lnTo>
                  <a:pt x="1238250" y="381000"/>
                </a:lnTo>
                <a:lnTo>
                  <a:pt x="0" y="381000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1" name="KSO_Shape" descr="D:\51PPT模板网\51pptmoban.com\图片.jpg">
            <a:extLst>
              <a:ext uri="{FF2B5EF4-FFF2-40B4-BE49-F238E27FC236}">
                <a16:creationId xmlns:a16="http://schemas.microsoft.com/office/drawing/2014/main" id="{E78A1EE6-F1A5-F7EA-26BD-922BF76FE759}"/>
              </a:ext>
            </a:extLst>
          </p:cNvPr>
          <p:cNvSpPr>
            <a:spLocks/>
          </p:cNvSpPr>
          <p:nvPr/>
        </p:nvSpPr>
        <p:spPr bwMode="auto">
          <a:xfrm flipH="1">
            <a:off x="7234542" y="1609760"/>
            <a:ext cx="1090663" cy="1268725"/>
          </a:xfrm>
          <a:custGeom>
            <a:avLst/>
            <a:gdLst>
              <a:gd name="T0" fmla="*/ 803970 w 12269552"/>
              <a:gd name="T1" fmla="*/ 262762 h 11753851"/>
              <a:gd name="T2" fmla="*/ 1171916 w 12269552"/>
              <a:gd name="T3" fmla="*/ 262762 h 11753851"/>
              <a:gd name="T4" fmla="*/ 1241319 w 12269552"/>
              <a:gd name="T5" fmla="*/ 290855 h 11753851"/>
              <a:gd name="T6" fmla="*/ 1475966 w 12269552"/>
              <a:gd name="T7" fmla="*/ 525518 h 11753851"/>
              <a:gd name="T8" fmla="*/ 1670404 w 12269552"/>
              <a:gd name="T9" fmla="*/ 331067 h 11753851"/>
              <a:gd name="T10" fmla="*/ 1721079 w 12269552"/>
              <a:gd name="T11" fmla="*/ 312889 h 11753851"/>
              <a:gd name="T12" fmla="*/ 1800397 w 12269552"/>
              <a:gd name="T13" fmla="*/ 391661 h 11753851"/>
              <a:gd name="T14" fmla="*/ 1782220 w 12269552"/>
              <a:gd name="T15" fmla="*/ 441238 h 11753851"/>
              <a:gd name="T16" fmla="*/ 1547572 w 12269552"/>
              <a:gd name="T17" fmla="*/ 678105 h 11753851"/>
              <a:gd name="T18" fmla="*/ 1419232 w 12269552"/>
              <a:gd name="T19" fmla="*/ 688571 h 11753851"/>
              <a:gd name="T20" fmla="*/ 1275469 w 12269552"/>
              <a:gd name="T21" fmla="*/ 544247 h 11753851"/>
              <a:gd name="T22" fmla="*/ 1050185 w 12269552"/>
              <a:gd name="T23" fmla="*/ 804250 h 11753851"/>
              <a:gd name="T24" fmla="*/ 1256190 w 12269552"/>
              <a:gd name="T25" fmla="*/ 1010268 h 11753851"/>
              <a:gd name="T26" fmla="*/ 1274918 w 12269552"/>
              <a:gd name="T27" fmla="*/ 1130905 h 11753851"/>
              <a:gd name="T28" fmla="*/ 1159247 w 12269552"/>
              <a:gd name="T29" fmla="*/ 1646503 h 11753851"/>
              <a:gd name="T30" fmla="*/ 1063405 w 12269552"/>
              <a:gd name="T31" fmla="*/ 1724724 h 11753851"/>
              <a:gd name="T32" fmla="*/ 965360 w 12269552"/>
              <a:gd name="T33" fmla="*/ 1626672 h 11753851"/>
              <a:gd name="T34" fmla="*/ 968114 w 12269552"/>
              <a:gd name="T35" fmla="*/ 1601884 h 11753851"/>
              <a:gd name="T36" fmla="*/ 1063405 w 12269552"/>
              <a:gd name="T37" fmla="*/ 1179380 h 11753851"/>
              <a:gd name="T38" fmla="*/ 828757 w 12269552"/>
              <a:gd name="T39" fmla="*/ 951327 h 11753851"/>
              <a:gd name="T40" fmla="*/ 627709 w 12269552"/>
              <a:gd name="T41" fmla="*/ 1176075 h 11753851"/>
              <a:gd name="T42" fmla="*/ 508182 w 12269552"/>
              <a:gd name="T43" fmla="*/ 1213533 h 11753851"/>
              <a:gd name="T44" fmla="*/ 100027 w 12269552"/>
              <a:gd name="T45" fmla="*/ 1214084 h 11753851"/>
              <a:gd name="T46" fmla="*/ 2533 w 12269552"/>
              <a:gd name="T47" fmla="*/ 1137515 h 11753851"/>
              <a:gd name="T48" fmla="*/ 75791 w 12269552"/>
              <a:gd name="T49" fmla="*/ 1020735 h 11753851"/>
              <a:gd name="T50" fmla="*/ 100578 w 12269552"/>
              <a:gd name="T51" fmla="*/ 1018531 h 11753851"/>
              <a:gd name="T52" fmla="*/ 451999 w 12269552"/>
              <a:gd name="T53" fmla="*/ 1019633 h 11753851"/>
              <a:gd name="T54" fmla="*/ 971969 w 12269552"/>
              <a:gd name="T55" fmla="*/ 417001 h 11753851"/>
              <a:gd name="T56" fmla="*/ 835918 w 12269552"/>
              <a:gd name="T57" fmla="*/ 416450 h 11753851"/>
              <a:gd name="T58" fmla="*/ 599617 w 12269552"/>
              <a:gd name="T59" fmla="*/ 689122 h 11753851"/>
              <a:gd name="T60" fmla="*/ 541231 w 12269552"/>
              <a:gd name="T61" fmla="*/ 716664 h 11753851"/>
              <a:gd name="T62" fmla="*/ 464667 w 12269552"/>
              <a:gd name="T63" fmla="*/ 640647 h 11753851"/>
              <a:gd name="T64" fmla="*/ 490556 w 12269552"/>
              <a:gd name="T65" fmla="*/ 583358 h 11753851"/>
              <a:gd name="T66" fmla="*/ 745033 w 12269552"/>
              <a:gd name="T67" fmla="*/ 290304 h 11753851"/>
              <a:gd name="T68" fmla="*/ 803970 w 12269552"/>
              <a:gd name="T69" fmla="*/ 262762 h 11753851"/>
              <a:gd name="T70" fmla="*/ 1357685 w 12269552"/>
              <a:gd name="T71" fmla="*/ 0 h 11753851"/>
              <a:gd name="T72" fmla="*/ 1509449 w 12269552"/>
              <a:gd name="T73" fmla="*/ 151764 h 11753851"/>
              <a:gd name="T74" fmla="*/ 1357685 w 12269552"/>
              <a:gd name="T75" fmla="*/ 303527 h 11753851"/>
              <a:gd name="T76" fmla="*/ 1205921 w 12269552"/>
              <a:gd name="T77" fmla="*/ 151764 h 11753851"/>
              <a:gd name="T78" fmla="*/ 1357685 w 12269552"/>
              <a:gd name="T79" fmla="*/ 0 h 1175385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2269552" h="11753851">
                <a:moveTo>
                  <a:pt x="5478990" y="1790700"/>
                </a:moveTo>
                <a:cubicBezTo>
                  <a:pt x="7986505" y="1790700"/>
                  <a:pt x="7986505" y="1790700"/>
                  <a:pt x="7986505" y="1790700"/>
                </a:cubicBezTo>
                <a:cubicBezTo>
                  <a:pt x="8170440" y="1790700"/>
                  <a:pt x="8335605" y="1862026"/>
                  <a:pt x="8459480" y="1982155"/>
                </a:cubicBezTo>
                <a:cubicBezTo>
                  <a:pt x="10058584" y="3581364"/>
                  <a:pt x="10058584" y="3581364"/>
                  <a:pt x="10058584" y="3581364"/>
                </a:cubicBezTo>
                <a:cubicBezTo>
                  <a:pt x="11383663" y="2256197"/>
                  <a:pt x="11383663" y="2256197"/>
                  <a:pt x="11383663" y="2256197"/>
                </a:cubicBezTo>
                <a:cubicBezTo>
                  <a:pt x="11477507" y="2177363"/>
                  <a:pt x="11597628" y="2132315"/>
                  <a:pt x="11729010" y="2132315"/>
                </a:cubicBezTo>
                <a:cubicBezTo>
                  <a:pt x="12029311" y="2132315"/>
                  <a:pt x="12269552" y="2372572"/>
                  <a:pt x="12269552" y="2669139"/>
                </a:cubicBezTo>
                <a:cubicBezTo>
                  <a:pt x="12269552" y="2796776"/>
                  <a:pt x="12220753" y="2916904"/>
                  <a:pt x="12145678" y="3007000"/>
                </a:cubicBezTo>
                <a:cubicBezTo>
                  <a:pt x="10546573" y="4621226"/>
                  <a:pt x="10546573" y="4621226"/>
                  <a:pt x="10546573" y="4621226"/>
                </a:cubicBezTo>
                <a:cubicBezTo>
                  <a:pt x="10062338" y="5105494"/>
                  <a:pt x="9671946" y="4692552"/>
                  <a:pt x="9671946" y="4692552"/>
                </a:cubicBezTo>
                <a:cubicBezTo>
                  <a:pt x="8692213" y="3709001"/>
                  <a:pt x="8692213" y="3709001"/>
                  <a:pt x="8692213" y="3709001"/>
                </a:cubicBezTo>
                <a:cubicBezTo>
                  <a:pt x="7156923" y="5480895"/>
                  <a:pt x="7156923" y="5480895"/>
                  <a:pt x="7156923" y="5480895"/>
                </a:cubicBezTo>
                <a:cubicBezTo>
                  <a:pt x="8560831" y="6884896"/>
                  <a:pt x="8560831" y="6884896"/>
                  <a:pt x="8560831" y="6884896"/>
                </a:cubicBezTo>
                <a:cubicBezTo>
                  <a:pt x="8560831" y="6884896"/>
                  <a:pt x="8857379" y="7158939"/>
                  <a:pt x="8688459" y="7707025"/>
                </a:cubicBezTo>
                <a:cubicBezTo>
                  <a:pt x="7900169" y="11220781"/>
                  <a:pt x="7900169" y="11220781"/>
                  <a:pt x="7900169" y="11220781"/>
                </a:cubicBezTo>
                <a:cubicBezTo>
                  <a:pt x="7840108" y="11524856"/>
                  <a:pt x="7569837" y="11753851"/>
                  <a:pt x="7247013" y="11753851"/>
                </a:cubicBezTo>
                <a:cubicBezTo>
                  <a:pt x="6879144" y="11753851"/>
                  <a:pt x="6578843" y="11453530"/>
                  <a:pt x="6578843" y="11085637"/>
                </a:cubicBezTo>
                <a:cubicBezTo>
                  <a:pt x="6578843" y="11025572"/>
                  <a:pt x="6586351" y="10969262"/>
                  <a:pt x="6597612" y="10916706"/>
                </a:cubicBezTo>
                <a:cubicBezTo>
                  <a:pt x="7247013" y="8037378"/>
                  <a:pt x="7247013" y="8037378"/>
                  <a:pt x="7247013" y="8037378"/>
                </a:cubicBezTo>
                <a:cubicBezTo>
                  <a:pt x="5647909" y="6483216"/>
                  <a:pt x="5647909" y="6483216"/>
                  <a:pt x="5647909" y="6483216"/>
                </a:cubicBezTo>
                <a:cubicBezTo>
                  <a:pt x="4277784" y="8014854"/>
                  <a:pt x="4277784" y="8014854"/>
                  <a:pt x="4277784" y="8014854"/>
                </a:cubicBezTo>
                <a:cubicBezTo>
                  <a:pt x="4277784" y="8014854"/>
                  <a:pt x="4056312" y="8288897"/>
                  <a:pt x="3463217" y="8270127"/>
                </a:cubicBezTo>
                <a:cubicBezTo>
                  <a:pt x="681676" y="8273881"/>
                  <a:pt x="681676" y="8273881"/>
                  <a:pt x="681676" y="8273881"/>
                </a:cubicBezTo>
                <a:cubicBezTo>
                  <a:pt x="370114" y="8277635"/>
                  <a:pt x="88581" y="8067410"/>
                  <a:pt x="17260" y="7752073"/>
                </a:cubicBezTo>
                <a:cubicBezTo>
                  <a:pt x="-65323" y="7391688"/>
                  <a:pt x="156149" y="7038811"/>
                  <a:pt x="516511" y="6956222"/>
                </a:cubicBezTo>
                <a:cubicBezTo>
                  <a:pt x="572817" y="6944960"/>
                  <a:pt x="629124" y="6941206"/>
                  <a:pt x="685430" y="6941206"/>
                </a:cubicBezTo>
                <a:cubicBezTo>
                  <a:pt x="3080333" y="6948714"/>
                  <a:pt x="3080333" y="6948714"/>
                  <a:pt x="3080333" y="6948714"/>
                </a:cubicBezTo>
                <a:cubicBezTo>
                  <a:pt x="6623888" y="2841824"/>
                  <a:pt x="6623888" y="2841824"/>
                  <a:pt x="6623888" y="2841824"/>
                </a:cubicBezTo>
                <a:lnTo>
                  <a:pt x="5696708" y="2838070"/>
                </a:lnTo>
                <a:cubicBezTo>
                  <a:pt x="4086342" y="4696306"/>
                  <a:pt x="4086342" y="4696306"/>
                  <a:pt x="4086342" y="4696306"/>
                </a:cubicBezTo>
                <a:cubicBezTo>
                  <a:pt x="3992498" y="4812681"/>
                  <a:pt x="3849855" y="4884007"/>
                  <a:pt x="3688443" y="4884007"/>
                </a:cubicBezTo>
                <a:cubicBezTo>
                  <a:pt x="3399403" y="4884007"/>
                  <a:pt x="3166669" y="4651258"/>
                  <a:pt x="3166669" y="4365953"/>
                </a:cubicBezTo>
                <a:cubicBezTo>
                  <a:pt x="3166669" y="4208284"/>
                  <a:pt x="3234237" y="4069386"/>
                  <a:pt x="3343097" y="3975536"/>
                </a:cubicBezTo>
                <a:cubicBezTo>
                  <a:pt x="5077337" y="1978401"/>
                  <a:pt x="5077337" y="1978401"/>
                  <a:pt x="5077337" y="1978401"/>
                </a:cubicBezTo>
                <a:cubicBezTo>
                  <a:pt x="5171181" y="1862026"/>
                  <a:pt x="5313824" y="1790700"/>
                  <a:pt x="5478990" y="1790700"/>
                </a:cubicBezTo>
                <a:close/>
                <a:moveTo>
                  <a:pt x="9252509" y="0"/>
                </a:moveTo>
                <a:cubicBezTo>
                  <a:pt x="9823713" y="0"/>
                  <a:pt x="10286766" y="463053"/>
                  <a:pt x="10286766" y="1034257"/>
                </a:cubicBezTo>
                <a:cubicBezTo>
                  <a:pt x="10286766" y="1605461"/>
                  <a:pt x="9823713" y="2068514"/>
                  <a:pt x="9252509" y="2068514"/>
                </a:cubicBezTo>
                <a:cubicBezTo>
                  <a:pt x="8681305" y="2068514"/>
                  <a:pt x="8218252" y="1605461"/>
                  <a:pt x="8218252" y="1034257"/>
                </a:cubicBezTo>
                <a:cubicBezTo>
                  <a:pt x="8218252" y="463053"/>
                  <a:pt x="8681305" y="0"/>
                  <a:pt x="9252509" y="0"/>
                </a:cubicBez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  <a:effectLst>
            <a:reflection blurRad="6350" stA="16000" endPos="35000" dist="38100" dir="5400000" sy="-100000" algn="bl" rotWithShape="0"/>
          </a:effectLst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AABC484-7C68-ACA4-8A8E-35607D20DCC9}"/>
              </a:ext>
            </a:extLst>
          </p:cNvPr>
          <p:cNvSpPr txBox="1"/>
          <p:nvPr/>
        </p:nvSpPr>
        <p:spPr>
          <a:xfrm>
            <a:off x="582859" y="215826"/>
            <a:ext cx="12843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D7789DC-43C4-9A1F-A4F5-179D234A3225}"/>
              </a:ext>
            </a:extLst>
          </p:cNvPr>
          <p:cNvGrpSpPr/>
          <p:nvPr/>
        </p:nvGrpSpPr>
        <p:grpSpPr>
          <a:xfrm>
            <a:off x="8555252" y="3026382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0CA98CC-7512-8E7F-B573-428CC82AA86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6B98180-128B-DF73-BF62-5513C9FF539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CA1A140-770D-49E2-205E-D50FADD3B763}"/>
              </a:ext>
            </a:extLst>
          </p:cNvPr>
          <p:cNvGrpSpPr/>
          <p:nvPr/>
        </p:nvGrpSpPr>
        <p:grpSpPr>
          <a:xfrm>
            <a:off x="2137462" y="1764171"/>
            <a:ext cx="2984539" cy="816522"/>
            <a:chOff x="283598" y="1906534"/>
            <a:chExt cx="298453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3B0CE40-53A7-BD97-6423-CC808D5C093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2592ECC-70B9-4A86-505A-B42A7F12DCA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8174121-F892-67BB-E412-76A4E566BA7E}"/>
              </a:ext>
            </a:extLst>
          </p:cNvPr>
          <p:cNvGrpSpPr/>
          <p:nvPr/>
        </p:nvGrpSpPr>
        <p:grpSpPr>
          <a:xfrm>
            <a:off x="6345061" y="3728564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91BE9FB-853C-CFF0-38E5-964CB260D46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BA53FB8-A226-48FD-4F8E-105E24DFC99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D48EB00-57D0-B197-F7FF-FAD2D675024A}"/>
              </a:ext>
            </a:extLst>
          </p:cNvPr>
          <p:cNvGrpSpPr/>
          <p:nvPr/>
        </p:nvGrpSpPr>
        <p:grpSpPr>
          <a:xfrm>
            <a:off x="5979632" y="5382095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0B295D8-DE7B-D24B-837A-FF1BA84EECF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C29766B-F531-808D-23CD-2A7DF9E3A53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7EB363F-5B48-1DBE-B6C9-30EF758F5806}"/>
              </a:ext>
            </a:extLst>
          </p:cNvPr>
          <p:cNvGrpSpPr/>
          <p:nvPr/>
        </p:nvGrpSpPr>
        <p:grpSpPr>
          <a:xfrm>
            <a:off x="386818" y="4125416"/>
            <a:ext cx="2984539" cy="816522"/>
            <a:chOff x="283598" y="1906534"/>
            <a:chExt cx="2984539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357D629-A9E7-9C5E-3502-AE8AF76D755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4004D07-CFBB-B0A1-47F1-297E3713FD3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210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8000" fill="hold" nodeType="afterEffect" p14:presetBounceEnd="7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7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8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8000" fill="hold" nodeType="withEffect" p14:presetBounceEnd="7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1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8000" fill="hold" nodeType="withEffect" p14:presetBounceEnd="7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5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6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18000" fill="hold" nodeType="withEffect" p14:presetBounceEnd="7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0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18000" fill="hold" nodeType="withEffect" p14:presetBounceEnd="7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3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4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800" decel="100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8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18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1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800" decel="100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31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sp>
        <p:nvSpPr>
          <p:cNvPr id="2" name="燕尾形箭头 1">
            <a:extLst>
              <a:ext uri="{FF2B5EF4-FFF2-40B4-BE49-F238E27FC236}">
                <a16:creationId xmlns:a16="http://schemas.microsoft.com/office/drawing/2014/main" id="{99242D23-F4FC-4928-5D79-778C67F27C89}"/>
              </a:ext>
            </a:extLst>
          </p:cNvPr>
          <p:cNvSpPr/>
          <p:nvPr/>
        </p:nvSpPr>
        <p:spPr>
          <a:xfrm>
            <a:off x="967581" y="2415381"/>
            <a:ext cx="10256838" cy="1366838"/>
          </a:xfrm>
          <a:prstGeom prst="notchedRightArrow">
            <a:avLst>
              <a:gd name="adj1" fmla="val 99398"/>
              <a:gd name="adj2" fmla="val 32251"/>
            </a:avLst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五边形 2">
            <a:extLst>
              <a:ext uri="{FF2B5EF4-FFF2-40B4-BE49-F238E27FC236}">
                <a16:creationId xmlns:a16="http://schemas.microsoft.com/office/drawing/2014/main" id="{526A886A-3071-240B-302A-982CEBA4854B}"/>
              </a:ext>
            </a:extLst>
          </p:cNvPr>
          <p:cNvSpPr/>
          <p:nvPr/>
        </p:nvSpPr>
        <p:spPr bwMode="auto">
          <a:xfrm>
            <a:off x="7466806" y="2005806"/>
            <a:ext cx="2427288" cy="2185988"/>
          </a:xfrm>
          <a:custGeom>
            <a:avLst/>
            <a:gdLst>
              <a:gd name="connsiteX0" fmla="*/ 0 w 2200275"/>
              <a:gd name="connsiteY0" fmla="*/ 0 h 1981200"/>
              <a:gd name="connsiteX1" fmla="*/ 1794050 w 2200275"/>
              <a:gd name="connsiteY1" fmla="*/ 0 h 1981200"/>
              <a:gd name="connsiteX2" fmla="*/ 2200275 w 2200275"/>
              <a:gd name="connsiteY2" fmla="*/ 990600 h 1981200"/>
              <a:gd name="connsiteX3" fmla="*/ 1794050 w 2200275"/>
              <a:gd name="connsiteY3" fmla="*/ 1981200 h 1981200"/>
              <a:gd name="connsiteX4" fmla="*/ 0 w 2200275"/>
              <a:gd name="connsiteY4" fmla="*/ 1981200 h 1981200"/>
              <a:gd name="connsiteX5" fmla="*/ 0 w 2200275"/>
              <a:gd name="connsiteY5" fmla="*/ 0 h 1981200"/>
              <a:gd name="connsiteX0" fmla="*/ 9525 w 2209800"/>
              <a:gd name="connsiteY0" fmla="*/ 0 h 1981200"/>
              <a:gd name="connsiteX1" fmla="*/ 1803575 w 2209800"/>
              <a:gd name="connsiteY1" fmla="*/ 0 h 1981200"/>
              <a:gd name="connsiteX2" fmla="*/ 2209800 w 2209800"/>
              <a:gd name="connsiteY2" fmla="*/ 990600 h 1981200"/>
              <a:gd name="connsiteX3" fmla="*/ 1803575 w 2209800"/>
              <a:gd name="connsiteY3" fmla="*/ 1981200 h 1981200"/>
              <a:gd name="connsiteX4" fmla="*/ 9525 w 2209800"/>
              <a:gd name="connsiteY4" fmla="*/ 1981200 h 1981200"/>
              <a:gd name="connsiteX5" fmla="*/ 0 w 2209800"/>
              <a:gd name="connsiteY5" fmla="*/ 1000125 h 1981200"/>
              <a:gd name="connsiteX6" fmla="*/ 9525 w 2209800"/>
              <a:gd name="connsiteY6" fmla="*/ 0 h 1981200"/>
              <a:gd name="connsiteX0" fmla="*/ 0 w 2200275"/>
              <a:gd name="connsiteY0" fmla="*/ 0 h 1981200"/>
              <a:gd name="connsiteX1" fmla="*/ 1794050 w 2200275"/>
              <a:gd name="connsiteY1" fmla="*/ 0 h 1981200"/>
              <a:gd name="connsiteX2" fmla="*/ 2200275 w 2200275"/>
              <a:gd name="connsiteY2" fmla="*/ 990600 h 1981200"/>
              <a:gd name="connsiteX3" fmla="*/ 1794050 w 2200275"/>
              <a:gd name="connsiteY3" fmla="*/ 1981200 h 1981200"/>
              <a:gd name="connsiteX4" fmla="*/ 0 w 2200275"/>
              <a:gd name="connsiteY4" fmla="*/ 1981200 h 1981200"/>
              <a:gd name="connsiteX5" fmla="*/ 352425 w 2200275"/>
              <a:gd name="connsiteY5" fmla="*/ 1009650 h 1981200"/>
              <a:gd name="connsiteX6" fmla="*/ 0 w 2200275"/>
              <a:gd name="connsiteY6" fmla="*/ 0 h 1981200"/>
              <a:gd name="connsiteX0" fmla="*/ 0 w 2200275"/>
              <a:gd name="connsiteY0" fmla="*/ 0 h 1981200"/>
              <a:gd name="connsiteX1" fmla="*/ 1794050 w 2200275"/>
              <a:gd name="connsiteY1" fmla="*/ 0 h 1981200"/>
              <a:gd name="connsiteX2" fmla="*/ 2200275 w 2200275"/>
              <a:gd name="connsiteY2" fmla="*/ 990600 h 1981200"/>
              <a:gd name="connsiteX3" fmla="*/ 1794050 w 2200275"/>
              <a:gd name="connsiteY3" fmla="*/ 1981200 h 1981200"/>
              <a:gd name="connsiteX4" fmla="*/ 0 w 2200275"/>
              <a:gd name="connsiteY4" fmla="*/ 1981200 h 1981200"/>
              <a:gd name="connsiteX5" fmla="*/ 238125 w 2200275"/>
              <a:gd name="connsiteY5" fmla="*/ 981075 h 1981200"/>
              <a:gd name="connsiteX6" fmla="*/ 0 w 2200275"/>
              <a:gd name="connsiteY6" fmla="*/ 0 h 1981200"/>
              <a:gd name="connsiteX0" fmla="*/ 0 w 2200275"/>
              <a:gd name="connsiteY0" fmla="*/ 0 h 1981200"/>
              <a:gd name="connsiteX1" fmla="*/ 1794050 w 2200275"/>
              <a:gd name="connsiteY1" fmla="*/ 0 h 1981200"/>
              <a:gd name="connsiteX2" fmla="*/ 2200275 w 2200275"/>
              <a:gd name="connsiteY2" fmla="*/ 990600 h 1981200"/>
              <a:gd name="connsiteX3" fmla="*/ 1794050 w 2200275"/>
              <a:gd name="connsiteY3" fmla="*/ 1981200 h 1981200"/>
              <a:gd name="connsiteX4" fmla="*/ 0 w 2200275"/>
              <a:gd name="connsiteY4" fmla="*/ 1981200 h 1981200"/>
              <a:gd name="connsiteX5" fmla="*/ 219075 w 2200275"/>
              <a:gd name="connsiteY5" fmla="*/ 990600 h 1981200"/>
              <a:gd name="connsiteX6" fmla="*/ 0 w 2200275"/>
              <a:gd name="connsiteY6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0275" h="1981200">
                <a:moveTo>
                  <a:pt x="0" y="0"/>
                </a:moveTo>
                <a:lnTo>
                  <a:pt x="1794050" y="0"/>
                </a:lnTo>
                <a:lnTo>
                  <a:pt x="2200275" y="990600"/>
                </a:lnTo>
                <a:lnTo>
                  <a:pt x="1794050" y="1981200"/>
                </a:lnTo>
                <a:lnTo>
                  <a:pt x="0" y="1981200"/>
                </a:lnTo>
                <a:lnTo>
                  <a:pt x="219075" y="9906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10" descr="D:\51PPT模板网\51pptmoban.com\图片.jpg">
            <a:extLst>
              <a:ext uri="{FF2B5EF4-FFF2-40B4-BE49-F238E27FC236}">
                <a16:creationId xmlns:a16="http://schemas.microsoft.com/office/drawing/2014/main" id="{D071A1F1-2218-08E3-93FB-6AB81EFACD6E}"/>
              </a:ext>
            </a:extLst>
          </p:cNvPr>
          <p:cNvSpPr>
            <a:spLocks noEditPoints="1"/>
          </p:cNvSpPr>
          <p:nvPr/>
        </p:nvSpPr>
        <p:spPr bwMode="auto">
          <a:xfrm>
            <a:off x="8282781" y="2324894"/>
            <a:ext cx="998538" cy="835025"/>
          </a:xfrm>
          <a:custGeom>
            <a:avLst/>
            <a:gdLst>
              <a:gd name="T0" fmla="*/ 19 w 102"/>
              <a:gd name="T1" fmla="*/ 33 h 85"/>
              <a:gd name="T2" fmla="*/ 9 w 102"/>
              <a:gd name="T3" fmla="*/ 32 h 85"/>
              <a:gd name="T4" fmla="*/ 18 w 102"/>
              <a:gd name="T5" fmla="*/ 35 h 85"/>
              <a:gd name="T6" fmla="*/ 28 w 102"/>
              <a:gd name="T7" fmla="*/ 37 h 85"/>
              <a:gd name="T8" fmla="*/ 88 w 102"/>
              <a:gd name="T9" fmla="*/ 51 h 85"/>
              <a:gd name="T10" fmla="*/ 102 w 102"/>
              <a:gd name="T11" fmla="*/ 47 h 85"/>
              <a:gd name="T12" fmla="*/ 88 w 102"/>
              <a:gd name="T13" fmla="*/ 85 h 85"/>
              <a:gd name="T14" fmla="*/ 70 w 102"/>
              <a:gd name="T15" fmla="*/ 72 h 85"/>
              <a:gd name="T16" fmla="*/ 3 w 102"/>
              <a:gd name="T17" fmla="*/ 65 h 85"/>
              <a:gd name="T18" fmla="*/ 0 w 102"/>
              <a:gd name="T19" fmla="*/ 58 h 85"/>
              <a:gd name="T20" fmla="*/ 0 w 102"/>
              <a:gd name="T21" fmla="*/ 51 h 85"/>
              <a:gd name="T22" fmla="*/ 31 w 102"/>
              <a:gd name="T23" fmla="*/ 53 h 85"/>
              <a:gd name="T24" fmla="*/ 54 w 102"/>
              <a:gd name="T25" fmla="*/ 45 h 85"/>
              <a:gd name="T26" fmla="*/ 40 w 102"/>
              <a:gd name="T27" fmla="*/ 37 h 85"/>
              <a:gd name="T28" fmla="*/ 86 w 102"/>
              <a:gd name="T29" fmla="*/ 50 h 85"/>
              <a:gd name="T30" fmla="*/ 19 w 102"/>
              <a:gd name="T31" fmla="*/ 32 h 85"/>
              <a:gd name="T32" fmla="*/ 31 w 102"/>
              <a:gd name="T33" fmla="*/ 37 h 85"/>
              <a:gd name="T34" fmla="*/ 30 w 102"/>
              <a:gd name="T35" fmla="*/ 43 h 85"/>
              <a:gd name="T36" fmla="*/ 5 w 102"/>
              <a:gd name="T37" fmla="*/ 38 h 85"/>
              <a:gd name="T38" fmla="*/ 6 w 102"/>
              <a:gd name="T39" fmla="*/ 31 h 85"/>
              <a:gd name="T40" fmla="*/ 11 w 102"/>
              <a:gd name="T41" fmla="*/ 30 h 85"/>
              <a:gd name="T42" fmla="*/ 38 w 102"/>
              <a:gd name="T43" fmla="*/ 27 h 85"/>
              <a:gd name="T44" fmla="*/ 31 w 102"/>
              <a:gd name="T45" fmla="*/ 13 h 85"/>
              <a:gd name="T46" fmla="*/ 30 w 102"/>
              <a:gd name="T47" fmla="*/ 14 h 85"/>
              <a:gd name="T48" fmla="*/ 37 w 102"/>
              <a:gd name="T49" fmla="*/ 28 h 85"/>
              <a:gd name="T50" fmla="*/ 38 w 102"/>
              <a:gd name="T51" fmla="*/ 27 h 85"/>
              <a:gd name="T52" fmla="*/ 40 w 102"/>
              <a:gd name="T53" fmla="*/ 27 h 85"/>
              <a:gd name="T54" fmla="*/ 40 w 102"/>
              <a:gd name="T55" fmla="*/ 32 h 85"/>
              <a:gd name="T56" fmla="*/ 34 w 102"/>
              <a:gd name="T57" fmla="*/ 35 h 85"/>
              <a:gd name="T58" fmla="*/ 23 w 102"/>
              <a:gd name="T59" fmla="*/ 12 h 85"/>
              <a:gd name="T60" fmla="*/ 29 w 102"/>
              <a:gd name="T61" fmla="*/ 9 h 85"/>
              <a:gd name="T62" fmla="*/ 37 w 102"/>
              <a:gd name="T63" fmla="*/ 19 h 85"/>
              <a:gd name="T64" fmla="*/ 45 w 102"/>
              <a:gd name="T65" fmla="*/ 11 h 85"/>
              <a:gd name="T66" fmla="*/ 43 w 102"/>
              <a:gd name="T67" fmla="*/ 19 h 85"/>
              <a:gd name="T68" fmla="*/ 47 w 102"/>
              <a:gd name="T69" fmla="*/ 12 h 85"/>
              <a:gd name="T70" fmla="*/ 49 w 102"/>
              <a:gd name="T71" fmla="*/ 3 h 85"/>
              <a:gd name="T72" fmla="*/ 43 w 102"/>
              <a:gd name="T73" fmla="*/ 10 h 85"/>
              <a:gd name="T74" fmla="*/ 41 w 102"/>
              <a:gd name="T75" fmla="*/ 21 h 85"/>
              <a:gd name="T76" fmla="*/ 46 w 102"/>
              <a:gd name="T77" fmla="*/ 24 h 85"/>
              <a:gd name="T78" fmla="*/ 56 w 102"/>
              <a:gd name="T79" fmla="*/ 3 h 85"/>
              <a:gd name="T80" fmla="*/ 50 w 102"/>
              <a:gd name="T81" fmla="*/ 0 h 85"/>
              <a:gd name="T82" fmla="*/ 47 w 102"/>
              <a:gd name="T83" fmla="*/ 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85">
                <a:moveTo>
                  <a:pt x="26" y="36"/>
                </a:moveTo>
                <a:cubicBezTo>
                  <a:pt x="25" y="35"/>
                  <a:pt x="22" y="34"/>
                  <a:pt x="19" y="33"/>
                </a:cubicBezTo>
                <a:cubicBezTo>
                  <a:pt x="16" y="33"/>
                  <a:pt x="13" y="32"/>
                  <a:pt x="11" y="32"/>
                </a:cubicBezTo>
                <a:cubicBezTo>
                  <a:pt x="10" y="32"/>
                  <a:pt x="9" y="32"/>
                  <a:pt x="9" y="32"/>
                </a:cubicBezTo>
                <a:cubicBezTo>
                  <a:pt x="9" y="32"/>
                  <a:pt x="10" y="32"/>
                  <a:pt x="11" y="33"/>
                </a:cubicBezTo>
                <a:cubicBezTo>
                  <a:pt x="13" y="34"/>
                  <a:pt x="15" y="35"/>
                  <a:pt x="18" y="35"/>
                </a:cubicBezTo>
                <a:cubicBezTo>
                  <a:pt x="21" y="36"/>
                  <a:pt x="24" y="37"/>
                  <a:pt x="26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6"/>
                  <a:pt x="26" y="36"/>
                </a:cubicBezTo>
                <a:close/>
                <a:moveTo>
                  <a:pt x="88" y="51"/>
                </a:moveTo>
                <a:cubicBezTo>
                  <a:pt x="88" y="47"/>
                  <a:pt x="88" y="47"/>
                  <a:pt x="88" y="47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79"/>
                  <a:pt x="88" y="79"/>
                  <a:pt x="88" y="79"/>
                </a:cubicBezTo>
                <a:cubicBezTo>
                  <a:pt x="70" y="72"/>
                  <a:pt x="70" y="72"/>
                  <a:pt x="70" y="72"/>
                </a:cubicBezTo>
                <a:cubicBezTo>
                  <a:pt x="27" y="77"/>
                  <a:pt x="27" y="77"/>
                  <a:pt x="27" y="77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0"/>
                  <a:pt x="4" y="60"/>
                  <a:pt x="4" y="60"/>
                </a:cubicBezTo>
                <a:cubicBezTo>
                  <a:pt x="0" y="58"/>
                  <a:pt x="0" y="58"/>
                  <a:pt x="0" y="58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1"/>
                  <a:pt x="0" y="51"/>
                  <a:pt x="0" y="51"/>
                </a:cubicBezTo>
                <a:cubicBezTo>
                  <a:pt x="2" y="44"/>
                  <a:pt x="2" y="44"/>
                  <a:pt x="2" y="44"/>
                </a:cubicBezTo>
                <a:cubicBezTo>
                  <a:pt x="31" y="53"/>
                  <a:pt x="31" y="53"/>
                  <a:pt x="31" y="53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5"/>
                  <a:pt x="54" y="45"/>
                  <a:pt x="54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40" y="37"/>
                  <a:pt x="40" y="37"/>
                  <a:pt x="40" y="37"/>
                </a:cubicBezTo>
                <a:cubicBezTo>
                  <a:pt x="72" y="31"/>
                  <a:pt x="72" y="31"/>
                  <a:pt x="72" y="31"/>
                </a:cubicBezTo>
                <a:cubicBezTo>
                  <a:pt x="86" y="50"/>
                  <a:pt x="86" y="50"/>
                  <a:pt x="86" y="50"/>
                </a:cubicBezTo>
                <a:cubicBezTo>
                  <a:pt x="88" y="51"/>
                  <a:pt x="88" y="51"/>
                  <a:pt x="88" y="51"/>
                </a:cubicBezTo>
                <a:close/>
                <a:moveTo>
                  <a:pt x="19" y="32"/>
                </a:moveTo>
                <a:cubicBezTo>
                  <a:pt x="23" y="32"/>
                  <a:pt x="25" y="33"/>
                  <a:pt x="27" y="34"/>
                </a:cubicBezTo>
                <a:cubicBezTo>
                  <a:pt x="29" y="35"/>
                  <a:pt x="30" y="36"/>
                  <a:pt x="31" y="37"/>
                </a:cubicBezTo>
                <a:cubicBezTo>
                  <a:pt x="31" y="37"/>
                  <a:pt x="31" y="38"/>
                  <a:pt x="31" y="38"/>
                </a:cubicBezTo>
                <a:cubicBezTo>
                  <a:pt x="31" y="40"/>
                  <a:pt x="30" y="42"/>
                  <a:pt x="30" y="43"/>
                </a:cubicBezTo>
                <a:cubicBezTo>
                  <a:pt x="30" y="44"/>
                  <a:pt x="29" y="44"/>
                  <a:pt x="29" y="44"/>
                </a:cubicBezTo>
                <a:cubicBezTo>
                  <a:pt x="25" y="46"/>
                  <a:pt x="7" y="42"/>
                  <a:pt x="5" y="38"/>
                </a:cubicBezTo>
                <a:cubicBezTo>
                  <a:pt x="5" y="38"/>
                  <a:pt x="4" y="37"/>
                  <a:pt x="5" y="37"/>
                </a:cubicBezTo>
                <a:cubicBezTo>
                  <a:pt x="5" y="35"/>
                  <a:pt x="6" y="33"/>
                  <a:pt x="6" y="31"/>
                </a:cubicBezTo>
                <a:cubicBezTo>
                  <a:pt x="6" y="31"/>
                  <a:pt x="6" y="31"/>
                  <a:pt x="7" y="30"/>
                </a:cubicBezTo>
                <a:cubicBezTo>
                  <a:pt x="8" y="30"/>
                  <a:pt x="9" y="30"/>
                  <a:pt x="11" y="30"/>
                </a:cubicBezTo>
                <a:cubicBezTo>
                  <a:pt x="13" y="30"/>
                  <a:pt x="16" y="31"/>
                  <a:pt x="19" y="32"/>
                </a:cubicBezTo>
                <a:close/>
                <a:moveTo>
                  <a:pt x="38" y="27"/>
                </a:moveTo>
                <a:cubicBezTo>
                  <a:pt x="38" y="25"/>
                  <a:pt x="36" y="23"/>
                  <a:pt x="35" y="20"/>
                </a:cubicBezTo>
                <a:cubicBezTo>
                  <a:pt x="33" y="17"/>
                  <a:pt x="32" y="15"/>
                  <a:pt x="31" y="13"/>
                </a:cubicBezTo>
                <a:cubicBezTo>
                  <a:pt x="30" y="12"/>
                  <a:pt x="29" y="12"/>
                  <a:pt x="29" y="12"/>
                </a:cubicBezTo>
                <a:cubicBezTo>
                  <a:pt x="29" y="12"/>
                  <a:pt x="29" y="12"/>
                  <a:pt x="30" y="14"/>
                </a:cubicBezTo>
                <a:cubicBezTo>
                  <a:pt x="30" y="16"/>
                  <a:pt x="32" y="18"/>
                  <a:pt x="33" y="21"/>
                </a:cubicBezTo>
                <a:cubicBezTo>
                  <a:pt x="35" y="24"/>
                  <a:pt x="36" y="26"/>
                  <a:pt x="37" y="28"/>
                </a:cubicBezTo>
                <a:cubicBezTo>
                  <a:pt x="38" y="29"/>
                  <a:pt x="39" y="29"/>
                  <a:pt x="39" y="29"/>
                </a:cubicBezTo>
                <a:cubicBezTo>
                  <a:pt x="39" y="29"/>
                  <a:pt x="39" y="28"/>
                  <a:pt x="38" y="27"/>
                </a:cubicBezTo>
                <a:close/>
                <a:moveTo>
                  <a:pt x="37" y="19"/>
                </a:moveTo>
                <a:cubicBezTo>
                  <a:pt x="38" y="22"/>
                  <a:pt x="39" y="25"/>
                  <a:pt x="40" y="27"/>
                </a:cubicBezTo>
                <a:cubicBezTo>
                  <a:pt x="41" y="29"/>
                  <a:pt x="41" y="30"/>
                  <a:pt x="41" y="31"/>
                </a:cubicBezTo>
                <a:cubicBezTo>
                  <a:pt x="41" y="32"/>
                  <a:pt x="40" y="32"/>
                  <a:pt x="40" y="32"/>
                </a:cubicBezTo>
                <a:cubicBezTo>
                  <a:pt x="38" y="33"/>
                  <a:pt x="37" y="34"/>
                  <a:pt x="35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0" y="33"/>
                  <a:pt x="21" y="17"/>
                  <a:pt x="22" y="13"/>
                </a:cubicBezTo>
                <a:cubicBezTo>
                  <a:pt x="22" y="12"/>
                  <a:pt x="22" y="12"/>
                  <a:pt x="23" y="12"/>
                </a:cubicBezTo>
                <a:cubicBezTo>
                  <a:pt x="24" y="11"/>
                  <a:pt x="26" y="10"/>
                  <a:pt x="27" y="9"/>
                </a:cubicBezTo>
                <a:cubicBezTo>
                  <a:pt x="28" y="9"/>
                  <a:pt x="28" y="9"/>
                  <a:pt x="29" y="9"/>
                </a:cubicBezTo>
                <a:cubicBezTo>
                  <a:pt x="30" y="9"/>
                  <a:pt x="31" y="10"/>
                  <a:pt x="32" y="12"/>
                </a:cubicBezTo>
                <a:cubicBezTo>
                  <a:pt x="33" y="14"/>
                  <a:pt x="35" y="16"/>
                  <a:pt x="37" y="19"/>
                </a:cubicBezTo>
                <a:close/>
                <a:moveTo>
                  <a:pt x="48" y="4"/>
                </a:moveTo>
                <a:cubicBezTo>
                  <a:pt x="47" y="6"/>
                  <a:pt x="46" y="8"/>
                  <a:pt x="45" y="11"/>
                </a:cubicBezTo>
                <a:cubicBezTo>
                  <a:pt x="44" y="13"/>
                  <a:pt x="43" y="16"/>
                  <a:pt x="43" y="18"/>
                </a:cubicBezTo>
                <a:cubicBezTo>
                  <a:pt x="43" y="19"/>
                  <a:pt x="42" y="19"/>
                  <a:pt x="43" y="19"/>
                </a:cubicBezTo>
                <a:cubicBezTo>
                  <a:pt x="43" y="19"/>
                  <a:pt x="43" y="19"/>
                  <a:pt x="44" y="18"/>
                </a:cubicBezTo>
                <a:cubicBezTo>
                  <a:pt x="45" y="16"/>
                  <a:pt x="46" y="14"/>
                  <a:pt x="47" y="12"/>
                </a:cubicBezTo>
                <a:cubicBezTo>
                  <a:pt x="48" y="9"/>
                  <a:pt x="49" y="7"/>
                  <a:pt x="49" y="5"/>
                </a:cubicBezTo>
                <a:cubicBezTo>
                  <a:pt x="49" y="4"/>
                  <a:pt x="49" y="3"/>
                  <a:pt x="49" y="3"/>
                </a:cubicBezTo>
                <a:cubicBezTo>
                  <a:pt x="49" y="3"/>
                  <a:pt x="49" y="3"/>
                  <a:pt x="48" y="4"/>
                </a:cubicBezTo>
                <a:close/>
                <a:moveTo>
                  <a:pt x="43" y="10"/>
                </a:moveTo>
                <a:cubicBezTo>
                  <a:pt x="42" y="13"/>
                  <a:pt x="42" y="16"/>
                  <a:pt x="41" y="17"/>
                </a:cubicBezTo>
                <a:cubicBezTo>
                  <a:pt x="41" y="19"/>
                  <a:pt x="41" y="21"/>
                  <a:pt x="41" y="21"/>
                </a:cubicBezTo>
                <a:cubicBezTo>
                  <a:pt x="41" y="22"/>
                  <a:pt x="41" y="22"/>
                  <a:pt x="42" y="22"/>
                </a:cubicBezTo>
                <a:cubicBezTo>
                  <a:pt x="43" y="23"/>
                  <a:pt x="45" y="23"/>
                  <a:pt x="46" y="24"/>
                </a:cubicBezTo>
                <a:cubicBezTo>
                  <a:pt x="47" y="24"/>
                  <a:pt x="47" y="24"/>
                  <a:pt x="48" y="24"/>
                </a:cubicBezTo>
                <a:cubicBezTo>
                  <a:pt x="51" y="22"/>
                  <a:pt x="57" y="7"/>
                  <a:pt x="56" y="3"/>
                </a:cubicBezTo>
                <a:cubicBezTo>
                  <a:pt x="56" y="3"/>
                  <a:pt x="56" y="3"/>
                  <a:pt x="55" y="2"/>
                </a:cubicBezTo>
                <a:cubicBezTo>
                  <a:pt x="54" y="2"/>
                  <a:pt x="52" y="1"/>
                  <a:pt x="50" y="0"/>
                </a:cubicBezTo>
                <a:cubicBezTo>
                  <a:pt x="50" y="0"/>
                  <a:pt x="50" y="0"/>
                  <a:pt x="49" y="1"/>
                </a:cubicBezTo>
                <a:cubicBezTo>
                  <a:pt x="49" y="1"/>
                  <a:pt x="48" y="2"/>
                  <a:pt x="47" y="3"/>
                </a:cubicBezTo>
                <a:cubicBezTo>
                  <a:pt x="46" y="5"/>
                  <a:pt x="45" y="8"/>
                  <a:pt x="43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五边形 2">
            <a:extLst>
              <a:ext uri="{FF2B5EF4-FFF2-40B4-BE49-F238E27FC236}">
                <a16:creationId xmlns:a16="http://schemas.microsoft.com/office/drawing/2014/main" id="{8C7F480E-A93E-9868-F839-7C37E36EE4A0}"/>
              </a:ext>
            </a:extLst>
          </p:cNvPr>
          <p:cNvSpPr/>
          <p:nvPr/>
        </p:nvSpPr>
        <p:spPr bwMode="auto">
          <a:xfrm>
            <a:off x="2167731" y="2005806"/>
            <a:ext cx="2427288" cy="2185988"/>
          </a:xfrm>
          <a:custGeom>
            <a:avLst/>
            <a:gdLst>
              <a:gd name="connsiteX0" fmla="*/ 0 w 2200275"/>
              <a:gd name="connsiteY0" fmla="*/ 0 h 1981200"/>
              <a:gd name="connsiteX1" fmla="*/ 1794050 w 2200275"/>
              <a:gd name="connsiteY1" fmla="*/ 0 h 1981200"/>
              <a:gd name="connsiteX2" fmla="*/ 2200275 w 2200275"/>
              <a:gd name="connsiteY2" fmla="*/ 990600 h 1981200"/>
              <a:gd name="connsiteX3" fmla="*/ 1794050 w 2200275"/>
              <a:gd name="connsiteY3" fmla="*/ 1981200 h 1981200"/>
              <a:gd name="connsiteX4" fmla="*/ 0 w 2200275"/>
              <a:gd name="connsiteY4" fmla="*/ 1981200 h 1981200"/>
              <a:gd name="connsiteX5" fmla="*/ 0 w 2200275"/>
              <a:gd name="connsiteY5" fmla="*/ 0 h 1981200"/>
              <a:gd name="connsiteX0" fmla="*/ 9525 w 2209800"/>
              <a:gd name="connsiteY0" fmla="*/ 0 h 1981200"/>
              <a:gd name="connsiteX1" fmla="*/ 1803575 w 2209800"/>
              <a:gd name="connsiteY1" fmla="*/ 0 h 1981200"/>
              <a:gd name="connsiteX2" fmla="*/ 2209800 w 2209800"/>
              <a:gd name="connsiteY2" fmla="*/ 990600 h 1981200"/>
              <a:gd name="connsiteX3" fmla="*/ 1803575 w 2209800"/>
              <a:gd name="connsiteY3" fmla="*/ 1981200 h 1981200"/>
              <a:gd name="connsiteX4" fmla="*/ 9525 w 2209800"/>
              <a:gd name="connsiteY4" fmla="*/ 1981200 h 1981200"/>
              <a:gd name="connsiteX5" fmla="*/ 0 w 2209800"/>
              <a:gd name="connsiteY5" fmla="*/ 1000125 h 1981200"/>
              <a:gd name="connsiteX6" fmla="*/ 9525 w 2209800"/>
              <a:gd name="connsiteY6" fmla="*/ 0 h 1981200"/>
              <a:gd name="connsiteX0" fmla="*/ 0 w 2200275"/>
              <a:gd name="connsiteY0" fmla="*/ 0 h 1981200"/>
              <a:gd name="connsiteX1" fmla="*/ 1794050 w 2200275"/>
              <a:gd name="connsiteY1" fmla="*/ 0 h 1981200"/>
              <a:gd name="connsiteX2" fmla="*/ 2200275 w 2200275"/>
              <a:gd name="connsiteY2" fmla="*/ 990600 h 1981200"/>
              <a:gd name="connsiteX3" fmla="*/ 1794050 w 2200275"/>
              <a:gd name="connsiteY3" fmla="*/ 1981200 h 1981200"/>
              <a:gd name="connsiteX4" fmla="*/ 0 w 2200275"/>
              <a:gd name="connsiteY4" fmla="*/ 1981200 h 1981200"/>
              <a:gd name="connsiteX5" fmla="*/ 352425 w 2200275"/>
              <a:gd name="connsiteY5" fmla="*/ 1009650 h 1981200"/>
              <a:gd name="connsiteX6" fmla="*/ 0 w 2200275"/>
              <a:gd name="connsiteY6" fmla="*/ 0 h 1981200"/>
              <a:gd name="connsiteX0" fmla="*/ 0 w 2200275"/>
              <a:gd name="connsiteY0" fmla="*/ 0 h 1981200"/>
              <a:gd name="connsiteX1" fmla="*/ 1794050 w 2200275"/>
              <a:gd name="connsiteY1" fmla="*/ 0 h 1981200"/>
              <a:gd name="connsiteX2" fmla="*/ 2200275 w 2200275"/>
              <a:gd name="connsiteY2" fmla="*/ 990600 h 1981200"/>
              <a:gd name="connsiteX3" fmla="*/ 1794050 w 2200275"/>
              <a:gd name="connsiteY3" fmla="*/ 1981200 h 1981200"/>
              <a:gd name="connsiteX4" fmla="*/ 0 w 2200275"/>
              <a:gd name="connsiteY4" fmla="*/ 1981200 h 1981200"/>
              <a:gd name="connsiteX5" fmla="*/ 238125 w 2200275"/>
              <a:gd name="connsiteY5" fmla="*/ 981075 h 1981200"/>
              <a:gd name="connsiteX6" fmla="*/ 0 w 2200275"/>
              <a:gd name="connsiteY6" fmla="*/ 0 h 1981200"/>
              <a:gd name="connsiteX0" fmla="*/ 0 w 2200275"/>
              <a:gd name="connsiteY0" fmla="*/ 0 h 1981200"/>
              <a:gd name="connsiteX1" fmla="*/ 1794050 w 2200275"/>
              <a:gd name="connsiteY1" fmla="*/ 0 h 1981200"/>
              <a:gd name="connsiteX2" fmla="*/ 2200275 w 2200275"/>
              <a:gd name="connsiteY2" fmla="*/ 990600 h 1981200"/>
              <a:gd name="connsiteX3" fmla="*/ 1794050 w 2200275"/>
              <a:gd name="connsiteY3" fmla="*/ 1981200 h 1981200"/>
              <a:gd name="connsiteX4" fmla="*/ 0 w 2200275"/>
              <a:gd name="connsiteY4" fmla="*/ 1981200 h 1981200"/>
              <a:gd name="connsiteX5" fmla="*/ 219075 w 2200275"/>
              <a:gd name="connsiteY5" fmla="*/ 990600 h 1981200"/>
              <a:gd name="connsiteX6" fmla="*/ 0 w 2200275"/>
              <a:gd name="connsiteY6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0275" h="1981200">
                <a:moveTo>
                  <a:pt x="0" y="0"/>
                </a:moveTo>
                <a:lnTo>
                  <a:pt x="1794050" y="0"/>
                </a:lnTo>
                <a:lnTo>
                  <a:pt x="2200275" y="990600"/>
                </a:lnTo>
                <a:lnTo>
                  <a:pt x="1794050" y="1981200"/>
                </a:lnTo>
                <a:lnTo>
                  <a:pt x="0" y="1981200"/>
                </a:lnTo>
                <a:lnTo>
                  <a:pt x="219075" y="9906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22">
            <a:extLst>
              <a:ext uri="{FF2B5EF4-FFF2-40B4-BE49-F238E27FC236}">
                <a16:creationId xmlns:a16="http://schemas.microsoft.com/office/drawing/2014/main" id="{0CB3A2D3-EDDC-0608-025C-59B9F4A81E47}"/>
              </a:ext>
            </a:extLst>
          </p:cNvPr>
          <p:cNvSpPr>
            <a:spLocks noEditPoints="1"/>
          </p:cNvSpPr>
          <p:nvPr/>
        </p:nvSpPr>
        <p:spPr bwMode="auto">
          <a:xfrm>
            <a:off x="2937669" y="2423319"/>
            <a:ext cx="804862" cy="796925"/>
          </a:xfrm>
          <a:custGeom>
            <a:avLst/>
            <a:gdLst>
              <a:gd name="T0" fmla="*/ 378 w 378"/>
              <a:gd name="T1" fmla="*/ 0 h 374"/>
              <a:gd name="T2" fmla="*/ 360 w 378"/>
              <a:gd name="T3" fmla="*/ 36 h 374"/>
              <a:gd name="T4" fmla="*/ 378 w 378"/>
              <a:gd name="T5" fmla="*/ 230 h 374"/>
              <a:gd name="T6" fmla="*/ 207 w 378"/>
              <a:gd name="T7" fmla="*/ 266 h 374"/>
              <a:gd name="T8" fmla="*/ 284 w 378"/>
              <a:gd name="T9" fmla="*/ 338 h 374"/>
              <a:gd name="T10" fmla="*/ 95 w 378"/>
              <a:gd name="T11" fmla="*/ 374 h 374"/>
              <a:gd name="T12" fmla="*/ 171 w 378"/>
              <a:gd name="T13" fmla="*/ 338 h 374"/>
              <a:gd name="T14" fmla="*/ 0 w 378"/>
              <a:gd name="T15" fmla="*/ 266 h 374"/>
              <a:gd name="T16" fmla="*/ 14 w 378"/>
              <a:gd name="T17" fmla="*/ 230 h 374"/>
              <a:gd name="T18" fmla="*/ 0 w 378"/>
              <a:gd name="T19" fmla="*/ 36 h 374"/>
              <a:gd name="T20" fmla="*/ 0 w 378"/>
              <a:gd name="T21" fmla="*/ 0 h 374"/>
              <a:gd name="T22" fmla="*/ 270 w 378"/>
              <a:gd name="T23" fmla="*/ 90 h 374"/>
              <a:gd name="T24" fmla="*/ 257 w 378"/>
              <a:gd name="T25" fmla="*/ 99 h 374"/>
              <a:gd name="T26" fmla="*/ 167 w 378"/>
              <a:gd name="T27" fmla="*/ 117 h 374"/>
              <a:gd name="T28" fmla="*/ 162 w 378"/>
              <a:gd name="T29" fmla="*/ 113 h 374"/>
              <a:gd name="T30" fmla="*/ 113 w 378"/>
              <a:gd name="T31" fmla="*/ 149 h 374"/>
              <a:gd name="T32" fmla="*/ 189 w 378"/>
              <a:gd name="T33" fmla="*/ 144 h 374"/>
              <a:gd name="T34" fmla="*/ 198 w 378"/>
              <a:gd name="T35" fmla="*/ 149 h 374"/>
              <a:gd name="T36" fmla="*/ 266 w 378"/>
              <a:gd name="T37" fmla="*/ 117 h 374"/>
              <a:gd name="T38" fmla="*/ 284 w 378"/>
              <a:gd name="T39" fmla="*/ 90 h 374"/>
              <a:gd name="T40" fmla="*/ 252 w 378"/>
              <a:gd name="T41" fmla="*/ 131 h 374"/>
              <a:gd name="T42" fmla="*/ 270 w 378"/>
              <a:gd name="T43" fmla="*/ 189 h 374"/>
              <a:gd name="T44" fmla="*/ 252 w 378"/>
              <a:gd name="T45" fmla="*/ 131 h 374"/>
              <a:gd name="T46" fmla="*/ 225 w 378"/>
              <a:gd name="T47" fmla="*/ 149 h 374"/>
              <a:gd name="T48" fmla="*/ 243 w 378"/>
              <a:gd name="T49" fmla="*/ 189 h 374"/>
              <a:gd name="T50" fmla="*/ 225 w 378"/>
              <a:gd name="T51" fmla="*/ 149 h 374"/>
              <a:gd name="T52" fmla="*/ 194 w 378"/>
              <a:gd name="T53" fmla="*/ 171 h 374"/>
              <a:gd name="T54" fmla="*/ 212 w 378"/>
              <a:gd name="T55" fmla="*/ 189 h 374"/>
              <a:gd name="T56" fmla="*/ 194 w 378"/>
              <a:gd name="T57" fmla="*/ 171 h 374"/>
              <a:gd name="T58" fmla="*/ 167 w 378"/>
              <a:gd name="T59" fmla="*/ 153 h 374"/>
              <a:gd name="T60" fmla="*/ 185 w 378"/>
              <a:gd name="T61" fmla="*/ 189 h 374"/>
              <a:gd name="T62" fmla="*/ 167 w 378"/>
              <a:gd name="T63" fmla="*/ 153 h 374"/>
              <a:gd name="T64" fmla="*/ 140 w 378"/>
              <a:gd name="T65" fmla="*/ 153 h 374"/>
              <a:gd name="T66" fmla="*/ 158 w 378"/>
              <a:gd name="T67" fmla="*/ 189 h 374"/>
              <a:gd name="T68" fmla="*/ 140 w 378"/>
              <a:gd name="T69" fmla="*/ 153 h 374"/>
              <a:gd name="T70" fmla="*/ 108 w 378"/>
              <a:gd name="T71" fmla="*/ 162 h 374"/>
              <a:gd name="T72" fmla="*/ 126 w 378"/>
              <a:gd name="T73" fmla="*/ 189 h 374"/>
              <a:gd name="T74" fmla="*/ 108 w 378"/>
              <a:gd name="T75" fmla="*/ 162 h 374"/>
              <a:gd name="T76" fmla="*/ 324 w 378"/>
              <a:gd name="T77" fmla="*/ 41 h 374"/>
              <a:gd name="T78" fmla="*/ 54 w 378"/>
              <a:gd name="T79" fmla="*/ 225 h 374"/>
              <a:gd name="T80" fmla="*/ 324 w 378"/>
              <a:gd name="T81" fmla="*/ 41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78" h="374">
                <a:moveTo>
                  <a:pt x="0" y="0"/>
                </a:moveTo>
                <a:lnTo>
                  <a:pt x="378" y="0"/>
                </a:lnTo>
                <a:lnTo>
                  <a:pt x="378" y="36"/>
                </a:lnTo>
                <a:lnTo>
                  <a:pt x="360" y="36"/>
                </a:lnTo>
                <a:lnTo>
                  <a:pt x="360" y="230"/>
                </a:lnTo>
                <a:lnTo>
                  <a:pt x="378" y="230"/>
                </a:lnTo>
                <a:lnTo>
                  <a:pt x="378" y="266"/>
                </a:lnTo>
                <a:lnTo>
                  <a:pt x="207" y="266"/>
                </a:lnTo>
                <a:lnTo>
                  <a:pt x="207" y="338"/>
                </a:lnTo>
                <a:lnTo>
                  <a:pt x="284" y="338"/>
                </a:lnTo>
                <a:lnTo>
                  <a:pt x="284" y="374"/>
                </a:lnTo>
                <a:lnTo>
                  <a:pt x="95" y="374"/>
                </a:lnTo>
                <a:lnTo>
                  <a:pt x="95" y="338"/>
                </a:lnTo>
                <a:lnTo>
                  <a:pt x="171" y="338"/>
                </a:lnTo>
                <a:lnTo>
                  <a:pt x="171" y="266"/>
                </a:lnTo>
                <a:lnTo>
                  <a:pt x="0" y="266"/>
                </a:lnTo>
                <a:lnTo>
                  <a:pt x="0" y="230"/>
                </a:lnTo>
                <a:lnTo>
                  <a:pt x="14" y="230"/>
                </a:lnTo>
                <a:lnTo>
                  <a:pt x="14" y="36"/>
                </a:lnTo>
                <a:lnTo>
                  <a:pt x="0" y="3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284" y="90"/>
                </a:moveTo>
                <a:lnTo>
                  <a:pt x="270" y="90"/>
                </a:lnTo>
                <a:lnTo>
                  <a:pt x="252" y="90"/>
                </a:lnTo>
                <a:lnTo>
                  <a:pt x="257" y="99"/>
                </a:lnTo>
                <a:lnTo>
                  <a:pt x="194" y="135"/>
                </a:lnTo>
                <a:lnTo>
                  <a:pt x="167" y="117"/>
                </a:lnTo>
                <a:lnTo>
                  <a:pt x="167" y="113"/>
                </a:lnTo>
                <a:lnTo>
                  <a:pt x="162" y="113"/>
                </a:lnTo>
                <a:lnTo>
                  <a:pt x="108" y="135"/>
                </a:lnTo>
                <a:lnTo>
                  <a:pt x="113" y="149"/>
                </a:lnTo>
                <a:lnTo>
                  <a:pt x="162" y="126"/>
                </a:lnTo>
                <a:lnTo>
                  <a:pt x="189" y="144"/>
                </a:lnTo>
                <a:lnTo>
                  <a:pt x="194" y="149"/>
                </a:lnTo>
                <a:lnTo>
                  <a:pt x="198" y="149"/>
                </a:lnTo>
                <a:lnTo>
                  <a:pt x="261" y="108"/>
                </a:lnTo>
                <a:lnTo>
                  <a:pt x="266" y="117"/>
                </a:lnTo>
                <a:lnTo>
                  <a:pt x="275" y="104"/>
                </a:lnTo>
                <a:lnTo>
                  <a:pt x="284" y="90"/>
                </a:lnTo>
                <a:lnTo>
                  <a:pt x="284" y="90"/>
                </a:lnTo>
                <a:close/>
                <a:moveTo>
                  <a:pt x="252" y="131"/>
                </a:moveTo>
                <a:lnTo>
                  <a:pt x="252" y="189"/>
                </a:lnTo>
                <a:lnTo>
                  <a:pt x="270" y="189"/>
                </a:lnTo>
                <a:lnTo>
                  <a:pt x="270" y="131"/>
                </a:lnTo>
                <a:lnTo>
                  <a:pt x="252" y="131"/>
                </a:lnTo>
                <a:lnTo>
                  <a:pt x="252" y="131"/>
                </a:lnTo>
                <a:close/>
                <a:moveTo>
                  <a:pt x="225" y="149"/>
                </a:moveTo>
                <a:lnTo>
                  <a:pt x="225" y="189"/>
                </a:lnTo>
                <a:lnTo>
                  <a:pt x="243" y="189"/>
                </a:lnTo>
                <a:lnTo>
                  <a:pt x="243" y="149"/>
                </a:lnTo>
                <a:lnTo>
                  <a:pt x="225" y="149"/>
                </a:lnTo>
                <a:lnTo>
                  <a:pt x="225" y="149"/>
                </a:lnTo>
                <a:close/>
                <a:moveTo>
                  <a:pt x="194" y="171"/>
                </a:moveTo>
                <a:lnTo>
                  <a:pt x="194" y="189"/>
                </a:lnTo>
                <a:lnTo>
                  <a:pt x="212" y="189"/>
                </a:lnTo>
                <a:lnTo>
                  <a:pt x="212" y="171"/>
                </a:lnTo>
                <a:lnTo>
                  <a:pt x="194" y="171"/>
                </a:lnTo>
                <a:lnTo>
                  <a:pt x="194" y="171"/>
                </a:lnTo>
                <a:close/>
                <a:moveTo>
                  <a:pt x="167" y="153"/>
                </a:moveTo>
                <a:lnTo>
                  <a:pt x="167" y="189"/>
                </a:lnTo>
                <a:lnTo>
                  <a:pt x="185" y="189"/>
                </a:lnTo>
                <a:lnTo>
                  <a:pt x="185" y="153"/>
                </a:lnTo>
                <a:lnTo>
                  <a:pt x="167" y="153"/>
                </a:lnTo>
                <a:lnTo>
                  <a:pt x="167" y="153"/>
                </a:lnTo>
                <a:close/>
                <a:moveTo>
                  <a:pt x="140" y="153"/>
                </a:moveTo>
                <a:lnTo>
                  <a:pt x="140" y="189"/>
                </a:lnTo>
                <a:lnTo>
                  <a:pt x="158" y="189"/>
                </a:lnTo>
                <a:lnTo>
                  <a:pt x="158" y="153"/>
                </a:lnTo>
                <a:lnTo>
                  <a:pt x="140" y="153"/>
                </a:lnTo>
                <a:lnTo>
                  <a:pt x="140" y="153"/>
                </a:lnTo>
                <a:close/>
                <a:moveTo>
                  <a:pt x="108" y="162"/>
                </a:moveTo>
                <a:lnTo>
                  <a:pt x="108" y="189"/>
                </a:lnTo>
                <a:lnTo>
                  <a:pt x="126" y="189"/>
                </a:lnTo>
                <a:lnTo>
                  <a:pt x="126" y="162"/>
                </a:lnTo>
                <a:lnTo>
                  <a:pt x="108" y="162"/>
                </a:lnTo>
                <a:lnTo>
                  <a:pt x="108" y="162"/>
                </a:lnTo>
                <a:close/>
                <a:moveTo>
                  <a:pt x="324" y="41"/>
                </a:moveTo>
                <a:lnTo>
                  <a:pt x="54" y="41"/>
                </a:lnTo>
                <a:lnTo>
                  <a:pt x="54" y="225"/>
                </a:lnTo>
                <a:lnTo>
                  <a:pt x="324" y="225"/>
                </a:lnTo>
                <a:lnTo>
                  <a:pt x="324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五边形 2">
            <a:extLst>
              <a:ext uri="{FF2B5EF4-FFF2-40B4-BE49-F238E27FC236}">
                <a16:creationId xmlns:a16="http://schemas.microsoft.com/office/drawing/2014/main" id="{EE79265D-3C27-39FD-72A2-B47C2FE25E9A}"/>
              </a:ext>
            </a:extLst>
          </p:cNvPr>
          <p:cNvSpPr/>
          <p:nvPr/>
        </p:nvSpPr>
        <p:spPr bwMode="auto">
          <a:xfrm>
            <a:off x="4817269" y="2005806"/>
            <a:ext cx="2427287" cy="2185988"/>
          </a:xfrm>
          <a:custGeom>
            <a:avLst/>
            <a:gdLst>
              <a:gd name="connsiteX0" fmla="*/ 0 w 2200275"/>
              <a:gd name="connsiteY0" fmla="*/ 0 h 1981200"/>
              <a:gd name="connsiteX1" fmla="*/ 1794050 w 2200275"/>
              <a:gd name="connsiteY1" fmla="*/ 0 h 1981200"/>
              <a:gd name="connsiteX2" fmla="*/ 2200275 w 2200275"/>
              <a:gd name="connsiteY2" fmla="*/ 990600 h 1981200"/>
              <a:gd name="connsiteX3" fmla="*/ 1794050 w 2200275"/>
              <a:gd name="connsiteY3" fmla="*/ 1981200 h 1981200"/>
              <a:gd name="connsiteX4" fmla="*/ 0 w 2200275"/>
              <a:gd name="connsiteY4" fmla="*/ 1981200 h 1981200"/>
              <a:gd name="connsiteX5" fmla="*/ 0 w 2200275"/>
              <a:gd name="connsiteY5" fmla="*/ 0 h 1981200"/>
              <a:gd name="connsiteX0" fmla="*/ 9525 w 2209800"/>
              <a:gd name="connsiteY0" fmla="*/ 0 h 1981200"/>
              <a:gd name="connsiteX1" fmla="*/ 1803575 w 2209800"/>
              <a:gd name="connsiteY1" fmla="*/ 0 h 1981200"/>
              <a:gd name="connsiteX2" fmla="*/ 2209800 w 2209800"/>
              <a:gd name="connsiteY2" fmla="*/ 990600 h 1981200"/>
              <a:gd name="connsiteX3" fmla="*/ 1803575 w 2209800"/>
              <a:gd name="connsiteY3" fmla="*/ 1981200 h 1981200"/>
              <a:gd name="connsiteX4" fmla="*/ 9525 w 2209800"/>
              <a:gd name="connsiteY4" fmla="*/ 1981200 h 1981200"/>
              <a:gd name="connsiteX5" fmla="*/ 0 w 2209800"/>
              <a:gd name="connsiteY5" fmla="*/ 1000125 h 1981200"/>
              <a:gd name="connsiteX6" fmla="*/ 9525 w 2209800"/>
              <a:gd name="connsiteY6" fmla="*/ 0 h 1981200"/>
              <a:gd name="connsiteX0" fmla="*/ 0 w 2200275"/>
              <a:gd name="connsiteY0" fmla="*/ 0 h 1981200"/>
              <a:gd name="connsiteX1" fmla="*/ 1794050 w 2200275"/>
              <a:gd name="connsiteY1" fmla="*/ 0 h 1981200"/>
              <a:gd name="connsiteX2" fmla="*/ 2200275 w 2200275"/>
              <a:gd name="connsiteY2" fmla="*/ 990600 h 1981200"/>
              <a:gd name="connsiteX3" fmla="*/ 1794050 w 2200275"/>
              <a:gd name="connsiteY3" fmla="*/ 1981200 h 1981200"/>
              <a:gd name="connsiteX4" fmla="*/ 0 w 2200275"/>
              <a:gd name="connsiteY4" fmla="*/ 1981200 h 1981200"/>
              <a:gd name="connsiteX5" fmla="*/ 352425 w 2200275"/>
              <a:gd name="connsiteY5" fmla="*/ 1009650 h 1981200"/>
              <a:gd name="connsiteX6" fmla="*/ 0 w 2200275"/>
              <a:gd name="connsiteY6" fmla="*/ 0 h 1981200"/>
              <a:gd name="connsiteX0" fmla="*/ 0 w 2200275"/>
              <a:gd name="connsiteY0" fmla="*/ 0 h 1981200"/>
              <a:gd name="connsiteX1" fmla="*/ 1794050 w 2200275"/>
              <a:gd name="connsiteY1" fmla="*/ 0 h 1981200"/>
              <a:gd name="connsiteX2" fmla="*/ 2200275 w 2200275"/>
              <a:gd name="connsiteY2" fmla="*/ 990600 h 1981200"/>
              <a:gd name="connsiteX3" fmla="*/ 1794050 w 2200275"/>
              <a:gd name="connsiteY3" fmla="*/ 1981200 h 1981200"/>
              <a:gd name="connsiteX4" fmla="*/ 0 w 2200275"/>
              <a:gd name="connsiteY4" fmla="*/ 1981200 h 1981200"/>
              <a:gd name="connsiteX5" fmla="*/ 238125 w 2200275"/>
              <a:gd name="connsiteY5" fmla="*/ 981075 h 1981200"/>
              <a:gd name="connsiteX6" fmla="*/ 0 w 2200275"/>
              <a:gd name="connsiteY6" fmla="*/ 0 h 1981200"/>
              <a:gd name="connsiteX0" fmla="*/ 0 w 2200275"/>
              <a:gd name="connsiteY0" fmla="*/ 0 h 1981200"/>
              <a:gd name="connsiteX1" fmla="*/ 1794050 w 2200275"/>
              <a:gd name="connsiteY1" fmla="*/ 0 h 1981200"/>
              <a:gd name="connsiteX2" fmla="*/ 2200275 w 2200275"/>
              <a:gd name="connsiteY2" fmla="*/ 990600 h 1981200"/>
              <a:gd name="connsiteX3" fmla="*/ 1794050 w 2200275"/>
              <a:gd name="connsiteY3" fmla="*/ 1981200 h 1981200"/>
              <a:gd name="connsiteX4" fmla="*/ 0 w 2200275"/>
              <a:gd name="connsiteY4" fmla="*/ 1981200 h 1981200"/>
              <a:gd name="connsiteX5" fmla="*/ 219075 w 2200275"/>
              <a:gd name="connsiteY5" fmla="*/ 990600 h 1981200"/>
              <a:gd name="connsiteX6" fmla="*/ 0 w 2200275"/>
              <a:gd name="connsiteY6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0275" h="1981200">
                <a:moveTo>
                  <a:pt x="0" y="0"/>
                </a:moveTo>
                <a:lnTo>
                  <a:pt x="1794050" y="0"/>
                </a:lnTo>
                <a:lnTo>
                  <a:pt x="2200275" y="990600"/>
                </a:lnTo>
                <a:lnTo>
                  <a:pt x="1794050" y="1981200"/>
                </a:lnTo>
                <a:lnTo>
                  <a:pt x="0" y="1981200"/>
                </a:lnTo>
                <a:lnTo>
                  <a:pt x="219075" y="9906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BAFE1A11-1220-89F9-5020-35090860FF2C}"/>
              </a:ext>
            </a:extLst>
          </p:cNvPr>
          <p:cNvSpPr>
            <a:spLocks noEditPoints="1"/>
          </p:cNvSpPr>
          <p:nvPr/>
        </p:nvSpPr>
        <p:spPr bwMode="auto">
          <a:xfrm>
            <a:off x="5649119" y="2485231"/>
            <a:ext cx="808037" cy="723900"/>
          </a:xfrm>
          <a:custGeom>
            <a:avLst/>
            <a:gdLst>
              <a:gd name="T0" fmla="*/ 0 w 94"/>
              <a:gd name="T1" fmla="*/ 58 h 84"/>
              <a:gd name="T2" fmla="*/ 24 w 94"/>
              <a:gd name="T3" fmla="*/ 58 h 84"/>
              <a:gd name="T4" fmla="*/ 24 w 94"/>
              <a:gd name="T5" fmla="*/ 84 h 84"/>
              <a:gd name="T6" fmla="*/ 0 w 94"/>
              <a:gd name="T7" fmla="*/ 84 h 84"/>
              <a:gd name="T8" fmla="*/ 0 w 94"/>
              <a:gd name="T9" fmla="*/ 58 h 84"/>
              <a:gd name="T10" fmla="*/ 62 w 94"/>
              <a:gd name="T11" fmla="*/ 7 h 84"/>
              <a:gd name="T12" fmla="*/ 55 w 94"/>
              <a:gd name="T13" fmla="*/ 20 h 84"/>
              <a:gd name="T14" fmla="*/ 48 w 94"/>
              <a:gd name="T15" fmla="*/ 32 h 84"/>
              <a:gd name="T16" fmla="*/ 43 w 94"/>
              <a:gd name="T17" fmla="*/ 24 h 84"/>
              <a:gd name="T18" fmla="*/ 6 w 94"/>
              <a:gd name="T19" fmla="*/ 46 h 84"/>
              <a:gd name="T20" fmla="*/ 1 w 94"/>
              <a:gd name="T21" fmla="*/ 38 h 84"/>
              <a:gd name="T22" fmla="*/ 38 w 94"/>
              <a:gd name="T23" fmla="*/ 16 h 84"/>
              <a:gd name="T24" fmla="*/ 33 w 94"/>
              <a:gd name="T25" fmla="*/ 8 h 84"/>
              <a:gd name="T26" fmla="*/ 47 w 94"/>
              <a:gd name="T27" fmla="*/ 8 h 84"/>
              <a:gd name="T28" fmla="*/ 62 w 94"/>
              <a:gd name="T29" fmla="*/ 7 h 84"/>
              <a:gd name="T30" fmla="*/ 78 w 94"/>
              <a:gd name="T31" fmla="*/ 0 h 84"/>
              <a:gd name="T32" fmla="*/ 68 w 94"/>
              <a:gd name="T33" fmla="*/ 9 h 84"/>
              <a:gd name="T34" fmla="*/ 78 w 94"/>
              <a:gd name="T35" fmla="*/ 19 h 84"/>
              <a:gd name="T36" fmla="*/ 87 w 94"/>
              <a:gd name="T37" fmla="*/ 9 h 84"/>
              <a:gd name="T38" fmla="*/ 78 w 94"/>
              <a:gd name="T39" fmla="*/ 0 h 84"/>
              <a:gd name="T40" fmla="*/ 61 w 94"/>
              <a:gd name="T41" fmla="*/ 46 h 84"/>
              <a:gd name="T42" fmla="*/ 67 w 94"/>
              <a:gd name="T43" fmla="*/ 50 h 84"/>
              <a:gd name="T44" fmla="*/ 66 w 94"/>
              <a:gd name="T45" fmla="*/ 84 h 84"/>
              <a:gd name="T46" fmla="*/ 74 w 94"/>
              <a:gd name="T47" fmla="*/ 84 h 84"/>
              <a:gd name="T48" fmla="*/ 76 w 94"/>
              <a:gd name="T49" fmla="*/ 55 h 84"/>
              <a:gd name="T50" fmla="*/ 79 w 94"/>
              <a:gd name="T51" fmla="*/ 55 h 84"/>
              <a:gd name="T52" fmla="*/ 81 w 94"/>
              <a:gd name="T53" fmla="*/ 84 h 84"/>
              <a:gd name="T54" fmla="*/ 89 w 94"/>
              <a:gd name="T55" fmla="*/ 84 h 84"/>
              <a:gd name="T56" fmla="*/ 88 w 94"/>
              <a:gd name="T57" fmla="*/ 50 h 84"/>
              <a:gd name="T58" fmla="*/ 94 w 94"/>
              <a:gd name="T59" fmla="*/ 46 h 84"/>
              <a:gd name="T60" fmla="*/ 89 w 94"/>
              <a:gd name="T61" fmla="*/ 21 h 84"/>
              <a:gd name="T62" fmla="*/ 66 w 94"/>
              <a:gd name="T63" fmla="*/ 21 h 84"/>
              <a:gd name="T64" fmla="*/ 61 w 94"/>
              <a:gd name="T65" fmla="*/ 46 h 84"/>
              <a:gd name="T66" fmla="*/ 32 w 94"/>
              <a:gd name="T67" fmla="*/ 44 h 84"/>
              <a:gd name="T68" fmla="*/ 32 w 94"/>
              <a:gd name="T69" fmla="*/ 84 h 84"/>
              <a:gd name="T70" fmla="*/ 55 w 94"/>
              <a:gd name="T71" fmla="*/ 84 h 84"/>
              <a:gd name="T72" fmla="*/ 55 w 94"/>
              <a:gd name="T73" fmla="*/ 44 h 84"/>
              <a:gd name="T74" fmla="*/ 32 w 94"/>
              <a:gd name="T75" fmla="*/ 4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4" h="84">
                <a:moveTo>
                  <a:pt x="0" y="58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84"/>
                  <a:pt x="24" y="84"/>
                  <a:pt x="24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62" y="7"/>
                </a:moveTo>
                <a:cubicBezTo>
                  <a:pt x="55" y="20"/>
                  <a:pt x="55" y="20"/>
                  <a:pt x="55" y="20"/>
                </a:cubicBezTo>
                <a:cubicBezTo>
                  <a:pt x="48" y="32"/>
                  <a:pt x="48" y="32"/>
                  <a:pt x="48" y="32"/>
                </a:cubicBezTo>
                <a:cubicBezTo>
                  <a:pt x="43" y="24"/>
                  <a:pt x="43" y="24"/>
                  <a:pt x="43" y="24"/>
                </a:cubicBezTo>
                <a:cubicBezTo>
                  <a:pt x="6" y="46"/>
                  <a:pt x="6" y="46"/>
                  <a:pt x="6" y="46"/>
                </a:cubicBezTo>
                <a:cubicBezTo>
                  <a:pt x="1" y="38"/>
                  <a:pt x="1" y="38"/>
                  <a:pt x="1" y="38"/>
                </a:cubicBezTo>
                <a:cubicBezTo>
                  <a:pt x="38" y="16"/>
                  <a:pt x="38" y="16"/>
                  <a:pt x="38" y="16"/>
                </a:cubicBezTo>
                <a:cubicBezTo>
                  <a:pt x="33" y="8"/>
                  <a:pt x="33" y="8"/>
                  <a:pt x="33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62" y="7"/>
                  <a:pt x="62" y="7"/>
                  <a:pt x="62" y="7"/>
                </a:cubicBezTo>
                <a:close/>
                <a:moveTo>
                  <a:pt x="78" y="0"/>
                </a:moveTo>
                <a:cubicBezTo>
                  <a:pt x="72" y="0"/>
                  <a:pt x="68" y="4"/>
                  <a:pt x="68" y="9"/>
                </a:cubicBezTo>
                <a:cubicBezTo>
                  <a:pt x="68" y="14"/>
                  <a:pt x="72" y="19"/>
                  <a:pt x="78" y="19"/>
                </a:cubicBezTo>
                <a:cubicBezTo>
                  <a:pt x="83" y="19"/>
                  <a:pt x="87" y="14"/>
                  <a:pt x="87" y="9"/>
                </a:cubicBezTo>
                <a:cubicBezTo>
                  <a:pt x="87" y="4"/>
                  <a:pt x="83" y="0"/>
                  <a:pt x="78" y="0"/>
                </a:cubicBezTo>
                <a:close/>
                <a:moveTo>
                  <a:pt x="61" y="46"/>
                </a:moveTo>
                <a:cubicBezTo>
                  <a:pt x="63" y="47"/>
                  <a:pt x="65" y="49"/>
                  <a:pt x="67" y="50"/>
                </a:cubicBezTo>
                <a:cubicBezTo>
                  <a:pt x="66" y="84"/>
                  <a:pt x="66" y="84"/>
                  <a:pt x="66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6" y="55"/>
                  <a:pt x="76" y="55"/>
                  <a:pt x="76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1" y="84"/>
                  <a:pt x="81" y="84"/>
                  <a:pt x="81" y="84"/>
                </a:cubicBezTo>
                <a:cubicBezTo>
                  <a:pt x="89" y="84"/>
                  <a:pt x="89" y="84"/>
                  <a:pt x="89" y="84"/>
                </a:cubicBezTo>
                <a:cubicBezTo>
                  <a:pt x="88" y="50"/>
                  <a:pt x="88" y="50"/>
                  <a:pt x="88" y="50"/>
                </a:cubicBezTo>
                <a:cubicBezTo>
                  <a:pt x="94" y="46"/>
                  <a:pt x="94" y="46"/>
                  <a:pt x="94" y="46"/>
                </a:cubicBezTo>
                <a:cubicBezTo>
                  <a:pt x="89" y="21"/>
                  <a:pt x="89" y="21"/>
                  <a:pt x="89" y="21"/>
                </a:cubicBezTo>
                <a:cubicBezTo>
                  <a:pt x="64" y="21"/>
                  <a:pt x="91" y="21"/>
                  <a:pt x="66" y="21"/>
                </a:cubicBezTo>
                <a:cubicBezTo>
                  <a:pt x="61" y="46"/>
                  <a:pt x="61" y="46"/>
                  <a:pt x="61" y="46"/>
                </a:cubicBezTo>
                <a:close/>
                <a:moveTo>
                  <a:pt x="32" y="44"/>
                </a:moveTo>
                <a:cubicBezTo>
                  <a:pt x="32" y="84"/>
                  <a:pt x="32" y="84"/>
                  <a:pt x="32" y="84"/>
                </a:cubicBezTo>
                <a:cubicBezTo>
                  <a:pt x="55" y="84"/>
                  <a:pt x="55" y="84"/>
                  <a:pt x="55" y="84"/>
                </a:cubicBezTo>
                <a:cubicBezTo>
                  <a:pt x="55" y="44"/>
                  <a:pt x="55" y="44"/>
                  <a:pt x="55" y="44"/>
                </a:cubicBezTo>
                <a:lnTo>
                  <a:pt x="32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009B4E5-85CC-A66E-49B8-E9B4C9942F7A}"/>
              </a:ext>
            </a:extLst>
          </p:cNvPr>
          <p:cNvSpPr txBox="1"/>
          <p:nvPr/>
        </p:nvSpPr>
        <p:spPr>
          <a:xfrm>
            <a:off x="2559030" y="3479175"/>
            <a:ext cx="15621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9DC7007-E0C4-E91D-7CC3-AC9FD4EF23C8}"/>
              </a:ext>
            </a:extLst>
          </p:cNvPr>
          <p:cNvSpPr txBox="1"/>
          <p:nvPr/>
        </p:nvSpPr>
        <p:spPr>
          <a:xfrm>
            <a:off x="5249842" y="3479175"/>
            <a:ext cx="15621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C7D5314-BA8E-7A58-A697-C1F41EB260D2}"/>
              </a:ext>
            </a:extLst>
          </p:cNvPr>
          <p:cNvSpPr txBox="1"/>
          <p:nvPr/>
        </p:nvSpPr>
        <p:spPr>
          <a:xfrm>
            <a:off x="7899380" y="3479175"/>
            <a:ext cx="15621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60A90A1-2038-0846-1E3B-A75B64AA64C1}"/>
              </a:ext>
            </a:extLst>
          </p:cNvPr>
          <p:cNvSpPr txBox="1"/>
          <p:nvPr/>
        </p:nvSpPr>
        <p:spPr>
          <a:xfrm>
            <a:off x="1724025" y="4361825"/>
            <a:ext cx="242728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8A31D4E-DA1B-8E20-7F3B-DB5EDA0F72CE}"/>
              </a:ext>
            </a:extLst>
          </p:cNvPr>
          <p:cNvSpPr txBox="1"/>
          <p:nvPr/>
        </p:nvSpPr>
        <p:spPr>
          <a:xfrm>
            <a:off x="4384694" y="4361825"/>
            <a:ext cx="242728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92F3EE5-907A-F1CB-0C7A-30980293B377}"/>
              </a:ext>
            </a:extLst>
          </p:cNvPr>
          <p:cNvSpPr txBox="1"/>
          <p:nvPr/>
        </p:nvSpPr>
        <p:spPr>
          <a:xfrm>
            <a:off x="7069137" y="4361825"/>
            <a:ext cx="242728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8F9B27-AF73-D92E-FB38-530020547BC0}"/>
              </a:ext>
            </a:extLst>
          </p:cNvPr>
          <p:cNvSpPr txBox="1"/>
          <p:nvPr/>
        </p:nvSpPr>
        <p:spPr>
          <a:xfrm>
            <a:off x="582859" y="215826"/>
            <a:ext cx="12843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19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9770AD2-D22D-F1DB-CECD-051EDFC35F4E}"/>
              </a:ext>
            </a:extLst>
          </p:cNvPr>
          <p:cNvSpPr/>
          <p:nvPr/>
        </p:nvSpPr>
        <p:spPr>
          <a:xfrm>
            <a:off x="6633505" y="0"/>
            <a:ext cx="3163152" cy="923677"/>
          </a:xfrm>
          <a:custGeom>
            <a:avLst/>
            <a:gdLst>
              <a:gd name="connsiteX0" fmla="*/ 0 w 3163152"/>
              <a:gd name="connsiteY0" fmla="*/ 0 h 923677"/>
              <a:gd name="connsiteX1" fmla="*/ 3163152 w 3163152"/>
              <a:gd name="connsiteY1" fmla="*/ 0 h 923677"/>
              <a:gd name="connsiteX2" fmla="*/ 3088885 w 3163152"/>
              <a:gd name="connsiteY2" fmla="*/ 122247 h 923677"/>
              <a:gd name="connsiteX3" fmla="*/ 1581576 w 3163152"/>
              <a:gd name="connsiteY3" fmla="*/ 923677 h 923677"/>
              <a:gd name="connsiteX4" fmla="*/ 74267 w 3163152"/>
              <a:gd name="connsiteY4" fmla="*/ 122247 h 92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3152" h="923677">
                <a:moveTo>
                  <a:pt x="0" y="0"/>
                </a:moveTo>
                <a:lnTo>
                  <a:pt x="3163152" y="0"/>
                </a:lnTo>
                <a:lnTo>
                  <a:pt x="3088885" y="122247"/>
                </a:lnTo>
                <a:cubicBezTo>
                  <a:pt x="2762222" y="605772"/>
                  <a:pt x="2209024" y="923677"/>
                  <a:pt x="1581576" y="923677"/>
                </a:cubicBezTo>
                <a:cubicBezTo>
                  <a:pt x="954128" y="923677"/>
                  <a:pt x="400930" y="605772"/>
                  <a:pt x="74267" y="122247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6" name="弧形 535">
            <a:extLst>
              <a:ext uri="{FF2B5EF4-FFF2-40B4-BE49-F238E27FC236}">
                <a16:creationId xmlns:a16="http://schemas.microsoft.com/office/drawing/2014/main" id="{CB131B0C-F98C-1EE8-4190-94B19C92AA55}"/>
              </a:ext>
            </a:extLst>
          </p:cNvPr>
          <p:cNvSpPr/>
          <p:nvPr/>
        </p:nvSpPr>
        <p:spPr>
          <a:xfrm>
            <a:off x="6899502" y="2593693"/>
            <a:ext cx="5299342" cy="5299342"/>
          </a:xfrm>
          <a:prstGeom prst="arc">
            <a:avLst>
              <a:gd name="adj1" fmla="val 19947990"/>
              <a:gd name="adj2" fmla="val 18054226"/>
            </a:avLst>
          </a:prstGeom>
          <a:ln w="635000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33C997"/>
                </a:gs>
              </a:gsLst>
              <a:lin ang="189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2" name="组合 531" descr="D:\51PPT模板网\51pptmoban.com\图片.jpg">
            <a:extLst>
              <a:ext uri="{FF2B5EF4-FFF2-40B4-BE49-F238E27FC236}">
                <a16:creationId xmlns:a16="http://schemas.microsoft.com/office/drawing/2014/main" id="{01336306-2BC4-FAFC-FD70-8D7D6858D0F4}"/>
              </a:ext>
            </a:extLst>
          </p:cNvPr>
          <p:cNvGrpSpPr/>
          <p:nvPr/>
        </p:nvGrpSpPr>
        <p:grpSpPr>
          <a:xfrm>
            <a:off x="6709590" y="4032825"/>
            <a:ext cx="2129198" cy="2046696"/>
            <a:chOff x="2605327" y="-2970559"/>
            <a:chExt cx="2842126" cy="2731999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A42E373-295C-F597-ACBD-2F26C553B2EF}"/>
                </a:ext>
              </a:extLst>
            </p:cNvPr>
            <p:cNvSpPr/>
            <p:nvPr/>
          </p:nvSpPr>
          <p:spPr>
            <a:xfrm>
              <a:off x="2605327" y="-2059986"/>
              <a:ext cx="2842126" cy="1506816"/>
            </a:xfrm>
            <a:custGeom>
              <a:avLst/>
              <a:gdLst>
                <a:gd name="connsiteX0" fmla="*/ 2842127 w 2842126"/>
                <a:gd name="connsiteY0" fmla="*/ 0 h 1506816"/>
                <a:gd name="connsiteX1" fmla="*/ 0 w 2842126"/>
                <a:gd name="connsiteY1" fmla="*/ 0 h 1506816"/>
                <a:gd name="connsiteX2" fmla="*/ 0 w 2842126"/>
                <a:gd name="connsiteY2" fmla="*/ 1506817 h 1506816"/>
                <a:gd name="connsiteX3" fmla="*/ 2842127 w 2842126"/>
                <a:gd name="connsiteY3" fmla="*/ 1506817 h 1506816"/>
                <a:gd name="connsiteX4" fmla="*/ 2842127 w 2842126"/>
                <a:gd name="connsiteY4" fmla="*/ 0 h 150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126" h="1506816">
                  <a:moveTo>
                    <a:pt x="2842127" y="0"/>
                  </a:moveTo>
                  <a:lnTo>
                    <a:pt x="0" y="0"/>
                  </a:lnTo>
                  <a:lnTo>
                    <a:pt x="0" y="1506817"/>
                  </a:lnTo>
                  <a:lnTo>
                    <a:pt x="2842127" y="1506817"/>
                  </a:lnTo>
                  <a:lnTo>
                    <a:pt x="2842127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B741681-6975-015C-32F0-964159621C23}"/>
                </a:ext>
              </a:extLst>
            </p:cNvPr>
            <p:cNvSpPr/>
            <p:nvPr/>
          </p:nvSpPr>
          <p:spPr>
            <a:xfrm>
              <a:off x="2605327" y="-2059986"/>
              <a:ext cx="2842126" cy="1506816"/>
            </a:xfrm>
            <a:custGeom>
              <a:avLst/>
              <a:gdLst>
                <a:gd name="connsiteX0" fmla="*/ 2842127 w 2842126"/>
                <a:gd name="connsiteY0" fmla="*/ 0 h 1506816"/>
                <a:gd name="connsiteX1" fmla="*/ 0 w 2842126"/>
                <a:gd name="connsiteY1" fmla="*/ 0 h 1506816"/>
                <a:gd name="connsiteX2" fmla="*/ 0 w 2842126"/>
                <a:gd name="connsiteY2" fmla="*/ 1506817 h 1506816"/>
                <a:gd name="connsiteX3" fmla="*/ 2842127 w 2842126"/>
                <a:gd name="connsiteY3" fmla="*/ 1506817 h 1506816"/>
                <a:gd name="connsiteX4" fmla="*/ 2842127 w 2842126"/>
                <a:gd name="connsiteY4" fmla="*/ 0 h 150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126" h="1506816">
                  <a:moveTo>
                    <a:pt x="2842127" y="0"/>
                  </a:moveTo>
                  <a:lnTo>
                    <a:pt x="0" y="0"/>
                  </a:lnTo>
                  <a:lnTo>
                    <a:pt x="0" y="1506817"/>
                  </a:lnTo>
                  <a:lnTo>
                    <a:pt x="2842127" y="1506817"/>
                  </a:lnTo>
                  <a:lnTo>
                    <a:pt x="2842127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F6643F5-B60B-187B-8C83-25D02B83E301}"/>
                </a:ext>
              </a:extLst>
            </p:cNvPr>
            <p:cNvSpPr/>
            <p:nvPr/>
          </p:nvSpPr>
          <p:spPr>
            <a:xfrm>
              <a:off x="2674250" y="-1991064"/>
              <a:ext cx="2704280" cy="1368970"/>
            </a:xfrm>
            <a:custGeom>
              <a:avLst/>
              <a:gdLst>
                <a:gd name="connsiteX0" fmla="*/ 2704281 w 2704280"/>
                <a:gd name="connsiteY0" fmla="*/ 0 h 1368970"/>
                <a:gd name="connsiteX1" fmla="*/ 0 w 2704280"/>
                <a:gd name="connsiteY1" fmla="*/ 0 h 1368970"/>
                <a:gd name="connsiteX2" fmla="*/ 0 w 2704280"/>
                <a:gd name="connsiteY2" fmla="*/ 1368971 h 1368970"/>
                <a:gd name="connsiteX3" fmla="*/ 2704281 w 2704280"/>
                <a:gd name="connsiteY3" fmla="*/ 1368971 h 1368970"/>
                <a:gd name="connsiteX4" fmla="*/ 2704281 w 2704280"/>
                <a:gd name="connsiteY4" fmla="*/ 0 h 136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4280" h="1368970">
                  <a:moveTo>
                    <a:pt x="2704281" y="0"/>
                  </a:moveTo>
                  <a:lnTo>
                    <a:pt x="0" y="0"/>
                  </a:lnTo>
                  <a:lnTo>
                    <a:pt x="0" y="1368971"/>
                  </a:lnTo>
                  <a:lnTo>
                    <a:pt x="2704281" y="1368971"/>
                  </a:lnTo>
                  <a:lnTo>
                    <a:pt x="270428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8176B92-BD7B-63C6-C20C-18AF55ECF4DA}"/>
                </a:ext>
              </a:extLst>
            </p:cNvPr>
            <p:cNvSpPr/>
            <p:nvPr/>
          </p:nvSpPr>
          <p:spPr>
            <a:xfrm>
              <a:off x="2676193" y="-1991064"/>
              <a:ext cx="2700394" cy="1368970"/>
            </a:xfrm>
            <a:custGeom>
              <a:avLst/>
              <a:gdLst>
                <a:gd name="connsiteX0" fmla="*/ 2700395 w 2700394"/>
                <a:gd name="connsiteY0" fmla="*/ 0 h 1368970"/>
                <a:gd name="connsiteX1" fmla="*/ 0 w 2700394"/>
                <a:gd name="connsiteY1" fmla="*/ 0 h 1368970"/>
                <a:gd name="connsiteX2" fmla="*/ 0 w 2700394"/>
                <a:gd name="connsiteY2" fmla="*/ 1368971 h 1368970"/>
                <a:gd name="connsiteX3" fmla="*/ 2700395 w 2700394"/>
                <a:gd name="connsiteY3" fmla="*/ 1368971 h 1368970"/>
                <a:gd name="connsiteX4" fmla="*/ 2700395 w 2700394"/>
                <a:gd name="connsiteY4" fmla="*/ 0 h 136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0394" h="1368970">
                  <a:moveTo>
                    <a:pt x="2700395" y="0"/>
                  </a:moveTo>
                  <a:lnTo>
                    <a:pt x="0" y="0"/>
                  </a:lnTo>
                  <a:lnTo>
                    <a:pt x="0" y="1368971"/>
                  </a:lnTo>
                  <a:lnTo>
                    <a:pt x="2700395" y="1368971"/>
                  </a:lnTo>
                  <a:lnTo>
                    <a:pt x="2700395" y="0"/>
                  </a:lnTo>
                  <a:close/>
                </a:path>
              </a:pathLst>
            </a:custGeom>
            <a:solidFill>
              <a:srgbClr val="FFFFFF">
                <a:alpha val="9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3D709F7-ABAD-ED75-DB86-5DF48795D3E5}"/>
                </a:ext>
              </a:extLst>
            </p:cNvPr>
            <p:cNvSpPr/>
            <p:nvPr/>
          </p:nvSpPr>
          <p:spPr>
            <a:xfrm>
              <a:off x="2609499" y="-1343326"/>
              <a:ext cx="2833782" cy="73495"/>
            </a:xfrm>
            <a:custGeom>
              <a:avLst/>
              <a:gdLst>
                <a:gd name="connsiteX0" fmla="*/ 2833783 w 2833782"/>
                <a:gd name="connsiteY0" fmla="*/ 0 h 73495"/>
                <a:gd name="connsiteX1" fmla="*/ 0 w 2833782"/>
                <a:gd name="connsiteY1" fmla="*/ 0 h 73495"/>
                <a:gd name="connsiteX2" fmla="*/ 0 w 2833782"/>
                <a:gd name="connsiteY2" fmla="*/ 73495 h 73495"/>
                <a:gd name="connsiteX3" fmla="*/ 2833783 w 2833782"/>
                <a:gd name="connsiteY3" fmla="*/ 73495 h 73495"/>
                <a:gd name="connsiteX4" fmla="*/ 2833783 w 2833782"/>
                <a:gd name="connsiteY4" fmla="*/ 0 h 7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782" h="73495">
                  <a:moveTo>
                    <a:pt x="2833783" y="0"/>
                  </a:moveTo>
                  <a:lnTo>
                    <a:pt x="0" y="0"/>
                  </a:lnTo>
                  <a:lnTo>
                    <a:pt x="0" y="73495"/>
                  </a:lnTo>
                  <a:lnTo>
                    <a:pt x="2833783" y="73495"/>
                  </a:lnTo>
                  <a:lnTo>
                    <a:pt x="2833783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59013B9-DD85-30C8-A47E-B1FA403502A4}"/>
                </a:ext>
              </a:extLst>
            </p:cNvPr>
            <p:cNvSpPr/>
            <p:nvPr/>
          </p:nvSpPr>
          <p:spPr>
            <a:xfrm>
              <a:off x="2609499" y="-1343326"/>
              <a:ext cx="2833782" cy="73495"/>
            </a:xfrm>
            <a:custGeom>
              <a:avLst/>
              <a:gdLst>
                <a:gd name="connsiteX0" fmla="*/ 2833783 w 2833782"/>
                <a:gd name="connsiteY0" fmla="*/ 0 h 73495"/>
                <a:gd name="connsiteX1" fmla="*/ 0 w 2833782"/>
                <a:gd name="connsiteY1" fmla="*/ 0 h 73495"/>
                <a:gd name="connsiteX2" fmla="*/ 0 w 2833782"/>
                <a:gd name="connsiteY2" fmla="*/ 73495 h 73495"/>
                <a:gd name="connsiteX3" fmla="*/ 2833783 w 2833782"/>
                <a:gd name="connsiteY3" fmla="*/ 73495 h 73495"/>
                <a:gd name="connsiteX4" fmla="*/ 2833783 w 2833782"/>
                <a:gd name="connsiteY4" fmla="*/ 0 h 7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782" h="73495">
                  <a:moveTo>
                    <a:pt x="2833783" y="0"/>
                  </a:moveTo>
                  <a:lnTo>
                    <a:pt x="0" y="0"/>
                  </a:lnTo>
                  <a:lnTo>
                    <a:pt x="0" y="73495"/>
                  </a:lnTo>
                  <a:lnTo>
                    <a:pt x="2833783" y="73495"/>
                  </a:lnTo>
                  <a:lnTo>
                    <a:pt x="2833783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5CF6ADC-B921-A118-4094-9DBA11CA7E5D}"/>
                </a:ext>
              </a:extLst>
            </p:cNvPr>
            <p:cNvSpPr/>
            <p:nvPr/>
          </p:nvSpPr>
          <p:spPr>
            <a:xfrm>
              <a:off x="2918795" y="-1941000"/>
              <a:ext cx="839590" cy="597674"/>
            </a:xfrm>
            <a:custGeom>
              <a:avLst/>
              <a:gdLst>
                <a:gd name="connsiteX0" fmla="*/ 839591 w 839590"/>
                <a:gd name="connsiteY0" fmla="*/ 597674 h 597674"/>
                <a:gd name="connsiteX1" fmla="*/ 770382 w 839590"/>
                <a:gd name="connsiteY1" fmla="*/ 98869 h 597674"/>
                <a:gd name="connsiteX2" fmla="*/ 528752 w 839590"/>
                <a:gd name="connsiteY2" fmla="*/ 98869 h 597674"/>
                <a:gd name="connsiteX3" fmla="*/ 528752 w 839590"/>
                <a:gd name="connsiteY3" fmla="*/ 0 h 597674"/>
                <a:gd name="connsiteX4" fmla="*/ 0 w 839590"/>
                <a:gd name="connsiteY4" fmla="*/ 0 h 597674"/>
                <a:gd name="connsiteX5" fmla="*/ 0 w 839590"/>
                <a:gd name="connsiteY5" fmla="*/ 597674 h 597674"/>
                <a:gd name="connsiteX6" fmla="*/ 528752 w 839590"/>
                <a:gd name="connsiteY6" fmla="*/ 597674 h 597674"/>
                <a:gd name="connsiteX7" fmla="*/ 839591 w 839590"/>
                <a:gd name="connsiteY7" fmla="*/ 597674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590" h="597674">
                  <a:moveTo>
                    <a:pt x="839591" y="597674"/>
                  </a:moveTo>
                  <a:lnTo>
                    <a:pt x="770382" y="98869"/>
                  </a:lnTo>
                  <a:lnTo>
                    <a:pt x="528752" y="98869"/>
                  </a:lnTo>
                  <a:lnTo>
                    <a:pt x="528752" y="0"/>
                  </a:lnTo>
                  <a:lnTo>
                    <a:pt x="0" y="0"/>
                  </a:lnTo>
                  <a:lnTo>
                    <a:pt x="0" y="597674"/>
                  </a:lnTo>
                  <a:lnTo>
                    <a:pt x="528752" y="597674"/>
                  </a:lnTo>
                  <a:lnTo>
                    <a:pt x="839591" y="59767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7C2BC85-0191-1AF9-2436-8CC1C6CBD018}"/>
                </a:ext>
              </a:extLst>
            </p:cNvPr>
            <p:cNvSpPr/>
            <p:nvPr/>
          </p:nvSpPr>
          <p:spPr>
            <a:xfrm>
              <a:off x="2918795" y="-1941000"/>
              <a:ext cx="839590" cy="597674"/>
            </a:xfrm>
            <a:custGeom>
              <a:avLst/>
              <a:gdLst>
                <a:gd name="connsiteX0" fmla="*/ 839591 w 839590"/>
                <a:gd name="connsiteY0" fmla="*/ 597674 h 597674"/>
                <a:gd name="connsiteX1" fmla="*/ 770382 w 839590"/>
                <a:gd name="connsiteY1" fmla="*/ 98869 h 597674"/>
                <a:gd name="connsiteX2" fmla="*/ 528752 w 839590"/>
                <a:gd name="connsiteY2" fmla="*/ 98869 h 597674"/>
                <a:gd name="connsiteX3" fmla="*/ 528752 w 839590"/>
                <a:gd name="connsiteY3" fmla="*/ 0 h 597674"/>
                <a:gd name="connsiteX4" fmla="*/ 0 w 839590"/>
                <a:gd name="connsiteY4" fmla="*/ 0 h 597674"/>
                <a:gd name="connsiteX5" fmla="*/ 0 w 839590"/>
                <a:gd name="connsiteY5" fmla="*/ 597674 h 597674"/>
                <a:gd name="connsiteX6" fmla="*/ 528752 w 839590"/>
                <a:gd name="connsiteY6" fmla="*/ 597674 h 597674"/>
                <a:gd name="connsiteX7" fmla="*/ 839591 w 839590"/>
                <a:gd name="connsiteY7" fmla="*/ 597674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590" h="597674">
                  <a:moveTo>
                    <a:pt x="839591" y="597674"/>
                  </a:moveTo>
                  <a:lnTo>
                    <a:pt x="770382" y="98869"/>
                  </a:lnTo>
                  <a:lnTo>
                    <a:pt x="528752" y="98869"/>
                  </a:lnTo>
                  <a:lnTo>
                    <a:pt x="528752" y="0"/>
                  </a:lnTo>
                  <a:lnTo>
                    <a:pt x="0" y="0"/>
                  </a:lnTo>
                  <a:lnTo>
                    <a:pt x="0" y="597674"/>
                  </a:lnTo>
                  <a:lnTo>
                    <a:pt x="528752" y="597674"/>
                  </a:lnTo>
                  <a:lnTo>
                    <a:pt x="839591" y="59767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2F15992-6E0B-4432-86BF-266252E61F49}"/>
                </a:ext>
              </a:extLst>
            </p:cNvPr>
            <p:cNvSpPr/>
            <p:nvPr/>
          </p:nvSpPr>
          <p:spPr>
            <a:xfrm>
              <a:off x="2918795" y="-1941000"/>
              <a:ext cx="143960" cy="597674"/>
            </a:xfrm>
            <a:custGeom>
              <a:avLst/>
              <a:gdLst>
                <a:gd name="connsiteX0" fmla="*/ 143961 w 143960"/>
                <a:gd name="connsiteY0" fmla="*/ 0 h 597674"/>
                <a:gd name="connsiteX1" fmla="*/ 0 w 143960"/>
                <a:gd name="connsiteY1" fmla="*/ 0 h 597674"/>
                <a:gd name="connsiteX2" fmla="*/ 0 w 143960"/>
                <a:gd name="connsiteY2" fmla="*/ 597674 h 597674"/>
                <a:gd name="connsiteX3" fmla="*/ 143961 w 143960"/>
                <a:gd name="connsiteY3" fmla="*/ 597674 h 597674"/>
                <a:gd name="connsiteX4" fmla="*/ 143961 w 143960"/>
                <a:gd name="connsiteY4" fmla="*/ 0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960" h="597674">
                  <a:moveTo>
                    <a:pt x="143961" y="0"/>
                  </a:moveTo>
                  <a:lnTo>
                    <a:pt x="0" y="0"/>
                  </a:lnTo>
                  <a:lnTo>
                    <a:pt x="0" y="597674"/>
                  </a:lnTo>
                  <a:lnTo>
                    <a:pt x="143961" y="597674"/>
                  </a:lnTo>
                  <a:lnTo>
                    <a:pt x="14396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3CDE11A-325A-C7C9-1504-B230E3961711}"/>
                </a:ext>
              </a:extLst>
            </p:cNvPr>
            <p:cNvSpPr/>
            <p:nvPr/>
          </p:nvSpPr>
          <p:spPr>
            <a:xfrm>
              <a:off x="3109447" y="-1872592"/>
              <a:ext cx="81095" cy="529266"/>
            </a:xfrm>
            <a:custGeom>
              <a:avLst/>
              <a:gdLst>
                <a:gd name="connsiteX0" fmla="*/ 81096 w 81095"/>
                <a:gd name="connsiteY0" fmla="*/ 0 h 529266"/>
                <a:gd name="connsiteX1" fmla="*/ 0 w 81095"/>
                <a:gd name="connsiteY1" fmla="*/ 0 h 529266"/>
                <a:gd name="connsiteX2" fmla="*/ 0 w 81095"/>
                <a:gd name="connsiteY2" fmla="*/ 529266 h 529266"/>
                <a:gd name="connsiteX3" fmla="*/ 81096 w 81095"/>
                <a:gd name="connsiteY3" fmla="*/ 529266 h 529266"/>
                <a:gd name="connsiteX4" fmla="*/ 81096 w 81095"/>
                <a:gd name="connsiteY4" fmla="*/ 0 h 52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95" h="529266">
                  <a:moveTo>
                    <a:pt x="81096" y="0"/>
                  </a:moveTo>
                  <a:lnTo>
                    <a:pt x="0" y="0"/>
                  </a:lnTo>
                  <a:lnTo>
                    <a:pt x="0" y="529266"/>
                  </a:lnTo>
                  <a:lnTo>
                    <a:pt x="81096" y="529266"/>
                  </a:lnTo>
                  <a:lnTo>
                    <a:pt x="81096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2BCFFB8-F499-4EB3-F952-4AC42775EB1B}"/>
                </a:ext>
              </a:extLst>
            </p:cNvPr>
            <p:cNvSpPr/>
            <p:nvPr/>
          </p:nvSpPr>
          <p:spPr>
            <a:xfrm>
              <a:off x="3247922" y="-1842131"/>
              <a:ext cx="189337" cy="498805"/>
            </a:xfrm>
            <a:custGeom>
              <a:avLst/>
              <a:gdLst>
                <a:gd name="connsiteX0" fmla="*/ 189338 w 189337"/>
                <a:gd name="connsiteY0" fmla="*/ 498805 h 498805"/>
                <a:gd name="connsiteX1" fmla="*/ 69209 w 189337"/>
                <a:gd name="connsiteY1" fmla="*/ 498805 h 498805"/>
                <a:gd name="connsiteX2" fmla="*/ 0 w 189337"/>
                <a:gd name="connsiteY2" fmla="*/ 0 h 498805"/>
                <a:gd name="connsiteX3" fmla="*/ 120129 w 189337"/>
                <a:gd name="connsiteY3" fmla="*/ 0 h 498805"/>
                <a:gd name="connsiteX4" fmla="*/ 189338 w 189337"/>
                <a:gd name="connsiteY4" fmla="*/ 498805 h 498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37" h="498805">
                  <a:moveTo>
                    <a:pt x="189338" y="498805"/>
                  </a:moveTo>
                  <a:lnTo>
                    <a:pt x="69209" y="498805"/>
                  </a:lnTo>
                  <a:lnTo>
                    <a:pt x="0" y="0"/>
                  </a:lnTo>
                  <a:lnTo>
                    <a:pt x="120129" y="0"/>
                  </a:lnTo>
                  <a:lnTo>
                    <a:pt x="189338" y="498805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FC847A8-A67E-6B2C-D2FF-CC27CCB851DA}"/>
                </a:ext>
              </a:extLst>
            </p:cNvPr>
            <p:cNvSpPr/>
            <p:nvPr/>
          </p:nvSpPr>
          <p:spPr>
            <a:xfrm>
              <a:off x="2765061" y="-1120841"/>
              <a:ext cx="510463" cy="498748"/>
            </a:xfrm>
            <a:custGeom>
              <a:avLst/>
              <a:gdLst>
                <a:gd name="connsiteX0" fmla="*/ 67666 w 510463"/>
                <a:gd name="connsiteY0" fmla="*/ 498748 h 498748"/>
                <a:gd name="connsiteX1" fmla="*/ 510464 w 510463"/>
                <a:gd name="connsiteY1" fmla="*/ 498748 h 498748"/>
                <a:gd name="connsiteX2" fmla="*/ 419938 w 510463"/>
                <a:gd name="connsiteY2" fmla="*/ 0 h 498748"/>
                <a:gd name="connsiteX3" fmla="*/ 0 w 510463"/>
                <a:gd name="connsiteY3" fmla="*/ 0 h 498748"/>
                <a:gd name="connsiteX4" fmla="*/ 67666 w 510463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463" h="498748">
                  <a:moveTo>
                    <a:pt x="67666" y="498748"/>
                  </a:moveTo>
                  <a:lnTo>
                    <a:pt x="510464" y="498748"/>
                  </a:lnTo>
                  <a:lnTo>
                    <a:pt x="419938" y="0"/>
                  </a:lnTo>
                  <a:lnTo>
                    <a:pt x="0" y="0"/>
                  </a:lnTo>
                  <a:lnTo>
                    <a:pt x="67666" y="49874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9CF2041-640E-2CFA-B74A-4043B81139E0}"/>
                </a:ext>
              </a:extLst>
            </p:cNvPr>
            <p:cNvSpPr/>
            <p:nvPr/>
          </p:nvSpPr>
          <p:spPr>
            <a:xfrm>
              <a:off x="2765061" y="-1120841"/>
              <a:ext cx="510463" cy="498748"/>
            </a:xfrm>
            <a:custGeom>
              <a:avLst/>
              <a:gdLst>
                <a:gd name="connsiteX0" fmla="*/ 67666 w 510463"/>
                <a:gd name="connsiteY0" fmla="*/ 498748 h 498748"/>
                <a:gd name="connsiteX1" fmla="*/ 510464 w 510463"/>
                <a:gd name="connsiteY1" fmla="*/ 498748 h 498748"/>
                <a:gd name="connsiteX2" fmla="*/ 419938 w 510463"/>
                <a:gd name="connsiteY2" fmla="*/ 0 h 498748"/>
                <a:gd name="connsiteX3" fmla="*/ 0 w 510463"/>
                <a:gd name="connsiteY3" fmla="*/ 0 h 498748"/>
                <a:gd name="connsiteX4" fmla="*/ 67666 w 510463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463" h="498748">
                  <a:moveTo>
                    <a:pt x="67666" y="498748"/>
                  </a:moveTo>
                  <a:lnTo>
                    <a:pt x="510464" y="498748"/>
                  </a:lnTo>
                  <a:lnTo>
                    <a:pt x="419938" y="0"/>
                  </a:lnTo>
                  <a:lnTo>
                    <a:pt x="0" y="0"/>
                  </a:lnTo>
                  <a:lnTo>
                    <a:pt x="67666" y="49874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66C2F9E-F490-7A74-8771-EBF71798DC50}"/>
                </a:ext>
              </a:extLst>
            </p:cNvPr>
            <p:cNvSpPr/>
            <p:nvPr/>
          </p:nvSpPr>
          <p:spPr>
            <a:xfrm>
              <a:off x="2765061" y="-1120841"/>
              <a:ext cx="189337" cy="498748"/>
            </a:xfrm>
            <a:custGeom>
              <a:avLst/>
              <a:gdLst>
                <a:gd name="connsiteX0" fmla="*/ 189338 w 189337"/>
                <a:gd name="connsiteY0" fmla="*/ 498748 h 498748"/>
                <a:gd name="connsiteX1" fmla="*/ 69209 w 189337"/>
                <a:gd name="connsiteY1" fmla="*/ 498748 h 498748"/>
                <a:gd name="connsiteX2" fmla="*/ 0 w 189337"/>
                <a:gd name="connsiteY2" fmla="*/ 0 h 498748"/>
                <a:gd name="connsiteX3" fmla="*/ 120129 w 189337"/>
                <a:gd name="connsiteY3" fmla="*/ 0 h 498748"/>
                <a:gd name="connsiteX4" fmla="*/ 189338 w 189337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37" h="498748">
                  <a:moveTo>
                    <a:pt x="189338" y="498748"/>
                  </a:moveTo>
                  <a:lnTo>
                    <a:pt x="69209" y="498748"/>
                  </a:lnTo>
                  <a:lnTo>
                    <a:pt x="0" y="0"/>
                  </a:lnTo>
                  <a:lnTo>
                    <a:pt x="120129" y="0"/>
                  </a:lnTo>
                  <a:lnTo>
                    <a:pt x="189338" y="49874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BA48DCA-E240-F1E4-AF41-74251CAD19F3}"/>
                </a:ext>
              </a:extLst>
            </p:cNvPr>
            <p:cNvSpPr/>
            <p:nvPr/>
          </p:nvSpPr>
          <p:spPr>
            <a:xfrm>
              <a:off x="3941723" y="-897956"/>
              <a:ext cx="737920" cy="275863"/>
            </a:xfrm>
            <a:custGeom>
              <a:avLst/>
              <a:gdLst>
                <a:gd name="connsiteX0" fmla="*/ 643681 w 737920"/>
                <a:gd name="connsiteY0" fmla="*/ 120815 h 275863"/>
                <a:gd name="connsiteX1" fmla="*/ 643681 w 737920"/>
                <a:gd name="connsiteY1" fmla="*/ 0 h 275863"/>
                <a:gd name="connsiteX2" fmla="*/ 0 w 737920"/>
                <a:gd name="connsiteY2" fmla="*/ 0 h 275863"/>
                <a:gd name="connsiteX3" fmla="*/ 0 w 737920"/>
                <a:gd name="connsiteY3" fmla="*/ 120815 h 275863"/>
                <a:gd name="connsiteX4" fmla="*/ 0 w 737920"/>
                <a:gd name="connsiteY4" fmla="*/ 275863 h 275863"/>
                <a:gd name="connsiteX5" fmla="*/ 737921 w 737920"/>
                <a:gd name="connsiteY5" fmla="*/ 275863 h 275863"/>
                <a:gd name="connsiteX6" fmla="*/ 737921 w 737920"/>
                <a:gd name="connsiteY6" fmla="*/ 120815 h 275863"/>
                <a:gd name="connsiteX7" fmla="*/ 643681 w 737920"/>
                <a:gd name="connsiteY7" fmla="*/ 120815 h 27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7920" h="275863">
                  <a:moveTo>
                    <a:pt x="643681" y="120815"/>
                  </a:moveTo>
                  <a:lnTo>
                    <a:pt x="643681" y="0"/>
                  </a:lnTo>
                  <a:lnTo>
                    <a:pt x="0" y="0"/>
                  </a:lnTo>
                  <a:lnTo>
                    <a:pt x="0" y="120815"/>
                  </a:lnTo>
                  <a:lnTo>
                    <a:pt x="0" y="275863"/>
                  </a:lnTo>
                  <a:lnTo>
                    <a:pt x="737921" y="275863"/>
                  </a:lnTo>
                  <a:lnTo>
                    <a:pt x="737921" y="120815"/>
                  </a:lnTo>
                  <a:lnTo>
                    <a:pt x="643681" y="120815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FEDF534-4445-1A87-FF10-E56010A8F652}"/>
                </a:ext>
              </a:extLst>
            </p:cNvPr>
            <p:cNvSpPr/>
            <p:nvPr/>
          </p:nvSpPr>
          <p:spPr>
            <a:xfrm>
              <a:off x="3941723" y="-1023343"/>
              <a:ext cx="520464" cy="125330"/>
            </a:xfrm>
            <a:custGeom>
              <a:avLst/>
              <a:gdLst>
                <a:gd name="connsiteX0" fmla="*/ 520465 w 520464"/>
                <a:gd name="connsiteY0" fmla="*/ 0 h 125330"/>
                <a:gd name="connsiteX1" fmla="*/ 0 w 520464"/>
                <a:gd name="connsiteY1" fmla="*/ 0 h 125330"/>
                <a:gd name="connsiteX2" fmla="*/ 0 w 520464"/>
                <a:gd name="connsiteY2" fmla="*/ 125330 h 125330"/>
                <a:gd name="connsiteX3" fmla="*/ 520465 w 520464"/>
                <a:gd name="connsiteY3" fmla="*/ 125330 h 125330"/>
                <a:gd name="connsiteX4" fmla="*/ 520465 w 520464"/>
                <a:gd name="connsiteY4" fmla="*/ 0 h 12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464" h="125330">
                  <a:moveTo>
                    <a:pt x="520465" y="0"/>
                  </a:moveTo>
                  <a:lnTo>
                    <a:pt x="0" y="0"/>
                  </a:lnTo>
                  <a:lnTo>
                    <a:pt x="0" y="125330"/>
                  </a:lnTo>
                  <a:lnTo>
                    <a:pt x="520465" y="125330"/>
                  </a:lnTo>
                  <a:lnTo>
                    <a:pt x="520465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" name="图形 498">
              <a:extLst>
                <a:ext uri="{FF2B5EF4-FFF2-40B4-BE49-F238E27FC236}">
                  <a16:creationId xmlns:a16="http://schemas.microsoft.com/office/drawing/2014/main" id="{B568479F-A215-0274-AFB7-62F93D7AD5A8}"/>
                </a:ext>
              </a:extLst>
            </p:cNvPr>
            <p:cNvGrpSpPr/>
            <p:nvPr/>
          </p:nvGrpSpPr>
          <p:grpSpPr>
            <a:xfrm>
              <a:off x="3941723" y="-1023343"/>
              <a:ext cx="737920" cy="401250"/>
              <a:chOff x="3941723" y="-1023343"/>
              <a:chExt cx="737920" cy="401250"/>
            </a:xfrm>
            <a:solidFill>
              <a:srgbClr val="FFFFFF">
                <a:alpha val="30000"/>
              </a:srgbClr>
            </a:solidFill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67CC52A-1D52-F061-9B9E-61AAC1BFAF27}"/>
                  </a:ext>
                </a:extLst>
              </p:cNvPr>
              <p:cNvSpPr/>
              <p:nvPr/>
            </p:nvSpPr>
            <p:spPr>
              <a:xfrm>
                <a:off x="3941723" y="-897956"/>
                <a:ext cx="737920" cy="275863"/>
              </a:xfrm>
              <a:custGeom>
                <a:avLst/>
                <a:gdLst>
                  <a:gd name="connsiteX0" fmla="*/ 643681 w 737920"/>
                  <a:gd name="connsiteY0" fmla="*/ 120815 h 275863"/>
                  <a:gd name="connsiteX1" fmla="*/ 643681 w 737920"/>
                  <a:gd name="connsiteY1" fmla="*/ 0 h 275863"/>
                  <a:gd name="connsiteX2" fmla="*/ 0 w 737920"/>
                  <a:gd name="connsiteY2" fmla="*/ 0 h 275863"/>
                  <a:gd name="connsiteX3" fmla="*/ 0 w 737920"/>
                  <a:gd name="connsiteY3" fmla="*/ 120815 h 275863"/>
                  <a:gd name="connsiteX4" fmla="*/ 0 w 737920"/>
                  <a:gd name="connsiteY4" fmla="*/ 275863 h 275863"/>
                  <a:gd name="connsiteX5" fmla="*/ 737921 w 737920"/>
                  <a:gd name="connsiteY5" fmla="*/ 275863 h 275863"/>
                  <a:gd name="connsiteX6" fmla="*/ 737921 w 737920"/>
                  <a:gd name="connsiteY6" fmla="*/ 120815 h 275863"/>
                  <a:gd name="connsiteX7" fmla="*/ 643681 w 737920"/>
                  <a:gd name="connsiteY7" fmla="*/ 120815 h 275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7920" h="275863">
                    <a:moveTo>
                      <a:pt x="643681" y="120815"/>
                    </a:moveTo>
                    <a:lnTo>
                      <a:pt x="643681" y="0"/>
                    </a:lnTo>
                    <a:lnTo>
                      <a:pt x="0" y="0"/>
                    </a:lnTo>
                    <a:lnTo>
                      <a:pt x="0" y="120815"/>
                    </a:lnTo>
                    <a:lnTo>
                      <a:pt x="0" y="275863"/>
                    </a:lnTo>
                    <a:lnTo>
                      <a:pt x="737921" y="275863"/>
                    </a:lnTo>
                    <a:lnTo>
                      <a:pt x="737921" y="120815"/>
                    </a:lnTo>
                    <a:lnTo>
                      <a:pt x="643681" y="120815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CAC747F-E4CE-B15F-714C-9CD34771A594}"/>
                  </a:ext>
                </a:extLst>
              </p:cNvPr>
              <p:cNvSpPr/>
              <p:nvPr/>
            </p:nvSpPr>
            <p:spPr>
              <a:xfrm>
                <a:off x="3941723" y="-1023343"/>
                <a:ext cx="520464" cy="125330"/>
              </a:xfrm>
              <a:custGeom>
                <a:avLst/>
                <a:gdLst>
                  <a:gd name="connsiteX0" fmla="*/ 520465 w 520464"/>
                  <a:gd name="connsiteY0" fmla="*/ 0 h 125330"/>
                  <a:gd name="connsiteX1" fmla="*/ 0 w 520464"/>
                  <a:gd name="connsiteY1" fmla="*/ 0 h 125330"/>
                  <a:gd name="connsiteX2" fmla="*/ 0 w 520464"/>
                  <a:gd name="connsiteY2" fmla="*/ 125330 h 125330"/>
                  <a:gd name="connsiteX3" fmla="*/ 520465 w 520464"/>
                  <a:gd name="connsiteY3" fmla="*/ 125330 h 125330"/>
                  <a:gd name="connsiteX4" fmla="*/ 520465 w 520464"/>
                  <a:gd name="connsiteY4" fmla="*/ 0 h 125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464" h="125330">
                    <a:moveTo>
                      <a:pt x="520465" y="0"/>
                    </a:moveTo>
                    <a:lnTo>
                      <a:pt x="0" y="0"/>
                    </a:lnTo>
                    <a:lnTo>
                      <a:pt x="0" y="125330"/>
                    </a:lnTo>
                    <a:lnTo>
                      <a:pt x="520465" y="125330"/>
                    </a:lnTo>
                    <a:lnTo>
                      <a:pt x="520465" y="0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46F10E9-503D-EA49-9761-6BC66BFDFF3D}"/>
                </a:ext>
              </a:extLst>
            </p:cNvPr>
            <p:cNvSpPr/>
            <p:nvPr/>
          </p:nvSpPr>
          <p:spPr>
            <a:xfrm>
              <a:off x="4437728" y="-1827558"/>
              <a:ext cx="561841" cy="484231"/>
            </a:xfrm>
            <a:custGeom>
              <a:avLst/>
              <a:gdLst>
                <a:gd name="connsiteX0" fmla="*/ 424282 w 561841"/>
                <a:gd name="connsiteY0" fmla="*/ 55378 h 484231"/>
                <a:gd name="connsiteX1" fmla="*/ 424282 w 561841"/>
                <a:gd name="connsiteY1" fmla="*/ 0 h 484231"/>
                <a:gd name="connsiteX2" fmla="*/ 0 w 561841"/>
                <a:gd name="connsiteY2" fmla="*/ 0 h 484231"/>
                <a:gd name="connsiteX3" fmla="*/ 0 w 561841"/>
                <a:gd name="connsiteY3" fmla="*/ 484232 h 484231"/>
                <a:gd name="connsiteX4" fmla="*/ 258432 w 561841"/>
                <a:gd name="connsiteY4" fmla="*/ 484232 h 484231"/>
                <a:gd name="connsiteX5" fmla="*/ 561842 w 561841"/>
                <a:gd name="connsiteY5" fmla="*/ 484232 h 484231"/>
                <a:gd name="connsiteX6" fmla="*/ 561842 w 561841"/>
                <a:gd name="connsiteY6" fmla="*/ 55378 h 484231"/>
                <a:gd name="connsiteX7" fmla="*/ 424282 w 561841"/>
                <a:gd name="connsiteY7" fmla="*/ 55378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841" h="484231">
                  <a:moveTo>
                    <a:pt x="424282" y="55378"/>
                  </a:moveTo>
                  <a:lnTo>
                    <a:pt x="424282" y="0"/>
                  </a:lnTo>
                  <a:lnTo>
                    <a:pt x="0" y="0"/>
                  </a:lnTo>
                  <a:lnTo>
                    <a:pt x="0" y="484232"/>
                  </a:lnTo>
                  <a:lnTo>
                    <a:pt x="258432" y="484232"/>
                  </a:lnTo>
                  <a:lnTo>
                    <a:pt x="561842" y="484232"/>
                  </a:lnTo>
                  <a:lnTo>
                    <a:pt x="561842" y="55378"/>
                  </a:lnTo>
                  <a:lnTo>
                    <a:pt x="424282" y="5537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0530E21-9866-7636-9244-AA3CAFDA87D4}"/>
                </a:ext>
              </a:extLst>
            </p:cNvPr>
            <p:cNvSpPr/>
            <p:nvPr/>
          </p:nvSpPr>
          <p:spPr>
            <a:xfrm>
              <a:off x="4437728" y="-1827558"/>
              <a:ext cx="561841" cy="484231"/>
            </a:xfrm>
            <a:custGeom>
              <a:avLst/>
              <a:gdLst>
                <a:gd name="connsiteX0" fmla="*/ 424282 w 561841"/>
                <a:gd name="connsiteY0" fmla="*/ 55378 h 484231"/>
                <a:gd name="connsiteX1" fmla="*/ 424282 w 561841"/>
                <a:gd name="connsiteY1" fmla="*/ 0 h 484231"/>
                <a:gd name="connsiteX2" fmla="*/ 0 w 561841"/>
                <a:gd name="connsiteY2" fmla="*/ 0 h 484231"/>
                <a:gd name="connsiteX3" fmla="*/ 0 w 561841"/>
                <a:gd name="connsiteY3" fmla="*/ 484232 h 484231"/>
                <a:gd name="connsiteX4" fmla="*/ 258432 w 561841"/>
                <a:gd name="connsiteY4" fmla="*/ 484232 h 484231"/>
                <a:gd name="connsiteX5" fmla="*/ 561842 w 561841"/>
                <a:gd name="connsiteY5" fmla="*/ 484232 h 484231"/>
                <a:gd name="connsiteX6" fmla="*/ 561842 w 561841"/>
                <a:gd name="connsiteY6" fmla="*/ 55378 h 484231"/>
                <a:gd name="connsiteX7" fmla="*/ 424282 w 561841"/>
                <a:gd name="connsiteY7" fmla="*/ 55378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841" h="484231">
                  <a:moveTo>
                    <a:pt x="424282" y="55378"/>
                  </a:moveTo>
                  <a:lnTo>
                    <a:pt x="424282" y="0"/>
                  </a:lnTo>
                  <a:lnTo>
                    <a:pt x="0" y="0"/>
                  </a:lnTo>
                  <a:lnTo>
                    <a:pt x="0" y="484232"/>
                  </a:lnTo>
                  <a:lnTo>
                    <a:pt x="258432" y="484232"/>
                  </a:lnTo>
                  <a:lnTo>
                    <a:pt x="561842" y="484232"/>
                  </a:lnTo>
                  <a:lnTo>
                    <a:pt x="561842" y="55378"/>
                  </a:lnTo>
                  <a:lnTo>
                    <a:pt x="424282" y="5537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F52C1E0-A8F8-FD82-C22E-A0FB7BAD0581}"/>
                </a:ext>
              </a:extLst>
            </p:cNvPr>
            <p:cNvSpPr/>
            <p:nvPr/>
          </p:nvSpPr>
          <p:spPr>
            <a:xfrm>
              <a:off x="4433670" y="-1827558"/>
              <a:ext cx="116643" cy="484231"/>
            </a:xfrm>
            <a:custGeom>
              <a:avLst/>
              <a:gdLst>
                <a:gd name="connsiteX0" fmla="*/ 116643 w 116643"/>
                <a:gd name="connsiteY0" fmla="*/ 0 h 484231"/>
                <a:gd name="connsiteX1" fmla="*/ 0 w 116643"/>
                <a:gd name="connsiteY1" fmla="*/ 0 h 484231"/>
                <a:gd name="connsiteX2" fmla="*/ 0 w 116643"/>
                <a:gd name="connsiteY2" fmla="*/ 484232 h 484231"/>
                <a:gd name="connsiteX3" fmla="*/ 116643 w 116643"/>
                <a:gd name="connsiteY3" fmla="*/ 484232 h 484231"/>
                <a:gd name="connsiteX4" fmla="*/ 116643 w 116643"/>
                <a:gd name="connsiteY4" fmla="*/ 0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43" h="484231">
                  <a:moveTo>
                    <a:pt x="116643" y="0"/>
                  </a:moveTo>
                  <a:lnTo>
                    <a:pt x="0" y="0"/>
                  </a:lnTo>
                  <a:lnTo>
                    <a:pt x="0" y="484232"/>
                  </a:lnTo>
                  <a:lnTo>
                    <a:pt x="116643" y="484232"/>
                  </a:lnTo>
                  <a:lnTo>
                    <a:pt x="116643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DDA055D-F680-C534-1310-9B89A0503BAA}"/>
                </a:ext>
              </a:extLst>
            </p:cNvPr>
            <p:cNvSpPr/>
            <p:nvPr/>
          </p:nvSpPr>
          <p:spPr>
            <a:xfrm>
              <a:off x="4696160" y="-1772179"/>
              <a:ext cx="111957" cy="428853"/>
            </a:xfrm>
            <a:custGeom>
              <a:avLst/>
              <a:gdLst>
                <a:gd name="connsiteX0" fmla="*/ 111957 w 111957"/>
                <a:gd name="connsiteY0" fmla="*/ 0 h 428853"/>
                <a:gd name="connsiteX1" fmla="*/ 0 w 111957"/>
                <a:gd name="connsiteY1" fmla="*/ 0 h 428853"/>
                <a:gd name="connsiteX2" fmla="*/ 0 w 111957"/>
                <a:gd name="connsiteY2" fmla="*/ 428853 h 428853"/>
                <a:gd name="connsiteX3" fmla="*/ 111957 w 111957"/>
                <a:gd name="connsiteY3" fmla="*/ 428853 h 428853"/>
                <a:gd name="connsiteX4" fmla="*/ 111957 w 111957"/>
                <a:gd name="connsiteY4" fmla="*/ 0 h 42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57" h="428853">
                  <a:moveTo>
                    <a:pt x="111957" y="0"/>
                  </a:moveTo>
                  <a:lnTo>
                    <a:pt x="0" y="0"/>
                  </a:lnTo>
                  <a:lnTo>
                    <a:pt x="0" y="428853"/>
                  </a:lnTo>
                  <a:lnTo>
                    <a:pt x="111957" y="428853"/>
                  </a:lnTo>
                  <a:lnTo>
                    <a:pt x="111957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09CD59B-1CDD-304D-2657-C1881600A8C9}"/>
                </a:ext>
              </a:extLst>
            </p:cNvPr>
            <p:cNvSpPr/>
            <p:nvPr/>
          </p:nvSpPr>
          <p:spPr>
            <a:xfrm>
              <a:off x="3941723" y="-918873"/>
              <a:ext cx="520464" cy="20916"/>
            </a:xfrm>
            <a:custGeom>
              <a:avLst/>
              <a:gdLst>
                <a:gd name="connsiteX0" fmla="*/ 520465 w 520464"/>
                <a:gd name="connsiteY0" fmla="*/ 0 h 20916"/>
                <a:gd name="connsiteX1" fmla="*/ 0 w 520464"/>
                <a:gd name="connsiteY1" fmla="*/ 0 h 20916"/>
                <a:gd name="connsiteX2" fmla="*/ 0 w 520464"/>
                <a:gd name="connsiteY2" fmla="*/ 20917 h 20916"/>
                <a:gd name="connsiteX3" fmla="*/ 520465 w 520464"/>
                <a:gd name="connsiteY3" fmla="*/ 20917 h 20916"/>
                <a:gd name="connsiteX4" fmla="*/ 520465 w 520464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464" h="20916">
                  <a:moveTo>
                    <a:pt x="520465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520465" y="20917"/>
                  </a:lnTo>
                  <a:lnTo>
                    <a:pt x="520465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D44730C-F6CB-6129-E100-1417B286A4B6}"/>
                </a:ext>
              </a:extLst>
            </p:cNvPr>
            <p:cNvSpPr/>
            <p:nvPr/>
          </p:nvSpPr>
          <p:spPr>
            <a:xfrm>
              <a:off x="3941723" y="-798000"/>
              <a:ext cx="643680" cy="20916"/>
            </a:xfrm>
            <a:custGeom>
              <a:avLst/>
              <a:gdLst>
                <a:gd name="connsiteX0" fmla="*/ 643681 w 643680"/>
                <a:gd name="connsiteY0" fmla="*/ 0 h 20916"/>
                <a:gd name="connsiteX1" fmla="*/ 0 w 643680"/>
                <a:gd name="connsiteY1" fmla="*/ 0 h 20916"/>
                <a:gd name="connsiteX2" fmla="*/ 0 w 643680"/>
                <a:gd name="connsiteY2" fmla="*/ 20917 h 20916"/>
                <a:gd name="connsiteX3" fmla="*/ 643681 w 643680"/>
                <a:gd name="connsiteY3" fmla="*/ 20917 h 20916"/>
                <a:gd name="connsiteX4" fmla="*/ 643681 w 643680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680" h="20916">
                  <a:moveTo>
                    <a:pt x="643681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643681" y="20917"/>
                  </a:lnTo>
                  <a:lnTo>
                    <a:pt x="64368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A3D5540-5080-47D8-A2B2-83AC27319DA7}"/>
                </a:ext>
              </a:extLst>
            </p:cNvPr>
            <p:cNvSpPr/>
            <p:nvPr/>
          </p:nvSpPr>
          <p:spPr>
            <a:xfrm>
              <a:off x="3941723" y="-642952"/>
              <a:ext cx="737920" cy="20916"/>
            </a:xfrm>
            <a:custGeom>
              <a:avLst/>
              <a:gdLst>
                <a:gd name="connsiteX0" fmla="*/ 737921 w 737920"/>
                <a:gd name="connsiteY0" fmla="*/ 0 h 20916"/>
                <a:gd name="connsiteX1" fmla="*/ 0 w 737920"/>
                <a:gd name="connsiteY1" fmla="*/ 0 h 20916"/>
                <a:gd name="connsiteX2" fmla="*/ 0 w 737920"/>
                <a:gd name="connsiteY2" fmla="*/ 20917 h 20916"/>
                <a:gd name="connsiteX3" fmla="*/ 737921 w 737920"/>
                <a:gd name="connsiteY3" fmla="*/ 20917 h 20916"/>
                <a:gd name="connsiteX4" fmla="*/ 737921 w 737920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920" h="20916">
                  <a:moveTo>
                    <a:pt x="737921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737921" y="20917"/>
                  </a:lnTo>
                  <a:lnTo>
                    <a:pt x="73792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5AA8040-9A3F-700F-13A2-BA5C31370F7D}"/>
                </a:ext>
              </a:extLst>
            </p:cNvPr>
            <p:cNvSpPr/>
            <p:nvPr/>
          </p:nvSpPr>
          <p:spPr>
            <a:xfrm>
              <a:off x="5194679" y="-553113"/>
              <a:ext cx="110286" cy="314553"/>
            </a:xfrm>
            <a:custGeom>
              <a:avLst/>
              <a:gdLst>
                <a:gd name="connsiteX0" fmla="*/ 83496 w 110286"/>
                <a:gd name="connsiteY0" fmla="*/ 0 h 314553"/>
                <a:gd name="connsiteX1" fmla="*/ 109957 w 110286"/>
                <a:gd name="connsiteY1" fmla="*/ 293694 h 314553"/>
                <a:gd name="connsiteX2" fmla="*/ 109779 w 110286"/>
                <a:gd name="connsiteY2" fmla="*/ 301238 h 314553"/>
                <a:gd name="connsiteX3" fmla="*/ 106419 w 110286"/>
                <a:gd name="connsiteY3" fmla="*/ 308039 h 314553"/>
                <a:gd name="connsiteX4" fmla="*/ 100510 w 110286"/>
                <a:gd name="connsiteY4" fmla="*/ 312782 h 314553"/>
                <a:gd name="connsiteX5" fmla="*/ 93154 w 110286"/>
                <a:gd name="connsiteY5" fmla="*/ 314553 h 314553"/>
                <a:gd name="connsiteX6" fmla="*/ 93154 w 110286"/>
                <a:gd name="connsiteY6" fmla="*/ 314553 h 314553"/>
                <a:gd name="connsiteX7" fmla="*/ 83182 w 110286"/>
                <a:gd name="connsiteY7" fmla="*/ 311468 h 314553"/>
                <a:gd name="connsiteX8" fmla="*/ 76867 w 110286"/>
                <a:gd name="connsiteY8" fmla="*/ 303123 h 314553"/>
                <a:gd name="connsiteX9" fmla="*/ 0 w 110286"/>
                <a:gd name="connsiteY9" fmla="*/ 228 h 314553"/>
                <a:gd name="connsiteX10" fmla="*/ 83496 w 110286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6" h="314553">
                  <a:moveTo>
                    <a:pt x="83496" y="0"/>
                  </a:moveTo>
                  <a:lnTo>
                    <a:pt x="109957" y="293694"/>
                  </a:lnTo>
                  <a:cubicBezTo>
                    <a:pt x="110448" y="296209"/>
                    <a:pt x="110391" y="298780"/>
                    <a:pt x="109779" y="301238"/>
                  </a:cubicBezTo>
                  <a:cubicBezTo>
                    <a:pt x="109168" y="303752"/>
                    <a:pt x="108019" y="306038"/>
                    <a:pt x="106419" y="308039"/>
                  </a:cubicBezTo>
                  <a:cubicBezTo>
                    <a:pt x="104819" y="310039"/>
                    <a:pt x="102801" y="311639"/>
                    <a:pt x="100510" y="312782"/>
                  </a:cubicBezTo>
                  <a:cubicBezTo>
                    <a:pt x="98218" y="313868"/>
                    <a:pt x="95709" y="314497"/>
                    <a:pt x="93154" y="314553"/>
                  </a:cubicBezTo>
                  <a:lnTo>
                    <a:pt x="93154" y="314553"/>
                  </a:lnTo>
                  <a:cubicBezTo>
                    <a:pt x="89588" y="314553"/>
                    <a:pt x="86102" y="313468"/>
                    <a:pt x="83182" y="311468"/>
                  </a:cubicBezTo>
                  <a:cubicBezTo>
                    <a:pt x="80262" y="309410"/>
                    <a:pt x="78055" y="306495"/>
                    <a:pt x="76867" y="303123"/>
                  </a:cubicBezTo>
                  <a:lnTo>
                    <a:pt x="0" y="228"/>
                  </a:lnTo>
                  <a:lnTo>
                    <a:pt x="83496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4695EAA-4F56-30D1-6118-1B34F9BE9120}"/>
                </a:ext>
              </a:extLst>
            </p:cNvPr>
            <p:cNvSpPr/>
            <p:nvPr/>
          </p:nvSpPr>
          <p:spPr>
            <a:xfrm>
              <a:off x="5194679" y="-553113"/>
              <a:ext cx="110286" cy="314553"/>
            </a:xfrm>
            <a:custGeom>
              <a:avLst/>
              <a:gdLst>
                <a:gd name="connsiteX0" fmla="*/ 83496 w 110286"/>
                <a:gd name="connsiteY0" fmla="*/ 0 h 314553"/>
                <a:gd name="connsiteX1" fmla="*/ 109957 w 110286"/>
                <a:gd name="connsiteY1" fmla="*/ 293694 h 314553"/>
                <a:gd name="connsiteX2" fmla="*/ 109779 w 110286"/>
                <a:gd name="connsiteY2" fmla="*/ 301238 h 314553"/>
                <a:gd name="connsiteX3" fmla="*/ 106419 w 110286"/>
                <a:gd name="connsiteY3" fmla="*/ 308039 h 314553"/>
                <a:gd name="connsiteX4" fmla="*/ 100510 w 110286"/>
                <a:gd name="connsiteY4" fmla="*/ 312782 h 314553"/>
                <a:gd name="connsiteX5" fmla="*/ 93154 w 110286"/>
                <a:gd name="connsiteY5" fmla="*/ 314553 h 314553"/>
                <a:gd name="connsiteX6" fmla="*/ 93154 w 110286"/>
                <a:gd name="connsiteY6" fmla="*/ 314553 h 314553"/>
                <a:gd name="connsiteX7" fmla="*/ 83182 w 110286"/>
                <a:gd name="connsiteY7" fmla="*/ 311468 h 314553"/>
                <a:gd name="connsiteX8" fmla="*/ 76867 w 110286"/>
                <a:gd name="connsiteY8" fmla="*/ 303123 h 314553"/>
                <a:gd name="connsiteX9" fmla="*/ 0 w 110286"/>
                <a:gd name="connsiteY9" fmla="*/ 228 h 314553"/>
                <a:gd name="connsiteX10" fmla="*/ 83496 w 110286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6" h="314553">
                  <a:moveTo>
                    <a:pt x="83496" y="0"/>
                  </a:moveTo>
                  <a:lnTo>
                    <a:pt x="109957" y="293694"/>
                  </a:lnTo>
                  <a:cubicBezTo>
                    <a:pt x="110448" y="296209"/>
                    <a:pt x="110391" y="298780"/>
                    <a:pt x="109779" y="301238"/>
                  </a:cubicBezTo>
                  <a:cubicBezTo>
                    <a:pt x="109168" y="303752"/>
                    <a:pt x="108019" y="306038"/>
                    <a:pt x="106419" y="308039"/>
                  </a:cubicBezTo>
                  <a:cubicBezTo>
                    <a:pt x="104819" y="310039"/>
                    <a:pt x="102801" y="311639"/>
                    <a:pt x="100510" y="312782"/>
                  </a:cubicBezTo>
                  <a:cubicBezTo>
                    <a:pt x="98218" y="313868"/>
                    <a:pt x="95709" y="314497"/>
                    <a:pt x="93154" y="314553"/>
                  </a:cubicBezTo>
                  <a:lnTo>
                    <a:pt x="93154" y="314553"/>
                  </a:lnTo>
                  <a:cubicBezTo>
                    <a:pt x="89588" y="314553"/>
                    <a:pt x="86102" y="313468"/>
                    <a:pt x="83182" y="311468"/>
                  </a:cubicBezTo>
                  <a:cubicBezTo>
                    <a:pt x="80262" y="309410"/>
                    <a:pt x="78055" y="306495"/>
                    <a:pt x="76867" y="303123"/>
                  </a:cubicBezTo>
                  <a:lnTo>
                    <a:pt x="0" y="228"/>
                  </a:lnTo>
                  <a:lnTo>
                    <a:pt x="83496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083B8B9-76DF-E7BE-3094-9D6A416DCEE4}"/>
                </a:ext>
              </a:extLst>
            </p:cNvPr>
            <p:cNvSpPr/>
            <p:nvPr/>
          </p:nvSpPr>
          <p:spPr>
            <a:xfrm>
              <a:off x="5194165" y="-553113"/>
              <a:ext cx="110246" cy="313010"/>
            </a:xfrm>
            <a:custGeom>
              <a:avLst/>
              <a:gdLst>
                <a:gd name="connsiteX0" fmla="*/ 56007 w 110246"/>
                <a:gd name="connsiteY0" fmla="*/ 32518 h 313010"/>
                <a:gd name="connsiteX1" fmla="*/ 8172 w 110246"/>
                <a:gd name="connsiteY1" fmla="*/ 23375 h 313010"/>
                <a:gd name="connsiteX2" fmla="*/ 0 w 110246"/>
                <a:gd name="connsiteY2" fmla="*/ 0 h 313010"/>
                <a:gd name="connsiteX3" fmla="*/ 83496 w 110246"/>
                <a:gd name="connsiteY3" fmla="*/ 0 h 313010"/>
                <a:gd name="connsiteX4" fmla="*/ 109957 w 110246"/>
                <a:gd name="connsiteY4" fmla="*/ 293694 h 313010"/>
                <a:gd name="connsiteX5" fmla="*/ 108214 w 110246"/>
                <a:gd name="connsiteY5" fmla="*/ 305124 h 313010"/>
                <a:gd name="connsiteX6" fmla="*/ 99784 w 110246"/>
                <a:gd name="connsiteY6" fmla="*/ 313011 h 313010"/>
                <a:gd name="connsiteX7" fmla="*/ 56007 w 110246"/>
                <a:gd name="connsiteY7" fmla="*/ 32518 h 3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46" h="313010">
                  <a:moveTo>
                    <a:pt x="56007" y="32518"/>
                  </a:moveTo>
                  <a:lnTo>
                    <a:pt x="8172" y="23375"/>
                  </a:lnTo>
                  <a:lnTo>
                    <a:pt x="0" y="0"/>
                  </a:lnTo>
                  <a:lnTo>
                    <a:pt x="83496" y="0"/>
                  </a:lnTo>
                  <a:lnTo>
                    <a:pt x="109957" y="293694"/>
                  </a:lnTo>
                  <a:cubicBezTo>
                    <a:pt x="110671" y="297580"/>
                    <a:pt x="110054" y="301638"/>
                    <a:pt x="108214" y="305124"/>
                  </a:cubicBezTo>
                  <a:cubicBezTo>
                    <a:pt x="106368" y="308610"/>
                    <a:pt x="103396" y="311410"/>
                    <a:pt x="99784" y="313011"/>
                  </a:cubicBezTo>
                  <a:lnTo>
                    <a:pt x="56007" y="3251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0500DFF-4C46-3B98-A4FA-A7CA6A0959E0}"/>
                </a:ext>
              </a:extLst>
            </p:cNvPr>
            <p:cNvSpPr/>
            <p:nvPr/>
          </p:nvSpPr>
          <p:spPr>
            <a:xfrm>
              <a:off x="3028253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74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74" y="312782"/>
                  </a:cubicBezTo>
                  <a:cubicBezTo>
                    <a:pt x="12066" y="313868"/>
                    <a:pt x="14575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71C9F02-6C7C-E52D-AA5A-87A5A292DCB4}"/>
                </a:ext>
              </a:extLst>
            </p:cNvPr>
            <p:cNvSpPr/>
            <p:nvPr/>
          </p:nvSpPr>
          <p:spPr>
            <a:xfrm>
              <a:off x="3028253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74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74" y="312782"/>
                  </a:cubicBezTo>
                  <a:cubicBezTo>
                    <a:pt x="12066" y="313868"/>
                    <a:pt x="14575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93C600D-9B37-C6BC-874F-C5537EE3BF1E}"/>
                </a:ext>
              </a:extLst>
            </p:cNvPr>
            <p:cNvSpPr/>
            <p:nvPr/>
          </p:nvSpPr>
          <p:spPr>
            <a:xfrm>
              <a:off x="3040982" y="-553113"/>
              <a:ext cx="97554" cy="314325"/>
            </a:xfrm>
            <a:custGeom>
              <a:avLst/>
              <a:gdLst>
                <a:gd name="connsiteX0" fmla="*/ 28575 w 97554"/>
                <a:gd name="connsiteY0" fmla="*/ 156191 h 314325"/>
                <a:gd name="connsiteX1" fmla="*/ 0 w 97554"/>
                <a:gd name="connsiteY1" fmla="*/ 149047 h 314325"/>
                <a:gd name="connsiteX2" fmla="*/ 14059 w 97554"/>
                <a:gd name="connsiteY2" fmla="*/ 0 h 314325"/>
                <a:gd name="connsiteX3" fmla="*/ 97555 w 97554"/>
                <a:gd name="connsiteY3" fmla="*/ 0 h 314325"/>
                <a:gd name="connsiteX4" fmla="*/ 20688 w 97554"/>
                <a:gd name="connsiteY4" fmla="*/ 302895 h 314325"/>
                <a:gd name="connsiteX5" fmla="*/ 14373 w 97554"/>
                <a:gd name="connsiteY5" fmla="*/ 311239 h 314325"/>
                <a:gd name="connsiteX6" fmla="*/ 4400 w 97554"/>
                <a:gd name="connsiteY6" fmla="*/ 314325 h 314325"/>
                <a:gd name="connsiteX7" fmla="*/ 3372 w 97554"/>
                <a:gd name="connsiteY7" fmla="*/ 314325 h 314325"/>
                <a:gd name="connsiteX8" fmla="*/ 28575 w 97554"/>
                <a:gd name="connsiteY8" fmla="*/ 156191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54" h="314325">
                  <a:moveTo>
                    <a:pt x="28575" y="156191"/>
                  </a:moveTo>
                  <a:lnTo>
                    <a:pt x="0" y="149047"/>
                  </a:lnTo>
                  <a:lnTo>
                    <a:pt x="14059" y="0"/>
                  </a:lnTo>
                  <a:lnTo>
                    <a:pt x="97555" y="0"/>
                  </a:lnTo>
                  <a:lnTo>
                    <a:pt x="20688" y="302895"/>
                  </a:lnTo>
                  <a:cubicBezTo>
                    <a:pt x="19500" y="306267"/>
                    <a:pt x="17294" y="309181"/>
                    <a:pt x="14373" y="311239"/>
                  </a:cubicBezTo>
                  <a:cubicBezTo>
                    <a:pt x="11453" y="313239"/>
                    <a:pt x="7967" y="314325"/>
                    <a:pt x="4400" y="314325"/>
                  </a:cubicBezTo>
                  <a:lnTo>
                    <a:pt x="3372" y="314325"/>
                  </a:lnTo>
                  <a:lnTo>
                    <a:pt x="28575" y="156191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CC3689C-95B6-8DAD-A117-5700A3329B53}"/>
                </a:ext>
              </a:extLst>
            </p:cNvPr>
            <p:cNvSpPr/>
            <p:nvPr/>
          </p:nvSpPr>
          <p:spPr>
            <a:xfrm>
              <a:off x="2720100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80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80" y="312782"/>
                  </a:cubicBezTo>
                  <a:cubicBezTo>
                    <a:pt x="12066" y="313868"/>
                    <a:pt x="14580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285294F-ECCF-8826-9AC5-E05097450851}"/>
                </a:ext>
              </a:extLst>
            </p:cNvPr>
            <p:cNvSpPr/>
            <p:nvPr/>
          </p:nvSpPr>
          <p:spPr>
            <a:xfrm>
              <a:off x="2720100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80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80" y="312782"/>
                  </a:cubicBezTo>
                  <a:cubicBezTo>
                    <a:pt x="12066" y="313868"/>
                    <a:pt x="14580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3CDAFA9-F3BC-D431-1EA4-6F61E0D189D8}"/>
                </a:ext>
              </a:extLst>
            </p:cNvPr>
            <p:cNvSpPr/>
            <p:nvPr/>
          </p:nvSpPr>
          <p:spPr>
            <a:xfrm>
              <a:off x="2736201" y="-553227"/>
              <a:ext cx="94183" cy="314325"/>
            </a:xfrm>
            <a:custGeom>
              <a:avLst/>
              <a:gdLst>
                <a:gd name="connsiteX0" fmla="*/ 43263 w 94183"/>
                <a:gd name="connsiteY0" fmla="*/ 25489 h 314325"/>
                <a:gd name="connsiteX1" fmla="*/ 6629 w 94183"/>
                <a:gd name="connsiteY1" fmla="*/ 18860 h 314325"/>
                <a:gd name="connsiteX2" fmla="*/ 10687 w 94183"/>
                <a:gd name="connsiteY2" fmla="*/ 0 h 314325"/>
                <a:gd name="connsiteX3" fmla="*/ 94183 w 94183"/>
                <a:gd name="connsiteY3" fmla="*/ 0 h 314325"/>
                <a:gd name="connsiteX4" fmla="*/ 17316 w 94183"/>
                <a:gd name="connsiteY4" fmla="*/ 302895 h 314325"/>
                <a:gd name="connsiteX5" fmla="*/ 11001 w 94183"/>
                <a:gd name="connsiteY5" fmla="*/ 311239 h 314325"/>
                <a:gd name="connsiteX6" fmla="*/ 1029 w 94183"/>
                <a:gd name="connsiteY6" fmla="*/ 314325 h 314325"/>
                <a:gd name="connsiteX7" fmla="*/ 0 w 94183"/>
                <a:gd name="connsiteY7" fmla="*/ 314325 h 314325"/>
                <a:gd name="connsiteX8" fmla="*/ 43263 w 94183"/>
                <a:gd name="connsiteY8" fmla="*/ 25489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183" h="314325">
                  <a:moveTo>
                    <a:pt x="43263" y="25489"/>
                  </a:moveTo>
                  <a:lnTo>
                    <a:pt x="6629" y="18860"/>
                  </a:lnTo>
                  <a:lnTo>
                    <a:pt x="10687" y="0"/>
                  </a:lnTo>
                  <a:lnTo>
                    <a:pt x="94183" y="0"/>
                  </a:lnTo>
                  <a:lnTo>
                    <a:pt x="17316" y="302895"/>
                  </a:lnTo>
                  <a:cubicBezTo>
                    <a:pt x="16128" y="306267"/>
                    <a:pt x="13922" y="309182"/>
                    <a:pt x="11001" y="311239"/>
                  </a:cubicBezTo>
                  <a:cubicBezTo>
                    <a:pt x="8081" y="313239"/>
                    <a:pt x="4595" y="314325"/>
                    <a:pt x="1029" y="314325"/>
                  </a:cubicBezTo>
                  <a:lnTo>
                    <a:pt x="0" y="314325"/>
                  </a:lnTo>
                  <a:lnTo>
                    <a:pt x="43263" y="25489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D7314BA-D00E-BC7F-E74C-F98E3958FF37}"/>
                </a:ext>
              </a:extLst>
            </p:cNvPr>
            <p:cNvSpPr/>
            <p:nvPr/>
          </p:nvSpPr>
          <p:spPr>
            <a:xfrm>
              <a:off x="5194165" y="-553855"/>
              <a:ext cx="110246" cy="313010"/>
            </a:xfrm>
            <a:custGeom>
              <a:avLst/>
              <a:gdLst>
                <a:gd name="connsiteX0" fmla="*/ 56007 w 110246"/>
                <a:gd name="connsiteY0" fmla="*/ 32576 h 313010"/>
                <a:gd name="connsiteX1" fmla="*/ 8172 w 110246"/>
                <a:gd name="connsiteY1" fmla="*/ 23431 h 313010"/>
                <a:gd name="connsiteX2" fmla="*/ 0 w 110246"/>
                <a:gd name="connsiteY2" fmla="*/ 0 h 313010"/>
                <a:gd name="connsiteX3" fmla="*/ 83496 w 110246"/>
                <a:gd name="connsiteY3" fmla="*/ 0 h 313010"/>
                <a:gd name="connsiteX4" fmla="*/ 109957 w 110246"/>
                <a:gd name="connsiteY4" fmla="*/ 293694 h 313010"/>
                <a:gd name="connsiteX5" fmla="*/ 108214 w 110246"/>
                <a:gd name="connsiteY5" fmla="*/ 305124 h 313010"/>
                <a:gd name="connsiteX6" fmla="*/ 99784 w 110246"/>
                <a:gd name="connsiteY6" fmla="*/ 313011 h 313010"/>
                <a:gd name="connsiteX7" fmla="*/ 56007 w 110246"/>
                <a:gd name="connsiteY7" fmla="*/ 32576 h 3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46" h="313010">
                  <a:moveTo>
                    <a:pt x="56007" y="32576"/>
                  </a:moveTo>
                  <a:lnTo>
                    <a:pt x="8172" y="23431"/>
                  </a:lnTo>
                  <a:lnTo>
                    <a:pt x="0" y="0"/>
                  </a:lnTo>
                  <a:lnTo>
                    <a:pt x="83496" y="0"/>
                  </a:lnTo>
                  <a:lnTo>
                    <a:pt x="109957" y="293694"/>
                  </a:lnTo>
                  <a:cubicBezTo>
                    <a:pt x="110671" y="297580"/>
                    <a:pt x="110054" y="301638"/>
                    <a:pt x="108214" y="305124"/>
                  </a:cubicBezTo>
                  <a:cubicBezTo>
                    <a:pt x="106368" y="308610"/>
                    <a:pt x="103396" y="311410"/>
                    <a:pt x="99784" y="313011"/>
                  </a:cubicBezTo>
                  <a:lnTo>
                    <a:pt x="56007" y="3257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3EE882F-2E70-38C8-BBD9-0086891B30BB}"/>
                </a:ext>
              </a:extLst>
            </p:cNvPr>
            <p:cNvSpPr/>
            <p:nvPr/>
          </p:nvSpPr>
          <p:spPr>
            <a:xfrm>
              <a:off x="3040982" y="-553913"/>
              <a:ext cx="97212" cy="314325"/>
            </a:xfrm>
            <a:custGeom>
              <a:avLst/>
              <a:gdLst>
                <a:gd name="connsiteX0" fmla="*/ 28575 w 97212"/>
                <a:gd name="connsiteY0" fmla="*/ 156305 h 314325"/>
                <a:gd name="connsiteX1" fmla="*/ 0 w 97212"/>
                <a:gd name="connsiteY1" fmla="*/ 149162 h 314325"/>
                <a:gd name="connsiteX2" fmla="*/ 13716 w 97212"/>
                <a:gd name="connsiteY2" fmla="*/ 0 h 314325"/>
                <a:gd name="connsiteX3" fmla="*/ 97212 w 97212"/>
                <a:gd name="connsiteY3" fmla="*/ 0 h 314325"/>
                <a:gd name="connsiteX4" fmla="*/ 20345 w 97212"/>
                <a:gd name="connsiteY4" fmla="*/ 302895 h 314325"/>
                <a:gd name="connsiteX5" fmla="*/ 14030 w 97212"/>
                <a:gd name="connsiteY5" fmla="*/ 311239 h 314325"/>
                <a:gd name="connsiteX6" fmla="*/ 4058 w 97212"/>
                <a:gd name="connsiteY6" fmla="*/ 314325 h 314325"/>
                <a:gd name="connsiteX7" fmla="*/ 3029 w 97212"/>
                <a:gd name="connsiteY7" fmla="*/ 314325 h 314325"/>
                <a:gd name="connsiteX8" fmla="*/ 28575 w 97212"/>
                <a:gd name="connsiteY8" fmla="*/ 15630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212" h="314325">
                  <a:moveTo>
                    <a:pt x="28575" y="156305"/>
                  </a:moveTo>
                  <a:lnTo>
                    <a:pt x="0" y="149162"/>
                  </a:lnTo>
                  <a:lnTo>
                    <a:pt x="13716" y="0"/>
                  </a:lnTo>
                  <a:lnTo>
                    <a:pt x="97212" y="0"/>
                  </a:lnTo>
                  <a:lnTo>
                    <a:pt x="20345" y="302895"/>
                  </a:lnTo>
                  <a:cubicBezTo>
                    <a:pt x="19157" y="306267"/>
                    <a:pt x="16951" y="309182"/>
                    <a:pt x="14030" y="311239"/>
                  </a:cubicBezTo>
                  <a:cubicBezTo>
                    <a:pt x="11110" y="313239"/>
                    <a:pt x="7624" y="314325"/>
                    <a:pt x="4058" y="314325"/>
                  </a:cubicBezTo>
                  <a:lnTo>
                    <a:pt x="3029" y="314325"/>
                  </a:lnTo>
                  <a:lnTo>
                    <a:pt x="28575" y="156305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16FD731-FFBE-CD06-D3D1-A317128311F3}"/>
                </a:ext>
              </a:extLst>
            </p:cNvPr>
            <p:cNvSpPr/>
            <p:nvPr/>
          </p:nvSpPr>
          <p:spPr>
            <a:xfrm>
              <a:off x="2736201" y="-553913"/>
              <a:ext cx="94183" cy="314325"/>
            </a:xfrm>
            <a:custGeom>
              <a:avLst/>
              <a:gdLst>
                <a:gd name="connsiteX0" fmla="*/ 43263 w 94183"/>
                <a:gd name="connsiteY0" fmla="*/ 25489 h 314325"/>
                <a:gd name="connsiteX1" fmla="*/ 6629 w 94183"/>
                <a:gd name="connsiteY1" fmla="*/ 18859 h 314325"/>
                <a:gd name="connsiteX2" fmla="*/ 10687 w 94183"/>
                <a:gd name="connsiteY2" fmla="*/ 0 h 314325"/>
                <a:gd name="connsiteX3" fmla="*/ 94183 w 94183"/>
                <a:gd name="connsiteY3" fmla="*/ 0 h 314325"/>
                <a:gd name="connsiteX4" fmla="*/ 17316 w 94183"/>
                <a:gd name="connsiteY4" fmla="*/ 302895 h 314325"/>
                <a:gd name="connsiteX5" fmla="*/ 11001 w 94183"/>
                <a:gd name="connsiteY5" fmla="*/ 311239 h 314325"/>
                <a:gd name="connsiteX6" fmla="*/ 1029 w 94183"/>
                <a:gd name="connsiteY6" fmla="*/ 314325 h 314325"/>
                <a:gd name="connsiteX7" fmla="*/ 0 w 94183"/>
                <a:gd name="connsiteY7" fmla="*/ 314325 h 314325"/>
                <a:gd name="connsiteX8" fmla="*/ 43263 w 94183"/>
                <a:gd name="connsiteY8" fmla="*/ 25489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183" h="314325">
                  <a:moveTo>
                    <a:pt x="43263" y="25489"/>
                  </a:moveTo>
                  <a:lnTo>
                    <a:pt x="6629" y="18859"/>
                  </a:lnTo>
                  <a:lnTo>
                    <a:pt x="10687" y="0"/>
                  </a:lnTo>
                  <a:lnTo>
                    <a:pt x="94183" y="0"/>
                  </a:lnTo>
                  <a:lnTo>
                    <a:pt x="17316" y="302895"/>
                  </a:lnTo>
                  <a:cubicBezTo>
                    <a:pt x="16128" y="306267"/>
                    <a:pt x="13922" y="309182"/>
                    <a:pt x="11001" y="311239"/>
                  </a:cubicBezTo>
                  <a:cubicBezTo>
                    <a:pt x="8081" y="313239"/>
                    <a:pt x="4595" y="314325"/>
                    <a:pt x="1029" y="314325"/>
                  </a:cubicBezTo>
                  <a:lnTo>
                    <a:pt x="0" y="314325"/>
                  </a:lnTo>
                  <a:lnTo>
                    <a:pt x="43263" y="25489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A13F0597-1D10-74FB-6968-AF841335238E}"/>
                </a:ext>
              </a:extLst>
            </p:cNvPr>
            <p:cNvSpPr/>
            <p:nvPr/>
          </p:nvSpPr>
          <p:spPr>
            <a:xfrm>
              <a:off x="3294156" y="-2766018"/>
              <a:ext cx="85496" cy="409708"/>
            </a:xfrm>
            <a:custGeom>
              <a:avLst/>
              <a:gdLst>
                <a:gd name="connsiteX0" fmla="*/ 2515 w 85496"/>
                <a:gd name="connsiteY0" fmla="*/ 409708 h 409708"/>
                <a:gd name="connsiteX1" fmla="*/ 85496 w 85496"/>
                <a:gd name="connsiteY1" fmla="*/ 457 h 409708"/>
                <a:gd name="connsiteX2" fmla="*/ 82982 w 85496"/>
                <a:gd name="connsiteY2" fmla="*/ 0 h 409708"/>
                <a:gd name="connsiteX3" fmla="*/ 0 w 85496"/>
                <a:gd name="connsiteY3" fmla="*/ 409194 h 409708"/>
                <a:gd name="connsiteX4" fmla="*/ 2515 w 85496"/>
                <a:gd name="connsiteY4" fmla="*/ 409708 h 409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96" h="409708">
                  <a:moveTo>
                    <a:pt x="2515" y="409708"/>
                  </a:moveTo>
                  <a:lnTo>
                    <a:pt x="85496" y="457"/>
                  </a:lnTo>
                  <a:lnTo>
                    <a:pt x="82982" y="0"/>
                  </a:lnTo>
                  <a:lnTo>
                    <a:pt x="0" y="409194"/>
                  </a:lnTo>
                  <a:lnTo>
                    <a:pt x="2515" y="40970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6D923A7F-0B2E-D014-BFA0-CDD71D6D9610}"/>
                </a:ext>
              </a:extLst>
            </p:cNvPr>
            <p:cNvSpPr/>
            <p:nvPr/>
          </p:nvSpPr>
          <p:spPr>
            <a:xfrm>
              <a:off x="3270725" y="-2903160"/>
              <a:ext cx="13430" cy="531837"/>
            </a:xfrm>
            <a:custGeom>
              <a:avLst/>
              <a:gdLst>
                <a:gd name="connsiteX0" fmla="*/ 2572 w 13430"/>
                <a:gd name="connsiteY0" fmla="*/ 0 h 531837"/>
                <a:gd name="connsiteX1" fmla="*/ 0 w 13430"/>
                <a:gd name="connsiteY1" fmla="*/ 57 h 531837"/>
                <a:gd name="connsiteX2" fmla="*/ 10859 w 13430"/>
                <a:gd name="connsiteY2" fmla="*/ 531838 h 531837"/>
                <a:gd name="connsiteX3" fmla="*/ 13430 w 13430"/>
                <a:gd name="connsiteY3" fmla="*/ 531786 h 531837"/>
                <a:gd name="connsiteX4" fmla="*/ 2572 w 13430"/>
                <a:gd name="connsiteY4" fmla="*/ 0 h 53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0" h="531837">
                  <a:moveTo>
                    <a:pt x="2572" y="0"/>
                  </a:moveTo>
                  <a:lnTo>
                    <a:pt x="0" y="57"/>
                  </a:lnTo>
                  <a:lnTo>
                    <a:pt x="10859" y="531838"/>
                  </a:lnTo>
                  <a:lnTo>
                    <a:pt x="13430" y="531786"/>
                  </a:lnTo>
                  <a:lnTo>
                    <a:pt x="2572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EB402514-A4DA-41E5-CCA6-F46ECBB65115}"/>
                </a:ext>
              </a:extLst>
            </p:cNvPr>
            <p:cNvSpPr/>
            <p:nvPr/>
          </p:nvSpPr>
          <p:spPr>
            <a:xfrm>
              <a:off x="3149824" y="-2805531"/>
              <a:ext cx="128799" cy="160934"/>
            </a:xfrm>
            <a:custGeom>
              <a:avLst/>
              <a:gdLst>
                <a:gd name="connsiteX0" fmla="*/ 2012 w 128799"/>
                <a:gd name="connsiteY0" fmla="*/ 0 h 160934"/>
                <a:gd name="connsiteX1" fmla="*/ 0 w 128799"/>
                <a:gd name="connsiteY1" fmla="*/ 1600 h 160934"/>
                <a:gd name="connsiteX2" fmla="*/ 126787 w 128799"/>
                <a:gd name="connsiteY2" fmla="*/ 160935 h 160934"/>
                <a:gd name="connsiteX3" fmla="*/ 128799 w 128799"/>
                <a:gd name="connsiteY3" fmla="*/ 159334 h 160934"/>
                <a:gd name="connsiteX4" fmla="*/ 2012 w 128799"/>
                <a:gd name="connsiteY4" fmla="*/ 0 h 16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99" h="160934">
                  <a:moveTo>
                    <a:pt x="2012" y="0"/>
                  </a:moveTo>
                  <a:lnTo>
                    <a:pt x="0" y="1600"/>
                  </a:lnTo>
                  <a:lnTo>
                    <a:pt x="126787" y="160935"/>
                  </a:lnTo>
                  <a:lnTo>
                    <a:pt x="128799" y="159334"/>
                  </a:lnTo>
                  <a:lnTo>
                    <a:pt x="2012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08BEC18A-7676-83B8-63D0-DE0F7155BB20}"/>
                </a:ext>
              </a:extLst>
            </p:cNvPr>
            <p:cNvSpPr/>
            <p:nvPr/>
          </p:nvSpPr>
          <p:spPr>
            <a:xfrm>
              <a:off x="3204216" y="-2382827"/>
              <a:ext cx="168920" cy="319753"/>
            </a:xfrm>
            <a:custGeom>
              <a:avLst/>
              <a:gdLst>
                <a:gd name="connsiteX0" fmla="*/ 27990 w 168920"/>
                <a:gd name="connsiteY0" fmla="*/ 128301 h 319753"/>
                <a:gd name="connsiteX1" fmla="*/ 40734 w 168920"/>
                <a:gd name="connsiteY1" fmla="*/ 109442 h 319753"/>
                <a:gd name="connsiteX2" fmla="*/ 60051 w 168920"/>
                <a:gd name="connsiteY2" fmla="*/ 45320 h 319753"/>
                <a:gd name="connsiteX3" fmla="*/ 60051 w 168920"/>
                <a:gd name="connsiteY3" fmla="*/ 0 h 319753"/>
                <a:gd name="connsiteX4" fmla="*/ 108914 w 168920"/>
                <a:gd name="connsiteY4" fmla="*/ 0 h 319753"/>
                <a:gd name="connsiteX5" fmla="*/ 108914 w 168920"/>
                <a:gd name="connsiteY5" fmla="*/ 45320 h 319753"/>
                <a:gd name="connsiteX6" fmla="*/ 128059 w 168920"/>
                <a:gd name="connsiteY6" fmla="*/ 109499 h 319753"/>
                <a:gd name="connsiteX7" fmla="*/ 140804 w 168920"/>
                <a:gd name="connsiteY7" fmla="*/ 128359 h 319753"/>
                <a:gd name="connsiteX8" fmla="*/ 166555 w 168920"/>
                <a:gd name="connsiteY8" fmla="*/ 193635 h 319753"/>
                <a:gd name="connsiteX9" fmla="*/ 163664 w 168920"/>
                <a:gd name="connsiteY9" fmla="*/ 263747 h 319753"/>
                <a:gd name="connsiteX10" fmla="*/ 149433 w 168920"/>
                <a:gd name="connsiteY10" fmla="*/ 319754 h 319753"/>
                <a:gd name="connsiteX11" fmla="*/ 19131 w 168920"/>
                <a:gd name="connsiteY11" fmla="*/ 319754 h 319753"/>
                <a:gd name="connsiteX12" fmla="*/ 5130 w 168920"/>
                <a:gd name="connsiteY12" fmla="*/ 263804 h 319753"/>
                <a:gd name="connsiteX13" fmla="*/ 2392 w 168920"/>
                <a:gd name="connsiteY13" fmla="*/ 193664 h 319753"/>
                <a:gd name="connsiteX14" fmla="*/ 27990 w 168920"/>
                <a:gd name="connsiteY14" fmla="*/ 128301 h 319753"/>
                <a:gd name="connsiteX15" fmla="*/ 27990 w 168920"/>
                <a:gd name="connsiteY15" fmla="*/ 128301 h 3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8920" h="319753">
                  <a:moveTo>
                    <a:pt x="27990" y="128301"/>
                  </a:moveTo>
                  <a:lnTo>
                    <a:pt x="40734" y="109442"/>
                  </a:lnTo>
                  <a:cubicBezTo>
                    <a:pt x="53433" y="90474"/>
                    <a:pt x="60159" y="68145"/>
                    <a:pt x="60051" y="45320"/>
                  </a:cubicBezTo>
                  <a:lnTo>
                    <a:pt x="60051" y="0"/>
                  </a:lnTo>
                  <a:lnTo>
                    <a:pt x="108914" y="0"/>
                  </a:lnTo>
                  <a:lnTo>
                    <a:pt x="108914" y="45320"/>
                  </a:lnTo>
                  <a:cubicBezTo>
                    <a:pt x="108760" y="68140"/>
                    <a:pt x="115429" y="90491"/>
                    <a:pt x="128059" y="109499"/>
                  </a:cubicBezTo>
                  <a:lnTo>
                    <a:pt x="140804" y="128359"/>
                  </a:lnTo>
                  <a:cubicBezTo>
                    <a:pt x="153845" y="148081"/>
                    <a:pt x="162618" y="170318"/>
                    <a:pt x="166555" y="193635"/>
                  </a:cubicBezTo>
                  <a:cubicBezTo>
                    <a:pt x="170493" y="216953"/>
                    <a:pt x="169504" y="240836"/>
                    <a:pt x="163664" y="263747"/>
                  </a:cubicBezTo>
                  <a:lnTo>
                    <a:pt x="149433" y="319754"/>
                  </a:lnTo>
                  <a:lnTo>
                    <a:pt x="19131" y="319754"/>
                  </a:lnTo>
                  <a:lnTo>
                    <a:pt x="5130" y="263804"/>
                  </a:lnTo>
                  <a:cubicBezTo>
                    <a:pt x="-614" y="240864"/>
                    <a:pt x="-1546" y="216981"/>
                    <a:pt x="2392" y="193664"/>
                  </a:cubicBezTo>
                  <a:cubicBezTo>
                    <a:pt x="6324" y="170341"/>
                    <a:pt x="15039" y="148087"/>
                    <a:pt x="27990" y="128301"/>
                  </a:cubicBezTo>
                  <a:lnTo>
                    <a:pt x="27990" y="128301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AD867F23-4655-5A70-3AD6-4774062F37A7}"/>
                </a:ext>
              </a:extLst>
            </p:cNvPr>
            <p:cNvSpPr/>
            <p:nvPr/>
          </p:nvSpPr>
          <p:spPr>
            <a:xfrm>
              <a:off x="3203872" y="-2382827"/>
              <a:ext cx="90398" cy="320154"/>
            </a:xfrm>
            <a:custGeom>
              <a:avLst/>
              <a:gdLst>
                <a:gd name="connsiteX0" fmla="*/ 28334 w 90398"/>
                <a:gd name="connsiteY0" fmla="*/ 128301 h 320154"/>
                <a:gd name="connsiteX1" fmla="*/ 41078 w 90398"/>
                <a:gd name="connsiteY1" fmla="*/ 109442 h 320154"/>
                <a:gd name="connsiteX2" fmla="*/ 60395 w 90398"/>
                <a:gd name="connsiteY2" fmla="*/ 45320 h 320154"/>
                <a:gd name="connsiteX3" fmla="*/ 60395 w 90398"/>
                <a:gd name="connsiteY3" fmla="*/ 0 h 320154"/>
                <a:gd name="connsiteX4" fmla="*/ 74625 w 90398"/>
                <a:gd name="connsiteY4" fmla="*/ 0 h 320154"/>
                <a:gd name="connsiteX5" fmla="*/ 74625 w 90398"/>
                <a:gd name="connsiteY5" fmla="*/ 41205 h 320154"/>
                <a:gd name="connsiteX6" fmla="*/ 53251 w 90398"/>
                <a:gd name="connsiteY6" fmla="*/ 112985 h 320154"/>
                <a:gd name="connsiteX7" fmla="*/ 39535 w 90398"/>
                <a:gd name="connsiteY7" fmla="*/ 233629 h 320154"/>
                <a:gd name="connsiteX8" fmla="*/ 64453 w 90398"/>
                <a:gd name="connsiteY8" fmla="*/ 295237 h 320154"/>
                <a:gd name="connsiteX9" fmla="*/ 74111 w 90398"/>
                <a:gd name="connsiteY9" fmla="*/ 311010 h 320154"/>
                <a:gd name="connsiteX10" fmla="*/ 81083 w 90398"/>
                <a:gd name="connsiteY10" fmla="*/ 317674 h 320154"/>
                <a:gd name="connsiteX11" fmla="*/ 90399 w 90398"/>
                <a:gd name="connsiteY11" fmla="*/ 320154 h 320154"/>
                <a:gd name="connsiteX12" fmla="*/ 18961 w 90398"/>
                <a:gd name="connsiteY12" fmla="*/ 320154 h 320154"/>
                <a:gd name="connsiteX13" fmla="*/ 4731 w 90398"/>
                <a:gd name="connsiteY13" fmla="*/ 264147 h 320154"/>
                <a:gd name="connsiteX14" fmla="*/ 2582 w 90398"/>
                <a:gd name="connsiteY14" fmla="*/ 193801 h 320154"/>
                <a:gd name="connsiteX15" fmla="*/ 28334 w 90398"/>
                <a:gd name="connsiteY15" fmla="*/ 128301 h 320154"/>
                <a:gd name="connsiteX16" fmla="*/ 28334 w 90398"/>
                <a:gd name="connsiteY16" fmla="*/ 128301 h 3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398" h="320154">
                  <a:moveTo>
                    <a:pt x="28334" y="128301"/>
                  </a:moveTo>
                  <a:lnTo>
                    <a:pt x="41078" y="109442"/>
                  </a:lnTo>
                  <a:cubicBezTo>
                    <a:pt x="53777" y="90474"/>
                    <a:pt x="60503" y="68145"/>
                    <a:pt x="60395" y="45320"/>
                  </a:cubicBezTo>
                  <a:lnTo>
                    <a:pt x="60395" y="0"/>
                  </a:lnTo>
                  <a:lnTo>
                    <a:pt x="74625" y="0"/>
                  </a:lnTo>
                  <a:lnTo>
                    <a:pt x="74625" y="41205"/>
                  </a:lnTo>
                  <a:cubicBezTo>
                    <a:pt x="74505" y="66682"/>
                    <a:pt x="67087" y="91589"/>
                    <a:pt x="53251" y="112985"/>
                  </a:cubicBezTo>
                  <a:cubicBezTo>
                    <a:pt x="31877" y="152190"/>
                    <a:pt x="31877" y="196996"/>
                    <a:pt x="39535" y="233629"/>
                  </a:cubicBezTo>
                  <a:cubicBezTo>
                    <a:pt x="44210" y="255455"/>
                    <a:pt x="52640" y="276303"/>
                    <a:pt x="64453" y="295237"/>
                  </a:cubicBezTo>
                  <a:lnTo>
                    <a:pt x="74111" y="311010"/>
                  </a:lnTo>
                  <a:cubicBezTo>
                    <a:pt x="75837" y="313782"/>
                    <a:pt x="78231" y="316074"/>
                    <a:pt x="81083" y="317674"/>
                  </a:cubicBezTo>
                  <a:cubicBezTo>
                    <a:pt x="83929" y="319274"/>
                    <a:pt x="87135" y="320125"/>
                    <a:pt x="90399" y="320154"/>
                  </a:cubicBezTo>
                  <a:lnTo>
                    <a:pt x="18961" y="320154"/>
                  </a:lnTo>
                  <a:lnTo>
                    <a:pt x="4731" y="264147"/>
                  </a:lnTo>
                  <a:cubicBezTo>
                    <a:pt x="-744" y="241087"/>
                    <a:pt x="-1476" y="217153"/>
                    <a:pt x="2582" y="193801"/>
                  </a:cubicBezTo>
                  <a:cubicBezTo>
                    <a:pt x="6640" y="170450"/>
                    <a:pt x="15401" y="148161"/>
                    <a:pt x="28334" y="128301"/>
                  </a:cubicBezTo>
                  <a:lnTo>
                    <a:pt x="28334" y="12830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6865BB73-F796-AEC5-9258-D156D8B9011C}"/>
                </a:ext>
              </a:extLst>
            </p:cNvPr>
            <p:cNvSpPr/>
            <p:nvPr/>
          </p:nvSpPr>
          <p:spPr>
            <a:xfrm>
              <a:off x="3176164" y="-2641608"/>
              <a:ext cx="152441" cy="127130"/>
            </a:xfrm>
            <a:custGeom>
              <a:avLst/>
              <a:gdLst>
                <a:gd name="connsiteX0" fmla="*/ 1640 w 152441"/>
                <a:gd name="connsiteY0" fmla="*/ 0 h 127130"/>
                <a:gd name="connsiteX1" fmla="*/ 0 w 152441"/>
                <a:gd name="connsiteY1" fmla="*/ 1983 h 127130"/>
                <a:gd name="connsiteX2" fmla="*/ 150796 w 152441"/>
                <a:gd name="connsiteY2" fmla="*/ 127130 h 127130"/>
                <a:gd name="connsiteX3" fmla="*/ 152442 w 152441"/>
                <a:gd name="connsiteY3" fmla="*/ 125153 h 127130"/>
                <a:gd name="connsiteX4" fmla="*/ 1640 w 152441"/>
                <a:gd name="connsiteY4" fmla="*/ 0 h 12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41" h="127130">
                  <a:moveTo>
                    <a:pt x="1640" y="0"/>
                  </a:moveTo>
                  <a:lnTo>
                    <a:pt x="0" y="1983"/>
                  </a:lnTo>
                  <a:lnTo>
                    <a:pt x="150796" y="127130"/>
                  </a:lnTo>
                  <a:lnTo>
                    <a:pt x="152442" y="125153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F9F05E44-F4BD-16A4-779C-291E8F7F54D5}"/>
                </a:ext>
              </a:extLst>
            </p:cNvPr>
            <p:cNvSpPr/>
            <p:nvPr/>
          </p:nvSpPr>
          <p:spPr>
            <a:xfrm>
              <a:off x="3307358" y="-2545133"/>
              <a:ext cx="134931" cy="127730"/>
            </a:xfrm>
            <a:custGeom>
              <a:avLst/>
              <a:gdLst>
                <a:gd name="connsiteX0" fmla="*/ 1543 w 134931"/>
                <a:gd name="connsiteY0" fmla="*/ 127730 h 127730"/>
                <a:gd name="connsiteX1" fmla="*/ 134931 w 134931"/>
                <a:gd name="connsiteY1" fmla="*/ 1543 h 127730"/>
                <a:gd name="connsiteX2" fmla="*/ 133388 w 134931"/>
                <a:gd name="connsiteY2" fmla="*/ 0 h 127730"/>
                <a:gd name="connsiteX3" fmla="*/ 0 w 134931"/>
                <a:gd name="connsiteY3" fmla="*/ 125730 h 127730"/>
                <a:gd name="connsiteX4" fmla="*/ 1543 w 134931"/>
                <a:gd name="connsiteY4" fmla="*/ 127730 h 12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931" h="127730">
                  <a:moveTo>
                    <a:pt x="1543" y="127730"/>
                  </a:moveTo>
                  <a:lnTo>
                    <a:pt x="134931" y="1543"/>
                  </a:lnTo>
                  <a:lnTo>
                    <a:pt x="133388" y="0"/>
                  </a:lnTo>
                  <a:lnTo>
                    <a:pt x="0" y="125730"/>
                  </a:lnTo>
                  <a:lnTo>
                    <a:pt x="1543" y="12773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8290ADB4-D9D8-00B8-685A-049475FFE997}"/>
                </a:ext>
              </a:extLst>
            </p:cNvPr>
            <p:cNvSpPr/>
            <p:nvPr/>
          </p:nvSpPr>
          <p:spPr>
            <a:xfrm>
              <a:off x="3116045" y="-2836756"/>
              <a:ext cx="110445" cy="126688"/>
            </a:xfrm>
            <a:custGeom>
              <a:avLst/>
              <a:gdLst>
                <a:gd name="connsiteX0" fmla="*/ 110445 w 110445"/>
                <a:gd name="connsiteY0" fmla="*/ 126689 h 126688"/>
                <a:gd name="connsiteX1" fmla="*/ 89586 w 110445"/>
                <a:gd name="connsiteY1" fmla="*/ 35249 h 126688"/>
                <a:gd name="connsiteX2" fmla="*/ 79059 w 110445"/>
                <a:gd name="connsiteY2" fmla="*/ 15132 h 126688"/>
                <a:gd name="connsiteX3" fmla="*/ 60159 w 110445"/>
                <a:gd name="connsiteY3" fmla="*/ 2559 h 126688"/>
                <a:gd name="connsiteX4" fmla="*/ 37539 w 110445"/>
                <a:gd name="connsiteY4" fmla="*/ 627 h 126688"/>
                <a:gd name="connsiteX5" fmla="*/ 16777 w 110445"/>
                <a:gd name="connsiteY5" fmla="*/ 9817 h 126688"/>
                <a:gd name="connsiteX6" fmla="*/ 16777 w 110445"/>
                <a:gd name="connsiteY6" fmla="*/ 9817 h 126688"/>
                <a:gd name="connsiteX7" fmla="*/ 3369 w 110445"/>
                <a:gd name="connsiteY7" fmla="*/ 27979 h 126688"/>
                <a:gd name="connsiteX8" fmla="*/ 289 w 110445"/>
                <a:gd name="connsiteY8" fmla="*/ 50342 h 126688"/>
                <a:gd name="connsiteX9" fmla="*/ 8284 w 110445"/>
                <a:gd name="connsiteY9" fmla="*/ 71459 h 126688"/>
                <a:gd name="connsiteX10" fmla="*/ 25406 w 110445"/>
                <a:gd name="connsiteY10" fmla="*/ 86169 h 126688"/>
                <a:gd name="connsiteX11" fmla="*/ 110445 w 110445"/>
                <a:gd name="connsiteY11" fmla="*/ 126689 h 12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45" h="126688">
                  <a:moveTo>
                    <a:pt x="110445" y="126689"/>
                  </a:moveTo>
                  <a:lnTo>
                    <a:pt x="89586" y="35249"/>
                  </a:lnTo>
                  <a:cubicBezTo>
                    <a:pt x="87825" y="27768"/>
                    <a:pt x="84202" y="20847"/>
                    <a:pt x="79059" y="15132"/>
                  </a:cubicBezTo>
                  <a:cubicBezTo>
                    <a:pt x="73915" y="9417"/>
                    <a:pt x="67417" y="5096"/>
                    <a:pt x="60159" y="2559"/>
                  </a:cubicBezTo>
                  <a:cubicBezTo>
                    <a:pt x="52901" y="21"/>
                    <a:pt x="45117" y="-642"/>
                    <a:pt x="37539" y="627"/>
                  </a:cubicBezTo>
                  <a:cubicBezTo>
                    <a:pt x="29955" y="1896"/>
                    <a:pt x="22812" y="5056"/>
                    <a:pt x="16777" y="9817"/>
                  </a:cubicBezTo>
                  <a:lnTo>
                    <a:pt x="16777" y="9817"/>
                  </a:lnTo>
                  <a:cubicBezTo>
                    <a:pt x="10862" y="14657"/>
                    <a:pt x="6250" y="20898"/>
                    <a:pt x="3369" y="27979"/>
                  </a:cubicBezTo>
                  <a:cubicBezTo>
                    <a:pt x="489" y="35060"/>
                    <a:pt x="-568" y="42747"/>
                    <a:pt x="289" y="50342"/>
                  </a:cubicBezTo>
                  <a:cubicBezTo>
                    <a:pt x="1146" y="57937"/>
                    <a:pt x="3895" y="65195"/>
                    <a:pt x="8284" y="71459"/>
                  </a:cubicBezTo>
                  <a:cubicBezTo>
                    <a:pt x="12673" y="77717"/>
                    <a:pt x="18560" y="82774"/>
                    <a:pt x="25406" y="86169"/>
                  </a:cubicBezTo>
                  <a:lnTo>
                    <a:pt x="110445" y="126689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EF0EB150-ED98-5902-D9A3-B667315C54A7}"/>
                </a:ext>
              </a:extLst>
            </p:cNvPr>
            <p:cNvSpPr/>
            <p:nvPr/>
          </p:nvSpPr>
          <p:spPr>
            <a:xfrm>
              <a:off x="3116045" y="-2836756"/>
              <a:ext cx="110445" cy="126688"/>
            </a:xfrm>
            <a:custGeom>
              <a:avLst/>
              <a:gdLst>
                <a:gd name="connsiteX0" fmla="*/ 110445 w 110445"/>
                <a:gd name="connsiteY0" fmla="*/ 126689 h 126688"/>
                <a:gd name="connsiteX1" fmla="*/ 89586 w 110445"/>
                <a:gd name="connsiteY1" fmla="*/ 35249 h 126688"/>
                <a:gd name="connsiteX2" fmla="*/ 79059 w 110445"/>
                <a:gd name="connsiteY2" fmla="*/ 15132 h 126688"/>
                <a:gd name="connsiteX3" fmla="*/ 60159 w 110445"/>
                <a:gd name="connsiteY3" fmla="*/ 2559 h 126688"/>
                <a:gd name="connsiteX4" fmla="*/ 37539 w 110445"/>
                <a:gd name="connsiteY4" fmla="*/ 627 h 126688"/>
                <a:gd name="connsiteX5" fmla="*/ 16777 w 110445"/>
                <a:gd name="connsiteY5" fmla="*/ 9817 h 126688"/>
                <a:gd name="connsiteX6" fmla="*/ 16777 w 110445"/>
                <a:gd name="connsiteY6" fmla="*/ 9817 h 126688"/>
                <a:gd name="connsiteX7" fmla="*/ 3369 w 110445"/>
                <a:gd name="connsiteY7" fmla="*/ 27979 h 126688"/>
                <a:gd name="connsiteX8" fmla="*/ 289 w 110445"/>
                <a:gd name="connsiteY8" fmla="*/ 50342 h 126688"/>
                <a:gd name="connsiteX9" fmla="*/ 8284 w 110445"/>
                <a:gd name="connsiteY9" fmla="*/ 71459 h 126688"/>
                <a:gd name="connsiteX10" fmla="*/ 25406 w 110445"/>
                <a:gd name="connsiteY10" fmla="*/ 86169 h 126688"/>
                <a:gd name="connsiteX11" fmla="*/ 110445 w 110445"/>
                <a:gd name="connsiteY11" fmla="*/ 126689 h 12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45" h="126688">
                  <a:moveTo>
                    <a:pt x="110445" y="126689"/>
                  </a:moveTo>
                  <a:lnTo>
                    <a:pt x="89586" y="35249"/>
                  </a:lnTo>
                  <a:cubicBezTo>
                    <a:pt x="87825" y="27768"/>
                    <a:pt x="84202" y="20847"/>
                    <a:pt x="79059" y="15132"/>
                  </a:cubicBezTo>
                  <a:cubicBezTo>
                    <a:pt x="73915" y="9417"/>
                    <a:pt x="67417" y="5096"/>
                    <a:pt x="60159" y="2559"/>
                  </a:cubicBezTo>
                  <a:cubicBezTo>
                    <a:pt x="52901" y="21"/>
                    <a:pt x="45117" y="-642"/>
                    <a:pt x="37539" y="627"/>
                  </a:cubicBezTo>
                  <a:cubicBezTo>
                    <a:pt x="29955" y="1896"/>
                    <a:pt x="22812" y="5056"/>
                    <a:pt x="16777" y="9817"/>
                  </a:cubicBezTo>
                  <a:lnTo>
                    <a:pt x="16777" y="9817"/>
                  </a:lnTo>
                  <a:cubicBezTo>
                    <a:pt x="10862" y="14657"/>
                    <a:pt x="6250" y="20898"/>
                    <a:pt x="3369" y="27979"/>
                  </a:cubicBezTo>
                  <a:cubicBezTo>
                    <a:pt x="489" y="35060"/>
                    <a:pt x="-568" y="42747"/>
                    <a:pt x="289" y="50342"/>
                  </a:cubicBezTo>
                  <a:cubicBezTo>
                    <a:pt x="1146" y="57937"/>
                    <a:pt x="3895" y="65195"/>
                    <a:pt x="8284" y="71459"/>
                  </a:cubicBezTo>
                  <a:cubicBezTo>
                    <a:pt x="12673" y="77717"/>
                    <a:pt x="18560" y="82774"/>
                    <a:pt x="25406" y="86169"/>
                  </a:cubicBezTo>
                  <a:lnTo>
                    <a:pt x="110445" y="12668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BCCE6CAD-C3CE-7B1A-733A-7F868BFCB984}"/>
                </a:ext>
              </a:extLst>
            </p:cNvPr>
            <p:cNvSpPr/>
            <p:nvPr/>
          </p:nvSpPr>
          <p:spPr>
            <a:xfrm>
              <a:off x="3115975" y="-2827282"/>
              <a:ext cx="110972" cy="117043"/>
            </a:xfrm>
            <a:custGeom>
              <a:avLst/>
              <a:gdLst>
                <a:gd name="connsiteX0" fmla="*/ 44 w 110972"/>
                <a:gd name="connsiteY0" fmla="*/ 36290 h 117043"/>
                <a:gd name="connsiteX1" fmla="*/ 7148 w 110972"/>
                <a:gd name="connsiteY1" fmla="*/ 60099 h 117043"/>
                <a:gd name="connsiteX2" fmla="*/ 25990 w 110972"/>
                <a:gd name="connsiteY2" fmla="*/ 76295 h 117043"/>
                <a:gd name="connsiteX3" fmla="*/ 110972 w 110972"/>
                <a:gd name="connsiteY3" fmla="*/ 117043 h 117043"/>
                <a:gd name="connsiteX4" fmla="*/ 17304 w 110972"/>
                <a:gd name="connsiteY4" fmla="*/ 0 h 117043"/>
                <a:gd name="connsiteX5" fmla="*/ 4142 w 110972"/>
                <a:gd name="connsiteY5" fmla="*/ 15990 h 117043"/>
                <a:gd name="connsiteX6" fmla="*/ 44 w 110972"/>
                <a:gd name="connsiteY6" fmla="*/ 36290 h 11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972" h="117043">
                  <a:moveTo>
                    <a:pt x="44" y="36290"/>
                  </a:moveTo>
                  <a:cubicBezTo>
                    <a:pt x="79" y="44743"/>
                    <a:pt x="2548" y="53006"/>
                    <a:pt x="7148" y="60099"/>
                  </a:cubicBezTo>
                  <a:cubicBezTo>
                    <a:pt x="11749" y="67191"/>
                    <a:pt x="18287" y="72815"/>
                    <a:pt x="25990" y="76295"/>
                  </a:cubicBezTo>
                  <a:lnTo>
                    <a:pt x="110972" y="117043"/>
                  </a:lnTo>
                  <a:lnTo>
                    <a:pt x="17304" y="0"/>
                  </a:lnTo>
                  <a:cubicBezTo>
                    <a:pt x="11674" y="4172"/>
                    <a:pt x="7154" y="9664"/>
                    <a:pt x="4142" y="15990"/>
                  </a:cubicBezTo>
                  <a:cubicBezTo>
                    <a:pt x="1136" y="22317"/>
                    <a:pt x="-276" y="29289"/>
                    <a:pt x="44" y="36290"/>
                  </a:cubicBez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0E419460-B2B5-01CA-6512-51A26F95867D}"/>
                </a:ext>
              </a:extLst>
            </p:cNvPr>
            <p:cNvSpPr/>
            <p:nvPr/>
          </p:nvSpPr>
          <p:spPr>
            <a:xfrm>
              <a:off x="3208163" y="-2970559"/>
              <a:ext cx="133576" cy="219800"/>
            </a:xfrm>
            <a:custGeom>
              <a:avLst/>
              <a:gdLst>
                <a:gd name="connsiteX0" fmla="*/ 66619 w 133576"/>
                <a:gd name="connsiteY0" fmla="*/ 219800 h 219800"/>
                <a:gd name="connsiteX1" fmla="*/ 126912 w 133576"/>
                <a:gd name="connsiteY1" fmla="*/ 95613 h 219800"/>
                <a:gd name="connsiteX2" fmla="*/ 133473 w 133576"/>
                <a:gd name="connsiteY2" fmla="*/ 62872 h 219800"/>
                <a:gd name="connsiteX3" fmla="*/ 123312 w 133576"/>
                <a:gd name="connsiteY3" fmla="*/ 31068 h 219800"/>
                <a:gd name="connsiteX4" fmla="*/ 98989 w 133576"/>
                <a:gd name="connsiteY4" fmla="*/ 8191 h 219800"/>
                <a:gd name="connsiteX5" fmla="*/ 66619 w 133576"/>
                <a:gd name="connsiteY5" fmla="*/ 1 h 219800"/>
                <a:gd name="connsiteX6" fmla="*/ 66619 w 133576"/>
                <a:gd name="connsiteY6" fmla="*/ 1 h 219800"/>
                <a:gd name="connsiteX7" fmla="*/ 34398 w 133576"/>
                <a:gd name="connsiteY7" fmla="*/ 8391 h 219800"/>
                <a:gd name="connsiteX8" fmla="*/ 10229 w 133576"/>
                <a:gd name="connsiteY8" fmla="*/ 31285 h 219800"/>
                <a:gd name="connsiteX9" fmla="*/ 108 w 133576"/>
                <a:gd name="connsiteY9" fmla="*/ 63003 h 219800"/>
                <a:gd name="connsiteX10" fmla="*/ 6554 w 133576"/>
                <a:gd name="connsiteY10" fmla="*/ 95670 h 219800"/>
                <a:gd name="connsiteX11" fmla="*/ 66619 w 133576"/>
                <a:gd name="connsiteY11" fmla="*/ 219800 h 2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576" h="219800">
                  <a:moveTo>
                    <a:pt x="66619" y="219800"/>
                  </a:moveTo>
                  <a:lnTo>
                    <a:pt x="126912" y="95613"/>
                  </a:lnTo>
                  <a:cubicBezTo>
                    <a:pt x="131844" y="85434"/>
                    <a:pt x="134102" y="74165"/>
                    <a:pt x="133473" y="62872"/>
                  </a:cubicBezTo>
                  <a:cubicBezTo>
                    <a:pt x="132844" y="51579"/>
                    <a:pt x="129347" y="40635"/>
                    <a:pt x="123312" y="31068"/>
                  </a:cubicBezTo>
                  <a:cubicBezTo>
                    <a:pt x="117282" y="21501"/>
                    <a:pt x="108910" y="13625"/>
                    <a:pt x="98989" y="8191"/>
                  </a:cubicBezTo>
                  <a:cubicBezTo>
                    <a:pt x="89073" y="2756"/>
                    <a:pt x="77929" y="-62"/>
                    <a:pt x="66619" y="1"/>
                  </a:cubicBezTo>
                  <a:lnTo>
                    <a:pt x="66619" y="1"/>
                  </a:lnTo>
                  <a:cubicBezTo>
                    <a:pt x="55343" y="35"/>
                    <a:pt x="44256" y="2916"/>
                    <a:pt x="34398" y="8391"/>
                  </a:cubicBezTo>
                  <a:cubicBezTo>
                    <a:pt x="24539" y="13860"/>
                    <a:pt x="16224" y="21735"/>
                    <a:pt x="10229" y="31285"/>
                  </a:cubicBezTo>
                  <a:cubicBezTo>
                    <a:pt x="4228" y="40835"/>
                    <a:pt x="748" y="51750"/>
                    <a:pt x="108" y="63003"/>
                  </a:cubicBezTo>
                  <a:cubicBezTo>
                    <a:pt x="-532" y="74262"/>
                    <a:pt x="1685" y="85503"/>
                    <a:pt x="6554" y="95670"/>
                  </a:cubicBezTo>
                  <a:lnTo>
                    <a:pt x="66619" y="21980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0F34C521-7E60-2A67-4519-8BA3DEFA3C90}"/>
                </a:ext>
              </a:extLst>
            </p:cNvPr>
            <p:cNvSpPr/>
            <p:nvPr/>
          </p:nvSpPr>
          <p:spPr>
            <a:xfrm>
              <a:off x="3208163" y="-2970559"/>
              <a:ext cx="133576" cy="219800"/>
            </a:xfrm>
            <a:custGeom>
              <a:avLst/>
              <a:gdLst>
                <a:gd name="connsiteX0" fmla="*/ 66619 w 133576"/>
                <a:gd name="connsiteY0" fmla="*/ 219800 h 219800"/>
                <a:gd name="connsiteX1" fmla="*/ 126912 w 133576"/>
                <a:gd name="connsiteY1" fmla="*/ 95613 h 219800"/>
                <a:gd name="connsiteX2" fmla="*/ 133473 w 133576"/>
                <a:gd name="connsiteY2" fmla="*/ 62872 h 219800"/>
                <a:gd name="connsiteX3" fmla="*/ 123312 w 133576"/>
                <a:gd name="connsiteY3" fmla="*/ 31068 h 219800"/>
                <a:gd name="connsiteX4" fmla="*/ 98989 w 133576"/>
                <a:gd name="connsiteY4" fmla="*/ 8191 h 219800"/>
                <a:gd name="connsiteX5" fmla="*/ 66619 w 133576"/>
                <a:gd name="connsiteY5" fmla="*/ 1 h 219800"/>
                <a:gd name="connsiteX6" fmla="*/ 66619 w 133576"/>
                <a:gd name="connsiteY6" fmla="*/ 1 h 219800"/>
                <a:gd name="connsiteX7" fmla="*/ 34398 w 133576"/>
                <a:gd name="connsiteY7" fmla="*/ 8391 h 219800"/>
                <a:gd name="connsiteX8" fmla="*/ 10229 w 133576"/>
                <a:gd name="connsiteY8" fmla="*/ 31285 h 219800"/>
                <a:gd name="connsiteX9" fmla="*/ 108 w 133576"/>
                <a:gd name="connsiteY9" fmla="*/ 63003 h 219800"/>
                <a:gd name="connsiteX10" fmla="*/ 6554 w 133576"/>
                <a:gd name="connsiteY10" fmla="*/ 95670 h 219800"/>
                <a:gd name="connsiteX11" fmla="*/ 66619 w 133576"/>
                <a:gd name="connsiteY11" fmla="*/ 219800 h 2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576" h="219800">
                  <a:moveTo>
                    <a:pt x="66619" y="219800"/>
                  </a:moveTo>
                  <a:lnTo>
                    <a:pt x="126912" y="95613"/>
                  </a:lnTo>
                  <a:cubicBezTo>
                    <a:pt x="131844" y="85434"/>
                    <a:pt x="134102" y="74165"/>
                    <a:pt x="133473" y="62872"/>
                  </a:cubicBezTo>
                  <a:cubicBezTo>
                    <a:pt x="132844" y="51579"/>
                    <a:pt x="129347" y="40635"/>
                    <a:pt x="123312" y="31068"/>
                  </a:cubicBezTo>
                  <a:cubicBezTo>
                    <a:pt x="117282" y="21501"/>
                    <a:pt x="108910" y="13625"/>
                    <a:pt x="98989" y="8191"/>
                  </a:cubicBezTo>
                  <a:cubicBezTo>
                    <a:pt x="89073" y="2756"/>
                    <a:pt x="77929" y="-62"/>
                    <a:pt x="66619" y="1"/>
                  </a:cubicBezTo>
                  <a:lnTo>
                    <a:pt x="66619" y="1"/>
                  </a:lnTo>
                  <a:cubicBezTo>
                    <a:pt x="55343" y="35"/>
                    <a:pt x="44256" y="2916"/>
                    <a:pt x="34398" y="8391"/>
                  </a:cubicBezTo>
                  <a:cubicBezTo>
                    <a:pt x="24539" y="13860"/>
                    <a:pt x="16224" y="21735"/>
                    <a:pt x="10229" y="31285"/>
                  </a:cubicBezTo>
                  <a:cubicBezTo>
                    <a:pt x="4228" y="40835"/>
                    <a:pt x="748" y="51750"/>
                    <a:pt x="108" y="63003"/>
                  </a:cubicBezTo>
                  <a:cubicBezTo>
                    <a:pt x="-532" y="74262"/>
                    <a:pt x="1685" y="85503"/>
                    <a:pt x="6554" y="95670"/>
                  </a:cubicBezTo>
                  <a:lnTo>
                    <a:pt x="66619" y="21980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877DCE68-5BA5-92D9-8452-4E98D8C36DAF}"/>
                </a:ext>
              </a:extLst>
            </p:cNvPr>
            <p:cNvSpPr/>
            <p:nvPr/>
          </p:nvSpPr>
          <p:spPr>
            <a:xfrm>
              <a:off x="3208086" y="-2970157"/>
              <a:ext cx="66695" cy="219398"/>
            </a:xfrm>
            <a:custGeom>
              <a:avLst/>
              <a:gdLst>
                <a:gd name="connsiteX0" fmla="*/ 63667 w 66695"/>
                <a:gd name="connsiteY0" fmla="*/ 0 h 219398"/>
                <a:gd name="connsiteX1" fmla="*/ 66696 w 66695"/>
                <a:gd name="connsiteY1" fmla="*/ 219399 h 219398"/>
                <a:gd name="connsiteX2" fmla="*/ 6631 w 66695"/>
                <a:gd name="connsiteY2" fmla="*/ 95212 h 219398"/>
                <a:gd name="connsiteX3" fmla="*/ 65 w 66695"/>
                <a:gd name="connsiteY3" fmla="*/ 63351 h 219398"/>
                <a:gd name="connsiteX4" fmla="*/ 9432 w 66695"/>
                <a:gd name="connsiteY4" fmla="*/ 32198 h 219398"/>
                <a:gd name="connsiteX5" fmla="*/ 32480 w 66695"/>
                <a:gd name="connsiteY5" fmla="*/ 9241 h 219398"/>
                <a:gd name="connsiteX6" fmla="*/ 63667 w 66695"/>
                <a:gd name="connsiteY6" fmla="*/ 0 h 21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95" h="219398">
                  <a:moveTo>
                    <a:pt x="63667" y="0"/>
                  </a:moveTo>
                  <a:lnTo>
                    <a:pt x="66696" y="219399"/>
                  </a:lnTo>
                  <a:lnTo>
                    <a:pt x="6631" y="95212"/>
                  </a:lnTo>
                  <a:cubicBezTo>
                    <a:pt x="1836" y="85302"/>
                    <a:pt x="-421" y="74352"/>
                    <a:pt x="65" y="63351"/>
                  </a:cubicBezTo>
                  <a:cubicBezTo>
                    <a:pt x="556" y="52349"/>
                    <a:pt x="3774" y="41645"/>
                    <a:pt x="9432" y="32198"/>
                  </a:cubicBezTo>
                  <a:cubicBezTo>
                    <a:pt x="15090" y="22752"/>
                    <a:pt x="23010" y="14865"/>
                    <a:pt x="32480" y="9241"/>
                  </a:cubicBezTo>
                  <a:cubicBezTo>
                    <a:pt x="41950" y="3623"/>
                    <a:pt x="52666" y="446"/>
                    <a:pt x="63667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D965735C-4577-FC15-9622-254E466F09BC}"/>
                </a:ext>
              </a:extLst>
            </p:cNvPr>
            <p:cNvSpPr/>
            <p:nvPr/>
          </p:nvSpPr>
          <p:spPr>
            <a:xfrm>
              <a:off x="3312524" y="-2797047"/>
              <a:ext cx="131313" cy="211680"/>
            </a:xfrm>
            <a:custGeom>
              <a:avLst/>
              <a:gdLst>
                <a:gd name="connsiteX0" fmla="*/ 28952 w 131313"/>
                <a:gd name="connsiteY0" fmla="*/ 211681 h 211680"/>
                <a:gd name="connsiteX1" fmla="*/ 115992 w 131313"/>
                <a:gd name="connsiteY1" fmla="*/ 107839 h 211680"/>
                <a:gd name="connsiteX2" fmla="*/ 130108 w 131313"/>
                <a:gd name="connsiteY2" fmla="*/ 78190 h 211680"/>
                <a:gd name="connsiteX3" fmla="*/ 128119 w 131313"/>
                <a:gd name="connsiteY3" fmla="*/ 45414 h 211680"/>
                <a:gd name="connsiteX4" fmla="*/ 110517 w 131313"/>
                <a:gd name="connsiteY4" fmla="*/ 17691 h 211680"/>
                <a:gd name="connsiteX5" fmla="*/ 81702 w 131313"/>
                <a:gd name="connsiteY5" fmla="*/ 1940 h 211680"/>
                <a:gd name="connsiteX6" fmla="*/ 48926 w 131313"/>
                <a:gd name="connsiteY6" fmla="*/ 2209 h 211680"/>
                <a:gd name="connsiteX7" fmla="*/ 20346 w 131313"/>
                <a:gd name="connsiteY7" fmla="*/ 18245 h 211680"/>
                <a:gd name="connsiteX8" fmla="*/ 3035 w 131313"/>
                <a:gd name="connsiteY8" fmla="*/ 46077 h 211680"/>
                <a:gd name="connsiteX9" fmla="*/ 1292 w 131313"/>
                <a:gd name="connsiteY9" fmla="*/ 78807 h 211680"/>
                <a:gd name="connsiteX10" fmla="*/ 28952 w 131313"/>
                <a:gd name="connsiteY10" fmla="*/ 211681 h 21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313" h="211680">
                  <a:moveTo>
                    <a:pt x="28952" y="211681"/>
                  </a:moveTo>
                  <a:lnTo>
                    <a:pt x="115992" y="107839"/>
                  </a:lnTo>
                  <a:cubicBezTo>
                    <a:pt x="123130" y="99312"/>
                    <a:pt x="127988" y="89106"/>
                    <a:pt x="130108" y="78190"/>
                  </a:cubicBezTo>
                  <a:cubicBezTo>
                    <a:pt x="132228" y="67274"/>
                    <a:pt x="131543" y="55993"/>
                    <a:pt x="128119" y="45414"/>
                  </a:cubicBezTo>
                  <a:cubicBezTo>
                    <a:pt x="124690" y="34830"/>
                    <a:pt x="118638" y="25292"/>
                    <a:pt x="110517" y="17691"/>
                  </a:cubicBezTo>
                  <a:cubicBezTo>
                    <a:pt x="102402" y="10084"/>
                    <a:pt x="92486" y="4666"/>
                    <a:pt x="81702" y="1940"/>
                  </a:cubicBezTo>
                  <a:cubicBezTo>
                    <a:pt x="70929" y="-734"/>
                    <a:pt x="59653" y="-643"/>
                    <a:pt x="48926" y="2209"/>
                  </a:cubicBezTo>
                  <a:cubicBezTo>
                    <a:pt x="38199" y="5061"/>
                    <a:pt x="28370" y="10576"/>
                    <a:pt x="20346" y="18245"/>
                  </a:cubicBezTo>
                  <a:cubicBezTo>
                    <a:pt x="12322" y="25915"/>
                    <a:pt x="6367" y="35493"/>
                    <a:pt x="3035" y="46077"/>
                  </a:cubicBezTo>
                  <a:cubicBezTo>
                    <a:pt x="-297" y="56667"/>
                    <a:pt x="-897" y="67926"/>
                    <a:pt x="1292" y="78807"/>
                  </a:cubicBezTo>
                  <a:lnTo>
                    <a:pt x="28952" y="211681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D76F0FA7-98C0-B792-0EFC-31AE03BCC17A}"/>
                </a:ext>
              </a:extLst>
            </p:cNvPr>
            <p:cNvSpPr/>
            <p:nvPr/>
          </p:nvSpPr>
          <p:spPr>
            <a:xfrm>
              <a:off x="3312700" y="-2796990"/>
              <a:ext cx="81697" cy="211109"/>
            </a:xfrm>
            <a:custGeom>
              <a:avLst/>
              <a:gdLst>
                <a:gd name="connsiteX0" fmla="*/ 1287 w 81697"/>
                <a:gd name="connsiteY0" fmla="*/ 78807 h 211109"/>
                <a:gd name="connsiteX1" fmla="*/ 3036 w 81697"/>
                <a:gd name="connsiteY1" fmla="*/ 46077 h 211109"/>
                <a:gd name="connsiteX2" fmla="*/ 20341 w 81697"/>
                <a:gd name="connsiteY2" fmla="*/ 18245 h 211109"/>
                <a:gd name="connsiteX3" fmla="*/ 48928 w 81697"/>
                <a:gd name="connsiteY3" fmla="*/ 2209 h 211109"/>
                <a:gd name="connsiteX4" fmla="*/ 81698 w 81697"/>
                <a:gd name="connsiteY4" fmla="*/ 1940 h 211109"/>
                <a:gd name="connsiteX5" fmla="*/ 28091 w 81697"/>
                <a:gd name="connsiteY5" fmla="*/ 211109 h 211109"/>
                <a:gd name="connsiteX6" fmla="*/ 1287 w 81697"/>
                <a:gd name="connsiteY6" fmla="*/ 78807 h 211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697" h="211109">
                  <a:moveTo>
                    <a:pt x="1287" y="78807"/>
                  </a:moveTo>
                  <a:cubicBezTo>
                    <a:pt x="-896" y="67926"/>
                    <a:pt x="-296" y="56667"/>
                    <a:pt x="3036" y="46077"/>
                  </a:cubicBezTo>
                  <a:cubicBezTo>
                    <a:pt x="6362" y="35493"/>
                    <a:pt x="12317" y="25915"/>
                    <a:pt x="20341" y="18245"/>
                  </a:cubicBezTo>
                  <a:cubicBezTo>
                    <a:pt x="28365" y="10576"/>
                    <a:pt x="38201" y="5061"/>
                    <a:pt x="48928" y="2209"/>
                  </a:cubicBezTo>
                  <a:cubicBezTo>
                    <a:pt x="59655" y="-643"/>
                    <a:pt x="70925" y="-734"/>
                    <a:pt x="81698" y="1940"/>
                  </a:cubicBezTo>
                  <a:lnTo>
                    <a:pt x="28091" y="211109"/>
                  </a:lnTo>
                  <a:lnTo>
                    <a:pt x="1287" y="78807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952C53A-6C29-B6B4-E3B7-DC7DEE6D88B8}"/>
                </a:ext>
              </a:extLst>
            </p:cNvPr>
            <p:cNvSpPr/>
            <p:nvPr/>
          </p:nvSpPr>
          <p:spPr>
            <a:xfrm>
              <a:off x="3353706" y="-2593581"/>
              <a:ext cx="139509" cy="131944"/>
            </a:xfrm>
            <a:custGeom>
              <a:avLst/>
              <a:gdLst>
                <a:gd name="connsiteX0" fmla="*/ 0 w 139509"/>
                <a:gd name="connsiteY0" fmla="*/ 131944 h 131944"/>
                <a:gd name="connsiteX1" fmla="*/ 39719 w 139509"/>
                <a:gd name="connsiteY1" fmla="*/ 32675 h 131944"/>
                <a:gd name="connsiteX2" fmla="*/ 54892 w 139509"/>
                <a:gd name="connsiteY2" fmla="*/ 11746 h 131944"/>
                <a:gd name="connsiteX3" fmla="*/ 78330 w 139509"/>
                <a:gd name="connsiteY3" fmla="*/ 842 h 131944"/>
                <a:gd name="connsiteX4" fmla="*/ 104116 w 139509"/>
                <a:gd name="connsiteY4" fmla="*/ 2717 h 131944"/>
                <a:gd name="connsiteX5" fmla="*/ 125730 w 139509"/>
                <a:gd name="connsiteY5" fmla="*/ 16901 h 131944"/>
                <a:gd name="connsiteX6" fmla="*/ 125730 w 139509"/>
                <a:gd name="connsiteY6" fmla="*/ 16901 h 131944"/>
                <a:gd name="connsiteX7" fmla="*/ 138040 w 139509"/>
                <a:gd name="connsiteY7" fmla="*/ 39744 h 131944"/>
                <a:gd name="connsiteX8" fmla="*/ 137640 w 139509"/>
                <a:gd name="connsiteY8" fmla="*/ 65690 h 131944"/>
                <a:gd name="connsiteX9" fmla="*/ 124616 w 139509"/>
                <a:gd name="connsiteY9" fmla="*/ 88133 h 131944"/>
                <a:gd name="connsiteX10" fmla="*/ 102298 w 139509"/>
                <a:gd name="connsiteY10" fmla="*/ 101369 h 131944"/>
                <a:gd name="connsiteX11" fmla="*/ 0 w 139509"/>
                <a:gd name="connsiteY11" fmla="*/ 131944 h 1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509" h="131944">
                  <a:moveTo>
                    <a:pt x="0" y="131944"/>
                  </a:moveTo>
                  <a:lnTo>
                    <a:pt x="39719" y="32675"/>
                  </a:lnTo>
                  <a:cubicBezTo>
                    <a:pt x="42914" y="24519"/>
                    <a:pt x="48137" y="17318"/>
                    <a:pt x="54892" y="11746"/>
                  </a:cubicBezTo>
                  <a:cubicBezTo>
                    <a:pt x="61648" y="6174"/>
                    <a:pt x="69717" y="2419"/>
                    <a:pt x="78330" y="842"/>
                  </a:cubicBezTo>
                  <a:cubicBezTo>
                    <a:pt x="86948" y="-735"/>
                    <a:pt x="95823" y="-89"/>
                    <a:pt x="104116" y="2717"/>
                  </a:cubicBezTo>
                  <a:cubicBezTo>
                    <a:pt x="112408" y="5528"/>
                    <a:pt x="119849" y="10409"/>
                    <a:pt x="125730" y="16901"/>
                  </a:cubicBezTo>
                  <a:lnTo>
                    <a:pt x="125730" y="16901"/>
                  </a:lnTo>
                  <a:cubicBezTo>
                    <a:pt x="131719" y="23337"/>
                    <a:pt x="135960" y="31200"/>
                    <a:pt x="138040" y="39744"/>
                  </a:cubicBezTo>
                  <a:cubicBezTo>
                    <a:pt x="140126" y="48282"/>
                    <a:pt x="139989" y="57215"/>
                    <a:pt x="137640" y="65690"/>
                  </a:cubicBezTo>
                  <a:cubicBezTo>
                    <a:pt x="135285" y="74160"/>
                    <a:pt x="130805" y="81887"/>
                    <a:pt x="124616" y="88133"/>
                  </a:cubicBezTo>
                  <a:cubicBezTo>
                    <a:pt x="118432" y="94380"/>
                    <a:pt x="110745" y="98940"/>
                    <a:pt x="102298" y="101369"/>
                  </a:cubicBezTo>
                  <a:lnTo>
                    <a:pt x="0" y="13194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A4E39D45-D2A7-72C2-2681-188F375B5016}"/>
                </a:ext>
              </a:extLst>
            </p:cNvPr>
            <p:cNvSpPr/>
            <p:nvPr/>
          </p:nvSpPr>
          <p:spPr>
            <a:xfrm>
              <a:off x="3353706" y="-2593581"/>
              <a:ext cx="139509" cy="131944"/>
            </a:xfrm>
            <a:custGeom>
              <a:avLst/>
              <a:gdLst>
                <a:gd name="connsiteX0" fmla="*/ 0 w 139509"/>
                <a:gd name="connsiteY0" fmla="*/ 131944 h 131944"/>
                <a:gd name="connsiteX1" fmla="*/ 39719 w 139509"/>
                <a:gd name="connsiteY1" fmla="*/ 32675 h 131944"/>
                <a:gd name="connsiteX2" fmla="*/ 54892 w 139509"/>
                <a:gd name="connsiteY2" fmla="*/ 11746 h 131944"/>
                <a:gd name="connsiteX3" fmla="*/ 78330 w 139509"/>
                <a:gd name="connsiteY3" fmla="*/ 842 h 131944"/>
                <a:gd name="connsiteX4" fmla="*/ 104116 w 139509"/>
                <a:gd name="connsiteY4" fmla="*/ 2717 h 131944"/>
                <a:gd name="connsiteX5" fmla="*/ 125730 w 139509"/>
                <a:gd name="connsiteY5" fmla="*/ 16901 h 131944"/>
                <a:gd name="connsiteX6" fmla="*/ 125730 w 139509"/>
                <a:gd name="connsiteY6" fmla="*/ 16901 h 131944"/>
                <a:gd name="connsiteX7" fmla="*/ 138040 w 139509"/>
                <a:gd name="connsiteY7" fmla="*/ 39744 h 131944"/>
                <a:gd name="connsiteX8" fmla="*/ 137640 w 139509"/>
                <a:gd name="connsiteY8" fmla="*/ 65690 h 131944"/>
                <a:gd name="connsiteX9" fmla="*/ 124616 w 139509"/>
                <a:gd name="connsiteY9" fmla="*/ 88133 h 131944"/>
                <a:gd name="connsiteX10" fmla="*/ 102298 w 139509"/>
                <a:gd name="connsiteY10" fmla="*/ 101369 h 131944"/>
                <a:gd name="connsiteX11" fmla="*/ 0 w 139509"/>
                <a:gd name="connsiteY11" fmla="*/ 131944 h 1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509" h="131944">
                  <a:moveTo>
                    <a:pt x="0" y="131944"/>
                  </a:moveTo>
                  <a:lnTo>
                    <a:pt x="39719" y="32675"/>
                  </a:lnTo>
                  <a:cubicBezTo>
                    <a:pt x="42914" y="24519"/>
                    <a:pt x="48137" y="17318"/>
                    <a:pt x="54892" y="11746"/>
                  </a:cubicBezTo>
                  <a:cubicBezTo>
                    <a:pt x="61648" y="6174"/>
                    <a:pt x="69717" y="2419"/>
                    <a:pt x="78330" y="842"/>
                  </a:cubicBezTo>
                  <a:cubicBezTo>
                    <a:pt x="86948" y="-735"/>
                    <a:pt x="95823" y="-89"/>
                    <a:pt x="104116" y="2717"/>
                  </a:cubicBezTo>
                  <a:cubicBezTo>
                    <a:pt x="112408" y="5528"/>
                    <a:pt x="119849" y="10409"/>
                    <a:pt x="125730" y="16901"/>
                  </a:cubicBezTo>
                  <a:lnTo>
                    <a:pt x="125730" y="16901"/>
                  </a:lnTo>
                  <a:cubicBezTo>
                    <a:pt x="131719" y="23337"/>
                    <a:pt x="135960" y="31200"/>
                    <a:pt x="138040" y="39744"/>
                  </a:cubicBezTo>
                  <a:cubicBezTo>
                    <a:pt x="140126" y="48282"/>
                    <a:pt x="139989" y="57215"/>
                    <a:pt x="137640" y="65690"/>
                  </a:cubicBezTo>
                  <a:cubicBezTo>
                    <a:pt x="135285" y="74160"/>
                    <a:pt x="130805" y="81887"/>
                    <a:pt x="124616" y="88133"/>
                  </a:cubicBezTo>
                  <a:cubicBezTo>
                    <a:pt x="118432" y="94380"/>
                    <a:pt x="110745" y="98940"/>
                    <a:pt x="102298" y="101369"/>
                  </a:cubicBezTo>
                  <a:lnTo>
                    <a:pt x="0" y="13194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40587240-B674-9818-1B8B-3CE1F2A45475}"/>
                </a:ext>
              </a:extLst>
            </p:cNvPr>
            <p:cNvSpPr/>
            <p:nvPr/>
          </p:nvSpPr>
          <p:spPr>
            <a:xfrm>
              <a:off x="3353706" y="-2593522"/>
              <a:ext cx="124244" cy="131599"/>
            </a:xfrm>
            <a:custGeom>
              <a:avLst/>
              <a:gdLst>
                <a:gd name="connsiteX0" fmla="*/ 124244 w 124244"/>
                <a:gd name="connsiteY0" fmla="*/ 14785 h 131599"/>
                <a:gd name="connsiteX1" fmla="*/ 0 w 124244"/>
                <a:gd name="connsiteY1" fmla="*/ 131600 h 131599"/>
                <a:gd name="connsiteX2" fmla="*/ 39719 w 124244"/>
                <a:gd name="connsiteY2" fmla="*/ 32330 h 131599"/>
                <a:gd name="connsiteX3" fmla="*/ 54624 w 124244"/>
                <a:gd name="connsiteY3" fmla="*/ 12019 h 131599"/>
                <a:gd name="connsiteX4" fmla="*/ 77318 w 124244"/>
                <a:gd name="connsiteY4" fmla="*/ 1086 h 131599"/>
                <a:gd name="connsiteX5" fmla="*/ 102487 w 124244"/>
                <a:gd name="connsiteY5" fmla="*/ 2086 h 131599"/>
                <a:gd name="connsiteX6" fmla="*/ 124244 w 124244"/>
                <a:gd name="connsiteY6" fmla="*/ 14785 h 131599"/>
                <a:gd name="connsiteX7" fmla="*/ 124244 w 124244"/>
                <a:gd name="connsiteY7" fmla="*/ 14785 h 13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244" h="131599">
                  <a:moveTo>
                    <a:pt x="124244" y="14785"/>
                  </a:moveTo>
                  <a:lnTo>
                    <a:pt x="0" y="131600"/>
                  </a:lnTo>
                  <a:lnTo>
                    <a:pt x="39719" y="32330"/>
                  </a:lnTo>
                  <a:cubicBezTo>
                    <a:pt x="42948" y="24443"/>
                    <a:pt x="48069" y="17471"/>
                    <a:pt x="54624" y="12019"/>
                  </a:cubicBezTo>
                  <a:cubicBezTo>
                    <a:pt x="61179" y="6573"/>
                    <a:pt x="68969" y="2818"/>
                    <a:pt x="77318" y="1086"/>
                  </a:cubicBezTo>
                  <a:cubicBezTo>
                    <a:pt x="85662" y="-646"/>
                    <a:pt x="94303" y="-303"/>
                    <a:pt x="102487" y="2086"/>
                  </a:cubicBezTo>
                  <a:cubicBezTo>
                    <a:pt x="110671" y="4475"/>
                    <a:pt x="118140" y="8836"/>
                    <a:pt x="124244" y="14785"/>
                  </a:cubicBezTo>
                  <a:lnTo>
                    <a:pt x="124244" y="14785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7DFF5EDB-1414-502B-F7D5-F42695F0888E}"/>
                </a:ext>
              </a:extLst>
            </p:cNvPr>
            <p:cNvSpPr/>
            <p:nvPr/>
          </p:nvSpPr>
          <p:spPr>
            <a:xfrm>
              <a:off x="3138858" y="-2687295"/>
              <a:ext cx="148668" cy="138618"/>
            </a:xfrm>
            <a:custGeom>
              <a:avLst/>
              <a:gdLst>
                <a:gd name="connsiteX0" fmla="*/ 148668 w 148668"/>
                <a:gd name="connsiteY0" fmla="*/ 138618 h 138618"/>
                <a:gd name="connsiteX1" fmla="*/ 105406 w 148668"/>
                <a:gd name="connsiteY1" fmla="*/ 33748 h 138618"/>
                <a:gd name="connsiteX2" fmla="*/ 88930 w 148668"/>
                <a:gd name="connsiteY2" fmla="*/ 11974 h 138618"/>
                <a:gd name="connsiteX3" fmla="*/ 64012 w 148668"/>
                <a:gd name="connsiteY3" fmla="*/ 801 h 138618"/>
                <a:gd name="connsiteX4" fmla="*/ 36792 w 148668"/>
                <a:gd name="connsiteY4" fmla="*/ 2979 h 138618"/>
                <a:gd name="connsiteX5" fmla="*/ 13966 w 148668"/>
                <a:gd name="connsiteY5" fmla="*/ 17975 h 138618"/>
                <a:gd name="connsiteX6" fmla="*/ 1364 w 148668"/>
                <a:gd name="connsiteY6" fmla="*/ 42326 h 138618"/>
                <a:gd name="connsiteX7" fmla="*/ 2182 w 148668"/>
                <a:gd name="connsiteY7" fmla="*/ 69736 h 138618"/>
                <a:gd name="connsiteX8" fmla="*/ 16206 w 148668"/>
                <a:gd name="connsiteY8" fmla="*/ 93293 h 138618"/>
                <a:gd name="connsiteX9" fmla="*/ 39912 w 148668"/>
                <a:gd name="connsiteY9" fmla="*/ 107071 h 138618"/>
                <a:gd name="connsiteX10" fmla="*/ 148668 w 148668"/>
                <a:gd name="connsiteY10" fmla="*/ 138618 h 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668" h="138618">
                  <a:moveTo>
                    <a:pt x="148668" y="138618"/>
                  </a:moveTo>
                  <a:lnTo>
                    <a:pt x="105406" y="33748"/>
                  </a:lnTo>
                  <a:cubicBezTo>
                    <a:pt x="101828" y="25221"/>
                    <a:pt x="96165" y="17735"/>
                    <a:pt x="88930" y="11974"/>
                  </a:cubicBezTo>
                  <a:cubicBezTo>
                    <a:pt x="81694" y="6213"/>
                    <a:pt x="73122" y="2373"/>
                    <a:pt x="64012" y="801"/>
                  </a:cubicBezTo>
                  <a:cubicBezTo>
                    <a:pt x="54897" y="-771"/>
                    <a:pt x="45536" y="-22"/>
                    <a:pt x="36792" y="2979"/>
                  </a:cubicBezTo>
                  <a:cubicBezTo>
                    <a:pt x="28042" y="5979"/>
                    <a:pt x="20195" y="11139"/>
                    <a:pt x="13966" y="17975"/>
                  </a:cubicBezTo>
                  <a:cubicBezTo>
                    <a:pt x="7765" y="24890"/>
                    <a:pt x="3427" y="33268"/>
                    <a:pt x="1364" y="42326"/>
                  </a:cubicBezTo>
                  <a:cubicBezTo>
                    <a:pt x="-699" y="51385"/>
                    <a:pt x="-419" y="60814"/>
                    <a:pt x="2182" y="69736"/>
                  </a:cubicBezTo>
                  <a:cubicBezTo>
                    <a:pt x="4776" y="78651"/>
                    <a:pt x="9605" y="86760"/>
                    <a:pt x="16206" y="93293"/>
                  </a:cubicBezTo>
                  <a:cubicBezTo>
                    <a:pt x="22807" y="99825"/>
                    <a:pt x="30968" y="104568"/>
                    <a:pt x="39912" y="107071"/>
                  </a:cubicBezTo>
                  <a:lnTo>
                    <a:pt x="148668" y="13861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59E02AC3-2A9C-4F68-7C88-39077A2EEA39}"/>
                </a:ext>
              </a:extLst>
            </p:cNvPr>
            <p:cNvSpPr/>
            <p:nvPr/>
          </p:nvSpPr>
          <p:spPr>
            <a:xfrm>
              <a:off x="3138858" y="-2687295"/>
              <a:ext cx="148668" cy="138618"/>
            </a:xfrm>
            <a:custGeom>
              <a:avLst/>
              <a:gdLst>
                <a:gd name="connsiteX0" fmla="*/ 148668 w 148668"/>
                <a:gd name="connsiteY0" fmla="*/ 138618 h 138618"/>
                <a:gd name="connsiteX1" fmla="*/ 105406 w 148668"/>
                <a:gd name="connsiteY1" fmla="*/ 33748 h 138618"/>
                <a:gd name="connsiteX2" fmla="*/ 88930 w 148668"/>
                <a:gd name="connsiteY2" fmla="*/ 11974 h 138618"/>
                <a:gd name="connsiteX3" fmla="*/ 64012 w 148668"/>
                <a:gd name="connsiteY3" fmla="*/ 801 h 138618"/>
                <a:gd name="connsiteX4" fmla="*/ 36792 w 148668"/>
                <a:gd name="connsiteY4" fmla="*/ 2979 h 138618"/>
                <a:gd name="connsiteX5" fmla="*/ 13966 w 148668"/>
                <a:gd name="connsiteY5" fmla="*/ 17975 h 138618"/>
                <a:gd name="connsiteX6" fmla="*/ 1364 w 148668"/>
                <a:gd name="connsiteY6" fmla="*/ 42326 h 138618"/>
                <a:gd name="connsiteX7" fmla="*/ 2182 w 148668"/>
                <a:gd name="connsiteY7" fmla="*/ 69736 h 138618"/>
                <a:gd name="connsiteX8" fmla="*/ 16206 w 148668"/>
                <a:gd name="connsiteY8" fmla="*/ 93293 h 138618"/>
                <a:gd name="connsiteX9" fmla="*/ 39912 w 148668"/>
                <a:gd name="connsiteY9" fmla="*/ 107071 h 138618"/>
                <a:gd name="connsiteX10" fmla="*/ 148668 w 148668"/>
                <a:gd name="connsiteY10" fmla="*/ 138618 h 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668" h="138618">
                  <a:moveTo>
                    <a:pt x="148668" y="138618"/>
                  </a:moveTo>
                  <a:lnTo>
                    <a:pt x="105406" y="33748"/>
                  </a:lnTo>
                  <a:cubicBezTo>
                    <a:pt x="101828" y="25221"/>
                    <a:pt x="96165" y="17735"/>
                    <a:pt x="88930" y="11974"/>
                  </a:cubicBezTo>
                  <a:cubicBezTo>
                    <a:pt x="81694" y="6213"/>
                    <a:pt x="73122" y="2373"/>
                    <a:pt x="64012" y="801"/>
                  </a:cubicBezTo>
                  <a:cubicBezTo>
                    <a:pt x="54897" y="-771"/>
                    <a:pt x="45536" y="-22"/>
                    <a:pt x="36792" y="2979"/>
                  </a:cubicBezTo>
                  <a:cubicBezTo>
                    <a:pt x="28042" y="5979"/>
                    <a:pt x="20195" y="11139"/>
                    <a:pt x="13966" y="17975"/>
                  </a:cubicBezTo>
                  <a:cubicBezTo>
                    <a:pt x="7765" y="24890"/>
                    <a:pt x="3427" y="33268"/>
                    <a:pt x="1364" y="42326"/>
                  </a:cubicBezTo>
                  <a:cubicBezTo>
                    <a:pt x="-699" y="51385"/>
                    <a:pt x="-419" y="60814"/>
                    <a:pt x="2182" y="69736"/>
                  </a:cubicBezTo>
                  <a:cubicBezTo>
                    <a:pt x="4776" y="78651"/>
                    <a:pt x="9605" y="86760"/>
                    <a:pt x="16206" y="93293"/>
                  </a:cubicBezTo>
                  <a:cubicBezTo>
                    <a:pt x="22807" y="99825"/>
                    <a:pt x="30968" y="104568"/>
                    <a:pt x="39912" y="107071"/>
                  </a:cubicBezTo>
                  <a:lnTo>
                    <a:pt x="148668" y="13861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EF942CF1-D862-60E7-A4EC-9EDC4B4BD5C7}"/>
                </a:ext>
              </a:extLst>
            </p:cNvPr>
            <p:cNvSpPr/>
            <p:nvPr/>
          </p:nvSpPr>
          <p:spPr>
            <a:xfrm>
              <a:off x="3076300" y="-2534960"/>
              <a:ext cx="207683" cy="115042"/>
            </a:xfrm>
            <a:custGeom>
              <a:avLst/>
              <a:gdLst>
                <a:gd name="connsiteX0" fmla="*/ 206140 w 207683"/>
                <a:gd name="connsiteY0" fmla="*/ 115043 h 115042"/>
                <a:gd name="connsiteX1" fmla="*/ 207683 w 207683"/>
                <a:gd name="connsiteY1" fmla="*/ 112986 h 115042"/>
                <a:gd name="connsiteX2" fmla="*/ 1029 w 207683"/>
                <a:gd name="connsiteY2" fmla="*/ 0 h 115042"/>
                <a:gd name="connsiteX3" fmla="*/ 0 w 207683"/>
                <a:gd name="connsiteY3" fmla="*/ 2058 h 115042"/>
                <a:gd name="connsiteX4" fmla="*/ 206140 w 207683"/>
                <a:gd name="connsiteY4" fmla="*/ 115043 h 1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683" h="115042">
                  <a:moveTo>
                    <a:pt x="206140" y="115043"/>
                  </a:moveTo>
                  <a:lnTo>
                    <a:pt x="207683" y="112986"/>
                  </a:lnTo>
                  <a:lnTo>
                    <a:pt x="1029" y="0"/>
                  </a:lnTo>
                  <a:lnTo>
                    <a:pt x="0" y="2058"/>
                  </a:lnTo>
                  <a:lnTo>
                    <a:pt x="206140" y="115043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03458D51-E2C5-69AE-73AE-2511842AA23C}"/>
                </a:ext>
              </a:extLst>
            </p:cNvPr>
            <p:cNvSpPr/>
            <p:nvPr/>
          </p:nvSpPr>
          <p:spPr>
            <a:xfrm>
              <a:off x="3064063" y="-2567172"/>
              <a:ext cx="185287" cy="127423"/>
            </a:xfrm>
            <a:custGeom>
              <a:avLst/>
              <a:gdLst>
                <a:gd name="connsiteX0" fmla="*/ 185288 w 185287"/>
                <a:gd name="connsiteY0" fmla="*/ 127424 h 127423"/>
                <a:gd name="connsiteX1" fmla="*/ 110478 w 185287"/>
                <a:gd name="connsiteY1" fmla="*/ 25240 h 127423"/>
                <a:gd name="connsiteX2" fmla="*/ 86904 w 185287"/>
                <a:gd name="connsiteY2" fmla="*/ 5752 h 127423"/>
                <a:gd name="connsiteX3" fmla="*/ 56832 w 185287"/>
                <a:gd name="connsiteY3" fmla="*/ 145 h 127423"/>
                <a:gd name="connsiteX4" fmla="*/ 27822 w 185287"/>
                <a:gd name="connsiteY4" fmla="*/ 9838 h 127423"/>
                <a:gd name="connsiteX5" fmla="*/ 7151 w 185287"/>
                <a:gd name="connsiteY5" fmla="*/ 32383 h 127423"/>
                <a:gd name="connsiteX6" fmla="*/ 7 w 185287"/>
                <a:gd name="connsiteY6" fmla="*/ 62096 h 127423"/>
                <a:gd name="connsiteX7" fmla="*/ 8077 w 185287"/>
                <a:gd name="connsiteY7" fmla="*/ 91574 h 127423"/>
                <a:gd name="connsiteX8" fmla="*/ 29365 w 185287"/>
                <a:gd name="connsiteY8" fmla="*/ 113502 h 127423"/>
                <a:gd name="connsiteX9" fmla="*/ 58586 w 185287"/>
                <a:gd name="connsiteY9" fmla="*/ 122452 h 127423"/>
                <a:gd name="connsiteX10" fmla="*/ 185288 w 185287"/>
                <a:gd name="connsiteY10" fmla="*/ 127424 h 12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287" h="127423">
                  <a:moveTo>
                    <a:pt x="185288" y="127424"/>
                  </a:moveTo>
                  <a:lnTo>
                    <a:pt x="110478" y="25240"/>
                  </a:lnTo>
                  <a:cubicBezTo>
                    <a:pt x="104403" y="16850"/>
                    <a:pt x="96288" y="10140"/>
                    <a:pt x="86904" y="5752"/>
                  </a:cubicBezTo>
                  <a:cubicBezTo>
                    <a:pt x="77520" y="1362"/>
                    <a:pt x="67170" y="-569"/>
                    <a:pt x="56832" y="145"/>
                  </a:cubicBezTo>
                  <a:cubicBezTo>
                    <a:pt x="46493" y="859"/>
                    <a:pt x="36509" y="4197"/>
                    <a:pt x="27822" y="9838"/>
                  </a:cubicBezTo>
                  <a:cubicBezTo>
                    <a:pt x="19130" y="15473"/>
                    <a:pt x="12015" y="23234"/>
                    <a:pt x="7151" y="32383"/>
                  </a:cubicBezTo>
                  <a:cubicBezTo>
                    <a:pt x="2305" y="41527"/>
                    <a:pt x="-153" y="51751"/>
                    <a:pt x="7" y="62096"/>
                  </a:cubicBezTo>
                  <a:cubicBezTo>
                    <a:pt x="167" y="72446"/>
                    <a:pt x="2945" y="82584"/>
                    <a:pt x="8077" y="91574"/>
                  </a:cubicBezTo>
                  <a:cubicBezTo>
                    <a:pt x="13209" y="100563"/>
                    <a:pt x="20536" y="108107"/>
                    <a:pt x="29365" y="113502"/>
                  </a:cubicBezTo>
                  <a:cubicBezTo>
                    <a:pt x="38195" y="118903"/>
                    <a:pt x="48248" y="121983"/>
                    <a:pt x="58586" y="122452"/>
                  </a:cubicBezTo>
                  <a:lnTo>
                    <a:pt x="185288" y="12742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D6BCBF54-AB77-BAC8-B93E-6D6E54E488BC}"/>
                </a:ext>
              </a:extLst>
            </p:cNvPr>
            <p:cNvSpPr/>
            <p:nvPr/>
          </p:nvSpPr>
          <p:spPr>
            <a:xfrm>
              <a:off x="3064063" y="-2567172"/>
              <a:ext cx="185287" cy="127423"/>
            </a:xfrm>
            <a:custGeom>
              <a:avLst/>
              <a:gdLst>
                <a:gd name="connsiteX0" fmla="*/ 185288 w 185287"/>
                <a:gd name="connsiteY0" fmla="*/ 127424 h 127423"/>
                <a:gd name="connsiteX1" fmla="*/ 110478 w 185287"/>
                <a:gd name="connsiteY1" fmla="*/ 25240 h 127423"/>
                <a:gd name="connsiteX2" fmla="*/ 86904 w 185287"/>
                <a:gd name="connsiteY2" fmla="*/ 5752 h 127423"/>
                <a:gd name="connsiteX3" fmla="*/ 56832 w 185287"/>
                <a:gd name="connsiteY3" fmla="*/ 145 h 127423"/>
                <a:gd name="connsiteX4" fmla="*/ 27822 w 185287"/>
                <a:gd name="connsiteY4" fmla="*/ 9838 h 127423"/>
                <a:gd name="connsiteX5" fmla="*/ 7151 w 185287"/>
                <a:gd name="connsiteY5" fmla="*/ 32383 h 127423"/>
                <a:gd name="connsiteX6" fmla="*/ 7 w 185287"/>
                <a:gd name="connsiteY6" fmla="*/ 62096 h 127423"/>
                <a:gd name="connsiteX7" fmla="*/ 8077 w 185287"/>
                <a:gd name="connsiteY7" fmla="*/ 91574 h 127423"/>
                <a:gd name="connsiteX8" fmla="*/ 29365 w 185287"/>
                <a:gd name="connsiteY8" fmla="*/ 113502 h 127423"/>
                <a:gd name="connsiteX9" fmla="*/ 58586 w 185287"/>
                <a:gd name="connsiteY9" fmla="*/ 122452 h 127423"/>
                <a:gd name="connsiteX10" fmla="*/ 185288 w 185287"/>
                <a:gd name="connsiteY10" fmla="*/ 127424 h 12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287" h="127423">
                  <a:moveTo>
                    <a:pt x="185288" y="127424"/>
                  </a:moveTo>
                  <a:lnTo>
                    <a:pt x="110478" y="25240"/>
                  </a:lnTo>
                  <a:cubicBezTo>
                    <a:pt x="104403" y="16850"/>
                    <a:pt x="96288" y="10140"/>
                    <a:pt x="86904" y="5752"/>
                  </a:cubicBezTo>
                  <a:cubicBezTo>
                    <a:pt x="77520" y="1362"/>
                    <a:pt x="67170" y="-569"/>
                    <a:pt x="56832" y="145"/>
                  </a:cubicBezTo>
                  <a:cubicBezTo>
                    <a:pt x="46493" y="859"/>
                    <a:pt x="36509" y="4197"/>
                    <a:pt x="27822" y="9838"/>
                  </a:cubicBezTo>
                  <a:cubicBezTo>
                    <a:pt x="19130" y="15473"/>
                    <a:pt x="12015" y="23234"/>
                    <a:pt x="7151" y="32383"/>
                  </a:cubicBezTo>
                  <a:cubicBezTo>
                    <a:pt x="2305" y="41527"/>
                    <a:pt x="-153" y="51751"/>
                    <a:pt x="7" y="62096"/>
                  </a:cubicBezTo>
                  <a:cubicBezTo>
                    <a:pt x="167" y="72446"/>
                    <a:pt x="2945" y="82584"/>
                    <a:pt x="8077" y="91574"/>
                  </a:cubicBezTo>
                  <a:cubicBezTo>
                    <a:pt x="13209" y="100563"/>
                    <a:pt x="20536" y="108107"/>
                    <a:pt x="29365" y="113502"/>
                  </a:cubicBezTo>
                  <a:cubicBezTo>
                    <a:pt x="38195" y="118903"/>
                    <a:pt x="48248" y="121983"/>
                    <a:pt x="58586" y="122452"/>
                  </a:cubicBezTo>
                  <a:lnTo>
                    <a:pt x="185288" y="12742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D3C87347-C4AC-6633-D9BF-FB035A26B9A5}"/>
                </a:ext>
              </a:extLst>
            </p:cNvPr>
            <p:cNvSpPr/>
            <p:nvPr/>
          </p:nvSpPr>
          <p:spPr>
            <a:xfrm>
              <a:off x="3063889" y="-2534960"/>
              <a:ext cx="185461" cy="95154"/>
            </a:xfrm>
            <a:custGeom>
              <a:avLst/>
              <a:gdLst>
                <a:gd name="connsiteX0" fmla="*/ 5268 w 185461"/>
                <a:gd name="connsiteY0" fmla="*/ 53950 h 95154"/>
                <a:gd name="connsiteX1" fmla="*/ 26848 w 185461"/>
                <a:gd name="connsiteY1" fmla="*/ 79610 h 95154"/>
                <a:gd name="connsiteX2" fmla="*/ 58703 w 185461"/>
                <a:gd name="connsiteY2" fmla="*/ 90068 h 95154"/>
                <a:gd name="connsiteX3" fmla="*/ 185462 w 185461"/>
                <a:gd name="connsiteY3" fmla="*/ 95155 h 95154"/>
                <a:gd name="connsiteX4" fmla="*/ 7325 w 185461"/>
                <a:gd name="connsiteY4" fmla="*/ 0 h 95154"/>
                <a:gd name="connsiteX5" fmla="*/ 44 w 185461"/>
                <a:gd name="connsiteY5" fmla="*/ 26735 h 95154"/>
                <a:gd name="connsiteX6" fmla="*/ 5268 w 185461"/>
                <a:gd name="connsiteY6" fmla="*/ 53950 h 95154"/>
                <a:gd name="connsiteX7" fmla="*/ 5268 w 185461"/>
                <a:gd name="connsiteY7" fmla="*/ 53950 h 9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461" h="95154">
                  <a:moveTo>
                    <a:pt x="5268" y="53950"/>
                  </a:moveTo>
                  <a:cubicBezTo>
                    <a:pt x="9931" y="64345"/>
                    <a:pt x="17406" y="73232"/>
                    <a:pt x="26848" y="79610"/>
                  </a:cubicBezTo>
                  <a:cubicBezTo>
                    <a:pt x="36283" y="85988"/>
                    <a:pt x="47319" y="89612"/>
                    <a:pt x="58703" y="90068"/>
                  </a:cubicBezTo>
                  <a:lnTo>
                    <a:pt x="185462" y="95155"/>
                  </a:lnTo>
                  <a:lnTo>
                    <a:pt x="7325" y="0"/>
                  </a:lnTo>
                  <a:cubicBezTo>
                    <a:pt x="2890" y="8241"/>
                    <a:pt x="404" y="17385"/>
                    <a:pt x="44" y="26735"/>
                  </a:cubicBezTo>
                  <a:cubicBezTo>
                    <a:pt x="-310" y="36085"/>
                    <a:pt x="1473" y="45395"/>
                    <a:pt x="5268" y="53950"/>
                  </a:cubicBezTo>
                  <a:lnTo>
                    <a:pt x="5268" y="5395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24176F84-0B5E-76BE-79A8-93B5579F15E3}"/>
                </a:ext>
              </a:extLst>
            </p:cNvPr>
            <p:cNvSpPr/>
            <p:nvPr/>
          </p:nvSpPr>
          <p:spPr>
            <a:xfrm>
              <a:off x="3152653" y="-2687235"/>
              <a:ext cx="134874" cy="138559"/>
            </a:xfrm>
            <a:custGeom>
              <a:avLst/>
              <a:gdLst>
                <a:gd name="connsiteX0" fmla="*/ 91611 w 134874"/>
                <a:gd name="connsiteY0" fmla="*/ 33689 h 138559"/>
                <a:gd name="connsiteX1" fmla="*/ 134874 w 134874"/>
                <a:gd name="connsiteY1" fmla="*/ 138559 h 138559"/>
                <a:gd name="connsiteX2" fmla="*/ 0 w 134874"/>
                <a:gd name="connsiteY2" fmla="*/ 17916 h 138559"/>
                <a:gd name="connsiteX3" fmla="*/ 22872 w 134874"/>
                <a:gd name="connsiteY3" fmla="*/ 2965 h 138559"/>
                <a:gd name="connsiteX4" fmla="*/ 50109 w 134874"/>
                <a:gd name="connsiteY4" fmla="*/ 799 h 138559"/>
                <a:gd name="connsiteX5" fmla="*/ 75055 w 134874"/>
                <a:gd name="connsiteY5" fmla="*/ 11949 h 138559"/>
                <a:gd name="connsiteX6" fmla="*/ 91611 w 134874"/>
                <a:gd name="connsiteY6" fmla="*/ 33689 h 138559"/>
                <a:gd name="connsiteX7" fmla="*/ 91611 w 134874"/>
                <a:gd name="connsiteY7" fmla="*/ 33689 h 138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4874" h="138559">
                  <a:moveTo>
                    <a:pt x="91611" y="33689"/>
                  </a:moveTo>
                  <a:lnTo>
                    <a:pt x="134874" y="138559"/>
                  </a:lnTo>
                  <a:lnTo>
                    <a:pt x="0" y="17916"/>
                  </a:lnTo>
                  <a:cubicBezTo>
                    <a:pt x="6252" y="11098"/>
                    <a:pt x="14116" y="5954"/>
                    <a:pt x="22872" y="2965"/>
                  </a:cubicBezTo>
                  <a:cubicBezTo>
                    <a:pt x="31627" y="-24"/>
                    <a:pt x="40994" y="-767"/>
                    <a:pt x="50109" y="799"/>
                  </a:cubicBezTo>
                  <a:cubicBezTo>
                    <a:pt x="59230" y="2371"/>
                    <a:pt x="67809" y="6205"/>
                    <a:pt x="75055" y="11949"/>
                  </a:cubicBezTo>
                  <a:cubicBezTo>
                    <a:pt x="82307" y="17698"/>
                    <a:pt x="88000" y="25173"/>
                    <a:pt x="91611" y="33689"/>
                  </a:cubicBezTo>
                  <a:lnTo>
                    <a:pt x="91611" y="3368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324BAD93-3291-4E86-ADAB-7E4844FEEE6A}"/>
                </a:ext>
              </a:extLst>
            </p:cNvPr>
            <p:cNvSpPr/>
            <p:nvPr/>
          </p:nvSpPr>
          <p:spPr>
            <a:xfrm>
              <a:off x="5020658" y="-562599"/>
              <a:ext cx="205740" cy="192366"/>
            </a:xfrm>
            <a:custGeom>
              <a:avLst/>
              <a:gdLst>
                <a:gd name="connsiteX0" fmla="*/ 49035 w 205740"/>
                <a:gd name="connsiteY0" fmla="*/ 148418 h 192366"/>
                <a:gd name="connsiteX1" fmla="*/ 52978 w 205740"/>
                <a:gd name="connsiteY1" fmla="*/ 62693 h 192366"/>
                <a:gd name="connsiteX2" fmla="*/ 59179 w 205740"/>
                <a:gd name="connsiteY2" fmla="*/ 48000 h 192366"/>
                <a:gd name="connsiteX3" fmla="*/ 73324 w 205740"/>
                <a:gd name="connsiteY3" fmla="*/ 40634 h 192366"/>
                <a:gd name="connsiteX4" fmla="*/ 204140 w 205740"/>
                <a:gd name="connsiteY4" fmla="*/ 23489 h 192366"/>
                <a:gd name="connsiteX5" fmla="*/ 205740 w 205740"/>
                <a:gd name="connsiteY5" fmla="*/ 0 h 192366"/>
                <a:gd name="connsiteX6" fmla="*/ 0 w 205740"/>
                <a:gd name="connsiteY6" fmla="*/ 0 h 192366"/>
                <a:gd name="connsiteX7" fmla="*/ 16116 w 205740"/>
                <a:gd name="connsiteY7" fmla="*/ 192367 h 192366"/>
                <a:gd name="connsiteX8" fmla="*/ 49035 w 205740"/>
                <a:gd name="connsiteY8" fmla="*/ 148418 h 19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740" h="192366">
                  <a:moveTo>
                    <a:pt x="49035" y="148418"/>
                  </a:moveTo>
                  <a:lnTo>
                    <a:pt x="52978" y="62693"/>
                  </a:lnTo>
                  <a:cubicBezTo>
                    <a:pt x="53275" y="57224"/>
                    <a:pt x="55470" y="52029"/>
                    <a:pt x="59179" y="48000"/>
                  </a:cubicBezTo>
                  <a:cubicBezTo>
                    <a:pt x="62894" y="43977"/>
                    <a:pt x="67894" y="41371"/>
                    <a:pt x="73324" y="40634"/>
                  </a:cubicBezTo>
                  <a:lnTo>
                    <a:pt x="204140" y="23489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16116" y="192367"/>
                  </a:lnTo>
                  <a:lnTo>
                    <a:pt x="49035" y="14841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E6E68BCB-EC5D-A1D1-77A9-96ACEAE0F3E9}"/>
              </a:ext>
            </a:extLst>
          </p:cNvPr>
          <p:cNvGrpSpPr/>
          <p:nvPr/>
        </p:nvGrpSpPr>
        <p:grpSpPr>
          <a:xfrm>
            <a:off x="11563617" y="343425"/>
            <a:ext cx="333464" cy="426821"/>
            <a:chOff x="-879510" y="3373674"/>
            <a:chExt cx="668264" cy="855352"/>
          </a:xfrm>
          <a:gradFill>
            <a:gsLst>
              <a:gs pos="0">
                <a:srgbClr val="33C997"/>
              </a:gs>
              <a:gs pos="100000">
                <a:srgbClr val="E8EEF8"/>
              </a:gs>
            </a:gsLst>
            <a:lin ang="13500000" scaled="1"/>
          </a:gradFill>
        </p:grpSpPr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B3276830-43A5-FB77-19CB-9C311EFD84EF}"/>
                </a:ext>
              </a:extLst>
            </p:cNvPr>
            <p:cNvSpPr/>
            <p:nvPr/>
          </p:nvSpPr>
          <p:spPr>
            <a:xfrm>
              <a:off x="-879510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8E3B615A-D8FE-D52C-08C1-FA2CDEE46F88}"/>
                </a:ext>
              </a:extLst>
            </p:cNvPr>
            <p:cNvSpPr/>
            <p:nvPr/>
          </p:nvSpPr>
          <p:spPr>
            <a:xfrm>
              <a:off x="-879510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D6B3A585-13EB-CBB6-E9FE-1651E3063B4D}"/>
                </a:ext>
              </a:extLst>
            </p:cNvPr>
            <p:cNvSpPr/>
            <p:nvPr/>
          </p:nvSpPr>
          <p:spPr>
            <a:xfrm>
              <a:off x="-879510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81E6D8FF-0EE7-E769-832B-0FE96634E644}"/>
                </a:ext>
              </a:extLst>
            </p:cNvPr>
            <p:cNvSpPr/>
            <p:nvPr/>
          </p:nvSpPr>
          <p:spPr>
            <a:xfrm>
              <a:off x="-879510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CF18CFB-F48F-B51C-6A73-9CE9E3C77245}"/>
                </a:ext>
              </a:extLst>
            </p:cNvPr>
            <p:cNvSpPr/>
            <p:nvPr/>
          </p:nvSpPr>
          <p:spPr>
            <a:xfrm>
              <a:off x="-879510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B81AE24A-F5F7-B6DF-E360-67B29FAB4A1A}"/>
                </a:ext>
              </a:extLst>
            </p:cNvPr>
            <p:cNvSpPr/>
            <p:nvPr/>
          </p:nvSpPr>
          <p:spPr>
            <a:xfrm>
              <a:off x="-620281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902F77F-0D5F-C934-C3B4-B8032401A40D}"/>
                </a:ext>
              </a:extLst>
            </p:cNvPr>
            <p:cNvSpPr/>
            <p:nvPr/>
          </p:nvSpPr>
          <p:spPr>
            <a:xfrm>
              <a:off x="-620281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29CAC1BE-13F3-69A3-817C-C46FD317EA00}"/>
                </a:ext>
              </a:extLst>
            </p:cNvPr>
            <p:cNvSpPr/>
            <p:nvPr/>
          </p:nvSpPr>
          <p:spPr>
            <a:xfrm>
              <a:off x="-620281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3133A5B2-9830-9376-03A7-9F75D74C03C6}"/>
                </a:ext>
              </a:extLst>
            </p:cNvPr>
            <p:cNvSpPr/>
            <p:nvPr/>
          </p:nvSpPr>
          <p:spPr>
            <a:xfrm>
              <a:off x="-620281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805D3815-29C8-EC8C-8476-AA4418541126}"/>
                </a:ext>
              </a:extLst>
            </p:cNvPr>
            <p:cNvSpPr/>
            <p:nvPr/>
          </p:nvSpPr>
          <p:spPr>
            <a:xfrm>
              <a:off x="-620281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9929D07-3AD8-7ACD-13F4-6B326CAC49B7}"/>
                </a:ext>
              </a:extLst>
            </p:cNvPr>
            <p:cNvSpPr/>
            <p:nvPr/>
          </p:nvSpPr>
          <p:spPr>
            <a:xfrm>
              <a:off x="-361052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A99514C9-2ADA-706F-B28B-2DA68FBF4DF2}"/>
                </a:ext>
              </a:extLst>
            </p:cNvPr>
            <p:cNvSpPr/>
            <p:nvPr/>
          </p:nvSpPr>
          <p:spPr>
            <a:xfrm>
              <a:off x="-361052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C014E7A-9718-B097-E9EA-1BE014C20F1C}"/>
                </a:ext>
              </a:extLst>
            </p:cNvPr>
            <p:cNvSpPr/>
            <p:nvPr/>
          </p:nvSpPr>
          <p:spPr>
            <a:xfrm>
              <a:off x="-361052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F9BC4F7E-7972-5D91-6B47-560BD349883D}"/>
                </a:ext>
              </a:extLst>
            </p:cNvPr>
            <p:cNvSpPr/>
            <p:nvPr/>
          </p:nvSpPr>
          <p:spPr>
            <a:xfrm>
              <a:off x="-361052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03D58021-D811-B030-DCB8-5D0F6B8DE419}"/>
                </a:ext>
              </a:extLst>
            </p:cNvPr>
            <p:cNvSpPr/>
            <p:nvPr/>
          </p:nvSpPr>
          <p:spPr>
            <a:xfrm>
              <a:off x="-361052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2" name="组合 491">
            <a:extLst>
              <a:ext uri="{FF2B5EF4-FFF2-40B4-BE49-F238E27FC236}">
                <a16:creationId xmlns:a16="http://schemas.microsoft.com/office/drawing/2014/main" id="{06A31648-1BA8-AF00-0634-FBF120053744}"/>
              </a:ext>
            </a:extLst>
          </p:cNvPr>
          <p:cNvGrpSpPr/>
          <p:nvPr/>
        </p:nvGrpSpPr>
        <p:grpSpPr>
          <a:xfrm>
            <a:off x="7860867" y="2417728"/>
            <a:ext cx="3403883" cy="4213112"/>
            <a:chOff x="5022377" y="-2041044"/>
            <a:chExt cx="800237" cy="990483"/>
          </a:xfrm>
        </p:grpSpPr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A1C007C0-7D9B-6B51-80FD-582F7B09828D}"/>
                </a:ext>
              </a:extLst>
            </p:cNvPr>
            <p:cNvSpPr/>
            <p:nvPr/>
          </p:nvSpPr>
          <p:spPr>
            <a:xfrm>
              <a:off x="5141355" y="-1274385"/>
              <a:ext cx="555905" cy="150457"/>
            </a:xfrm>
            <a:custGeom>
              <a:avLst/>
              <a:gdLst>
                <a:gd name="connsiteX0" fmla="*/ 0 w 1127569"/>
                <a:gd name="connsiteY0" fmla="*/ 5715 h 305180"/>
                <a:gd name="connsiteX1" fmla="*/ 580644 w 1127569"/>
                <a:gd name="connsiteY1" fmla="*/ 66294 h 305180"/>
                <a:gd name="connsiteX2" fmla="*/ 1127570 w 1127569"/>
                <a:gd name="connsiteY2" fmla="*/ 0 h 305180"/>
                <a:gd name="connsiteX3" fmla="*/ 588074 w 1127569"/>
                <a:gd name="connsiteY3" fmla="*/ 305181 h 305180"/>
                <a:gd name="connsiteX4" fmla="*/ 0 w 1127569"/>
                <a:gd name="connsiteY4" fmla="*/ 5715 h 30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7569" h="305180">
                  <a:moveTo>
                    <a:pt x="0" y="5715"/>
                  </a:moveTo>
                  <a:lnTo>
                    <a:pt x="580644" y="66294"/>
                  </a:lnTo>
                  <a:lnTo>
                    <a:pt x="1127570" y="0"/>
                  </a:lnTo>
                  <a:lnTo>
                    <a:pt x="588074" y="305181"/>
                  </a:lnTo>
                  <a:lnTo>
                    <a:pt x="0" y="5715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8BBBD484-94F6-50B1-3D50-077B5C103D23}"/>
                </a:ext>
              </a:extLst>
            </p:cNvPr>
            <p:cNvSpPr/>
            <p:nvPr/>
          </p:nvSpPr>
          <p:spPr>
            <a:xfrm>
              <a:off x="5237433" y="-1244998"/>
              <a:ext cx="380371" cy="110730"/>
            </a:xfrm>
            <a:custGeom>
              <a:avLst/>
              <a:gdLst>
                <a:gd name="connsiteX0" fmla="*/ 0 w 771525"/>
                <a:gd name="connsiteY0" fmla="*/ 10859 h 224599"/>
                <a:gd name="connsiteX1" fmla="*/ 368618 w 771525"/>
                <a:gd name="connsiteY1" fmla="*/ 82868 h 224599"/>
                <a:gd name="connsiteX2" fmla="*/ 771525 w 771525"/>
                <a:gd name="connsiteY2" fmla="*/ 0 h 224599"/>
                <a:gd name="connsiteX3" fmla="*/ 393192 w 771525"/>
                <a:gd name="connsiteY3" fmla="*/ 224600 h 224599"/>
                <a:gd name="connsiteX4" fmla="*/ 0 w 771525"/>
                <a:gd name="connsiteY4" fmla="*/ 10859 h 224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25" h="224599">
                  <a:moveTo>
                    <a:pt x="0" y="10859"/>
                  </a:moveTo>
                  <a:lnTo>
                    <a:pt x="368618" y="82868"/>
                  </a:lnTo>
                  <a:lnTo>
                    <a:pt x="771525" y="0"/>
                  </a:lnTo>
                  <a:lnTo>
                    <a:pt x="393192" y="224600"/>
                  </a:lnTo>
                  <a:lnTo>
                    <a:pt x="0" y="1085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5BEE5842-4021-AFA4-5F8E-7502B637E21B}"/>
                </a:ext>
              </a:extLst>
            </p:cNvPr>
            <p:cNvSpPr/>
            <p:nvPr/>
          </p:nvSpPr>
          <p:spPr>
            <a:xfrm>
              <a:off x="5022406" y="-1141030"/>
              <a:ext cx="225170" cy="86806"/>
            </a:xfrm>
            <a:custGeom>
              <a:avLst/>
              <a:gdLst>
                <a:gd name="connsiteX0" fmla="*/ 437294 w 456724"/>
                <a:gd name="connsiteY0" fmla="*/ 0 h 176072"/>
                <a:gd name="connsiteX1" fmla="*/ 344711 w 456724"/>
                <a:gd name="connsiteY1" fmla="*/ 16574 h 176072"/>
                <a:gd name="connsiteX2" fmla="*/ 10383 w 456724"/>
                <a:gd name="connsiteY2" fmla="*/ 79439 h 176072"/>
                <a:gd name="connsiteX3" fmla="*/ 126969 w 456724"/>
                <a:gd name="connsiteY3" fmla="*/ 176022 h 176072"/>
                <a:gd name="connsiteX4" fmla="*/ 374429 w 456724"/>
                <a:gd name="connsiteY4" fmla="*/ 129730 h 176072"/>
                <a:gd name="connsiteX5" fmla="*/ 456725 w 456724"/>
                <a:gd name="connsiteY5" fmla="*/ 123444 h 176072"/>
                <a:gd name="connsiteX6" fmla="*/ 437294 w 456724"/>
                <a:gd name="connsiteY6" fmla="*/ 0 h 17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724" h="176072">
                  <a:moveTo>
                    <a:pt x="437294" y="0"/>
                  </a:moveTo>
                  <a:cubicBezTo>
                    <a:pt x="437294" y="0"/>
                    <a:pt x="380715" y="20003"/>
                    <a:pt x="344711" y="16574"/>
                  </a:cubicBezTo>
                  <a:cubicBezTo>
                    <a:pt x="344711" y="16574"/>
                    <a:pt x="-70198" y="-13145"/>
                    <a:pt x="10383" y="79439"/>
                  </a:cubicBezTo>
                  <a:cubicBezTo>
                    <a:pt x="10383" y="79439"/>
                    <a:pt x="60675" y="169164"/>
                    <a:pt x="126969" y="176022"/>
                  </a:cubicBezTo>
                  <a:cubicBezTo>
                    <a:pt x="126969" y="176022"/>
                    <a:pt x="223553" y="179451"/>
                    <a:pt x="374429" y="129730"/>
                  </a:cubicBezTo>
                  <a:lnTo>
                    <a:pt x="456725" y="123444"/>
                  </a:lnTo>
                  <a:lnTo>
                    <a:pt x="437294" y="0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B179CE6B-64F2-C83B-1F25-D0098642E9EA}"/>
                </a:ext>
              </a:extLst>
            </p:cNvPr>
            <p:cNvSpPr/>
            <p:nvPr/>
          </p:nvSpPr>
          <p:spPr>
            <a:xfrm>
              <a:off x="5022406" y="-1141030"/>
              <a:ext cx="225170" cy="86806"/>
            </a:xfrm>
            <a:custGeom>
              <a:avLst/>
              <a:gdLst>
                <a:gd name="connsiteX0" fmla="*/ 437294 w 456724"/>
                <a:gd name="connsiteY0" fmla="*/ 0 h 176072"/>
                <a:gd name="connsiteX1" fmla="*/ 344711 w 456724"/>
                <a:gd name="connsiteY1" fmla="*/ 16574 h 176072"/>
                <a:gd name="connsiteX2" fmla="*/ 10383 w 456724"/>
                <a:gd name="connsiteY2" fmla="*/ 79439 h 176072"/>
                <a:gd name="connsiteX3" fmla="*/ 126969 w 456724"/>
                <a:gd name="connsiteY3" fmla="*/ 176022 h 176072"/>
                <a:gd name="connsiteX4" fmla="*/ 374429 w 456724"/>
                <a:gd name="connsiteY4" fmla="*/ 129730 h 176072"/>
                <a:gd name="connsiteX5" fmla="*/ 456725 w 456724"/>
                <a:gd name="connsiteY5" fmla="*/ 123444 h 176072"/>
                <a:gd name="connsiteX6" fmla="*/ 437294 w 456724"/>
                <a:gd name="connsiteY6" fmla="*/ 0 h 17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724" h="176072">
                  <a:moveTo>
                    <a:pt x="437294" y="0"/>
                  </a:moveTo>
                  <a:cubicBezTo>
                    <a:pt x="437294" y="0"/>
                    <a:pt x="380715" y="20003"/>
                    <a:pt x="344711" y="16574"/>
                  </a:cubicBezTo>
                  <a:cubicBezTo>
                    <a:pt x="344711" y="16574"/>
                    <a:pt x="-70198" y="-13145"/>
                    <a:pt x="10383" y="79439"/>
                  </a:cubicBezTo>
                  <a:cubicBezTo>
                    <a:pt x="10383" y="79439"/>
                    <a:pt x="60675" y="169164"/>
                    <a:pt x="126969" y="176022"/>
                  </a:cubicBezTo>
                  <a:cubicBezTo>
                    <a:pt x="126969" y="176022"/>
                    <a:pt x="223553" y="179451"/>
                    <a:pt x="374429" y="129730"/>
                  </a:cubicBezTo>
                  <a:lnTo>
                    <a:pt x="456725" y="123444"/>
                  </a:lnTo>
                  <a:lnTo>
                    <a:pt x="437294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7F34D74-AB66-3C5F-D9F5-665D26892E02}"/>
                </a:ext>
              </a:extLst>
            </p:cNvPr>
            <p:cNvSpPr/>
            <p:nvPr/>
          </p:nvSpPr>
          <p:spPr>
            <a:xfrm>
              <a:off x="5022377" y="-1123646"/>
              <a:ext cx="225200" cy="69442"/>
            </a:xfrm>
            <a:custGeom>
              <a:avLst/>
              <a:gdLst>
                <a:gd name="connsiteX0" fmla="*/ 374488 w 456784"/>
                <a:gd name="connsiteY0" fmla="*/ 94869 h 140853"/>
                <a:gd name="connsiteX1" fmla="*/ 456785 w 456784"/>
                <a:gd name="connsiteY1" fmla="*/ 88583 h 140853"/>
                <a:gd name="connsiteX2" fmla="*/ 453355 w 456784"/>
                <a:gd name="connsiteY2" fmla="*/ 66294 h 140853"/>
                <a:gd name="connsiteX3" fmla="*/ 381918 w 456784"/>
                <a:gd name="connsiteY3" fmla="*/ 65723 h 140853"/>
                <a:gd name="connsiteX4" fmla="*/ 367059 w 456784"/>
                <a:gd name="connsiteY4" fmla="*/ 66865 h 140853"/>
                <a:gd name="connsiteX5" fmla="*/ 180178 w 456784"/>
                <a:gd name="connsiteY5" fmla="*/ 101155 h 140853"/>
                <a:gd name="connsiteX6" fmla="*/ 108741 w 456784"/>
                <a:gd name="connsiteY6" fmla="*/ 84010 h 140853"/>
                <a:gd name="connsiteX7" fmla="*/ 17301 w 456784"/>
                <a:gd name="connsiteY7" fmla="*/ 0 h 140853"/>
                <a:gd name="connsiteX8" fmla="*/ 10443 w 456784"/>
                <a:gd name="connsiteY8" fmla="*/ 44005 h 140853"/>
                <a:gd name="connsiteX9" fmla="*/ 127029 w 456784"/>
                <a:gd name="connsiteY9" fmla="*/ 140589 h 140853"/>
                <a:gd name="connsiteX10" fmla="*/ 374488 w 456784"/>
                <a:gd name="connsiteY10" fmla="*/ 94869 h 140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6784" h="140853">
                  <a:moveTo>
                    <a:pt x="374488" y="94869"/>
                  </a:moveTo>
                  <a:lnTo>
                    <a:pt x="456785" y="88583"/>
                  </a:lnTo>
                  <a:lnTo>
                    <a:pt x="453355" y="66294"/>
                  </a:lnTo>
                  <a:lnTo>
                    <a:pt x="381918" y="65723"/>
                  </a:lnTo>
                  <a:cubicBezTo>
                    <a:pt x="376946" y="65836"/>
                    <a:pt x="371985" y="66179"/>
                    <a:pt x="367059" y="66865"/>
                  </a:cubicBezTo>
                  <a:lnTo>
                    <a:pt x="180178" y="101155"/>
                  </a:lnTo>
                  <a:cubicBezTo>
                    <a:pt x="155033" y="105099"/>
                    <a:pt x="129355" y="98926"/>
                    <a:pt x="108741" y="84010"/>
                  </a:cubicBezTo>
                  <a:cubicBezTo>
                    <a:pt x="78452" y="62293"/>
                    <a:pt x="6443" y="36004"/>
                    <a:pt x="17301" y="0"/>
                  </a:cubicBezTo>
                  <a:cubicBezTo>
                    <a:pt x="-1558" y="10287"/>
                    <a:pt x="-6702" y="24003"/>
                    <a:pt x="10443" y="44005"/>
                  </a:cubicBezTo>
                  <a:cubicBezTo>
                    <a:pt x="10443" y="44005"/>
                    <a:pt x="60735" y="133730"/>
                    <a:pt x="127029" y="140589"/>
                  </a:cubicBezTo>
                  <a:cubicBezTo>
                    <a:pt x="126458" y="141160"/>
                    <a:pt x="223041" y="144589"/>
                    <a:pt x="374488" y="9486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DE6C0D2B-D4B1-C635-65E9-CC3689D020A0}"/>
                </a:ext>
              </a:extLst>
            </p:cNvPr>
            <p:cNvSpPr/>
            <p:nvPr/>
          </p:nvSpPr>
          <p:spPr>
            <a:xfrm>
              <a:off x="5238279" y="-1228177"/>
              <a:ext cx="350505" cy="147640"/>
            </a:xfrm>
            <a:custGeom>
              <a:avLst/>
              <a:gdLst>
                <a:gd name="connsiteX0" fmla="*/ 710946 w 710946"/>
                <a:gd name="connsiteY0" fmla="*/ 262890 h 299466"/>
                <a:gd name="connsiteX1" fmla="*/ 12001 w 710946"/>
                <a:gd name="connsiteY1" fmla="*/ 299466 h 299466"/>
                <a:gd name="connsiteX2" fmla="*/ 0 w 710946"/>
                <a:gd name="connsiteY2" fmla="*/ 172022 h 299466"/>
                <a:gd name="connsiteX3" fmla="*/ 650939 w 710946"/>
                <a:gd name="connsiteY3" fmla="*/ 0 h 299466"/>
                <a:gd name="connsiteX4" fmla="*/ 710946 w 710946"/>
                <a:gd name="connsiteY4" fmla="*/ 262890 h 29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946" h="299466">
                  <a:moveTo>
                    <a:pt x="710946" y="262890"/>
                  </a:moveTo>
                  <a:lnTo>
                    <a:pt x="12001" y="299466"/>
                  </a:lnTo>
                  <a:lnTo>
                    <a:pt x="0" y="172022"/>
                  </a:lnTo>
                  <a:lnTo>
                    <a:pt x="650939" y="0"/>
                  </a:lnTo>
                  <a:lnTo>
                    <a:pt x="710946" y="26289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CF8B466D-D3F2-A4A1-D9C7-4D1DF270674D}"/>
                </a:ext>
              </a:extLst>
            </p:cNvPr>
            <p:cNvSpPr/>
            <p:nvPr/>
          </p:nvSpPr>
          <p:spPr>
            <a:xfrm>
              <a:off x="5514682" y="-1278150"/>
              <a:ext cx="279723" cy="183243"/>
            </a:xfrm>
            <a:custGeom>
              <a:avLst/>
              <a:gdLst>
                <a:gd name="connsiteX0" fmla="*/ 154305 w 567376"/>
                <a:gd name="connsiteY0" fmla="*/ 360251 h 371681"/>
                <a:gd name="connsiteX1" fmla="*/ 455485 w 567376"/>
                <a:gd name="connsiteY1" fmla="*/ 311102 h 371681"/>
                <a:gd name="connsiteX2" fmla="*/ 560070 w 567376"/>
                <a:gd name="connsiteY2" fmla="*/ 216805 h 371681"/>
                <a:gd name="connsiteX3" fmla="*/ 562928 w 567376"/>
                <a:gd name="connsiteY3" fmla="*/ 132794 h 371681"/>
                <a:gd name="connsiteX4" fmla="*/ 560070 w 567376"/>
                <a:gd name="connsiteY4" fmla="*/ 120793 h 371681"/>
                <a:gd name="connsiteX5" fmla="*/ 529266 w 567376"/>
                <a:gd name="connsiteY5" fmla="*/ 57471 h 371681"/>
                <a:gd name="connsiteX6" fmla="*/ 474345 w 567376"/>
                <a:gd name="connsiteY6" fmla="*/ 13351 h 371681"/>
                <a:gd name="connsiteX7" fmla="*/ 368618 w 567376"/>
                <a:gd name="connsiteY7" fmla="*/ 7636 h 371681"/>
                <a:gd name="connsiteX8" fmla="*/ 0 w 567376"/>
                <a:gd name="connsiteY8" fmla="*/ 127079 h 371681"/>
                <a:gd name="connsiteX9" fmla="*/ 74866 w 567376"/>
                <a:gd name="connsiteY9" fmla="*/ 371681 h 37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7376" h="371681">
                  <a:moveTo>
                    <a:pt x="154305" y="360251"/>
                  </a:moveTo>
                  <a:lnTo>
                    <a:pt x="455485" y="311102"/>
                  </a:lnTo>
                  <a:cubicBezTo>
                    <a:pt x="503491" y="302530"/>
                    <a:pt x="543496" y="266525"/>
                    <a:pt x="560070" y="216805"/>
                  </a:cubicBezTo>
                  <a:cubicBezTo>
                    <a:pt x="568700" y="189601"/>
                    <a:pt x="569728" y="160512"/>
                    <a:pt x="562928" y="132794"/>
                  </a:cubicBezTo>
                  <a:lnTo>
                    <a:pt x="560070" y="120793"/>
                  </a:lnTo>
                  <a:cubicBezTo>
                    <a:pt x="554584" y="97647"/>
                    <a:pt x="544068" y="76044"/>
                    <a:pt x="529266" y="57471"/>
                  </a:cubicBezTo>
                  <a:cubicBezTo>
                    <a:pt x="514464" y="38897"/>
                    <a:pt x="495662" y="23809"/>
                    <a:pt x="474345" y="13351"/>
                  </a:cubicBezTo>
                  <a:cubicBezTo>
                    <a:pt x="441198" y="-2194"/>
                    <a:pt x="403250" y="-4251"/>
                    <a:pt x="368618" y="7636"/>
                  </a:cubicBezTo>
                  <a:lnTo>
                    <a:pt x="0" y="127079"/>
                  </a:lnTo>
                  <a:lnTo>
                    <a:pt x="74866" y="371681"/>
                  </a:lnTo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665DCCF2-993B-8A7F-DA82-1E66DEE753D2}"/>
                </a:ext>
              </a:extLst>
            </p:cNvPr>
            <p:cNvSpPr/>
            <p:nvPr/>
          </p:nvSpPr>
          <p:spPr>
            <a:xfrm>
              <a:off x="5532996" y="-1250436"/>
              <a:ext cx="261127" cy="154120"/>
            </a:xfrm>
            <a:custGeom>
              <a:avLst/>
              <a:gdLst>
                <a:gd name="connsiteX0" fmla="*/ 37148 w 529657"/>
                <a:gd name="connsiteY0" fmla="*/ 312611 h 312610"/>
                <a:gd name="connsiteX1" fmla="*/ 220599 w 529657"/>
                <a:gd name="connsiteY1" fmla="*/ 289179 h 312610"/>
                <a:gd name="connsiteX2" fmla="*/ 392049 w 529657"/>
                <a:gd name="connsiteY2" fmla="*/ 262318 h 312610"/>
                <a:gd name="connsiteX3" fmla="*/ 483489 w 529657"/>
                <a:gd name="connsiteY3" fmla="*/ 226314 h 312610"/>
                <a:gd name="connsiteX4" fmla="*/ 522351 w 529657"/>
                <a:gd name="connsiteY4" fmla="*/ 160592 h 312610"/>
                <a:gd name="connsiteX5" fmla="*/ 525209 w 529657"/>
                <a:gd name="connsiteY5" fmla="*/ 76581 h 312610"/>
                <a:gd name="connsiteX6" fmla="*/ 522351 w 529657"/>
                <a:gd name="connsiteY6" fmla="*/ 64579 h 312610"/>
                <a:gd name="connsiteX7" fmla="*/ 490347 w 529657"/>
                <a:gd name="connsiteY7" fmla="*/ 0 h 312610"/>
                <a:gd name="connsiteX8" fmla="*/ 376619 w 529657"/>
                <a:gd name="connsiteY8" fmla="*/ 198882 h 312610"/>
                <a:gd name="connsiteX9" fmla="*/ 209740 w 529657"/>
                <a:gd name="connsiteY9" fmla="*/ 238316 h 312610"/>
                <a:gd name="connsiteX10" fmla="*/ 61722 w 529657"/>
                <a:gd name="connsiteY10" fmla="*/ 224599 h 312610"/>
                <a:gd name="connsiteX11" fmla="*/ 0 w 529657"/>
                <a:gd name="connsiteY11" fmla="*/ 195453 h 312610"/>
                <a:gd name="connsiteX12" fmla="*/ 37148 w 529657"/>
                <a:gd name="connsiteY12" fmla="*/ 312611 h 3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9657" h="312610">
                  <a:moveTo>
                    <a:pt x="37148" y="312611"/>
                  </a:moveTo>
                  <a:lnTo>
                    <a:pt x="220599" y="289179"/>
                  </a:lnTo>
                  <a:lnTo>
                    <a:pt x="392049" y="262318"/>
                  </a:lnTo>
                  <a:cubicBezTo>
                    <a:pt x="424853" y="257403"/>
                    <a:pt x="456114" y="245060"/>
                    <a:pt x="483489" y="226314"/>
                  </a:cubicBezTo>
                  <a:cubicBezTo>
                    <a:pt x="511493" y="206883"/>
                    <a:pt x="510921" y="195453"/>
                    <a:pt x="522351" y="160592"/>
                  </a:cubicBezTo>
                  <a:cubicBezTo>
                    <a:pt x="530981" y="133388"/>
                    <a:pt x="532009" y="104299"/>
                    <a:pt x="525209" y="76581"/>
                  </a:cubicBezTo>
                  <a:lnTo>
                    <a:pt x="522351" y="64579"/>
                  </a:lnTo>
                  <a:cubicBezTo>
                    <a:pt x="516636" y="40919"/>
                    <a:pt x="505663" y="18859"/>
                    <a:pt x="490347" y="0"/>
                  </a:cubicBezTo>
                  <a:cubicBezTo>
                    <a:pt x="490347" y="0"/>
                    <a:pt x="540639" y="164592"/>
                    <a:pt x="376619" y="198882"/>
                  </a:cubicBezTo>
                  <a:lnTo>
                    <a:pt x="209740" y="238316"/>
                  </a:lnTo>
                  <a:cubicBezTo>
                    <a:pt x="160249" y="250145"/>
                    <a:pt x="108185" y="245345"/>
                    <a:pt x="61722" y="224599"/>
                  </a:cubicBezTo>
                  <a:lnTo>
                    <a:pt x="0" y="195453"/>
                  </a:lnTo>
                  <a:lnTo>
                    <a:pt x="37148" y="31261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E0059A97-4D47-9454-D5EC-3EB742062754}"/>
                </a:ext>
              </a:extLst>
            </p:cNvPr>
            <p:cNvSpPr/>
            <p:nvPr/>
          </p:nvSpPr>
          <p:spPr>
            <a:xfrm>
              <a:off x="5244196" y="-1197466"/>
              <a:ext cx="304860" cy="116929"/>
            </a:xfrm>
            <a:custGeom>
              <a:avLst/>
              <a:gdLst>
                <a:gd name="connsiteX0" fmla="*/ 618363 w 618362"/>
                <a:gd name="connsiteY0" fmla="*/ 203454 h 237172"/>
                <a:gd name="connsiteX1" fmla="*/ 0 w 618362"/>
                <a:gd name="connsiteY1" fmla="*/ 237173 h 237172"/>
                <a:gd name="connsiteX2" fmla="*/ 2286 w 618362"/>
                <a:gd name="connsiteY2" fmla="*/ 217170 h 237172"/>
                <a:gd name="connsiteX3" fmla="*/ 298323 w 618362"/>
                <a:gd name="connsiteY3" fmla="*/ 182309 h 237172"/>
                <a:gd name="connsiteX4" fmla="*/ 353759 w 618362"/>
                <a:gd name="connsiteY4" fmla="*/ 12001 h 237172"/>
                <a:gd name="connsiteX5" fmla="*/ 405765 w 618362"/>
                <a:gd name="connsiteY5" fmla="*/ 0 h 237172"/>
                <a:gd name="connsiteX6" fmla="*/ 591503 w 618362"/>
                <a:gd name="connsiteY6" fmla="*/ 83439 h 237172"/>
                <a:gd name="connsiteX7" fmla="*/ 618363 w 618362"/>
                <a:gd name="connsiteY7" fmla="*/ 203454 h 23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362" h="237172">
                  <a:moveTo>
                    <a:pt x="618363" y="203454"/>
                  </a:moveTo>
                  <a:lnTo>
                    <a:pt x="0" y="237173"/>
                  </a:lnTo>
                  <a:lnTo>
                    <a:pt x="2286" y="217170"/>
                  </a:lnTo>
                  <a:lnTo>
                    <a:pt x="298323" y="182309"/>
                  </a:lnTo>
                  <a:lnTo>
                    <a:pt x="353759" y="12001"/>
                  </a:lnTo>
                  <a:lnTo>
                    <a:pt x="405765" y="0"/>
                  </a:lnTo>
                  <a:lnTo>
                    <a:pt x="591503" y="83439"/>
                  </a:lnTo>
                  <a:lnTo>
                    <a:pt x="618363" y="20345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A5C0961F-7DCF-CFF3-5D92-6B2E1B0D1E3C}"/>
                </a:ext>
              </a:extLst>
            </p:cNvPr>
            <p:cNvSpPr/>
            <p:nvPr/>
          </p:nvSpPr>
          <p:spPr>
            <a:xfrm>
              <a:off x="5597237" y="-1137733"/>
              <a:ext cx="225170" cy="86524"/>
            </a:xfrm>
            <a:custGeom>
              <a:avLst/>
              <a:gdLst>
                <a:gd name="connsiteX0" fmla="*/ 19430 w 456724"/>
                <a:gd name="connsiteY0" fmla="*/ 0 h 175501"/>
                <a:gd name="connsiteX1" fmla="*/ 112014 w 456724"/>
                <a:gd name="connsiteY1" fmla="*/ 16002 h 175501"/>
                <a:gd name="connsiteX2" fmla="*/ 446341 w 456724"/>
                <a:gd name="connsiteY2" fmla="*/ 78295 h 175501"/>
                <a:gd name="connsiteX3" fmla="*/ 329755 w 456724"/>
                <a:gd name="connsiteY3" fmla="*/ 175450 h 175501"/>
                <a:gd name="connsiteX4" fmla="*/ 82295 w 456724"/>
                <a:gd name="connsiteY4" fmla="*/ 129730 h 175501"/>
                <a:gd name="connsiteX5" fmla="*/ 0 w 456724"/>
                <a:gd name="connsiteY5" fmla="*/ 123444 h 175501"/>
                <a:gd name="connsiteX6" fmla="*/ 19430 w 456724"/>
                <a:gd name="connsiteY6" fmla="*/ 0 h 175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724" h="175501">
                  <a:moveTo>
                    <a:pt x="19430" y="0"/>
                  </a:moveTo>
                  <a:cubicBezTo>
                    <a:pt x="19430" y="0"/>
                    <a:pt x="76009" y="20003"/>
                    <a:pt x="112014" y="16002"/>
                  </a:cubicBezTo>
                  <a:cubicBezTo>
                    <a:pt x="112014" y="16002"/>
                    <a:pt x="526923" y="-14860"/>
                    <a:pt x="446341" y="78295"/>
                  </a:cubicBezTo>
                  <a:cubicBezTo>
                    <a:pt x="446341" y="78295"/>
                    <a:pt x="396049" y="168020"/>
                    <a:pt x="329755" y="175450"/>
                  </a:cubicBezTo>
                  <a:cubicBezTo>
                    <a:pt x="329755" y="175450"/>
                    <a:pt x="233172" y="178879"/>
                    <a:pt x="82295" y="129730"/>
                  </a:cubicBezTo>
                  <a:lnTo>
                    <a:pt x="0" y="123444"/>
                  </a:lnTo>
                  <a:lnTo>
                    <a:pt x="19430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383497B5-3379-191B-20DA-6E1B0C64A211}"/>
                </a:ext>
              </a:extLst>
            </p:cNvPr>
            <p:cNvSpPr/>
            <p:nvPr/>
          </p:nvSpPr>
          <p:spPr>
            <a:xfrm>
              <a:off x="5597519" y="-1120744"/>
              <a:ext cx="225095" cy="70183"/>
            </a:xfrm>
            <a:custGeom>
              <a:avLst/>
              <a:gdLst>
                <a:gd name="connsiteX0" fmla="*/ 446341 w 456571"/>
                <a:gd name="connsiteY0" fmla="*/ 44577 h 142355"/>
                <a:gd name="connsiteX1" fmla="*/ 438912 w 456571"/>
                <a:gd name="connsiteY1" fmla="*/ 0 h 142355"/>
                <a:gd name="connsiteX2" fmla="*/ 421195 w 456571"/>
                <a:gd name="connsiteY2" fmla="*/ 45149 h 142355"/>
                <a:gd name="connsiteX3" fmla="*/ 404050 w 456571"/>
                <a:gd name="connsiteY3" fmla="*/ 63437 h 142355"/>
                <a:gd name="connsiteX4" fmla="*/ 314896 w 456571"/>
                <a:gd name="connsiteY4" fmla="*/ 107442 h 142355"/>
                <a:gd name="connsiteX5" fmla="*/ 80581 w 456571"/>
                <a:gd name="connsiteY5" fmla="*/ 73724 h 142355"/>
                <a:gd name="connsiteX6" fmla="*/ 3429 w 456571"/>
                <a:gd name="connsiteY6" fmla="*/ 66866 h 142355"/>
                <a:gd name="connsiteX7" fmla="*/ 1714 w 456571"/>
                <a:gd name="connsiteY7" fmla="*/ 76581 h 142355"/>
                <a:gd name="connsiteX8" fmla="*/ 0 w 456571"/>
                <a:gd name="connsiteY8" fmla="*/ 90297 h 142355"/>
                <a:gd name="connsiteX9" fmla="*/ 81724 w 456571"/>
                <a:gd name="connsiteY9" fmla="*/ 96584 h 142355"/>
                <a:gd name="connsiteX10" fmla="*/ 329184 w 456571"/>
                <a:gd name="connsiteY10" fmla="*/ 142304 h 142355"/>
                <a:gd name="connsiteX11" fmla="*/ 446341 w 456571"/>
                <a:gd name="connsiteY11" fmla="*/ 44577 h 142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6571" h="142355">
                  <a:moveTo>
                    <a:pt x="446341" y="44577"/>
                  </a:moveTo>
                  <a:cubicBezTo>
                    <a:pt x="463486" y="24575"/>
                    <a:pt x="457771" y="10287"/>
                    <a:pt x="438912" y="0"/>
                  </a:cubicBezTo>
                  <a:cubicBezTo>
                    <a:pt x="452056" y="18860"/>
                    <a:pt x="433769" y="36576"/>
                    <a:pt x="421195" y="45149"/>
                  </a:cubicBezTo>
                  <a:cubicBezTo>
                    <a:pt x="414509" y="50235"/>
                    <a:pt x="408680" y="56407"/>
                    <a:pt x="404050" y="63437"/>
                  </a:cubicBezTo>
                  <a:cubicBezTo>
                    <a:pt x="364617" y="119444"/>
                    <a:pt x="314896" y="107442"/>
                    <a:pt x="314896" y="107442"/>
                  </a:cubicBezTo>
                  <a:lnTo>
                    <a:pt x="80581" y="73724"/>
                  </a:lnTo>
                  <a:lnTo>
                    <a:pt x="3429" y="66866"/>
                  </a:lnTo>
                  <a:lnTo>
                    <a:pt x="1714" y="76581"/>
                  </a:lnTo>
                  <a:lnTo>
                    <a:pt x="0" y="90297"/>
                  </a:lnTo>
                  <a:lnTo>
                    <a:pt x="81724" y="96584"/>
                  </a:lnTo>
                  <a:cubicBezTo>
                    <a:pt x="232600" y="145733"/>
                    <a:pt x="329184" y="142304"/>
                    <a:pt x="329184" y="142304"/>
                  </a:cubicBezTo>
                  <a:cubicBezTo>
                    <a:pt x="395478" y="134132"/>
                    <a:pt x="446341" y="44577"/>
                    <a:pt x="446341" y="4457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2E1BAF06-6CD6-C9E4-5FD4-5974BB8D71DD}"/>
                </a:ext>
              </a:extLst>
            </p:cNvPr>
            <p:cNvSpPr/>
            <p:nvPr/>
          </p:nvSpPr>
          <p:spPr>
            <a:xfrm>
              <a:off x="5053180" y="-1274048"/>
              <a:ext cx="298083" cy="184580"/>
            </a:xfrm>
            <a:custGeom>
              <a:avLst/>
              <a:gdLst>
                <a:gd name="connsiteX0" fmla="*/ 604617 w 604617"/>
                <a:gd name="connsiteY0" fmla="*/ 132648 h 374392"/>
                <a:gd name="connsiteX1" fmla="*/ 197138 w 604617"/>
                <a:gd name="connsiteY1" fmla="*/ 6918 h 374392"/>
                <a:gd name="connsiteX2" fmla="*/ 91410 w 604617"/>
                <a:gd name="connsiteY2" fmla="*/ 14347 h 374392"/>
                <a:gd name="connsiteX3" fmla="*/ 36712 w 604617"/>
                <a:gd name="connsiteY3" fmla="*/ 58981 h 374392"/>
                <a:gd name="connsiteX4" fmla="*/ 6828 w 604617"/>
                <a:gd name="connsiteY4" fmla="*/ 122932 h 374392"/>
                <a:gd name="connsiteX5" fmla="*/ 3971 w 604617"/>
                <a:gd name="connsiteY5" fmla="*/ 134934 h 374392"/>
                <a:gd name="connsiteX6" fmla="*/ 7971 w 604617"/>
                <a:gd name="connsiteY6" fmla="*/ 218944 h 374392"/>
                <a:gd name="connsiteX7" fmla="*/ 47953 w 604617"/>
                <a:gd name="connsiteY7" fmla="*/ 280152 h 374392"/>
                <a:gd name="connsiteX8" fmla="*/ 113698 w 604617"/>
                <a:gd name="connsiteY8" fmla="*/ 312099 h 374392"/>
                <a:gd name="connsiteX9" fmla="*/ 535466 w 604617"/>
                <a:gd name="connsiteY9" fmla="*/ 374392 h 374392"/>
                <a:gd name="connsiteX10" fmla="*/ 604617 w 604617"/>
                <a:gd name="connsiteY10" fmla="*/ 132648 h 37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4617" h="374392">
                  <a:moveTo>
                    <a:pt x="604617" y="132648"/>
                  </a:moveTo>
                  <a:lnTo>
                    <a:pt x="197138" y="6918"/>
                  </a:lnTo>
                  <a:cubicBezTo>
                    <a:pt x="162265" y="-4398"/>
                    <a:pt x="124351" y="-1769"/>
                    <a:pt x="91410" y="14347"/>
                  </a:cubicBezTo>
                  <a:cubicBezTo>
                    <a:pt x="70053" y="24920"/>
                    <a:pt x="51359" y="40179"/>
                    <a:pt x="36712" y="58981"/>
                  </a:cubicBezTo>
                  <a:cubicBezTo>
                    <a:pt x="22070" y="77784"/>
                    <a:pt x="11851" y="99615"/>
                    <a:pt x="6828" y="122932"/>
                  </a:cubicBezTo>
                  <a:lnTo>
                    <a:pt x="3971" y="134934"/>
                  </a:lnTo>
                  <a:cubicBezTo>
                    <a:pt x="-2448" y="162766"/>
                    <a:pt x="-1064" y="191855"/>
                    <a:pt x="7971" y="218944"/>
                  </a:cubicBezTo>
                  <a:cubicBezTo>
                    <a:pt x="15515" y="242604"/>
                    <a:pt x="29334" y="263749"/>
                    <a:pt x="47953" y="280152"/>
                  </a:cubicBezTo>
                  <a:cubicBezTo>
                    <a:pt x="66573" y="296554"/>
                    <a:pt x="89296" y="307584"/>
                    <a:pt x="113698" y="312099"/>
                  </a:cubicBezTo>
                  <a:lnTo>
                    <a:pt x="535466" y="374392"/>
                  </a:lnTo>
                  <a:lnTo>
                    <a:pt x="604617" y="132648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14101F16-D1BF-883E-15E5-3C5E4C9C9409}"/>
                </a:ext>
              </a:extLst>
            </p:cNvPr>
            <p:cNvSpPr/>
            <p:nvPr/>
          </p:nvSpPr>
          <p:spPr>
            <a:xfrm>
              <a:off x="5315480" y="-1212399"/>
              <a:ext cx="295478" cy="136172"/>
            </a:xfrm>
            <a:custGeom>
              <a:avLst/>
              <a:gdLst>
                <a:gd name="connsiteX0" fmla="*/ 52578 w 599332"/>
                <a:gd name="connsiteY0" fmla="*/ 0 h 276205"/>
                <a:gd name="connsiteX1" fmla="*/ 0 w 599332"/>
                <a:gd name="connsiteY1" fmla="*/ 249745 h 276205"/>
                <a:gd name="connsiteX2" fmla="*/ 580472 w 599332"/>
                <a:gd name="connsiteY2" fmla="*/ 276206 h 276205"/>
                <a:gd name="connsiteX3" fmla="*/ 599332 w 599332"/>
                <a:gd name="connsiteY3" fmla="*/ 154476 h 276205"/>
                <a:gd name="connsiteX4" fmla="*/ 52578 w 599332"/>
                <a:gd name="connsiteY4" fmla="*/ 0 h 27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332" h="276205">
                  <a:moveTo>
                    <a:pt x="52578" y="0"/>
                  </a:moveTo>
                  <a:lnTo>
                    <a:pt x="0" y="249745"/>
                  </a:lnTo>
                  <a:lnTo>
                    <a:pt x="580472" y="276206"/>
                  </a:lnTo>
                  <a:lnTo>
                    <a:pt x="599332" y="154476"/>
                  </a:lnTo>
                  <a:lnTo>
                    <a:pt x="52578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75338C7C-7A87-B250-6CCA-362AFD771B4E}"/>
                </a:ext>
              </a:extLst>
            </p:cNvPr>
            <p:cNvSpPr/>
            <p:nvPr/>
          </p:nvSpPr>
          <p:spPr>
            <a:xfrm>
              <a:off x="5052994" y="-1223951"/>
              <a:ext cx="268600" cy="132989"/>
            </a:xfrm>
            <a:custGeom>
              <a:avLst/>
              <a:gdLst>
                <a:gd name="connsiteX0" fmla="*/ 535672 w 544815"/>
                <a:gd name="connsiteY0" fmla="*/ 269748 h 269748"/>
                <a:gd name="connsiteX1" fmla="*/ 113905 w 544815"/>
                <a:gd name="connsiteY1" fmla="*/ 209741 h 269748"/>
                <a:gd name="connsiteX2" fmla="*/ 8177 w 544815"/>
                <a:gd name="connsiteY2" fmla="*/ 116586 h 269748"/>
                <a:gd name="connsiteX3" fmla="*/ 4177 w 544815"/>
                <a:gd name="connsiteY3" fmla="*/ 32576 h 269748"/>
                <a:gd name="connsiteX4" fmla="*/ 7034 w 544815"/>
                <a:gd name="connsiteY4" fmla="*/ 20575 h 269748"/>
                <a:gd name="connsiteX5" fmla="*/ 13321 w 544815"/>
                <a:gd name="connsiteY5" fmla="*/ 0 h 269748"/>
                <a:gd name="connsiteX6" fmla="*/ 201344 w 544815"/>
                <a:gd name="connsiteY6" fmla="*/ 176594 h 269748"/>
                <a:gd name="connsiteX7" fmla="*/ 544816 w 544815"/>
                <a:gd name="connsiteY7" fmla="*/ 224028 h 269748"/>
                <a:gd name="connsiteX8" fmla="*/ 535672 w 544815"/>
                <a:gd name="connsiteY8" fmla="*/ 269748 h 26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815" h="269748">
                  <a:moveTo>
                    <a:pt x="535672" y="269748"/>
                  </a:moveTo>
                  <a:lnTo>
                    <a:pt x="113905" y="209741"/>
                  </a:lnTo>
                  <a:cubicBezTo>
                    <a:pt x="65899" y="201740"/>
                    <a:pt x="25322" y="166307"/>
                    <a:pt x="8177" y="116586"/>
                  </a:cubicBezTo>
                  <a:cubicBezTo>
                    <a:pt x="-1138" y="89554"/>
                    <a:pt x="-2527" y="60408"/>
                    <a:pt x="4177" y="32576"/>
                  </a:cubicBezTo>
                  <a:lnTo>
                    <a:pt x="7034" y="20575"/>
                  </a:lnTo>
                  <a:cubicBezTo>
                    <a:pt x="8749" y="13716"/>
                    <a:pt x="11035" y="6858"/>
                    <a:pt x="13321" y="0"/>
                  </a:cubicBezTo>
                  <a:cubicBezTo>
                    <a:pt x="13321" y="0"/>
                    <a:pt x="-5539" y="133731"/>
                    <a:pt x="201344" y="176594"/>
                  </a:cubicBezTo>
                  <a:lnTo>
                    <a:pt x="544816" y="224028"/>
                  </a:lnTo>
                  <a:lnTo>
                    <a:pt x="535672" y="26974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A4344E3D-1F8C-9366-8306-2AAAB3A7693D}"/>
                </a:ext>
              </a:extLst>
            </p:cNvPr>
            <p:cNvSpPr/>
            <p:nvPr/>
          </p:nvSpPr>
          <p:spPr>
            <a:xfrm>
              <a:off x="5315762" y="-1113220"/>
              <a:ext cx="287673" cy="35783"/>
            </a:xfrm>
            <a:custGeom>
              <a:avLst/>
              <a:gdLst>
                <a:gd name="connsiteX0" fmla="*/ 8001 w 583501"/>
                <a:gd name="connsiteY0" fmla="*/ 0 h 72580"/>
                <a:gd name="connsiteX1" fmla="*/ 583501 w 583501"/>
                <a:gd name="connsiteY1" fmla="*/ 51435 h 72580"/>
                <a:gd name="connsiteX2" fmla="*/ 581787 w 583501"/>
                <a:gd name="connsiteY2" fmla="*/ 72580 h 72580"/>
                <a:gd name="connsiteX3" fmla="*/ 0 w 583501"/>
                <a:gd name="connsiteY3" fmla="*/ 47435 h 72580"/>
                <a:gd name="connsiteX4" fmla="*/ 8001 w 583501"/>
                <a:gd name="connsiteY4" fmla="*/ 0 h 7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501" h="72580">
                  <a:moveTo>
                    <a:pt x="8001" y="0"/>
                  </a:moveTo>
                  <a:lnTo>
                    <a:pt x="583501" y="51435"/>
                  </a:lnTo>
                  <a:lnTo>
                    <a:pt x="581787" y="72580"/>
                  </a:lnTo>
                  <a:lnTo>
                    <a:pt x="0" y="47435"/>
                  </a:lnTo>
                  <a:lnTo>
                    <a:pt x="8001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3D072158-7FEF-568F-89AF-248942100DE9}"/>
                </a:ext>
              </a:extLst>
            </p:cNvPr>
            <p:cNvSpPr/>
            <p:nvPr/>
          </p:nvSpPr>
          <p:spPr>
            <a:xfrm>
              <a:off x="5090927" y="-1553324"/>
              <a:ext cx="203985" cy="262033"/>
            </a:xfrm>
            <a:custGeom>
              <a:avLst/>
              <a:gdLst>
                <a:gd name="connsiteX0" fmla="*/ 124003 w 413753"/>
                <a:gd name="connsiteY0" fmla="*/ 0 h 531495"/>
                <a:gd name="connsiteX1" fmla="*/ 5702 w 413753"/>
                <a:gd name="connsiteY1" fmla="*/ 292037 h 531495"/>
                <a:gd name="connsiteX2" fmla="*/ 39 w 413753"/>
                <a:gd name="connsiteY2" fmla="*/ 324292 h 531495"/>
                <a:gd name="connsiteX3" fmla="*/ 7720 w 413753"/>
                <a:gd name="connsiteY3" fmla="*/ 356130 h 531495"/>
                <a:gd name="connsiteX4" fmla="*/ 27465 w 413753"/>
                <a:gd name="connsiteY4" fmla="*/ 382254 h 531495"/>
                <a:gd name="connsiteX5" fmla="*/ 55995 w 413753"/>
                <a:gd name="connsiteY5" fmla="*/ 398336 h 531495"/>
                <a:gd name="connsiteX6" fmla="*/ 407467 w 413753"/>
                <a:gd name="connsiteY6" fmla="*/ 531495 h 531495"/>
                <a:gd name="connsiteX7" fmla="*/ 413753 w 413753"/>
                <a:gd name="connsiteY7" fmla="*/ 404051 h 531495"/>
                <a:gd name="connsiteX8" fmla="*/ 229159 w 413753"/>
                <a:gd name="connsiteY8" fmla="*/ 276606 h 531495"/>
                <a:gd name="connsiteX9" fmla="*/ 292595 w 413753"/>
                <a:gd name="connsiteY9" fmla="*/ 136589 h 531495"/>
                <a:gd name="connsiteX10" fmla="*/ 124003 w 413753"/>
                <a:gd name="connsiteY10" fmla="*/ 0 h 53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3753" h="531495">
                  <a:moveTo>
                    <a:pt x="124003" y="0"/>
                  </a:moveTo>
                  <a:lnTo>
                    <a:pt x="5702" y="292037"/>
                  </a:lnTo>
                  <a:cubicBezTo>
                    <a:pt x="1622" y="302284"/>
                    <a:pt x="-304" y="313268"/>
                    <a:pt x="39" y="324292"/>
                  </a:cubicBezTo>
                  <a:cubicBezTo>
                    <a:pt x="387" y="335316"/>
                    <a:pt x="3005" y="346158"/>
                    <a:pt x="7720" y="356130"/>
                  </a:cubicBezTo>
                  <a:cubicBezTo>
                    <a:pt x="12440" y="366103"/>
                    <a:pt x="19161" y="374996"/>
                    <a:pt x="27465" y="382254"/>
                  </a:cubicBezTo>
                  <a:cubicBezTo>
                    <a:pt x="35769" y="389518"/>
                    <a:pt x="45484" y="394992"/>
                    <a:pt x="55995" y="398336"/>
                  </a:cubicBezTo>
                  <a:lnTo>
                    <a:pt x="407467" y="531495"/>
                  </a:lnTo>
                  <a:lnTo>
                    <a:pt x="413753" y="404051"/>
                  </a:lnTo>
                  <a:lnTo>
                    <a:pt x="229159" y="276606"/>
                  </a:lnTo>
                  <a:lnTo>
                    <a:pt x="292595" y="136589"/>
                  </a:lnTo>
                  <a:lnTo>
                    <a:pt x="124003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2E416CEB-6E98-3EB7-393C-B201416A5E70}"/>
                </a:ext>
              </a:extLst>
            </p:cNvPr>
            <p:cNvSpPr/>
            <p:nvPr/>
          </p:nvSpPr>
          <p:spPr>
            <a:xfrm>
              <a:off x="5558073" y="-1553324"/>
              <a:ext cx="203982" cy="265132"/>
            </a:xfrm>
            <a:custGeom>
              <a:avLst/>
              <a:gdLst>
                <a:gd name="connsiteX0" fmla="*/ 283464 w 413747"/>
                <a:gd name="connsiteY0" fmla="*/ 0 h 537781"/>
                <a:gd name="connsiteX1" fmla="*/ 408051 w 413747"/>
                <a:gd name="connsiteY1" fmla="*/ 298323 h 537781"/>
                <a:gd name="connsiteX2" fmla="*/ 413709 w 413747"/>
                <a:gd name="connsiteY2" fmla="*/ 330578 h 537781"/>
                <a:gd name="connsiteX3" fmla="*/ 406050 w 413747"/>
                <a:gd name="connsiteY3" fmla="*/ 362417 h 537781"/>
                <a:gd name="connsiteX4" fmla="*/ 386277 w 413747"/>
                <a:gd name="connsiteY4" fmla="*/ 388540 h 537781"/>
                <a:gd name="connsiteX5" fmla="*/ 357759 w 413747"/>
                <a:gd name="connsiteY5" fmla="*/ 404622 h 537781"/>
                <a:gd name="connsiteX6" fmla="*/ 6286 w 413747"/>
                <a:gd name="connsiteY6" fmla="*/ 537782 h 537781"/>
                <a:gd name="connsiteX7" fmla="*/ 0 w 413747"/>
                <a:gd name="connsiteY7" fmla="*/ 410337 h 537781"/>
                <a:gd name="connsiteX8" fmla="*/ 190881 w 413747"/>
                <a:gd name="connsiteY8" fmla="*/ 276606 h 537781"/>
                <a:gd name="connsiteX9" fmla="*/ 120586 w 413747"/>
                <a:gd name="connsiteY9" fmla="*/ 136589 h 537781"/>
                <a:gd name="connsiteX10" fmla="*/ 283464 w 413747"/>
                <a:gd name="connsiteY10" fmla="*/ 0 h 53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3747" h="537781">
                  <a:moveTo>
                    <a:pt x="283464" y="0"/>
                  </a:moveTo>
                  <a:lnTo>
                    <a:pt x="408051" y="298323"/>
                  </a:lnTo>
                  <a:cubicBezTo>
                    <a:pt x="412109" y="308570"/>
                    <a:pt x="414051" y="319554"/>
                    <a:pt x="413709" y="330578"/>
                  </a:cubicBezTo>
                  <a:cubicBezTo>
                    <a:pt x="413366" y="341603"/>
                    <a:pt x="410737" y="352444"/>
                    <a:pt x="406050" y="362417"/>
                  </a:cubicBezTo>
                  <a:cubicBezTo>
                    <a:pt x="401307" y="372390"/>
                    <a:pt x="394620" y="381282"/>
                    <a:pt x="386277" y="388540"/>
                  </a:cubicBezTo>
                  <a:cubicBezTo>
                    <a:pt x="377990" y="395804"/>
                    <a:pt x="368274" y="401279"/>
                    <a:pt x="357759" y="404622"/>
                  </a:cubicBezTo>
                  <a:lnTo>
                    <a:pt x="6286" y="537782"/>
                  </a:lnTo>
                  <a:lnTo>
                    <a:pt x="0" y="410337"/>
                  </a:lnTo>
                  <a:lnTo>
                    <a:pt x="190881" y="276606"/>
                  </a:lnTo>
                  <a:lnTo>
                    <a:pt x="120586" y="136589"/>
                  </a:lnTo>
                  <a:lnTo>
                    <a:pt x="283464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B446EEBA-A48E-01D5-97F4-6010750F851E}"/>
                </a:ext>
              </a:extLst>
            </p:cNvPr>
            <p:cNvSpPr/>
            <p:nvPr/>
          </p:nvSpPr>
          <p:spPr>
            <a:xfrm>
              <a:off x="5389300" y="-2009558"/>
              <a:ext cx="186577" cy="245983"/>
            </a:xfrm>
            <a:custGeom>
              <a:avLst/>
              <a:gdLst>
                <a:gd name="connsiteX0" fmla="*/ 122873 w 378443"/>
                <a:gd name="connsiteY0" fmla="*/ 4715 h 498939"/>
                <a:gd name="connsiteX1" fmla="*/ 186880 w 378443"/>
                <a:gd name="connsiteY1" fmla="*/ 4715 h 498939"/>
                <a:gd name="connsiteX2" fmla="*/ 241173 w 378443"/>
                <a:gd name="connsiteY2" fmla="*/ 39005 h 498939"/>
                <a:gd name="connsiteX3" fmla="*/ 296037 w 378443"/>
                <a:gd name="connsiteY3" fmla="*/ 156734 h 498939"/>
                <a:gd name="connsiteX4" fmla="*/ 354330 w 378443"/>
                <a:gd name="connsiteY4" fmla="*/ 291608 h 498939"/>
                <a:gd name="connsiteX5" fmla="*/ 304038 w 378443"/>
                <a:gd name="connsiteY5" fmla="*/ 411623 h 498939"/>
                <a:gd name="connsiteX6" fmla="*/ 208598 w 378443"/>
                <a:gd name="connsiteY6" fmla="*/ 470488 h 498939"/>
                <a:gd name="connsiteX7" fmla="*/ 38862 w 378443"/>
                <a:gd name="connsiteY7" fmla="*/ 478488 h 498939"/>
                <a:gd name="connsiteX8" fmla="*/ 0 w 378443"/>
                <a:gd name="connsiteY8" fmla="*/ 457914 h 498939"/>
                <a:gd name="connsiteX9" fmla="*/ 122873 w 378443"/>
                <a:gd name="connsiteY9" fmla="*/ 4715 h 49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443" h="498939">
                  <a:moveTo>
                    <a:pt x="122873" y="4715"/>
                  </a:moveTo>
                  <a:cubicBezTo>
                    <a:pt x="143732" y="-1572"/>
                    <a:pt x="166021" y="-1572"/>
                    <a:pt x="186880" y="4715"/>
                  </a:cubicBezTo>
                  <a:cubicBezTo>
                    <a:pt x="207912" y="10682"/>
                    <a:pt x="226772" y="22586"/>
                    <a:pt x="241173" y="39005"/>
                  </a:cubicBezTo>
                  <a:cubicBezTo>
                    <a:pt x="291465" y="95583"/>
                    <a:pt x="249745" y="127016"/>
                    <a:pt x="296037" y="156734"/>
                  </a:cubicBezTo>
                  <a:cubicBezTo>
                    <a:pt x="342329" y="186452"/>
                    <a:pt x="300609" y="254461"/>
                    <a:pt x="354330" y="291608"/>
                  </a:cubicBezTo>
                  <a:cubicBezTo>
                    <a:pt x="408051" y="328756"/>
                    <a:pt x="363474" y="405336"/>
                    <a:pt x="304038" y="411623"/>
                  </a:cubicBezTo>
                  <a:cubicBezTo>
                    <a:pt x="304038" y="411623"/>
                    <a:pt x="269176" y="483061"/>
                    <a:pt x="208598" y="470488"/>
                  </a:cubicBezTo>
                  <a:cubicBezTo>
                    <a:pt x="208598" y="470488"/>
                    <a:pt x="146304" y="528781"/>
                    <a:pt x="38862" y="478488"/>
                  </a:cubicBezTo>
                  <a:lnTo>
                    <a:pt x="0" y="457914"/>
                  </a:lnTo>
                  <a:lnTo>
                    <a:pt x="122873" y="4715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AB843933-1DBF-A6A7-3A76-197672FCE4BD}"/>
                </a:ext>
              </a:extLst>
            </p:cNvPr>
            <p:cNvSpPr/>
            <p:nvPr/>
          </p:nvSpPr>
          <p:spPr>
            <a:xfrm>
              <a:off x="5245258" y="-2006670"/>
              <a:ext cx="165908" cy="240158"/>
            </a:xfrm>
            <a:custGeom>
              <a:avLst/>
              <a:gdLst>
                <a:gd name="connsiteX0" fmla="*/ 139006 w 336519"/>
                <a:gd name="connsiteY0" fmla="*/ 33718 h 487125"/>
                <a:gd name="connsiteX1" fmla="*/ 62425 w 336519"/>
                <a:gd name="connsiteY1" fmla="*/ 120586 h 487125"/>
                <a:gd name="connsiteX2" fmla="*/ 25278 w 336519"/>
                <a:gd name="connsiteY2" fmla="*/ 210312 h 487125"/>
                <a:gd name="connsiteX3" fmla="*/ 18991 w 336519"/>
                <a:gd name="connsiteY3" fmla="*/ 317183 h 487125"/>
                <a:gd name="connsiteX4" fmla="*/ 132 w 336519"/>
                <a:gd name="connsiteY4" fmla="*/ 367474 h 487125"/>
                <a:gd name="connsiteX5" fmla="*/ 16705 w 336519"/>
                <a:gd name="connsiteY5" fmla="*/ 404050 h 487125"/>
                <a:gd name="connsiteX6" fmla="*/ 52710 w 336519"/>
                <a:gd name="connsiteY6" fmla="*/ 421767 h 487125"/>
                <a:gd name="connsiteX7" fmla="*/ 104145 w 336519"/>
                <a:gd name="connsiteY7" fmla="*/ 461772 h 487125"/>
                <a:gd name="connsiteX8" fmla="*/ 208158 w 336519"/>
                <a:gd name="connsiteY8" fmla="*/ 474345 h 487125"/>
                <a:gd name="connsiteX9" fmla="*/ 328744 w 336519"/>
                <a:gd name="connsiteY9" fmla="*/ 468058 h 487125"/>
                <a:gd name="connsiteX10" fmla="*/ 237876 w 336519"/>
                <a:gd name="connsiteY10" fmla="*/ 0 h 487125"/>
                <a:gd name="connsiteX11" fmla="*/ 139006 w 336519"/>
                <a:gd name="connsiteY11" fmla="*/ 33718 h 48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519" h="487125">
                  <a:moveTo>
                    <a:pt x="139006" y="33718"/>
                  </a:moveTo>
                  <a:cubicBezTo>
                    <a:pt x="139006" y="33718"/>
                    <a:pt x="66997" y="53721"/>
                    <a:pt x="62425" y="120586"/>
                  </a:cubicBezTo>
                  <a:cubicBezTo>
                    <a:pt x="57853" y="187452"/>
                    <a:pt x="60711" y="171450"/>
                    <a:pt x="25278" y="210312"/>
                  </a:cubicBezTo>
                  <a:cubicBezTo>
                    <a:pt x="-10155" y="249174"/>
                    <a:pt x="45852" y="279463"/>
                    <a:pt x="18991" y="317183"/>
                  </a:cubicBezTo>
                  <a:cubicBezTo>
                    <a:pt x="5275" y="336613"/>
                    <a:pt x="-1011" y="351473"/>
                    <a:pt x="132" y="367474"/>
                  </a:cubicBezTo>
                  <a:cubicBezTo>
                    <a:pt x="1172" y="381236"/>
                    <a:pt x="7047" y="394192"/>
                    <a:pt x="16705" y="404050"/>
                  </a:cubicBezTo>
                  <a:cubicBezTo>
                    <a:pt x="26421" y="413806"/>
                    <a:pt x="39051" y="420041"/>
                    <a:pt x="52710" y="421767"/>
                  </a:cubicBezTo>
                  <a:cubicBezTo>
                    <a:pt x="72141" y="424053"/>
                    <a:pt x="89857" y="439483"/>
                    <a:pt x="104145" y="461772"/>
                  </a:cubicBezTo>
                  <a:cubicBezTo>
                    <a:pt x="132720" y="505778"/>
                    <a:pt x="208158" y="474345"/>
                    <a:pt x="208158" y="474345"/>
                  </a:cubicBezTo>
                  <a:cubicBezTo>
                    <a:pt x="208158" y="474345"/>
                    <a:pt x="288168" y="506920"/>
                    <a:pt x="328744" y="468058"/>
                  </a:cubicBezTo>
                  <a:cubicBezTo>
                    <a:pt x="369321" y="429196"/>
                    <a:pt x="237876" y="0"/>
                    <a:pt x="237876" y="0"/>
                  </a:cubicBezTo>
                  <a:lnTo>
                    <a:pt x="139006" y="33718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1A71358B-7161-C62B-5683-DA52E613550B}"/>
                </a:ext>
              </a:extLst>
            </p:cNvPr>
            <p:cNvSpPr/>
            <p:nvPr/>
          </p:nvSpPr>
          <p:spPr>
            <a:xfrm>
              <a:off x="5330413" y="-2041044"/>
              <a:ext cx="137497" cy="94388"/>
            </a:xfrm>
            <a:custGeom>
              <a:avLst/>
              <a:gdLst>
                <a:gd name="connsiteX0" fmla="*/ 278892 w 278892"/>
                <a:gd name="connsiteY0" fmla="*/ 69151 h 191452"/>
                <a:gd name="connsiteX1" fmla="*/ 141161 w 278892"/>
                <a:gd name="connsiteY1" fmla="*/ 0 h 191452"/>
                <a:gd name="connsiteX2" fmla="*/ 0 w 278892"/>
                <a:gd name="connsiteY2" fmla="*/ 105728 h 191452"/>
                <a:gd name="connsiteX3" fmla="*/ 156591 w 278892"/>
                <a:gd name="connsiteY3" fmla="*/ 191453 h 191452"/>
                <a:gd name="connsiteX4" fmla="*/ 278892 w 278892"/>
                <a:gd name="connsiteY4" fmla="*/ 69151 h 19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92" h="191452">
                  <a:moveTo>
                    <a:pt x="278892" y="69151"/>
                  </a:moveTo>
                  <a:cubicBezTo>
                    <a:pt x="278892" y="69151"/>
                    <a:pt x="249174" y="0"/>
                    <a:pt x="141161" y="0"/>
                  </a:cubicBezTo>
                  <a:cubicBezTo>
                    <a:pt x="33147" y="0"/>
                    <a:pt x="0" y="105728"/>
                    <a:pt x="0" y="105728"/>
                  </a:cubicBezTo>
                  <a:lnTo>
                    <a:pt x="156591" y="191453"/>
                  </a:lnTo>
                  <a:lnTo>
                    <a:pt x="278892" y="69151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65657F31-5FDE-673F-6556-6ED6991D3232}"/>
                </a:ext>
              </a:extLst>
            </p:cNvPr>
            <p:cNvSpPr/>
            <p:nvPr/>
          </p:nvSpPr>
          <p:spPr>
            <a:xfrm>
              <a:off x="5128958" y="-1734212"/>
              <a:ext cx="591970" cy="491101"/>
            </a:xfrm>
            <a:custGeom>
              <a:avLst/>
              <a:gdLst>
                <a:gd name="connsiteX0" fmla="*/ 1200721 w 1200721"/>
                <a:gd name="connsiteY0" fmla="*/ 439484 h 996124"/>
                <a:gd name="connsiteX1" fmla="*/ 1062990 w 1200721"/>
                <a:gd name="connsiteY1" fmla="*/ 150876 h 996124"/>
                <a:gd name="connsiteX2" fmla="*/ 1008183 w 1200721"/>
                <a:gd name="connsiteY2" fmla="*/ 80267 h 996124"/>
                <a:gd name="connsiteX3" fmla="*/ 928688 w 1200721"/>
                <a:gd name="connsiteY3" fmla="*/ 39434 h 996124"/>
                <a:gd name="connsiteX4" fmla="*/ 728091 w 1200721"/>
                <a:gd name="connsiteY4" fmla="*/ 0 h 996124"/>
                <a:gd name="connsiteX5" fmla="*/ 597789 w 1200721"/>
                <a:gd name="connsiteY5" fmla="*/ 2286 h 996124"/>
                <a:gd name="connsiteX6" fmla="*/ 467487 w 1200721"/>
                <a:gd name="connsiteY6" fmla="*/ 0 h 996124"/>
                <a:gd name="connsiteX7" fmla="*/ 260604 w 1200721"/>
                <a:gd name="connsiteY7" fmla="*/ 45720 h 996124"/>
                <a:gd name="connsiteX8" fmla="*/ 181017 w 1200721"/>
                <a:gd name="connsiteY8" fmla="*/ 86451 h 996124"/>
                <a:gd name="connsiteX9" fmla="*/ 126307 w 1200721"/>
                <a:gd name="connsiteY9" fmla="*/ 157163 h 996124"/>
                <a:gd name="connsiteX10" fmla="*/ 0 w 1200721"/>
                <a:gd name="connsiteY10" fmla="*/ 465201 h 996124"/>
                <a:gd name="connsiteX11" fmla="*/ 204026 w 1200721"/>
                <a:gd name="connsiteY11" fmla="*/ 554355 h 996124"/>
                <a:gd name="connsiteX12" fmla="*/ 256604 w 1200721"/>
                <a:gd name="connsiteY12" fmla="*/ 469773 h 996124"/>
                <a:gd name="connsiteX13" fmla="*/ 281750 w 1200721"/>
                <a:gd name="connsiteY13" fmla="*/ 631508 h 996124"/>
                <a:gd name="connsiteX14" fmla="*/ 258318 w 1200721"/>
                <a:gd name="connsiteY14" fmla="*/ 996125 h 996124"/>
                <a:gd name="connsiteX15" fmla="*/ 944690 w 1200721"/>
                <a:gd name="connsiteY15" fmla="*/ 996125 h 996124"/>
                <a:gd name="connsiteX16" fmla="*/ 924687 w 1200721"/>
                <a:gd name="connsiteY16" fmla="*/ 625221 h 996124"/>
                <a:gd name="connsiteX17" fmla="*/ 944118 w 1200721"/>
                <a:gd name="connsiteY17" fmla="*/ 459486 h 996124"/>
                <a:gd name="connsiteX18" fmla="*/ 997839 w 1200721"/>
                <a:gd name="connsiteY18" fmla="*/ 535496 h 996124"/>
                <a:gd name="connsiteX19" fmla="*/ 1200721 w 1200721"/>
                <a:gd name="connsiteY19" fmla="*/ 439484 h 99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00721" h="996124">
                  <a:moveTo>
                    <a:pt x="1200721" y="439484"/>
                  </a:moveTo>
                  <a:lnTo>
                    <a:pt x="1062990" y="150876"/>
                  </a:lnTo>
                  <a:cubicBezTo>
                    <a:pt x="1050074" y="123621"/>
                    <a:pt x="1031386" y="99521"/>
                    <a:pt x="1008183" y="80267"/>
                  </a:cubicBezTo>
                  <a:cubicBezTo>
                    <a:pt x="984980" y="61013"/>
                    <a:pt x="957834" y="47080"/>
                    <a:pt x="928688" y="39434"/>
                  </a:cubicBezTo>
                  <a:lnTo>
                    <a:pt x="728091" y="0"/>
                  </a:lnTo>
                  <a:lnTo>
                    <a:pt x="597789" y="2286"/>
                  </a:lnTo>
                  <a:lnTo>
                    <a:pt x="467487" y="0"/>
                  </a:lnTo>
                  <a:lnTo>
                    <a:pt x="260604" y="45720"/>
                  </a:lnTo>
                  <a:cubicBezTo>
                    <a:pt x="231406" y="53281"/>
                    <a:pt x="204231" y="67186"/>
                    <a:pt x="181017" y="86451"/>
                  </a:cubicBezTo>
                  <a:cubicBezTo>
                    <a:pt x="157803" y="105710"/>
                    <a:pt x="139120" y="129856"/>
                    <a:pt x="126307" y="157163"/>
                  </a:cubicBezTo>
                  <a:lnTo>
                    <a:pt x="0" y="465201"/>
                  </a:lnTo>
                  <a:lnTo>
                    <a:pt x="204026" y="554355"/>
                  </a:lnTo>
                  <a:lnTo>
                    <a:pt x="256604" y="469773"/>
                  </a:lnTo>
                  <a:cubicBezTo>
                    <a:pt x="249746" y="526352"/>
                    <a:pt x="250889" y="593217"/>
                    <a:pt x="281750" y="631508"/>
                  </a:cubicBezTo>
                  <a:lnTo>
                    <a:pt x="258318" y="996125"/>
                  </a:lnTo>
                  <a:lnTo>
                    <a:pt x="944690" y="996125"/>
                  </a:lnTo>
                  <a:lnTo>
                    <a:pt x="924687" y="625221"/>
                  </a:lnTo>
                  <a:cubicBezTo>
                    <a:pt x="953262" y="583502"/>
                    <a:pt x="952119" y="514922"/>
                    <a:pt x="944118" y="459486"/>
                  </a:cubicBezTo>
                  <a:lnTo>
                    <a:pt x="997839" y="535496"/>
                  </a:lnTo>
                  <a:lnTo>
                    <a:pt x="1200721" y="43948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D958F398-CE3F-201C-191E-DCD423AB1944}"/>
                </a:ext>
              </a:extLst>
            </p:cNvPr>
            <p:cNvSpPr/>
            <p:nvPr/>
          </p:nvSpPr>
          <p:spPr>
            <a:xfrm>
              <a:off x="5128958" y="-1734212"/>
              <a:ext cx="591970" cy="491101"/>
            </a:xfrm>
            <a:custGeom>
              <a:avLst/>
              <a:gdLst>
                <a:gd name="connsiteX0" fmla="*/ 1200721 w 1200721"/>
                <a:gd name="connsiteY0" fmla="*/ 439484 h 996124"/>
                <a:gd name="connsiteX1" fmla="*/ 1062990 w 1200721"/>
                <a:gd name="connsiteY1" fmla="*/ 150876 h 996124"/>
                <a:gd name="connsiteX2" fmla="*/ 1008183 w 1200721"/>
                <a:gd name="connsiteY2" fmla="*/ 80267 h 996124"/>
                <a:gd name="connsiteX3" fmla="*/ 928688 w 1200721"/>
                <a:gd name="connsiteY3" fmla="*/ 39434 h 996124"/>
                <a:gd name="connsiteX4" fmla="*/ 728091 w 1200721"/>
                <a:gd name="connsiteY4" fmla="*/ 0 h 996124"/>
                <a:gd name="connsiteX5" fmla="*/ 597789 w 1200721"/>
                <a:gd name="connsiteY5" fmla="*/ 2286 h 996124"/>
                <a:gd name="connsiteX6" fmla="*/ 467487 w 1200721"/>
                <a:gd name="connsiteY6" fmla="*/ 0 h 996124"/>
                <a:gd name="connsiteX7" fmla="*/ 260604 w 1200721"/>
                <a:gd name="connsiteY7" fmla="*/ 45720 h 996124"/>
                <a:gd name="connsiteX8" fmla="*/ 181017 w 1200721"/>
                <a:gd name="connsiteY8" fmla="*/ 86451 h 996124"/>
                <a:gd name="connsiteX9" fmla="*/ 126307 w 1200721"/>
                <a:gd name="connsiteY9" fmla="*/ 157163 h 996124"/>
                <a:gd name="connsiteX10" fmla="*/ 0 w 1200721"/>
                <a:gd name="connsiteY10" fmla="*/ 465201 h 996124"/>
                <a:gd name="connsiteX11" fmla="*/ 204026 w 1200721"/>
                <a:gd name="connsiteY11" fmla="*/ 554355 h 996124"/>
                <a:gd name="connsiteX12" fmla="*/ 256604 w 1200721"/>
                <a:gd name="connsiteY12" fmla="*/ 469773 h 996124"/>
                <a:gd name="connsiteX13" fmla="*/ 281750 w 1200721"/>
                <a:gd name="connsiteY13" fmla="*/ 631508 h 996124"/>
                <a:gd name="connsiteX14" fmla="*/ 258318 w 1200721"/>
                <a:gd name="connsiteY14" fmla="*/ 996125 h 996124"/>
                <a:gd name="connsiteX15" fmla="*/ 944690 w 1200721"/>
                <a:gd name="connsiteY15" fmla="*/ 996125 h 996124"/>
                <a:gd name="connsiteX16" fmla="*/ 924687 w 1200721"/>
                <a:gd name="connsiteY16" fmla="*/ 625221 h 996124"/>
                <a:gd name="connsiteX17" fmla="*/ 944118 w 1200721"/>
                <a:gd name="connsiteY17" fmla="*/ 459486 h 996124"/>
                <a:gd name="connsiteX18" fmla="*/ 997839 w 1200721"/>
                <a:gd name="connsiteY18" fmla="*/ 535496 h 996124"/>
                <a:gd name="connsiteX19" fmla="*/ 1200721 w 1200721"/>
                <a:gd name="connsiteY19" fmla="*/ 439484 h 99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00721" h="996124">
                  <a:moveTo>
                    <a:pt x="1200721" y="439484"/>
                  </a:moveTo>
                  <a:lnTo>
                    <a:pt x="1062990" y="150876"/>
                  </a:lnTo>
                  <a:cubicBezTo>
                    <a:pt x="1050074" y="123621"/>
                    <a:pt x="1031386" y="99521"/>
                    <a:pt x="1008183" y="80267"/>
                  </a:cubicBezTo>
                  <a:cubicBezTo>
                    <a:pt x="984980" y="61013"/>
                    <a:pt x="957834" y="47080"/>
                    <a:pt x="928688" y="39434"/>
                  </a:cubicBezTo>
                  <a:lnTo>
                    <a:pt x="728091" y="0"/>
                  </a:lnTo>
                  <a:lnTo>
                    <a:pt x="597789" y="2286"/>
                  </a:lnTo>
                  <a:lnTo>
                    <a:pt x="467487" y="0"/>
                  </a:lnTo>
                  <a:lnTo>
                    <a:pt x="260604" y="45720"/>
                  </a:lnTo>
                  <a:cubicBezTo>
                    <a:pt x="231406" y="53281"/>
                    <a:pt x="204231" y="67186"/>
                    <a:pt x="181017" y="86451"/>
                  </a:cubicBezTo>
                  <a:cubicBezTo>
                    <a:pt x="157803" y="105710"/>
                    <a:pt x="139120" y="129856"/>
                    <a:pt x="126307" y="157163"/>
                  </a:cubicBezTo>
                  <a:lnTo>
                    <a:pt x="0" y="465201"/>
                  </a:lnTo>
                  <a:lnTo>
                    <a:pt x="204026" y="554355"/>
                  </a:lnTo>
                  <a:lnTo>
                    <a:pt x="256604" y="469773"/>
                  </a:lnTo>
                  <a:cubicBezTo>
                    <a:pt x="249746" y="526352"/>
                    <a:pt x="250889" y="593217"/>
                    <a:pt x="281750" y="631508"/>
                  </a:cubicBezTo>
                  <a:lnTo>
                    <a:pt x="258318" y="996125"/>
                  </a:lnTo>
                  <a:lnTo>
                    <a:pt x="944690" y="996125"/>
                  </a:lnTo>
                  <a:lnTo>
                    <a:pt x="924687" y="625221"/>
                  </a:lnTo>
                  <a:cubicBezTo>
                    <a:pt x="953262" y="583502"/>
                    <a:pt x="952119" y="514922"/>
                    <a:pt x="944118" y="459486"/>
                  </a:cubicBezTo>
                  <a:lnTo>
                    <a:pt x="997839" y="535496"/>
                  </a:lnTo>
                  <a:lnTo>
                    <a:pt x="1200721" y="43948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6767F799-D170-D4B4-C5B9-202CD69A8D9C}"/>
                </a:ext>
              </a:extLst>
            </p:cNvPr>
            <p:cNvSpPr/>
            <p:nvPr/>
          </p:nvSpPr>
          <p:spPr>
            <a:xfrm>
              <a:off x="5365069" y="-1875371"/>
              <a:ext cx="113266" cy="181208"/>
            </a:xfrm>
            <a:custGeom>
              <a:avLst/>
              <a:gdLst>
                <a:gd name="connsiteX0" fmla="*/ 229743 w 229742"/>
                <a:gd name="connsiteY0" fmla="*/ 297751 h 367553"/>
                <a:gd name="connsiteX1" fmla="*/ 201168 w 229742"/>
                <a:gd name="connsiteY1" fmla="*/ 0 h 367553"/>
                <a:gd name="connsiteX2" fmla="*/ 6286 w 229742"/>
                <a:gd name="connsiteY2" fmla="*/ 38862 h 367553"/>
                <a:gd name="connsiteX3" fmla="*/ 0 w 229742"/>
                <a:gd name="connsiteY3" fmla="*/ 295466 h 367553"/>
                <a:gd name="connsiteX4" fmla="*/ 13144 w 229742"/>
                <a:gd name="connsiteY4" fmla="*/ 322898 h 367553"/>
                <a:gd name="connsiteX5" fmla="*/ 82296 w 229742"/>
                <a:gd name="connsiteY5" fmla="*/ 362331 h 367553"/>
                <a:gd name="connsiteX6" fmla="*/ 82868 w 229742"/>
                <a:gd name="connsiteY6" fmla="*/ 362331 h 367553"/>
                <a:gd name="connsiteX7" fmla="*/ 162878 w 229742"/>
                <a:gd name="connsiteY7" fmla="*/ 358331 h 367553"/>
                <a:gd name="connsiteX8" fmla="*/ 217741 w 229742"/>
                <a:gd name="connsiteY8" fmla="*/ 322898 h 367553"/>
                <a:gd name="connsiteX9" fmla="*/ 229743 w 229742"/>
                <a:gd name="connsiteY9" fmla="*/ 297751 h 367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42" h="367553">
                  <a:moveTo>
                    <a:pt x="229743" y="297751"/>
                  </a:moveTo>
                  <a:lnTo>
                    <a:pt x="201168" y="0"/>
                  </a:lnTo>
                  <a:lnTo>
                    <a:pt x="6286" y="38862"/>
                  </a:lnTo>
                  <a:lnTo>
                    <a:pt x="0" y="295466"/>
                  </a:lnTo>
                  <a:lnTo>
                    <a:pt x="13144" y="322898"/>
                  </a:lnTo>
                  <a:cubicBezTo>
                    <a:pt x="27432" y="339471"/>
                    <a:pt x="61150" y="356044"/>
                    <a:pt x="82296" y="362331"/>
                  </a:cubicBezTo>
                  <a:lnTo>
                    <a:pt x="82868" y="362331"/>
                  </a:lnTo>
                  <a:cubicBezTo>
                    <a:pt x="109156" y="370475"/>
                    <a:pt x="137503" y="369058"/>
                    <a:pt x="162878" y="358331"/>
                  </a:cubicBezTo>
                  <a:cubicBezTo>
                    <a:pt x="181165" y="350901"/>
                    <a:pt x="205169" y="338328"/>
                    <a:pt x="217741" y="322898"/>
                  </a:cubicBezTo>
                  <a:lnTo>
                    <a:pt x="229743" y="297751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EC2AE804-70D5-FB9C-A358-0172699D1D7A}"/>
                </a:ext>
              </a:extLst>
            </p:cNvPr>
            <p:cNvSpPr/>
            <p:nvPr/>
          </p:nvSpPr>
          <p:spPr>
            <a:xfrm>
              <a:off x="5533560" y="-1552479"/>
              <a:ext cx="92416" cy="309086"/>
            </a:xfrm>
            <a:custGeom>
              <a:avLst/>
              <a:gdLst>
                <a:gd name="connsiteX0" fmla="*/ 103442 w 187452"/>
                <a:gd name="connsiteY0" fmla="*/ 256604 h 626935"/>
                <a:gd name="connsiteX1" fmla="*/ 122873 w 187452"/>
                <a:gd name="connsiteY1" fmla="*/ 90869 h 626935"/>
                <a:gd name="connsiteX2" fmla="*/ 176594 w 187452"/>
                <a:gd name="connsiteY2" fmla="*/ 166878 h 626935"/>
                <a:gd name="connsiteX3" fmla="*/ 187452 w 187452"/>
                <a:gd name="connsiteY3" fmla="*/ 161735 h 626935"/>
                <a:gd name="connsiteX4" fmla="*/ 130302 w 187452"/>
                <a:gd name="connsiteY4" fmla="*/ 89154 h 626935"/>
                <a:gd name="connsiteX5" fmla="*/ 77153 w 187452"/>
                <a:gd name="connsiteY5" fmla="*/ 0 h 626935"/>
                <a:gd name="connsiteX6" fmla="*/ 0 w 187452"/>
                <a:gd name="connsiteY6" fmla="*/ 308610 h 626935"/>
                <a:gd name="connsiteX7" fmla="*/ 36005 w 187452"/>
                <a:gd name="connsiteY7" fmla="*/ 626936 h 626935"/>
                <a:gd name="connsiteX8" fmla="*/ 135446 w 187452"/>
                <a:gd name="connsiteY8" fmla="*/ 626936 h 626935"/>
                <a:gd name="connsiteX9" fmla="*/ 103442 w 187452"/>
                <a:gd name="connsiteY9" fmla="*/ 256604 h 626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452" h="626935">
                  <a:moveTo>
                    <a:pt x="103442" y="256604"/>
                  </a:moveTo>
                  <a:cubicBezTo>
                    <a:pt x="132017" y="214884"/>
                    <a:pt x="130874" y="146304"/>
                    <a:pt x="122873" y="90869"/>
                  </a:cubicBezTo>
                  <a:lnTo>
                    <a:pt x="176594" y="166878"/>
                  </a:lnTo>
                  <a:lnTo>
                    <a:pt x="187452" y="161735"/>
                  </a:lnTo>
                  <a:lnTo>
                    <a:pt x="130302" y="89154"/>
                  </a:lnTo>
                  <a:lnTo>
                    <a:pt x="77153" y="0"/>
                  </a:lnTo>
                  <a:cubicBezTo>
                    <a:pt x="77153" y="0"/>
                    <a:pt x="101156" y="255461"/>
                    <a:pt x="0" y="308610"/>
                  </a:cubicBezTo>
                  <a:lnTo>
                    <a:pt x="36005" y="626936"/>
                  </a:lnTo>
                  <a:lnTo>
                    <a:pt x="135446" y="626936"/>
                  </a:lnTo>
                  <a:lnTo>
                    <a:pt x="103442" y="25660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CB5FBFA2-6D50-1E1F-06D2-F5AB31C80E03}"/>
                </a:ext>
              </a:extLst>
            </p:cNvPr>
            <p:cNvSpPr/>
            <p:nvPr/>
          </p:nvSpPr>
          <p:spPr>
            <a:xfrm>
              <a:off x="5223064" y="-1548816"/>
              <a:ext cx="90726" cy="309368"/>
            </a:xfrm>
            <a:custGeom>
              <a:avLst/>
              <a:gdLst>
                <a:gd name="connsiteX0" fmla="*/ 84011 w 184023"/>
                <a:gd name="connsiteY0" fmla="*/ 256603 h 627506"/>
                <a:gd name="connsiteX1" fmla="*/ 64579 w 184023"/>
                <a:gd name="connsiteY1" fmla="*/ 90868 h 627506"/>
                <a:gd name="connsiteX2" fmla="*/ 10859 w 184023"/>
                <a:gd name="connsiteY2" fmla="*/ 166878 h 627506"/>
                <a:gd name="connsiteX3" fmla="*/ 0 w 184023"/>
                <a:gd name="connsiteY3" fmla="*/ 161734 h 627506"/>
                <a:gd name="connsiteX4" fmla="*/ 57150 w 184023"/>
                <a:gd name="connsiteY4" fmla="*/ 89154 h 627506"/>
                <a:gd name="connsiteX5" fmla="*/ 110299 w 184023"/>
                <a:gd name="connsiteY5" fmla="*/ 0 h 627506"/>
                <a:gd name="connsiteX6" fmla="*/ 184023 w 184023"/>
                <a:gd name="connsiteY6" fmla="*/ 277178 h 627506"/>
                <a:gd name="connsiteX7" fmla="*/ 151448 w 184023"/>
                <a:gd name="connsiteY7" fmla="*/ 627507 h 627506"/>
                <a:gd name="connsiteX8" fmla="*/ 52006 w 184023"/>
                <a:gd name="connsiteY8" fmla="*/ 627507 h 627506"/>
                <a:gd name="connsiteX9" fmla="*/ 84011 w 184023"/>
                <a:gd name="connsiteY9" fmla="*/ 256603 h 62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023" h="627506">
                  <a:moveTo>
                    <a:pt x="84011" y="256603"/>
                  </a:moveTo>
                  <a:cubicBezTo>
                    <a:pt x="55436" y="214884"/>
                    <a:pt x="56579" y="146304"/>
                    <a:pt x="64579" y="90868"/>
                  </a:cubicBezTo>
                  <a:lnTo>
                    <a:pt x="10859" y="166878"/>
                  </a:lnTo>
                  <a:lnTo>
                    <a:pt x="0" y="161734"/>
                  </a:lnTo>
                  <a:lnTo>
                    <a:pt x="57150" y="89154"/>
                  </a:lnTo>
                  <a:lnTo>
                    <a:pt x="110299" y="0"/>
                  </a:lnTo>
                  <a:cubicBezTo>
                    <a:pt x="110299" y="0"/>
                    <a:pt x="85154" y="221742"/>
                    <a:pt x="184023" y="277178"/>
                  </a:cubicBezTo>
                  <a:lnTo>
                    <a:pt x="151448" y="627507"/>
                  </a:lnTo>
                  <a:lnTo>
                    <a:pt x="52006" y="627507"/>
                  </a:lnTo>
                  <a:lnTo>
                    <a:pt x="84011" y="256603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EEBC0371-F5CC-66E0-2ECD-CC001EB7A0A6}"/>
                </a:ext>
              </a:extLst>
            </p:cNvPr>
            <p:cNvSpPr/>
            <p:nvPr/>
          </p:nvSpPr>
          <p:spPr>
            <a:xfrm>
              <a:off x="5378301" y="-1798734"/>
              <a:ext cx="97781" cy="33584"/>
            </a:xfrm>
            <a:custGeom>
              <a:avLst/>
              <a:gdLst>
                <a:gd name="connsiteX0" fmla="*/ 198333 w 198333"/>
                <a:gd name="connsiteY0" fmla="*/ 61722 h 68121"/>
                <a:gd name="connsiteX1" fmla="*/ 192618 w 198333"/>
                <a:gd name="connsiteY1" fmla="*/ 22288 h 68121"/>
                <a:gd name="connsiteX2" fmla="*/ 192618 w 198333"/>
                <a:gd name="connsiteY2" fmla="*/ 0 h 68121"/>
                <a:gd name="connsiteX3" fmla="*/ 90891 w 198333"/>
                <a:gd name="connsiteY3" fmla="*/ 48006 h 68121"/>
                <a:gd name="connsiteX4" fmla="*/ 74889 w 198333"/>
                <a:gd name="connsiteY4" fmla="*/ 48006 h 68121"/>
                <a:gd name="connsiteX5" fmla="*/ 68602 w 198333"/>
                <a:gd name="connsiteY5" fmla="*/ 47434 h 68121"/>
                <a:gd name="connsiteX6" fmla="*/ 67460 w 198333"/>
                <a:gd name="connsiteY6" fmla="*/ 47434 h 68121"/>
                <a:gd name="connsiteX7" fmla="*/ 57744 w 198333"/>
                <a:gd name="connsiteY7" fmla="*/ 46291 h 68121"/>
                <a:gd name="connsiteX8" fmla="*/ 54315 w 198333"/>
                <a:gd name="connsiteY8" fmla="*/ 45720 h 68121"/>
                <a:gd name="connsiteX9" fmla="*/ 6881 w 198333"/>
                <a:gd name="connsiteY9" fmla="*/ 28575 h 68121"/>
                <a:gd name="connsiteX10" fmla="*/ 6081 w 198333"/>
                <a:gd name="connsiteY10" fmla="*/ 28095 h 68121"/>
                <a:gd name="connsiteX11" fmla="*/ 5166 w 198333"/>
                <a:gd name="connsiteY11" fmla="*/ 28003 h 68121"/>
                <a:gd name="connsiteX12" fmla="*/ 3451 w 198333"/>
                <a:gd name="connsiteY12" fmla="*/ 28003 h 68121"/>
                <a:gd name="connsiteX13" fmla="*/ 1737 w 198333"/>
                <a:gd name="connsiteY13" fmla="*/ 28575 h 68121"/>
                <a:gd name="connsiteX14" fmla="*/ 594 w 198333"/>
                <a:gd name="connsiteY14" fmla="*/ 29718 h 68121"/>
                <a:gd name="connsiteX15" fmla="*/ 137 w 198333"/>
                <a:gd name="connsiteY15" fmla="*/ 30512 h 68121"/>
                <a:gd name="connsiteX16" fmla="*/ 22 w 198333"/>
                <a:gd name="connsiteY16" fmla="*/ 31433 h 68121"/>
                <a:gd name="connsiteX17" fmla="*/ 22 w 198333"/>
                <a:gd name="connsiteY17" fmla="*/ 33147 h 68121"/>
                <a:gd name="connsiteX18" fmla="*/ 594 w 198333"/>
                <a:gd name="connsiteY18" fmla="*/ 34861 h 68121"/>
                <a:gd name="connsiteX19" fmla="*/ 1737 w 198333"/>
                <a:gd name="connsiteY19" fmla="*/ 36004 h 68121"/>
                <a:gd name="connsiteX20" fmla="*/ 102321 w 198333"/>
                <a:gd name="connsiteY20" fmla="*/ 57150 h 68121"/>
                <a:gd name="connsiteX21" fmla="*/ 198333 w 198333"/>
                <a:gd name="connsiteY21" fmla="*/ 61722 h 6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8333" h="68121">
                  <a:moveTo>
                    <a:pt x="198333" y="61722"/>
                  </a:moveTo>
                  <a:lnTo>
                    <a:pt x="192618" y="22288"/>
                  </a:lnTo>
                  <a:lnTo>
                    <a:pt x="192618" y="0"/>
                  </a:lnTo>
                  <a:cubicBezTo>
                    <a:pt x="171472" y="12001"/>
                    <a:pt x="115466" y="47434"/>
                    <a:pt x="90891" y="48006"/>
                  </a:cubicBezTo>
                  <a:lnTo>
                    <a:pt x="74889" y="48006"/>
                  </a:lnTo>
                  <a:cubicBezTo>
                    <a:pt x="72774" y="48098"/>
                    <a:pt x="70660" y="47909"/>
                    <a:pt x="68602" y="47434"/>
                  </a:cubicBezTo>
                  <a:lnTo>
                    <a:pt x="67460" y="47434"/>
                  </a:lnTo>
                  <a:cubicBezTo>
                    <a:pt x="64602" y="46863"/>
                    <a:pt x="61173" y="46863"/>
                    <a:pt x="57744" y="46291"/>
                  </a:cubicBezTo>
                  <a:cubicBezTo>
                    <a:pt x="56601" y="46291"/>
                    <a:pt x="55458" y="45720"/>
                    <a:pt x="54315" y="45720"/>
                  </a:cubicBezTo>
                  <a:cubicBezTo>
                    <a:pt x="37570" y="42948"/>
                    <a:pt x="21511" y="37136"/>
                    <a:pt x="6881" y="28575"/>
                  </a:cubicBezTo>
                  <a:cubicBezTo>
                    <a:pt x="6652" y="28358"/>
                    <a:pt x="6366" y="28198"/>
                    <a:pt x="6081" y="28095"/>
                  </a:cubicBezTo>
                  <a:cubicBezTo>
                    <a:pt x="5795" y="27998"/>
                    <a:pt x="5452" y="27964"/>
                    <a:pt x="5166" y="28003"/>
                  </a:cubicBezTo>
                  <a:lnTo>
                    <a:pt x="3451" y="28003"/>
                  </a:lnTo>
                  <a:cubicBezTo>
                    <a:pt x="2880" y="28003"/>
                    <a:pt x="2309" y="28575"/>
                    <a:pt x="1737" y="28575"/>
                  </a:cubicBezTo>
                  <a:lnTo>
                    <a:pt x="594" y="29718"/>
                  </a:lnTo>
                  <a:cubicBezTo>
                    <a:pt x="366" y="29947"/>
                    <a:pt x="194" y="30215"/>
                    <a:pt x="137" y="30512"/>
                  </a:cubicBezTo>
                  <a:cubicBezTo>
                    <a:pt x="22" y="30810"/>
                    <a:pt x="-35" y="31124"/>
                    <a:pt x="22" y="31433"/>
                  </a:cubicBezTo>
                  <a:lnTo>
                    <a:pt x="22" y="33147"/>
                  </a:lnTo>
                  <a:cubicBezTo>
                    <a:pt x="22" y="33718"/>
                    <a:pt x="594" y="34290"/>
                    <a:pt x="594" y="34861"/>
                  </a:cubicBezTo>
                  <a:lnTo>
                    <a:pt x="1737" y="36004"/>
                  </a:lnTo>
                  <a:cubicBezTo>
                    <a:pt x="23454" y="51435"/>
                    <a:pt x="62887" y="62865"/>
                    <a:pt x="102321" y="57150"/>
                  </a:cubicBezTo>
                  <a:cubicBezTo>
                    <a:pt x="102321" y="56007"/>
                    <a:pt x="136040" y="78867"/>
                    <a:pt x="198333" y="61722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8CD772A1-70AE-1E80-00AA-A4C21726A9C1}"/>
                </a:ext>
              </a:extLst>
            </p:cNvPr>
            <p:cNvSpPr/>
            <p:nvPr/>
          </p:nvSpPr>
          <p:spPr>
            <a:xfrm>
              <a:off x="5345619" y="-1960535"/>
              <a:ext cx="142916" cy="184408"/>
            </a:xfrm>
            <a:custGeom>
              <a:avLst/>
              <a:gdLst>
                <a:gd name="connsiteX0" fmla="*/ 289770 w 289884"/>
                <a:gd name="connsiteY0" fmla="*/ 232749 h 374043"/>
                <a:gd name="connsiteX1" fmla="*/ 282340 w 289884"/>
                <a:gd name="connsiteY1" fmla="*/ 56155 h 374043"/>
                <a:gd name="connsiteX2" fmla="*/ 277197 w 289884"/>
                <a:gd name="connsiteY2" fmla="*/ 33867 h 374043"/>
                <a:gd name="connsiteX3" fmla="*/ 263481 w 289884"/>
                <a:gd name="connsiteY3" fmla="*/ 15579 h 374043"/>
                <a:gd name="connsiteX4" fmla="*/ 244050 w 289884"/>
                <a:gd name="connsiteY4" fmla="*/ 3577 h 374043"/>
                <a:gd name="connsiteX5" fmla="*/ 221190 w 289884"/>
                <a:gd name="connsiteY5" fmla="*/ 148 h 374043"/>
                <a:gd name="connsiteX6" fmla="*/ 43453 w 289884"/>
                <a:gd name="connsiteY6" fmla="*/ 8149 h 374043"/>
                <a:gd name="connsiteX7" fmla="*/ 26308 w 289884"/>
                <a:gd name="connsiteY7" fmla="*/ 12150 h 374043"/>
                <a:gd name="connsiteX8" fmla="*/ 12021 w 289884"/>
                <a:gd name="connsiteY8" fmla="*/ 22437 h 374043"/>
                <a:gd name="connsiteX9" fmla="*/ 2877 w 289884"/>
                <a:gd name="connsiteY9" fmla="*/ 37295 h 374043"/>
                <a:gd name="connsiteX10" fmla="*/ 19 w 289884"/>
                <a:gd name="connsiteY10" fmla="*/ 54440 h 374043"/>
                <a:gd name="connsiteX11" fmla="*/ 8020 w 289884"/>
                <a:gd name="connsiteY11" fmla="*/ 244179 h 374043"/>
                <a:gd name="connsiteX12" fmla="*/ 20593 w 289884"/>
                <a:gd name="connsiteY12" fmla="*/ 295614 h 374043"/>
                <a:gd name="connsiteX13" fmla="*/ 52026 w 289884"/>
                <a:gd name="connsiteY13" fmla="*/ 338476 h 374043"/>
                <a:gd name="connsiteX14" fmla="*/ 97174 w 289884"/>
                <a:gd name="connsiteY14" fmla="*/ 365908 h 374043"/>
                <a:gd name="connsiteX15" fmla="*/ 149181 w 289884"/>
                <a:gd name="connsiteY15" fmla="*/ 373909 h 374043"/>
                <a:gd name="connsiteX16" fmla="*/ 159468 w 289884"/>
                <a:gd name="connsiteY16" fmla="*/ 373337 h 374043"/>
                <a:gd name="connsiteX17" fmla="*/ 253194 w 289884"/>
                <a:gd name="connsiteY17" fmla="*/ 329332 h 374043"/>
                <a:gd name="connsiteX18" fmla="*/ 281369 w 289884"/>
                <a:gd name="connsiteY18" fmla="*/ 284784 h 374043"/>
                <a:gd name="connsiteX19" fmla="*/ 289770 w 289884"/>
                <a:gd name="connsiteY19" fmla="*/ 232749 h 3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9884" h="374043">
                  <a:moveTo>
                    <a:pt x="289770" y="232749"/>
                  </a:moveTo>
                  <a:lnTo>
                    <a:pt x="282340" y="56155"/>
                  </a:lnTo>
                  <a:cubicBezTo>
                    <a:pt x="281769" y="48503"/>
                    <a:pt x="280054" y="40987"/>
                    <a:pt x="277197" y="33867"/>
                  </a:cubicBezTo>
                  <a:cubicBezTo>
                    <a:pt x="273825" y="26968"/>
                    <a:pt x="269139" y="20762"/>
                    <a:pt x="263481" y="15579"/>
                  </a:cubicBezTo>
                  <a:cubicBezTo>
                    <a:pt x="257709" y="10521"/>
                    <a:pt x="251136" y="6463"/>
                    <a:pt x="244050" y="3577"/>
                  </a:cubicBezTo>
                  <a:cubicBezTo>
                    <a:pt x="236792" y="731"/>
                    <a:pt x="228962" y="-440"/>
                    <a:pt x="221190" y="148"/>
                  </a:cubicBezTo>
                  <a:lnTo>
                    <a:pt x="43453" y="8149"/>
                  </a:lnTo>
                  <a:cubicBezTo>
                    <a:pt x="37509" y="8320"/>
                    <a:pt x="31681" y="9681"/>
                    <a:pt x="26308" y="12150"/>
                  </a:cubicBezTo>
                  <a:cubicBezTo>
                    <a:pt x="20994" y="14716"/>
                    <a:pt x="16135" y="18202"/>
                    <a:pt x="12021" y="22437"/>
                  </a:cubicBezTo>
                  <a:cubicBezTo>
                    <a:pt x="8020" y="26757"/>
                    <a:pt x="4934" y="31803"/>
                    <a:pt x="2877" y="37295"/>
                  </a:cubicBezTo>
                  <a:cubicBezTo>
                    <a:pt x="820" y="42770"/>
                    <a:pt x="-152" y="48594"/>
                    <a:pt x="19" y="54440"/>
                  </a:cubicBezTo>
                  <a:lnTo>
                    <a:pt x="8020" y="244179"/>
                  </a:lnTo>
                  <a:cubicBezTo>
                    <a:pt x="8763" y="261992"/>
                    <a:pt x="12993" y="279480"/>
                    <a:pt x="20593" y="295614"/>
                  </a:cubicBezTo>
                  <a:cubicBezTo>
                    <a:pt x="28137" y="311827"/>
                    <a:pt x="38824" y="326389"/>
                    <a:pt x="52026" y="338476"/>
                  </a:cubicBezTo>
                  <a:cubicBezTo>
                    <a:pt x="65228" y="350386"/>
                    <a:pt x="80544" y="359696"/>
                    <a:pt x="97174" y="365908"/>
                  </a:cubicBezTo>
                  <a:cubicBezTo>
                    <a:pt x="113805" y="371983"/>
                    <a:pt x="131464" y="374703"/>
                    <a:pt x="149181" y="373909"/>
                  </a:cubicBezTo>
                  <a:lnTo>
                    <a:pt x="159468" y="373337"/>
                  </a:lnTo>
                  <a:cubicBezTo>
                    <a:pt x="195301" y="371623"/>
                    <a:pt x="229019" y="355804"/>
                    <a:pt x="253194" y="329332"/>
                  </a:cubicBezTo>
                  <a:cubicBezTo>
                    <a:pt x="265481" y="316536"/>
                    <a:pt x="275082" y="301386"/>
                    <a:pt x="281369" y="284784"/>
                  </a:cubicBezTo>
                  <a:cubicBezTo>
                    <a:pt x="287655" y="268182"/>
                    <a:pt x="290513" y="250482"/>
                    <a:pt x="289770" y="232749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7A191C75-B468-9F7D-A3FA-1B7F71045D96}"/>
                </a:ext>
              </a:extLst>
            </p:cNvPr>
            <p:cNvSpPr/>
            <p:nvPr/>
          </p:nvSpPr>
          <p:spPr>
            <a:xfrm>
              <a:off x="5388653" y="-1865232"/>
              <a:ext cx="14654" cy="14655"/>
            </a:xfrm>
            <a:custGeom>
              <a:avLst/>
              <a:gdLst>
                <a:gd name="connsiteX0" fmla="*/ 14859 w 29723"/>
                <a:gd name="connsiteY0" fmla="*/ 29725 h 29725"/>
                <a:gd name="connsiteX1" fmla="*/ 20574 w 29723"/>
                <a:gd name="connsiteY1" fmla="*/ 28628 h 29725"/>
                <a:gd name="connsiteX2" fmla="*/ 25374 w 29723"/>
                <a:gd name="connsiteY2" fmla="*/ 25411 h 29725"/>
                <a:gd name="connsiteX3" fmla="*/ 28632 w 29723"/>
                <a:gd name="connsiteY3" fmla="*/ 20570 h 29725"/>
                <a:gd name="connsiteX4" fmla="*/ 29718 w 29723"/>
                <a:gd name="connsiteY4" fmla="*/ 14867 h 29725"/>
                <a:gd name="connsiteX5" fmla="*/ 28747 w 29723"/>
                <a:gd name="connsiteY5" fmla="*/ 9106 h 29725"/>
                <a:gd name="connsiteX6" fmla="*/ 25489 w 29723"/>
                <a:gd name="connsiteY6" fmla="*/ 4219 h 29725"/>
                <a:gd name="connsiteX7" fmla="*/ 20631 w 29723"/>
                <a:gd name="connsiteY7" fmla="*/ 1008 h 29725"/>
                <a:gd name="connsiteX8" fmla="*/ 14859 w 29723"/>
                <a:gd name="connsiteY8" fmla="*/ 7 h 29725"/>
                <a:gd name="connsiteX9" fmla="*/ 4343 w 29723"/>
                <a:gd name="connsiteY9" fmla="*/ 4362 h 29725"/>
                <a:gd name="connsiteX10" fmla="*/ 0 w 29723"/>
                <a:gd name="connsiteY10" fmla="*/ 14867 h 29725"/>
                <a:gd name="connsiteX11" fmla="*/ 4343 w 29723"/>
                <a:gd name="connsiteY11" fmla="*/ 25376 h 29725"/>
                <a:gd name="connsiteX12" fmla="*/ 14859 w 29723"/>
                <a:gd name="connsiteY12" fmla="*/ 29725 h 2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723" h="29725">
                  <a:moveTo>
                    <a:pt x="14859" y="29725"/>
                  </a:moveTo>
                  <a:cubicBezTo>
                    <a:pt x="16802" y="29742"/>
                    <a:pt x="18745" y="29365"/>
                    <a:pt x="20574" y="28628"/>
                  </a:cubicBezTo>
                  <a:cubicBezTo>
                    <a:pt x="22402" y="27885"/>
                    <a:pt x="24003" y="26788"/>
                    <a:pt x="25374" y="25411"/>
                  </a:cubicBezTo>
                  <a:cubicBezTo>
                    <a:pt x="26803" y="24027"/>
                    <a:pt x="27889" y="22382"/>
                    <a:pt x="28632" y="20570"/>
                  </a:cubicBezTo>
                  <a:cubicBezTo>
                    <a:pt x="29375" y="18764"/>
                    <a:pt x="29718" y="16821"/>
                    <a:pt x="29718" y="14867"/>
                  </a:cubicBezTo>
                  <a:cubicBezTo>
                    <a:pt x="29775" y="12901"/>
                    <a:pt x="29432" y="10940"/>
                    <a:pt x="28747" y="9106"/>
                  </a:cubicBezTo>
                  <a:cubicBezTo>
                    <a:pt x="28004" y="7277"/>
                    <a:pt x="26917" y="5614"/>
                    <a:pt x="25489" y="4219"/>
                  </a:cubicBezTo>
                  <a:cubicBezTo>
                    <a:pt x="24117" y="2825"/>
                    <a:pt x="22460" y="1733"/>
                    <a:pt x="20631" y="1008"/>
                  </a:cubicBezTo>
                  <a:cubicBezTo>
                    <a:pt x="18802" y="287"/>
                    <a:pt x="16802" y="-55"/>
                    <a:pt x="14859" y="7"/>
                  </a:cubicBezTo>
                  <a:cubicBezTo>
                    <a:pt x="10916" y="7"/>
                    <a:pt x="7144" y="1573"/>
                    <a:pt x="4343" y="4362"/>
                  </a:cubicBezTo>
                  <a:cubicBezTo>
                    <a:pt x="1543" y="7145"/>
                    <a:pt x="0" y="10929"/>
                    <a:pt x="0" y="14867"/>
                  </a:cubicBezTo>
                  <a:cubicBezTo>
                    <a:pt x="0" y="18810"/>
                    <a:pt x="1543" y="22588"/>
                    <a:pt x="4343" y="25376"/>
                  </a:cubicBezTo>
                  <a:cubicBezTo>
                    <a:pt x="7144" y="28160"/>
                    <a:pt x="10916" y="29725"/>
                    <a:pt x="14859" y="29725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603FFD23-803B-8405-E663-CEB189171A95}"/>
                </a:ext>
              </a:extLst>
            </p:cNvPr>
            <p:cNvSpPr/>
            <p:nvPr/>
          </p:nvSpPr>
          <p:spPr>
            <a:xfrm>
              <a:off x="5394936" y="-1857903"/>
              <a:ext cx="2818" cy="2821"/>
            </a:xfrm>
            <a:custGeom>
              <a:avLst/>
              <a:gdLst>
                <a:gd name="connsiteX0" fmla="*/ 2858 w 5715"/>
                <a:gd name="connsiteY0" fmla="*/ 5715 h 5722"/>
                <a:gd name="connsiteX1" fmla="*/ 4458 w 5715"/>
                <a:gd name="connsiteY1" fmla="*/ 5235 h 5722"/>
                <a:gd name="connsiteX2" fmla="*/ 5486 w 5715"/>
                <a:gd name="connsiteY2" fmla="*/ 3949 h 5722"/>
                <a:gd name="connsiteX3" fmla="*/ 5658 w 5715"/>
                <a:gd name="connsiteY3" fmla="*/ 2304 h 5722"/>
                <a:gd name="connsiteX4" fmla="*/ 4858 w 5715"/>
                <a:gd name="connsiteY4" fmla="*/ 840 h 5722"/>
                <a:gd name="connsiteX5" fmla="*/ 3429 w 5715"/>
                <a:gd name="connsiteY5" fmla="*/ 58 h 5722"/>
                <a:gd name="connsiteX6" fmla="*/ 1771 w 5715"/>
                <a:gd name="connsiteY6" fmla="*/ 217 h 5722"/>
                <a:gd name="connsiteX7" fmla="*/ 457 w 5715"/>
                <a:gd name="connsiteY7" fmla="*/ 1269 h 5722"/>
                <a:gd name="connsiteX8" fmla="*/ 0 w 5715"/>
                <a:gd name="connsiteY8" fmla="*/ 2858 h 5722"/>
                <a:gd name="connsiteX9" fmla="*/ 172 w 5715"/>
                <a:gd name="connsiteY9" fmla="*/ 3984 h 5722"/>
                <a:gd name="connsiteX10" fmla="*/ 800 w 5715"/>
                <a:gd name="connsiteY10" fmla="*/ 4932 h 5722"/>
                <a:gd name="connsiteX11" fmla="*/ 1715 w 5715"/>
                <a:gd name="connsiteY11" fmla="*/ 5550 h 5722"/>
                <a:gd name="connsiteX12" fmla="*/ 2858 w 5715"/>
                <a:gd name="connsiteY12" fmla="*/ 5715 h 5722"/>
                <a:gd name="connsiteX13" fmla="*/ 2858 w 5715"/>
                <a:gd name="connsiteY13" fmla="*/ 5715 h 5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715" h="5722">
                  <a:moveTo>
                    <a:pt x="2858" y="5715"/>
                  </a:moveTo>
                  <a:cubicBezTo>
                    <a:pt x="3429" y="5715"/>
                    <a:pt x="4000" y="5550"/>
                    <a:pt x="4458" y="5235"/>
                  </a:cubicBezTo>
                  <a:cubicBezTo>
                    <a:pt x="4915" y="4921"/>
                    <a:pt x="5258" y="4475"/>
                    <a:pt x="5486" y="3949"/>
                  </a:cubicBezTo>
                  <a:cubicBezTo>
                    <a:pt x="5715" y="3429"/>
                    <a:pt x="5772" y="2858"/>
                    <a:pt x="5658" y="2304"/>
                  </a:cubicBezTo>
                  <a:cubicBezTo>
                    <a:pt x="5543" y="1749"/>
                    <a:pt x="5258" y="1235"/>
                    <a:pt x="4858" y="840"/>
                  </a:cubicBezTo>
                  <a:cubicBezTo>
                    <a:pt x="4458" y="440"/>
                    <a:pt x="3943" y="166"/>
                    <a:pt x="3429" y="58"/>
                  </a:cubicBezTo>
                  <a:cubicBezTo>
                    <a:pt x="2858" y="-57"/>
                    <a:pt x="2286" y="0"/>
                    <a:pt x="1771" y="217"/>
                  </a:cubicBezTo>
                  <a:cubicBezTo>
                    <a:pt x="1257" y="435"/>
                    <a:pt x="800" y="801"/>
                    <a:pt x="457" y="1269"/>
                  </a:cubicBezTo>
                  <a:cubicBezTo>
                    <a:pt x="172" y="1743"/>
                    <a:pt x="0" y="2292"/>
                    <a:pt x="0" y="2858"/>
                  </a:cubicBezTo>
                  <a:cubicBezTo>
                    <a:pt x="0" y="3241"/>
                    <a:pt x="57" y="3624"/>
                    <a:pt x="172" y="3984"/>
                  </a:cubicBezTo>
                  <a:cubicBezTo>
                    <a:pt x="286" y="4338"/>
                    <a:pt x="514" y="4664"/>
                    <a:pt x="800" y="4932"/>
                  </a:cubicBezTo>
                  <a:cubicBezTo>
                    <a:pt x="1029" y="5207"/>
                    <a:pt x="1372" y="5413"/>
                    <a:pt x="1715" y="5550"/>
                  </a:cubicBezTo>
                  <a:cubicBezTo>
                    <a:pt x="2115" y="5687"/>
                    <a:pt x="2458" y="5744"/>
                    <a:pt x="2858" y="5715"/>
                  </a:cubicBezTo>
                  <a:lnTo>
                    <a:pt x="2858" y="5715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FDF1FA3A-CCE0-0D75-2F10-E801763E92A5}"/>
                </a:ext>
              </a:extLst>
            </p:cNvPr>
            <p:cNvSpPr/>
            <p:nvPr/>
          </p:nvSpPr>
          <p:spPr>
            <a:xfrm>
              <a:off x="5445004" y="-1865232"/>
              <a:ext cx="14654" cy="14655"/>
            </a:xfrm>
            <a:custGeom>
              <a:avLst/>
              <a:gdLst>
                <a:gd name="connsiteX0" fmla="*/ 14859 w 29723"/>
                <a:gd name="connsiteY0" fmla="*/ 29725 h 29725"/>
                <a:gd name="connsiteX1" fmla="*/ 20574 w 29723"/>
                <a:gd name="connsiteY1" fmla="*/ 28628 h 29725"/>
                <a:gd name="connsiteX2" fmla="*/ 25374 w 29723"/>
                <a:gd name="connsiteY2" fmla="*/ 25411 h 29725"/>
                <a:gd name="connsiteX3" fmla="*/ 28632 w 29723"/>
                <a:gd name="connsiteY3" fmla="*/ 20570 h 29725"/>
                <a:gd name="connsiteX4" fmla="*/ 29718 w 29723"/>
                <a:gd name="connsiteY4" fmla="*/ 14867 h 29725"/>
                <a:gd name="connsiteX5" fmla="*/ 28747 w 29723"/>
                <a:gd name="connsiteY5" fmla="*/ 9106 h 29725"/>
                <a:gd name="connsiteX6" fmla="*/ 25489 w 29723"/>
                <a:gd name="connsiteY6" fmla="*/ 4219 h 29725"/>
                <a:gd name="connsiteX7" fmla="*/ 20631 w 29723"/>
                <a:gd name="connsiteY7" fmla="*/ 1008 h 29725"/>
                <a:gd name="connsiteX8" fmla="*/ 14859 w 29723"/>
                <a:gd name="connsiteY8" fmla="*/ 7 h 29725"/>
                <a:gd name="connsiteX9" fmla="*/ 4343 w 29723"/>
                <a:gd name="connsiteY9" fmla="*/ 4362 h 29725"/>
                <a:gd name="connsiteX10" fmla="*/ 0 w 29723"/>
                <a:gd name="connsiteY10" fmla="*/ 14867 h 29725"/>
                <a:gd name="connsiteX11" fmla="*/ 4343 w 29723"/>
                <a:gd name="connsiteY11" fmla="*/ 25376 h 29725"/>
                <a:gd name="connsiteX12" fmla="*/ 14859 w 29723"/>
                <a:gd name="connsiteY12" fmla="*/ 29725 h 2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723" h="29725">
                  <a:moveTo>
                    <a:pt x="14859" y="29725"/>
                  </a:moveTo>
                  <a:cubicBezTo>
                    <a:pt x="16802" y="29742"/>
                    <a:pt x="18745" y="29365"/>
                    <a:pt x="20574" y="28628"/>
                  </a:cubicBezTo>
                  <a:cubicBezTo>
                    <a:pt x="22402" y="27885"/>
                    <a:pt x="24003" y="26788"/>
                    <a:pt x="25374" y="25411"/>
                  </a:cubicBezTo>
                  <a:cubicBezTo>
                    <a:pt x="26803" y="24027"/>
                    <a:pt x="27889" y="22382"/>
                    <a:pt x="28632" y="20570"/>
                  </a:cubicBezTo>
                  <a:cubicBezTo>
                    <a:pt x="29375" y="18764"/>
                    <a:pt x="29718" y="16821"/>
                    <a:pt x="29718" y="14867"/>
                  </a:cubicBezTo>
                  <a:cubicBezTo>
                    <a:pt x="29775" y="12901"/>
                    <a:pt x="29432" y="10940"/>
                    <a:pt x="28747" y="9106"/>
                  </a:cubicBezTo>
                  <a:cubicBezTo>
                    <a:pt x="28004" y="7277"/>
                    <a:pt x="26917" y="5614"/>
                    <a:pt x="25489" y="4219"/>
                  </a:cubicBezTo>
                  <a:cubicBezTo>
                    <a:pt x="24117" y="2825"/>
                    <a:pt x="22460" y="1733"/>
                    <a:pt x="20631" y="1008"/>
                  </a:cubicBezTo>
                  <a:cubicBezTo>
                    <a:pt x="18802" y="287"/>
                    <a:pt x="16802" y="-55"/>
                    <a:pt x="14859" y="7"/>
                  </a:cubicBezTo>
                  <a:cubicBezTo>
                    <a:pt x="10916" y="7"/>
                    <a:pt x="7144" y="1573"/>
                    <a:pt x="4343" y="4362"/>
                  </a:cubicBezTo>
                  <a:cubicBezTo>
                    <a:pt x="1543" y="7145"/>
                    <a:pt x="0" y="10929"/>
                    <a:pt x="0" y="14867"/>
                  </a:cubicBezTo>
                  <a:cubicBezTo>
                    <a:pt x="0" y="18810"/>
                    <a:pt x="1543" y="22588"/>
                    <a:pt x="4343" y="25376"/>
                  </a:cubicBezTo>
                  <a:cubicBezTo>
                    <a:pt x="7144" y="28160"/>
                    <a:pt x="10916" y="29725"/>
                    <a:pt x="14859" y="29725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18EBD815-3270-7243-0662-F0EF7F9F5109}"/>
                </a:ext>
              </a:extLst>
            </p:cNvPr>
            <p:cNvSpPr/>
            <p:nvPr/>
          </p:nvSpPr>
          <p:spPr>
            <a:xfrm>
              <a:off x="5451287" y="-1858185"/>
              <a:ext cx="2818" cy="2820"/>
            </a:xfrm>
            <a:custGeom>
              <a:avLst/>
              <a:gdLst>
                <a:gd name="connsiteX0" fmla="*/ 2858 w 5715"/>
                <a:gd name="connsiteY0" fmla="*/ 5715 h 5720"/>
                <a:gd name="connsiteX1" fmla="*/ 4458 w 5715"/>
                <a:gd name="connsiteY1" fmla="*/ 5235 h 5720"/>
                <a:gd name="connsiteX2" fmla="*/ 5486 w 5715"/>
                <a:gd name="connsiteY2" fmla="*/ 3950 h 5720"/>
                <a:gd name="connsiteX3" fmla="*/ 5658 w 5715"/>
                <a:gd name="connsiteY3" fmla="*/ 2298 h 5720"/>
                <a:gd name="connsiteX4" fmla="*/ 4858 w 5715"/>
                <a:gd name="connsiteY4" fmla="*/ 835 h 5720"/>
                <a:gd name="connsiteX5" fmla="*/ 3429 w 5715"/>
                <a:gd name="connsiteY5" fmla="*/ 57 h 5720"/>
                <a:gd name="connsiteX6" fmla="*/ 1771 w 5715"/>
                <a:gd name="connsiteY6" fmla="*/ 218 h 5720"/>
                <a:gd name="connsiteX7" fmla="*/ 457 w 5715"/>
                <a:gd name="connsiteY7" fmla="*/ 1269 h 5720"/>
                <a:gd name="connsiteX8" fmla="*/ 0 w 5715"/>
                <a:gd name="connsiteY8" fmla="*/ 2858 h 5720"/>
                <a:gd name="connsiteX9" fmla="*/ 172 w 5715"/>
                <a:gd name="connsiteY9" fmla="*/ 3978 h 5720"/>
                <a:gd name="connsiteX10" fmla="*/ 800 w 5715"/>
                <a:gd name="connsiteY10" fmla="*/ 4933 h 5720"/>
                <a:gd name="connsiteX11" fmla="*/ 1715 w 5715"/>
                <a:gd name="connsiteY11" fmla="*/ 5550 h 5720"/>
                <a:gd name="connsiteX12" fmla="*/ 2858 w 5715"/>
                <a:gd name="connsiteY12" fmla="*/ 5715 h 5720"/>
                <a:gd name="connsiteX13" fmla="*/ 2858 w 5715"/>
                <a:gd name="connsiteY13" fmla="*/ 5715 h 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715" h="5720">
                  <a:moveTo>
                    <a:pt x="2858" y="5715"/>
                  </a:moveTo>
                  <a:cubicBezTo>
                    <a:pt x="3429" y="5715"/>
                    <a:pt x="4000" y="5550"/>
                    <a:pt x="4458" y="5235"/>
                  </a:cubicBezTo>
                  <a:cubicBezTo>
                    <a:pt x="4915" y="4921"/>
                    <a:pt x="5258" y="4475"/>
                    <a:pt x="5486" y="3950"/>
                  </a:cubicBezTo>
                  <a:cubicBezTo>
                    <a:pt x="5715" y="3429"/>
                    <a:pt x="5772" y="2852"/>
                    <a:pt x="5658" y="2298"/>
                  </a:cubicBezTo>
                  <a:cubicBezTo>
                    <a:pt x="5543" y="1744"/>
                    <a:pt x="5258" y="1235"/>
                    <a:pt x="4858" y="835"/>
                  </a:cubicBezTo>
                  <a:cubicBezTo>
                    <a:pt x="4458" y="435"/>
                    <a:pt x="3943" y="166"/>
                    <a:pt x="3429" y="57"/>
                  </a:cubicBezTo>
                  <a:cubicBezTo>
                    <a:pt x="2858" y="-57"/>
                    <a:pt x="2286" y="0"/>
                    <a:pt x="1771" y="218"/>
                  </a:cubicBezTo>
                  <a:cubicBezTo>
                    <a:pt x="1257" y="435"/>
                    <a:pt x="800" y="800"/>
                    <a:pt x="457" y="1269"/>
                  </a:cubicBezTo>
                  <a:cubicBezTo>
                    <a:pt x="172" y="1738"/>
                    <a:pt x="0" y="2292"/>
                    <a:pt x="0" y="2858"/>
                  </a:cubicBezTo>
                  <a:cubicBezTo>
                    <a:pt x="0" y="3241"/>
                    <a:pt x="57" y="3624"/>
                    <a:pt x="172" y="3978"/>
                  </a:cubicBezTo>
                  <a:cubicBezTo>
                    <a:pt x="286" y="4338"/>
                    <a:pt x="514" y="4664"/>
                    <a:pt x="800" y="4933"/>
                  </a:cubicBezTo>
                  <a:cubicBezTo>
                    <a:pt x="1029" y="5207"/>
                    <a:pt x="1372" y="5413"/>
                    <a:pt x="1715" y="5550"/>
                  </a:cubicBezTo>
                  <a:cubicBezTo>
                    <a:pt x="2115" y="5687"/>
                    <a:pt x="2458" y="5738"/>
                    <a:pt x="2858" y="5715"/>
                  </a:cubicBezTo>
                  <a:lnTo>
                    <a:pt x="2858" y="5715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FBB7BC79-BC16-E79D-0A06-DADD1D58EC59}"/>
                </a:ext>
              </a:extLst>
            </p:cNvPr>
            <p:cNvSpPr/>
            <p:nvPr/>
          </p:nvSpPr>
          <p:spPr>
            <a:xfrm>
              <a:off x="5348080" y="-1835644"/>
              <a:ext cx="10228" cy="15581"/>
            </a:xfrm>
            <a:custGeom>
              <a:avLst/>
              <a:gdLst>
                <a:gd name="connsiteX0" fmla="*/ 11430 w 20745"/>
                <a:gd name="connsiteY0" fmla="*/ 31604 h 31604"/>
                <a:gd name="connsiteX1" fmla="*/ 20745 w 20745"/>
                <a:gd name="connsiteY1" fmla="*/ 0 h 31604"/>
                <a:gd name="connsiteX2" fmla="*/ 0 w 20745"/>
                <a:gd name="connsiteY2" fmla="*/ 0 h 31604"/>
                <a:gd name="connsiteX3" fmla="*/ 11430 w 20745"/>
                <a:gd name="connsiteY3" fmla="*/ 31604 h 3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45" h="31604">
                  <a:moveTo>
                    <a:pt x="11430" y="31604"/>
                  </a:moveTo>
                  <a:lnTo>
                    <a:pt x="20745" y="0"/>
                  </a:lnTo>
                  <a:lnTo>
                    <a:pt x="0" y="0"/>
                  </a:lnTo>
                  <a:lnTo>
                    <a:pt x="11430" y="3160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BB7A6642-9BB2-C85B-92AE-65655DF34990}"/>
                </a:ext>
              </a:extLst>
            </p:cNvPr>
            <p:cNvSpPr/>
            <p:nvPr/>
          </p:nvSpPr>
          <p:spPr>
            <a:xfrm>
              <a:off x="5412404" y="-1845544"/>
              <a:ext cx="20172" cy="18070"/>
            </a:xfrm>
            <a:custGeom>
              <a:avLst/>
              <a:gdLst>
                <a:gd name="connsiteX0" fmla="*/ 40577 w 40916"/>
                <a:gd name="connsiteY0" fmla="*/ 16080 h 36653"/>
                <a:gd name="connsiteX1" fmla="*/ 34290 w 40916"/>
                <a:gd name="connsiteY1" fmla="*/ 4078 h 36653"/>
                <a:gd name="connsiteX2" fmla="*/ 28404 w 40916"/>
                <a:gd name="connsiteY2" fmla="*/ 786 h 36653"/>
                <a:gd name="connsiteX3" fmla="*/ 21717 w 40916"/>
                <a:gd name="connsiteY3" fmla="*/ 77 h 36653"/>
                <a:gd name="connsiteX4" fmla="*/ 18860 w 40916"/>
                <a:gd name="connsiteY4" fmla="*/ 1792 h 36653"/>
                <a:gd name="connsiteX5" fmla="*/ 17717 w 40916"/>
                <a:gd name="connsiteY5" fmla="*/ 4650 h 36653"/>
                <a:gd name="connsiteX6" fmla="*/ 19431 w 40916"/>
                <a:gd name="connsiteY6" fmla="*/ 7507 h 36653"/>
                <a:gd name="connsiteX7" fmla="*/ 22289 w 40916"/>
                <a:gd name="connsiteY7" fmla="*/ 8650 h 36653"/>
                <a:gd name="connsiteX8" fmla="*/ 25660 w 40916"/>
                <a:gd name="connsiteY8" fmla="*/ 9153 h 36653"/>
                <a:gd name="connsiteX9" fmla="*/ 28575 w 40916"/>
                <a:gd name="connsiteY9" fmla="*/ 10936 h 36653"/>
                <a:gd name="connsiteX10" fmla="*/ 32005 w 40916"/>
                <a:gd name="connsiteY10" fmla="*/ 16651 h 36653"/>
                <a:gd name="connsiteX11" fmla="*/ 31433 w 40916"/>
                <a:gd name="connsiteY11" fmla="*/ 20080 h 36653"/>
                <a:gd name="connsiteX12" fmla="*/ 29718 w 40916"/>
                <a:gd name="connsiteY12" fmla="*/ 22937 h 36653"/>
                <a:gd name="connsiteX13" fmla="*/ 26861 w 40916"/>
                <a:gd name="connsiteY13" fmla="*/ 25224 h 36653"/>
                <a:gd name="connsiteX14" fmla="*/ 23432 w 40916"/>
                <a:gd name="connsiteY14" fmla="*/ 26367 h 36653"/>
                <a:gd name="connsiteX15" fmla="*/ 4001 w 40916"/>
                <a:gd name="connsiteY15" fmla="*/ 28081 h 36653"/>
                <a:gd name="connsiteX16" fmla="*/ 1143 w 40916"/>
                <a:gd name="connsiteY16" fmla="*/ 29795 h 36653"/>
                <a:gd name="connsiteX17" fmla="*/ 0 w 40916"/>
                <a:gd name="connsiteY17" fmla="*/ 32653 h 36653"/>
                <a:gd name="connsiteX18" fmla="*/ 1715 w 40916"/>
                <a:gd name="connsiteY18" fmla="*/ 35510 h 36653"/>
                <a:gd name="connsiteX19" fmla="*/ 4572 w 40916"/>
                <a:gd name="connsiteY19" fmla="*/ 36654 h 36653"/>
                <a:gd name="connsiteX20" fmla="*/ 24003 w 40916"/>
                <a:gd name="connsiteY20" fmla="*/ 34939 h 36653"/>
                <a:gd name="connsiteX21" fmla="*/ 30861 w 40916"/>
                <a:gd name="connsiteY21" fmla="*/ 33225 h 36653"/>
                <a:gd name="connsiteX22" fmla="*/ 36005 w 40916"/>
                <a:gd name="connsiteY22" fmla="*/ 28652 h 36653"/>
                <a:gd name="connsiteX23" fmla="*/ 38862 w 40916"/>
                <a:gd name="connsiteY23" fmla="*/ 22366 h 36653"/>
                <a:gd name="connsiteX24" fmla="*/ 40691 w 40916"/>
                <a:gd name="connsiteY24" fmla="*/ 19491 h 36653"/>
                <a:gd name="connsiteX25" fmla="*/ 40577 w 40916"/>
                <a:gd name="connsiteY25" fmla="*/ 16080 h 3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0916" h="36653">
                  <a:moveTo>
                    <a:pt x="40577" y="16080"/>
                  </a:moveTo>
                  <a:cubicBezTo>
                    <a:pt x="39891" y="11485"/>
                    <a:pt x="37662" y="7256"/>
                    <a:pt x="34290" y="4078"/>
                  </a:cubicBezTo>
                  <a:cubicBezTo>
                    <a:pt x="32576" y="2592"/>
                    <a:pt x="30576" y="1478"/>
                    <a:pt x="28404" y="786"/>
                  </a:cubicBezTo>
                  <a:cubicBezTo>
                    <a:pt x="26232" y="100"/>
                    <a:pt x="24003" y="-140"/>
                    <a:pt x="21717" y="77"/>
                  </a:cubicBezTo>
                  <a:cubicBezTo>
                    <a:pt x="20575" y="649"/>
                    <a:pt x="20003" y="1220"/>
                    <a:pt x="18860" y="1792"/>
                  </a:cubicBezTo>
                  <a:cubicBezTo>
                    <a:pt x="17717" y="2364"/>
                    <a:pt x="17717" y="3507"/>
                    <a:pt x="17717" y="4650"/>
                  </a:cubicBezTo>
                  <a:cubicBezTo>
                    <a:pt x="17717" y="5792"/>
                    <a:pt x="18860" y="6364"/>
                    <a:pt x="19431" y="7507"/>
                  </a:cubicBezTo>
                  <a:cubicBezTo>
                    <a:pt x="20003" y="8650"/>
                    <a:pt x="21146" y="8650"/>
                    <a:pt x="22289" y="8650"/>
                  </a:cubicBezTo>
                  <a:cubicBezTo>
                    <a:pt x="23432" y="8593"/>
                    <a:pt x="24575" y="8764"/>
                    <a:pt x="25660" y="9153"/>
                  </a:cubicBezTo>
                  <a:cubicBezTo>
                    <a:pt x="26747" y="9547"/>
                    <a:pt x="27718" y="10153"/>
                    <a:pt x="28575" y="10936"/>
                  </a:cubicBezTo>
                  <a:cubicBezTo>
                    <a:pt x="30233" y="12473"/>
                    <a:pt x="31433" y="14457"/>
                    <a:pt x="32005" y="16651"/>
                  </a:cubicBezTo>
                  <a:cubicBezTo>
                    <a:pt x="32118" y="17823"/>
                    <a:pt x="31890" y="19000"/>
                    <a:pt x="31433" y="20080"/>
                  </a:cubicBezTo>
                  <a:cubicBezTo>
                    <a:pt x="30976" y="21103"/>
                    <a:pt x="30404" y="22063"/>
                    <a:pt x="29718" y="22937"/>
                  </a:cubicBezTo>
                  <a:cubicBezTo>
                    <a:pt x="29033" y="23995"/>
                    <a:pt x="28061" y="24795"/>
                    <a:pt x="26861" y="25224"/>
                  </a:cubicBezTo>
                  <a:cubicBezTo>
                    <a:pt x="25832" y="25858"/>
                    <a:pt x="24632" y="26247"/>
                    <a:pt x="23432" y="26367"/>
                  </a:cubicBezTo>
                  <a:lnTo>
                    <a:pt x="4001" y="28081"/>
                  </a:lnTo>
                  <a:cubicBezTo>
                    <a:pt x="2858" y="28652"/>
                    <a:pt x="2286" y="29224"/>
                    <a:pt x="1143" y="29795"/>
                  </a:cubicBezTo>
                  <a:cubicBezTo>
                    <a:pt x="0" y="30367"/>
                    <a:pt x="0" y="31510"/>
                    <a:pt x="0" y="32653"/>
                  </a:cubicBezTo>
                  <a:cubicBezTo>
                    <a:pt x="0" y="33796"/>
                    <a:pt x="1143" y="34367"/>
                    <a:pt x="1715" y="35510"/>
                  </a:cubicBezTo>
                  <a:cubicBezTo>
                    <a:pt x="2286" y="36654"/>
                    <a:pt x="3430" y="36654"/>
                    <a:pt x="4572" y="36654"/>
                  </a:cubicBezTo>
                  <a:lnTo>
                    <a:pt x="24003" y="34939"/>
                  </a:lnTo>
                  <a:cubicBezTo>
                    <a:pt x="26403" y="34916"/>
                    <a:pt x="28747" y="34328"/>
                    <a:pt x="30861" y="33225"/>
                  </a:cubicBezTo>
                  <a:cubicBezTo>
                    <a:pt x="33033" y="32356"/>
                    <a:pt x="34862" y="30733"/>
                    <a:pt x="36005" y="28652"/>
                  </a:cubicBezTo>
                  <a:cubicBezTo>
                    <a:pt x="37319" y="26727"/>
                    <a:pt x="38234" y="24606"/>
                    <a:pt x="38862" y="22366"/>
                  </a:cubicBezTo>
                  <a:cubicBezTo>
                    <a:pt x="39777" y="21617"/>
                    <a:pt x="40405" y="20617"/>
                    <a:pt x="40691" y="19491"/>
                  </a:cubicBezTo>
                  <a:cubicBezTo>
                    <a:pt x="41034" y="18365"/>
                    <a:pt x="40977" y="17177"/>
                    <a:pt x="40577" y="1608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E3EC8E6C-30A4-886F-31E5-54EDB42E5891}"/>
                </a:ext>
              </a:extLst>
            </p:cNvPr>
            <p:cNvSpPr/>
            <p:nvPr/>
          </p:nvSpPr>
          <p:spPr>
            <a:xfrm>
              <a:off x="5091208" y="-1423998"/>
              <a:ext cx="198830" cy="130819"/>
            </a:xfrm>
            <a:custGeom>
              <a:avLst/>
              <a:gdLst>
                <a:gd name="connsiteX0" fmla="*/ 17705 w 403296"/>
                <a:gd name="connsiteY0" fmla="*/ 0 h 265347"/>
                <a:gd name="connsiteX1" fmla="*/ 5704 w 403296"/>
                <a:gd name="connsiteY1" fmla="*/ 30289 h 265347"/>
                <a:gd name="connsiteX2" fmla="*/ 40 w 403296"/>
                <a:gd name="connsiteY2" fmla="*/ 62545 h 265347"/>
                <a:gd name="connsiteX3" fmla="*/ 7721 w 403296"/>
                <a:gd name="connsiteY3" fmla="*/ 94383 h 265347"/>
                <a:gd name="connsiteX4" fmla="*/ 27466 w 403296"/>
                <a:gd name="connsiteY4" fmla="*/ 120506 h 265347"/>
                <a:gd name="connsiteX5" fmla="*/ 55996 w 403296"/>
                <a:gd name="connsiteY5" fmla="*/ 136588 h 265347"/>
                <a:gd name="connsiteX6" fmla="*/ 395295 w 403296"/>
                <a:gd name="connsiteY6" fmla="*/ 265347 h 265347"/>
                <a:gd name="connsiteX7" fmla="*/ 403296 w 403296"/>
                <a:gd name="connsiteY7" fmla="*/ 243059 h 265347"/>
                <a:gd name="connsiteX8" fmla="*/ 83828 w 403296"/>
                <a:gd name="connsiteY8" fmla="*/ 102470 h 265347"/>
                <a:gd name="connsiteX9" fmla="*/ 17705 w 403296"/>
                <a:gd name="connsiteY9" fmla="*/ 0 h 2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296" h="265347">
                  <a:moveTo>
                    <a:pt x="17705" y="0"/>
                  </a:moveTo>
                  <a:lnTo>
                    <a:pt x="5704" y="30289"/>
                  </a:lnTo>
                  <a:cubicBezTo>
                    <a:pt x="1617" y="40537"/>
                    <a:pt x="-308" y="51521"/>
                    <a:pt x="40" y="62545"/>
                  </a:cubicBezTo>
                  <a:cubicBezTo>
                    <a:pt x="389" y="73575"/>
                    <a:pt x="3000" y="84411"/>
                    <a:pt x="7721" y="94383"/>
                  </a:cubicBezTo>
                  <a:cubicBezTo>
                    <a:pt x="12436" y="104356"/>
                    <a:pt x="19157" y="113248"/>
                    <a:pt x="27466" y="120506"/>
                  </a:cubicBezTo>
                  <a:cubicBezTo>
                    <a:pt x="35770" y="127770"/>
                    <a:pt x="45480" y="133245"/>
                    <a:pt x="55996" y="136588"/>
                  </a:cubicBezTo>
                  <a:lnTo>
                    <a:pt x="395295" y="265347"/>
                  </a:lnTo>
                  <a:lnTo>
                    <a:pt x="403296" y="243059"/>
                  </a:lnTo>
                  <a:lnTo>
                    <a:pt x="83828" y="102470"/>
                  </a:lnTo>
                  <a:cubicBezTo>
                    <a:pt x="15991" y="61722"/>
                    <a:pt x="12390" y="21717"/>
                    <a:pt x="17705" y="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D0F27525-2E28-F5A8-7D17-46A38AA28D9E}"/>
                </a:ext>
              </a:extLst>
            </p:cNvPr>
            <p:cNvSpPr/>
            <p:nvPr/>
          </p:nvSpPr>
          <p:spPr>
            <a:xfrm>
              <a:off x="5560890" y="-1428787"/>
              <a:ext cx="201165" cy="140596"/>
            </a:xfrm>
            <a:custGeom>
              <a:avLst/>
              <a:gdLst>
                <a:gd name="connsiteX0" fmla="*/ 571 w 408032"/>
                <a:gd name="connsiteY0" fmla="*/ 285179 h 285178"/>
                <a:gd name="connsiteX1" fmla="*/ 352044 w 408032"/>
                <a:gd name="connsiteY1" fmla="*/ 152019 h 285178"/>
                <a:gd name="connsiteX2" fmla="*/ 380562 w 408032"/>
                <a:gd name="connsiteY2" fmla="*/ 135943 h 285178"/>
                <a:gd name="connsiteX3" fmla="*/ 400335 w 408032"/>
                <a:gd name="connsiteY3" fmla="*/ 109814 h 285178"/>
                <a:gd name="connsiteX4" fmla="*/ 407994 w 408032"/>
                <a:gd name="connsiteY4" fmla="*/ 77975 h 285178"/>
                <a:gd name="connsiteX5" fmla="*/ 402336 w 408032"/>
                <a:gd name="connsiteY5" fmla="*/ 45720 h 285178"/>
                <a:gd name="connsiteX6" fmla="*/ 383476 w 408032"/>
                <a:gd name="connsiteY6" fmla="*/ 0 h 285178"/>
                <a:gd name="connsiteX7" fmla="*/ 324612 w 408032"/>
                <a:gd name="connsiteY7" fmla="*/ 117158 h 285178"/>
                <a:gd name="connsiteX8" fmla="*/ 0 w 408032"/>
                <a:gd name="connsiteY8" fmla="*/ 257746 h 285178"/>
                <a:gd name="connsiteX9" fmla="*/ 571 w 408032"/>
                <a:gd name="connsiteY9" fmla="*/ 285179 h 28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8032" h="285178">
                  <a:moveTo>
                    <a:pt x="571" y="285179"/>
                  </a:moveTo>
                  <a:lnTo>
                    <a:pt x="352044" y="152019"/>
                  </a:lnTo>
                  <a:cubicBezTo>
                    <a:pt x="362559" y="148676"/>
                    <a:pt x="372275" y="143201"/>
                    <a:pt x="380562" y="135943"/>
                  </a:cubicBezTo>
                  <a:cubicBezTo>
                    <a:pt x="388905" y="128679"/>
                    <a:pt x="395592" y="119787"/>
                    <a:pt x="400335" y="109814"/>
                  </a:cubicBezTo>
                  <a:cubicBezTo>
                    <a:pt x="405022" y="99841"/>
                    <a:pt x="407651" y="89005"/>
                    <a:pt x="407994" y="77975"/>
                  </a:cubicBezTo>
                  <a:cubicBezTo>
                    <a:pt x="408336" y="66951"/>
                    <a:pt x="406394" y="55973"/>
                    <a:pt x="402336" y="45720"/>
                  </a:cubicBezTo>
                  <a:lnTo>
                    <a:pt x="383476" y="0"/>
                  </a:lnTo>
                  <a:cubicBezTo>
                    <a:pt x="391478" y="22289"/>
                    <a:pt x="407479" y="88011"/>
                    <a:pt x="324612" y="117158"/>
                  </a:cubicBezTo>
                  <a:lnTo>
                    <a:pt x="0" y="257746"/>
                  </a:lnTo>
                  <a:lnTo>
                    <a:pt x="571" y="285179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2D954C30-8EF8-6C9A-42A7-3F7F11668A89}"/>
                </a:ext>
              </a:extLst>
            </p:cNvPr>
            <p:cNvSpPr/>
            <p:nvPr/>
          </p:nvSpPr>
          <p:spPr>
            <a:xfrm>
              <a:off x="5359430" y="-1895179"/>
              <a:ext cx="125189" cy="59178"/>
            </a:xfrm>
            <a:custGeom>
              <a:avLst/>
              <a:gdLst>
                <a:gd name="connsiteX0" fmla="*/ 189747 w 253926"/>
                <a:gd name="connsiteY0" fmla="*/ 1886 h 120034"/>
                <a:gd name="connsiteX1" fmla="*/ 165172 w 253926"/>
                <a:gd name="connsiteY1" fmla="*/ 9887 h 120034"/>
                <a:gd name="connsiteX2" fmla="*/ 145741 w 253926"/>
                <a:gd name="connsiteY2" fmla="*/ 27604 h 120034"/>
                <a:gd name="connsiteX3" fmla="*/ 109165 w 253926"/>
                <a:gd name="connsiteY3" fmla="*/ 28176 h 120034"/>
                <a:gd name="connsiteX4" fmla="*/ 85734 w 253926"/>
                <a:gd name="connsiteY4" fmla="*/ 6458 h 120034"/>
                <a:gd name="connsiteX5" fmla="*/ 61273 w 253926"/>
                <a:gd name="connsiteY5" fmla="*/ 46 h 120034"/>
                <a:gd name="connsiteX6" fmla="*/ 36356 w 253926"/>
                <a:gd name="connsiteY6" fmla="*/ 4481 h 120034"/>
                <a:gd name="connsiteX7" fmla="*/ 15668 w 253926"/>
                <a:gd name="connsiteY7" fmla="*/ 18934 h 120034"/>
                <a:gd name="connsiteX8" fmla="*/ 2866 w 253926"/>
                <a:gd name="connsiteY8" fmla="*/ 40748 h 120034"/>
                <a:gd name="connsiteX9" fmla="*/ 2295 w 253926"/>
                <a:gd name="connsiteY9" fmla="*/ 75038 h 120034"/>
                <a:gd name="connsiteX10" fmla="*/ 20583 w 253926"/>
                <a:gd name="connsiteY10" fmla="*/ 104185 h 120034"/>
                <a:gd name="connsiteX11" fmla="*/ 52015 w 253926"/>
                <a:gd name="connsiteY11" fmla="*/ 117901 h 120034"/>
                <a:gd name="connsiteX12" fmla="*/ 85734 w 253926"/>
                <a:gd name="connsiteY12" fmla="*/ 111614 h 120034"/>
                <a:gd name="connsiteX13" fmla="*/ 110308 w 253926"/>
                <a:gd name="connsiteY13" fmla="*/ 87611 h 120034"/>
                <a:gd name="connsiteX14" fmla="*/ 117738 w 253926"/>
                <a:gd name="connsiteY14" fmla="*/ 53893 h 120034"/>
                <a:gd name="connsiteX15" fmla="*/ 112594 w 253926"/>
                <a:gd name="connsiteY15" fmla="*/ 35033 h 120034"/>
                <a:gd name="connsiteX16" fmla="*/ 141740 w 253926"/>
                <a:gd name="connsiteY16" fmla="*/ 34462 h 120034"/>
                <a:gd name="connsiteX17" fmla="*/ 135454 w 253926"/>
                <a:gd name="connsiteY17" fmla="*/ 60751 h 120034"/>
                <a:gd name="connsiteX18" fmla="*/ 141740 w 253926"/>
                <a:gd name="connsiteY18" fmla="*/ 87040 h 120034"/>
                <a:gd name="connsiteX19" fmla="*/ 158885 w 253926"/>
                <a:gd name="connsiteY19" fmla="*/ 108186 h 120034"/>
                <a:gd name="connsiteX20" fmla="*/ 183460 w 253926"/>
                <a:gd name="connsiteY20" fmla="*/ 119044 h 120034"/>
                <a:gd name="connsiteX21" fmla="*/ 210320 w 253926"/>
                <a:gd name="connsiteY21" fmla="*/ 117901 h 120034"/>
                <a:gd name="connsiteX22" fmla="*/ 234324 w 253926"/>
                <a:gd name="connsiteY22" fmla="*/ 104756 h 120034"/>
                <a:gd name="connsiteX23" fmla="*/ 249754 w 253926"/>
                <a:gd name="connsiteY23" fmla="*/ 82468 h 120034"/>
                <a:gd name="connsiteX24" fmla="*/ 253755 w 253926"/>
                <a:gd name="connsiteY24" fmla="*/ 55607 h 120034"/>
                <a:gd name="connsiteX25" fmla="*/ 232609 w 253926"/>
                <a:gd name="connsiteY25" fmla="*/ 15031 h 120034"/>
                <a:gd name="connsiteX26" fmla="*/ 189747 w 253926"/>
                <a:gd name="connsiteY26" fmla="*/ 1886 h 120034"/>
                <a:gd name="connsiteX27" fmla="*/ 189747 w 253926"/>
                <a:gd name="connsiteY27" fmla="*/ 1886 h 120034"/>
                <a:gd name="connsiteX28" fmla="*/ 64017 w 253926"/>
                <a:gd name="connsiteY28" fmla="*/ 109900 h 120034"/>
                <a:gd name="connsiteX29" fmla="*/ 34870 w 253926"/>
                <a:gd name="connsiteY29" fmla="*/ 103613 h 120034"/>
                <a:gd name="connsiteX30" fmla="*/ 14296 w 253926"/>
                <a:gd name="connsiteY30" fmla="*/ 81896 h 120034"/>
                <a:gd name="connsiteX31" fmla="*/ 9153 w 253926"/>
                <a:gd name="connsiteY31" fmla="*/ 52750 h 120034"/>
                <a:gd name="connsiteX32" fmla="*/ 21154 w 253926"/>
                <a:gd name="connsiteY32" fmla="*/ 25318 h 120034"/>
                <a:gd name="connsiteX33" fmla="*/ 46300 w 253926"/>
                <a:gd name="connsiteY33" fmla="*/ 9316 h 120034"/>
                <a:gd name="connsiteX34" fmla="*/ 76018 w 253926"/>
                <a:gd name="connsiteY34" fmla="*/ 9887 h 120034"/>
                <a:gd name="connsiteX35" fmla="*/ 100593 w 253926"/>
                <a:gd name="connsiteY35" fmla="*/ 27032 h 120034"/>
                <a:gd name="connsiteX36" fmla="*/ 111451 w 253926"/>
                <a:gd name="connsiteY36" fmla="*/ 54464 h 120034"/>
                <a:gd name="connsiteX37" fmla="*/ 99164 w 253926"/>
                <a:gd name="connsiteY37" fmla="*/ 91955 h 120034"/>
                <a:gd name="connsiteX38" fmla="*/ 64017 w 253926"/>
                <a:gd name="connsiteY38" fmla="*/ 109900 h 120034"/>
                <a:gd name="connsiteX39" fmla="*/ 64017 w 253926"/>
                <a:gd name="connsiteY39" fmla="*/ 109900 h 120034"/>
                <a:gd name="connsiteX40" fmla="*/ 198890 w 253926"/>
                <a:gd name="connsiteY40" fmla="*/ 112186 h 120034"/>
                <a:gd name="connsiteX41" fmla="*/ 169744 w 253926"/>
                <a:gd name="connsiteY41" fmla="*/ 105899 h 120034"/>
                <a:gd name="connsiteX42" fmla="*/ 149170 w 253926"/>
                <a:gd name="connsiteY42" fmla="*/ 84754 h 120034"/>
                <a:gd name="connsiteX43" fmla="*/ 144027 w 253926"/>
                <a:gd name="connsiteY43" fmla="*/ 55607 h 120034"/>
                <a:gd name="connsiteX44" fmla="*/ 156028 w 253926"/>
                <a:gd name="connsiteY44" fmla="*/ 28176 h 120034"/>
                <a:gd name="connsiteX45" fmla="*/ 181174 w 253926"/>
                <a:gd name="connsiteY45" fmla="*/ 12173 h 120034"/>
                <a:gd name="connsiteX46" fmla="*/ 210892 w 253926"/>
                <a:gd name="connsiteY46" fmla="*/ 12745 h 120034"/>
                <a:gd name="connsiteX47" fmla="*/ 235467 w 253926"/>
                <a:gd name="connsiteY47" fmla="*/ 29890 h 120034"/>
                <a:gd name="connsiteX48" fmla="*/ 246325 w 253926"/>
                <a:gd name="connsiteY48" fmla="*/ 57322 h 120034"/>
                <a:gd name="connsiteX49" fmla="*/ 234324 w 253926"/>
                <a:gd name="connsiteY49" fmla="*/ 94469 h 120034"/>
                <a:gd name="connsiteX50" fmla="*/ 198890 w 253926"/>
                <a:gd name="connsiteY50" fmla="*/ 112357 h 120034"/>
                <a:gd name="connsiteX51" fmla="*/ 198890 w 253926"/>
                <a:gd name="connsiteY51" fmla="*/ 112186 h 12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3926" h="120034">
                  <a:moveTo>
                    <a:pt x="189747" y="1886"/>
                  </a:moveTo>
                  <a:cubicBezTo>
                    <a:pt x="181060" y="2806"/>
                    <a:pt x="172716" y="5532"/>
                    <a:pt x="165172" y="9887"/>
                  </a:cubicBezTo>
                  <a:cubicBezTo>
                    <a:pt x="157514" y="14379"/>
                    <a:pt x="150941" y="20414"/>
                    <a:pt x="145741" y="27604"/>
                  </a:cubicBezTo>
                  <a:cubicBezTo>
                    <a:pt x="133854" y="23501"/>
                    <a:pt x="120938" y="23701"/>
                    <a:pt x="109165" y="28176"/>
                  </a:cubicBezTo>
                  <a:cubicBezTo>
                    <a:pt x="103565" y="18854"/>
                    <a:pt x="95449" y="11322"/>
                    <a:pt x="85734" y="6458"/>
                  </a:cubicBezTo>
                  <a:cubicBezTo>
                    <a:pt x="78132" y="2578"/>
                    <a:pt x="69789" y="389"/>
                    <a:pt x="61273" y="46"/>
                  </a:cubicBezTo>
                  <a:cubicBezTo>
                    <a:pt x="52758" y="-291"/>
                    <a:pt x="44243" y="1218"/>
                    <a:pt x="36356" y="4481"/>
                  </a:cubicBezTo>
                  <a:cubicBezTo>
                    <a:pt x="28527" y="7738"/>
                    <a:pt x="21440" y="12671"/>
                    <a:pt x="15668" y="18934"/>
                  </a:cubicBezTo>
                  <a:cubicBezTo>
                    <a:pt x="9838" y="25192"/>
                    <a:pt x="5495" y="32639"/>
                    <a:pt x="2866" y="40748"/>
                  </a:cubicBezTo>
                  <a:cubicBezTo>
                    <a:pt x="-734" y="51864"/>
                    <a:pt x="-963" y="63808"/>
                    <a:pt x="2295" y="75038"/>
                  </a:cubicBezTo>
                  <a:cubicBezTo>
                    <a:pt x="5667" y="86217"/>
                    <a:pt x="11953" y="96287"/>
                    <a:pt x="20583" y="104185"/>
                  </a:cubicBezTo>
                  <a:cubicBezTo>
                    <a:pt x="29498" y="111717"/>
                    <a:pt x="40414" y="116489"/>
                    <a:pt x="52015" y="117901"/>
                  </a:cubicBezTo>
                  <a:cubicBezTo>
                    <a:pt x="63617" y="119273"/>
                    <a:pt x="75389" y="117078"/>
                    <a:pt x="85734" y="111614"/>
                  </a:cubicBezTo>
                  <a:cubicBezTo>
                    <a:pt x="96135" y="106254"/>
                    <a:pt x="104707" y="97893"/>
                    <a:pt x="110308" y="87611"/>
                  </a:cubicBezTo>
                  <a:cubicBezTo>
                    <a:pt x="115909" y="77296"/>
                    <a:pt x="118481" y="65609"/>
                    <a:pt x="117738" y="53893"/>
                  </a:cubicBezTo>
                  <a:cubicBezTo>
                    <a:pt x="117166" y="47349"/>
                    <a:pt x="115452" y="40960"/>
                    <a:pt x="112594" y="35033"/>
                  </a:cubicBezTo>
                  <a:cubicBezTo>
                    <a:pt x="122024" y="31987"/>
                    <a:pt x="132197" y="31793"/>
                    <a:pt x="141740" y="34462"/>
                  </a:cubicBezTo>
                  <a:cubicBezTo>
                    <a:pt x="137626" y="42623"/>
                    <a:pt x="135511" y="51618"/>
                    <a:pt x="135454" y="60751"/>
                  </a:cubicBezTo>
                  <a:cubicBezTo>
                    <a:pt x="135225" y="69912"/>
                    <a:pt x="137397" y="78976"/>
                    <a:pt x="141740" y="87040"/>
                  </a:cubicBezTo>
                  <a:cubicBezTo>
                    <a:pt x="145799" y="95292"/>
                    <a:pt x="151628" y="102516"/>
                    <a:pt x="158885" y="108186"/>
                  </a:cubicBezTo>
                  <a:cubicBezTo>
                    <a:pt x="166086" y="113740"/>
                    <a:pt x="174488" y="117466"/>
                    <a:pt x="183460" y="119044"/>
                  </a:cubicBezTo>
                  <a:cubicBezTo>
                    <a:pt x="192375" y="120678"/>
                    <a:pt x="201577" y="120284"/>
                    <a:pt x="210320" y="117901"/>
                  </a:cubicBezTo>
                  <a:cubicBezTo>
                    <a:pt x="219236" y="115483"/>
                    <a:pt x="227465" y="110974"/>
                    <a:pt x="234324" y="104756"/>
                  </a:cubicBezTo>
                  <a:cubicBezTo>
                    <a:pt x="241067" y="98596"/>
                    <a:pt x="246382" y="90972"/>
                    <a:pt x="249754" y="82468"/>
                  </a:cubicBezTo>
                  <a:cubicBezTo>
                    <a:pt x="253069" y="73924"/>
                    <a:pt x="254441" y="64746"/>
                    <a:pt x="253755" y="55607"/>
                  </a:cubicBezTo>
                  <a:cubicBezTo>
                    <a:pt x="252326" y="39828"/>
                    <a:pt x="244725" y="25255"/>
                    <a:pt x="232609" y="15031"/>
                  </a:cubicBezTo>
                  <a:cubicBezTo>
                    <a:pt x="220436" y="5458"/>
                    <a:pt x="205177" y="766"/>
                    <a:pt x="189747" y="1886"/>
                  </a:cubicBezTo>
                  <a:lnTo>
                    <a:pt x="189747" y="1886"/>
                  </a:lnTo>
                  <a:close/>
                  <a:moveTo>
                    <a:pt x="64017" y="109900"/>
                  </a:moveTo>
                  <a:cubicBezTo>
                    <a:pt x="53901" y="110420"/>
                    <a:pt x="43842" y="108248"/>
                    <a:pt x="34870" y="103613"/>
                  </a:cubicBezTo>
                  <a:cubicBezTo>
                    <a:pt x="26069" y="98464"/>
                    <a:pt x="18982" y="90938"/>
                    <a:pt x="14296" y="81896"/>
                  </a:cubicBezTo>
                  <a:cubicBezTo>
                    <a:pt x="9781" y="72884"/>
                    <a:pt x="8010" y="62757"/>
                    <a:pt x="9153" y="52750"/>
                  </a:cubicBezTo>
                  <a:cubicBezTo>
                    <a:pt x="10238" y="42589"/>
                    <a:pt x="14411" y="33010"/>
                    <a:pt x="21154" y="25318"/>
                  </a:cubicBezTo>
                  <a:cubicBezTo>
                    <a:pt x="27955" y="17808"/>
                    <a:pt x="36641" y="12276"/>
                    <a:pt x="46300" y="9316"/>
                  </a:cubicBezTo>
                  <a:cubicBezTo>
                    <a:pt x="56073" y="6647"/>
                    <a:pt x="66360" y="6847"/>
                    <a:pt x="76018" y="9887"/>
                  </a:cubicBezTo>
                  <a:cubicBezTo>
                    <a:pt x="85677" y="13145"/>
                    <a:pt x="94192" y="19094"/>
                    <a:pt x="100593" y="27032"/>
                  </a:cubicBezTo>
                  <a:cubicBezTo>
                    <a:pt x="106650" y="35005"/>
                    <a:pt x="110422" y="44497"/>
                    <a:pt x="111451" y="54464"/>
                  </a:cubicBezTo>
                  <a:cubicBezTo>
                    <a:pt x="112480" y="68095"/>
                    <a:pt x="108022" y="81571"/>
                    <a:pt x="99164" y="91955"/>
                  </a:cubicBezTo>
                  <a:cubicBezTo>
                    <a:pt x="90248" y="102339"/>
                    <a:pt x="77618" y="108791"/>
                    <a:pt x="64017" y="109900"/>
                  </a:cubicBezTo>
                  <a:lnTo>
                    <a:pt x="64017" y="109900"/>
                  </a:lnTo>
                  <a:close/>
                  <a:moveTo>
                    <a:pt x="198890" y="112186"/>
                  </a:moveTo>
                  <a:cubicBezTo>
                    <a:pt x="188775" y="112986"/>
                    <a:pt x="178660" y="110797"/>
                    <a:pt x="169744" y="105899"/>
                  </a:cubicBezTo>
                  <a:cubicBezTo>
                    <a:pt x="161114" y="100807"/>
                    <a:pt x="154028" y="93509"/>
                    <a:pt x="149170" y="84754"/>
                  </a:cubicBezTo>
                  <a:cubicBezTo>
                    <a:pt x="144655" y="75741"/>
                    <a:pt x="142884" y="65614"/>
                    <a:pt x="144027" y="55607"/>
                  </a:cubicBezTo>
                  <a:cubicBezTo>
                    <a:pt x="145113" y="45446"/>
                    <a:pt x="149285" y="35868"/>
                    <a:pt x="156028" y="28176"/>
                  </a:cubicBezTo>
                  <a:cubicBezTo>
                    <a:pt x="162829" y="20666"/>
                    <a:pt x="171516" y="15134"/>
                    <a:pt x="181174" y="12173"/>
                  </a:cubicBezTo>
                  <a:cubicBezTo>
                    <a:pt x="190946" y="9504"/>
                    <a:pt x="201234" y="9705"/>
                    <a:pt x="210892" y="12745"/>
                  </a:cubicBezTo>
                  <a:cubicBezTo>
                    <a:pt x="220665" y="15791"/>
                    <a:pt x="229237" y="21780"/>
                    <a:pt x="235467" y="29890"/>
                  </a:cubicBezTo>
                  <a:cubicBezTo>
                    <a:pt x="241525" y="37862"/>
                    <a:pt x="245296" y="47355"/>
                    <a:pt x="246325" y="57322"/>
                  </a:cubicBezTo>
                  <a:cubicBezTo>
                    <a:pt x="247354" y="70798"/>
                    <a:pt x="243068" y="84142"/>
                    <a:pt x="234324" y="94469"/>
                  </a:cubicBezTo>
                  <a:cubicBezTo>
                    <a:pt x="225294" y="104791"/>
                    <a:pt x="212549" y="111197"/>
                    <a:pt x="198890" y="112357"/>
                  </a:cubicBezTo>
                  <a:lnTo>
                    <a:pt x="198890" y="112186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B695099F-9D8D-01CA-6284-69D390981E1B}"/>
                </a:ext>
              </a:extLst>
            </p:cNvPr>
            <p:cNvSpPr/>
            <p:nvPr/>
          </p:nvSpPr>
          <p:spPr>
            <a:xfrm>
              <a:off x="5402723" y="-1816766"/>
              <a:ext cx="37293" cy="13527"/>
            </a:xfrm>
            <a:custGeom>
              <a:avLst/>
              <a:gdLst>
                <a:gd name="connsiteX0" fmla="*/ 2492 w 75644"/>
                <a:gd name="connsiteY0" fmla="*/ 572 h 27437"/>
                <a:gd name="connsiteX1" fmla="*/ 206 w 75644"/>
                <a:gd name="connsiteY1" fmla="*/ 4001 h 27437"/>
                <a:gd name="connsiteX2" fmla="*/ 15637 w 75644"/>
                <a:gd name="connsiteY2" fmla="*/ 21146 h 27437"/>
                <a:gd name="connsiteX3" fmla="*/ 37925 w 75644"/>
                <a:gd name="connsiteY3" fmla="*/ 27438 h 27437"/>
                <a:gd name="connsiteX4" fmla="*/ 60214 w 75644"/>
                <a:gd name="connsiteY4" fmla="*/ 21146 h 27437"/>
                <a:gd name="connsiteX5" fmla="*/ 75644 w 75644"/>
                <a:gd name="connsiteY5" fmla="*/ 4001 h 27437"/>
                <a:gd name="connsiteX6" fmla="*/ 75644 w 75644"/>
                <a:gd name="connsiteY6" fmla="*/ 2858 h 27437"/>
                <a:gd name="connsiteX7" fmla="*/ 75073 w 75644"/>
                <a:gd name="connsiteY7" fmla="*/ 1714 h 27437"/>
                <a:gd name="connsiteX8" fmla="*/ 73929 w 75644"/>
                <a:gd name="connsiteY8" fmla="*/ 572 h 27437"/>
                <a:gd name="connsiteX9" fmla="*/ 72787 w 75644"/>
                <a:gd name="connsiteY9" fmla="*/ 0 h 27437"/>
                <a:gd name="connsiteX10" fmla="*/ 2492 w 75644"/>
                <a:gd name="connsiteY10" fmla="*/ 0 h 27437"/>
                <a:gd name="connsiteX11" fmla="*/ 2492 w 75644"/>
                <a:gd name="connsiteY11" fmla="*/ 572 h 2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44" h="27437">
                  <a:moveTo>
                    <a:pt x="2492" y="572"/>
                  </a:moveTo>
                  <a:cubicBezTo>
                    <a:pt x="206" y="572"/>
                    <a:pt x="-366" y="2286"/>
                    <a:pt x="206" y="4001"/>
                  </a:cubicBezTo>
                  <a:cubicBezTo>
                    <a:pt x="3578" y="11087"/>
                    <a:pt x="8950" y="17042"/>
                    <a:pt x="15637" y="21146"/>
                  </a:cubicBezTo>
                  <a:cubicBezTo>
                    <a:pt x="22323" y="25261"/>
                    <a:pt x="30039" y="27438"/>
                    <a:pt x="37925" y="27438"/>
                  </a:cubicBezTo>
                  <a:cubicBezTo>
                    <a:pt x="45812" y="27438"/>
                    <a:pt x="53527" y="25261"/>
                    <a:pt x="60214" y="21146"/>
                  </a:cubicBezTo>
                  <a:cubicBezTo>
                    <a:pt x="66900" y="17042"/>
                    <a:pt x="72272" y="11087"/>
                    <a:pt x="75644" y="4001"/>
                  </a:cubicBezTo>
                  <a:lnTo>
                    <a:pt x="75644" y="2858"/>
                  </a:lnTo>
                  <a:cubicBezTo>
                    <a:pt x="75644" y="2286"/>
                    <a:pt x="75644" y="2286"/>
                    <a:pt x="75073" y="1714"/>
                  </a:cubicBezTo>
                  <a:cubicBezTo>
                    <a:pt x="74501" y="1143"/>
                    <a:pt x="74501" y="1143"/>
                    <a:pt x="73929" y="572"/>
                  </a:cubicBezTo>
                  <a:cubicBezTo>
                    <a:pt x="73358" y="0"/>
                    <a:pt x="73358" y="0"/>
                    <a:pt x="72787" y="0"/>
                  </a:cubicBezTo>
                  <a:lnTo>
                    <a:pt x="2492" y="0"/>
                  </a:lnTo>
                  <a:lnTo>
                    <a:pt x="2492" y="572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54B2C063-63A3-93D0-3645-E1F7B15E5AF9}"/>
                </a:ext>
              </a:extLst>
            </p:cNvPr>
            <p:cNvSpPr/>
            <p:nvPr/>
          </p:nvSpPr>
          <p:spPr>
            <a:xfrm>
              <a:off x="5334681" y="-1999913"/>
              <a:ext cx="130131" cy="83420"/>
            </a:xfrm>
            <a:custGeom>
              <a:avLst/>
              <a:gdLst>
                <a:gd name="connsiteX0" fmla="*/ 263950 w 263950"/>
                <a:gd name="connsiteY0" fmla="*/ 36586 h 169204"/>
                <a:gd name="connsiteX1" fmla="*/ 176510 w 263950"/>
                <a:gd name="connsiteY1" fmla="*/ 119453 h 169204"/>
                <a:gd name="connsiteX2" fmla="*/ 11918 w 263950"/>
                <a:gd name="connsiteY2" fmla="*/ 167459 h 169204"/>
                <a:gd name="connsiteX3" fmla="*/ 29063 w 263950"/>
                <a:gd name="connsiteY3" fmla="*/ 61160 h 169204"/>
                <a:gd name="connsiteX4" fmla="*/ 183940 w 263950"/>
                <a:gd name="connsiteY4" fmla="*/ 581 h 169204"/>
                <a:gd name="connsiteX5" fmla="*/ 263950 w 263950"/>
                <a:gd name="connsiteY5" fmla="*/ 36586 h 16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950" h="169204">
                  <a:moveTo>
                    <a:pt x="263950" y="36586"/>
                  </a:moveTo>
                  <a:cubicBezTo>
                    <a:pt x="263950" y="36586"/>
                    <a:pt x="257092" y="108023"/>
                    <a:pt x="176510" y="119453"/>
                  </a:cubicBezTo>
                  <a:cubicBezTo>
                    <a:pt x="94214" y="130883"/>
                    <a:pt x="111930" y="178889"/>
                    <a:pt x="11918" y="167459"/>
                  </a:cubicBezTo>
                  <a:cubicBezTo>
                    <a:pt x="11918" y="167459"/>
                    <a:pt x="-24086" y="115453"/>
                    <a:pt x="29063" y="61160"/>
                  </a:cubicBezTo>
                  <a:cubicBezTo>
                    <a:pt x="64496" y="25156"/>
                    <a:pt x="133648" y="-4562"/>
                    <a:pt x="183940" y="581"/>
                  </a:cubicBezTo>
                  <a:cubicBezTo>
                    <a:pt x="200513" y="2867"/>
                    <a:pt x="239947" y="32014"/>
                    <a:pt x="263950" y="36586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C3B331B1-C1FF-B4C2-2B91-70B8FF23133A}"/>
                </a:ext>
              </a:extLst>
            </p:cNvPr>
            <p:cNvSpPr/>
            <p:nvPr/>
          </p:nvSpPr>
          <p:spPr>
            <a:xfrm>
              <a:off x="5455275" y="-1979058"/>
              <a:ext cx="49903" cy="71566"/>
            </a:xfrm>
            <a:custGeom>
              <a:avLst/>
              <a:gdLst>
                <a:gd name="connsiteX0" fmla="*/ 9055 w 101220"/>
                <a:gd name="connsiteY0" fmla="*/ 0 h 145160"/>
                <a:gd name="connsiteX1" fmla="*/ 99924 w 101220"/>
                <a:gd name="connsiteY1" fmla="*/ 145161 h 145160"/>
                <a:gd name="connsiteX2" fmla="*/ 90780 w 101220"/>
                <a:gd name="connsiteY2" fmla="*/ 85725 h 145160"/>
                <a:gd name="connsiteX3" fmla="*/ 9055 w 101220"/>
                <a:gd name="connsiteY3" fmla="*/ 0 h 14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220" h="145160">
                  <a:moveTo>
                    <a:pt x="9055" y="0"/>
                  </a:moveTo>
                  <a:cubicBezTo>
                    <a:pt x="9055" y="0"/>
                    <a:pt x="-42380" y="51435"/>
                    <a:pt x="99924" y="145161"/>
                  </a:cubicBezTo>
                  <a:cubicBezTo>
                    <a:pt x="103295" y="124879"/>
                    <a:pt x="100038" y="104064"/>
                    <a:pt x="90780" y="85725"/>
                  </a:cubicBezTo>
                  <a:cubicBezTo>
                    <a:pt x="75349" y="54864"/>
                    <a:pt x="9055" y="0"/>
                    <a:pt x="9055" y="0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F1A35654-8833-6E31-E56B-8580A1A8497B}"/>
                </a:ext>
              </a:extLst>
            </p:cNvPr>
            <p:cNvSpPr/>
            <p:nvPr/>
          </p:nvSpPr>
          <p:spPr>
            <a:xfrm>
              <a:off x="5336048" y="-1852831"/>
              <a:ext cx="7047" cy="10720"/>
            </a:xfrm>
            <a:custGeom>
              <a:avLst/>
              <a:gdLst>
                <a:gd name="connsiteX0" fmla="*/ 2858 w 14293"/>
                <a:gd name="connsiteY0" fmla="*/ 20003 h 21744"/>
                <a:gd name="connsiteX1" fmla="*/ 12001 w 14293"/>
                <a:gd name="connsiteY1" fmla="*/ 6858 h 21744"/>
                <a:gd name="connsiteX2" fmla="*/ 10287 w 14293"/>
                <a:gd name="connsiteY2" fmla="*/ 0 h 21744"/>
                <a:gd name="connsiteX3" fmla="*/ 13316 w 14293"/>
                <a:gd name="connsiteY3" fmla="*/ 4429 h 21744"/>
                <a:gd name="connsiteX4" fmla="*/ 14288 w 14293"/>
                <a:gd name="connsiteY4" fmla="*/ 9716 h 21744"/>
                <a:gd name="connsiteX5" fmla="*/ 5144 w 14293"/>
                <a:gd name="connsiteY5" fmla="*/ 21717 h 21744"/>
                <a:gd name="connsiteX6" fmla="*/ 2286 w 14293"/>
                <a:gd name="connsiteY6" fmla="*/ 21254 h 21744"/>
                <a:gd name="connsiteX7" fmla="*/ 0 w 14293"/>
                <a:gd name="connsiteY7" fmla="*/ 19431 h 21744"/>
                <a:gd name="connsiteX8" fmla="*/ 2858 w 14293"/>
                <a:gd name="connsiteY8" fmla="*/ 20003 h 21744"/>
                <a:gd name="connsiteX9" fmla="*/ 2858 w 14293"/>
                <a:gd name="connsiteY9" fmla="*/ 20003 h 21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93" h="21744">
                  <a:moveTo>
                    <a:pt x="2858" y="20003"/>
                  </a:moveTo>
                  <a:cubicBezTo>
                    <a:pt x="8001" y="20003"/>
                    <a:pt x="12573" y="13716"/>
                    <a:pt x="12001" y="6858"/>
                  </a:cubicBezTo>
                  <a:cubicBezTo>
                    <a:pt x="12001" y="4469"/>
                    <a:pt x="11373" y="2120"/>
                    <a:pt x="10287" y="0"/>
                  </a:cubicBezTo>
                  <a:cubicBezTo>
                    <a:pt x="11602" y="1246"/>
                    <a:pt x="12630" y="2755"/>
                    <a:pt x="13316" y="4429"/>
                  </a:cubicBezTo>
                  <a:cubicBezTo>
                    <a:pt x="14002" y="6104"/>
                    <a:pt x="14345" y="7904"/>
                    <a:pt x="14288" y="9716"/>
                  </a:cubicBezTo>
                  <a:cubicBezTo>
                    <a:pt x="14288" y="16574"/>
                    <a:pt x="10287" y="21717"/>
                    <a:pt x="5144" y="21717"/>
                  </a:cubicBezTo>
                  <a:cubicBezTo>
                    <a:pt x="4172" y="21814"/>
                    <a:pt x="3201" y="21654"/>
                    <a:pt x="2286" y="21254"/>
                  </a:cubicBezTo>
                  <a:cubicBezTo>
                    <a:pt x="1372" y="20854"/>
                    <a:pt x="571" y="20225"/>
                    <a:pt x="0" y="19431"/>
                  </a:cubicBezTo>
                  <a:cubicBezTo>
                    <a:pt x="915" y="19803"/>
                    <a:pt x="1886" y="19997"/>
                    <a:pt x="2858" y="20003"/>
                  </a:cubicBezTo>
                  <a:lnTo>
                    <a:pt x="2858" y="2000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3241459D-3976-4BC5-9AED-9A58A85334BF}"/>
                </a:ext>
              </a:extLst>
            </p:cNvPr>
            <p:cNvSpPr/>
            <p:nvPr/>
          </p:nvSpPr>
          <p:spPr>
            <a:xfrm>
              <a:off x="5234017" y="-1432733"/>
              <a:ext cx="384425" cy="208781"/>
            </a:xfrm>
            <a:custGeom>
              <a:avLst/>
              <a:gdLst>
                <a:gd name="connsiteX0" fmla="*/ 34933 w 779747"/>
                <a:gd name="connsiteY0" fmla="*/ 423481 h 423481"/>
                <a:gd name="connsiteX1" fmla="*/ 71 w 779747"/>
                <a:gd name="connsiteY1" fmla="*/ 16002 h 423481"/>
                <a:gd name="connsiteX2" fmla="*/ 717 w 779747"/>
                <a:gd name="connsiteY2" fmla="*/ 10053 h 423481"/>
                <a:gd name="connsiteX3" fmla="*/ 3700 w 779747"/>
                <a:gd name="connsiteY3" fmla="*/ 4864 h 423481"/>
                <a:gd name="connsiteX4" fmla="*/ 8518 w 779747"/>
                <a:gd name="connsiteY4" fmla="*/ 1315 h 423481"/>
                <a:gd name="connsiteX5" fmla="*/ 14359 w 779747"/>
                <a:gd name="connsiteY5" fmla="*/ 0 h 423481"/>
                <a:gd name="connsiteX6" fmla="*/ 765310 w 779747"/>
                <a:gd name="connsiteY6" fmla="*/ 0 h 423481"/>
                <a:gd name="connsiteX7" fmla="*/ 771310 w 779747"/>
                <a:gd name="connsiteY7" fmla="*/ 1320 h 423481"/>
                <a:gd name="connsiteX8" fmla="*/ 776225 w 779747"/>
                <a:gd name="connsiteY8" fmla="*/ 5018 h 423481"/>
                <a:gd name="connsiteX9" fmla="*/ 779197 w 779747"/>
                <a:gd name="connsiteY9" fmla="*/ 10430 h 423481"/>
                <a:gd name="connsiteX10" fmla="*/ 779598 w 779747"/>
                <a:gd name="connsiteY10" fmla="*/ 16574 h 423481"/>
                <a:gd name="connsiteX11" fmla="*/ 729877 w 779747"/>
                <a:gd name="connsiteY11" fmla="*/ 422910 h 423481"/>
                <a:gd name="connsiteX12" fmla="*/ 34933 w 779747"/>
                <a:gd name="connsiteY12" fmla="*/ 423481 h 423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9747" h="423481">
                  <a:moveTo>
                    <a:pt x="34933" y="423481"/>
                  </a:moveTo>
                  <a:lnTo>
                    <a:pt x="71" y="16002"/>
                  </a:lnTo>
                  <a:cubicBezTo>
                    <a:pt x="-129" y="13996"/>
                    <a:pt x="94" y="11968"/>
                    <a:pt x="717" y="10053"/>
                  </a:cubicBezTo>
                  <a:cubicBezTo>
                    <a:pt x="1346" y="8138"/>
                    <a:pt x="2357" y="6373"/>
                    <a:pt x="3700" y="4864"/>
                  </a:cubicBezTo>
                  <a:cubicBezTo>
                    <a:pt x="5043" y="3360"/>
                    <a:pt x="6684" y="2155"/>
                    <a:pt x="8518" y="1315"/>
                  </a:cubicBezTo>
                  <a:cubicBezTo>
                    <a:pt x="10352" y="480"/>
                    <a:pt x="12341" y="29"/>
                    <a:pt x="14359" y="0"/>
                  </a:cubicBezTo>
                  <a:lnTo>
                    <a:pt x="765310" y="0"/>
                  </a:lnTo>
                  <a:cubicBezTo>
                    <a:pt x="767367" y="0"/>
                    <a:pt x="769425" y="452"/>
                    <a:pt x="771310" y="1320"/>
                  </a:cubicBezTo>
                  <a:cubicBezTo>
                    <a:pt x="773197" y="2183"/>
                    <a:pt x="774911" y="3446"/>
                    <a:pt x="776225" y="5018"/>
                  </a:cubicBezTo>
                  <a:cubicBezTo>
                    <a:pt x="777597" y="6589"/>
                    <a:pt x="778626" y="8435"/>
                    <a:pt x="779197" y="10430"/>
                  </a:cubicBezTo>
                  <a:cubicBezTo>
                    <a:pt x="779768" y="12424"/>
                    <a:pt x="779883" y="14522"/>
                    <a:pt x="779598" y="16574"/>
                  </a:cubicBezTo>
                  <a:lnTo>
                    <a:pt x="729877" y="422910"/>
                  </a:lnTo>
                  <a:lnTo>
                    <a:pt x="34933" y="42348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C448DEE8-70F6-B0E7-EC50-2012EED42009}"/>
                </a:ext>
              </a:extLst>
            </p:cNvPr>
            <p:cNvSpPr/>
            <p:nvPr/>
          </p:nvSpPr>
          <p:spPr>
            <a:xfrm>
              <a:off x="5401977" y="-1345867"/>
              <a:ext cx="49028" cy="49028"/>
            </a:xfrm>
            <a:custGeom>
              <a:avLst/>
              <a:gdLst>
                <a:gd name="connsiteX0" fmla="*/ 99445 w 99445"/>
                <a:gd name="connsiteY0" fmla="*/ 49721 h 99445"/>
                <a:gd name="connsiteX1" fmla="*/ 91045 w 99445"/>
                <a:gd name="connsiteY1" fmla="*/ 77341 h 99445"/>
                <a:gd name="connsiteX2" fmla="*/ 68756 w 99445"/>
                <a:gd name="connsiteY2" fmla="*/ 95669 h 99445"/>
                <a:gd name="connsiteX3" fmla="*/ 40009 w 99445"/>
                <a:gd name="connsiteY3" fmla="*/ 98470 h 99445"/>
                <a:gd name="connsiteX4" fmla="*/ 14578 w 99445"/>
                <a:gd name="connsiteY4" fmla="*/ 84868 h 99445"/>
                <a:gd name="connsiteX5" fmla="*/ 976 w 99445"/>
                <a:gd name="connsiteY5" fmla="*/ 59419 h 99445"/>
                <a:gd name="connsiteX6" fmla="*/ 3776 w 99445"/>
                <a:gd name="connsiteY6" fmla="*/ 30695 h 99445"/>
                <a:gd name="connsiteX7" fmla="*/ 22121 w 99445"/>
                <a:gd name="connsiteY7" fmla="*/ 8378 h 99445"/>
                <a:gd name="connsiteX8" fmla="*/ 49725 w 99445"/>
                <a:gd name="connsiteY8" fmla="*/ 0 h 99445"/>
                <a:gd name="connsiteX9" fmla="*/ 84872 w 99445"/>
                <a:gd name="connsiteY9" fmla="*/ 14579 h 99445"/>
                <a:gd name="connsiteX10" fmla="*/ 99445 w 99445"/>
                <a:gd name="connsiteY10" fmla="*/ 49721 h 99445"/>
                <a:gd name="connsiteX11" fmla="*/ 99445 w 99445"/>
                <a:gd name="connsiteY11" fmla="*/ 49721 h 9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445" h="99445">
                  <a:moveTo>
                    <a:pt x="99445" y="49721"/>
                  </a:moveTo>
                  <a:cubicBezTo>
                    <a:pt x="99445" y="59556"/>
                    <a:pt x="96531" y="69169"/>
                    <a:pt x="91045" y="77341"/>
                  </a:cubicBezTo>
                  <a:cubicBezTo>
                    <a:pt x="85615" y="85497"/>
                    <a:pt x="77843" y="91897"/>
                    <a:pt x="68756" y="95669"/>
                  </a:cubicBezTo>
                  <a:cubicBezTo>
                    <a:pt x="59669" y="99441"/>
                    <a:pt x="49667" y="100413"/>
                    <a:pt x="40009" y="98470"/>
                  </a:cubicBezTo>
                  <a:cubicBezTo>
                    <a:pt x="30351" y="96584"/>
                    <a:pt x="21493" y="91840"/>
                    <a:pt x="14578" y="84868"/>
                  </a:cubicBezTo>
                  <a:cubicBezTo>
                    <a:pt x="7605" y="77924"/>
                    <a:pt x="2862" y="69066"/>
                    <a:pt x="976" y="59419"/>
                  </a:cubicBezTo>
                  <a:cubicBezTo>
                    <a:pt x="-967" y="49778"/>
                    <a:pt x="4" y="39777"/>
                    <a:pt x="3776" y="30695"/>
                  </a:cubicBezTo>
                  <a:cubicBezTo>
                    <a:pt x="7548" y="21608"/>
                    <a:pt x="13949" y="13842"/>
                    <a:pt x="22121" y="8378"/>
                  </a:cubicBezTo>
                  <a:cubicBezTo>
                    <a:pt x="30294" y="2915"/>
                    <a:pt x="39895" y="0"/>
                    <a:pt x="49725" y="0"/>
                  </a:cubicBezTo>
                  <a:cubicBezTo>
                    <a:pt x="62927" y="17"/>
                    <a:pt x="75556" y="5258"/>
                    <a:pt x="84872" y="14579"/>
                  </a:cubicBezTo>
                  <a:cubicBezTo>
                    <a:pt x="94187" y="23900"/>
                    <a:pt x="99445" y="36536"/>
                    <a:pt x="99445" y="49721"/>
                  </a:cubicBezTo>
                  <a:lnTo>
                    <a:pt x="99445" y="49721"/>
                  </a:lnTo>
                  <a:close/>
                </a:path>
              </a:pathLst>
            </a:custGeom>
            <a:solidFill>
              <a:srgbClr val="6C8DE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1658ED3D-7EEC-E92D-69F9-CBAEDB8CF2CF}"/>
                </a:ext>
              </a:extLst>
            </p:cNvPr>
            <p:cNvSpPr/>
            <p:nvPr/>
          </p:nvSpPr>
          <p:spPr>
            <a:xfrm>
              <a:off x="5254339" y="-1510779"/>
              <a:ext cx="347124" cy="53815"/>
            </a:xfrm>
            <a:custGeom>
              <a:avLst/>
              <a:gdLst>
                <a:gd name="connsiteX0" fmla="*/ 385191 w 704088"/>
                <a:gd name="connsiteY0" fmla="*/ 109156 h 109156"/>
                <a:gd name="connsiteX1" fmla="*/ 308039 w 704088"/>
                <a:gd name="connsiteY1" fmla="*/ 48006 h 109156"/>
                <a:gd name="connsiteX2" fmla="*/ 226314 w 704088"/>
                <a:gd name="connsiteY2" fmla="*/ 102298 h 109156"/>
                <a:gd name="connsiteX3" fmla="*/ 154876 w 704088"/>
                <a:gd name="connsiteY3" fmla="*/ 35433 h 109156"/>
                <a:gd name="connsiteX4" fmla="*/ 69152 w 704088"/>
                <a:gd name="connsiteY4" fmla="*/ 83439 h 109156"/>
                <a:gd name="connsiteX5" fmla="*/ 0 w 704088"/>
                <a:gd name="connsiteY5" fmla="*/ 8001 h 109156"/>
                <a:gd name="connsiteX6" fmla="*/ 9144 w 704088"/>
                <a:gd name="connsiteY6" fmla="*/ 0 h 109156"/>
                <a:gd name="connsiteX7" fmla="*/ 71438 w 704088"/>
                <a:gd name="connsiteY7" fmla="*/ 68580 h 109156"/>
                <a:gd name="connsiteX8" fmla="*/ 156591 w 704088"/>
                <a:gd name="connsiteY8" fmla="*/ 20574 h 109156"/>
                <a:gd name="connsiteX9" fmla="*/ 227457 w 704088"/>
                <a:gd name="connsiteY9" fmla="*/ 87439 h 109156"/>
                <a:gd name="connsiteX10" fmla="*/ 308610 w 704088"/>
                <a:gd name="connsiteY10" fmla="*/ 33147 h 109156"/>
                <a:gd name="connsiteX11" fmla="*/ 385191 w 704088"/>
                <a:gd name="connsiteY11" fmla="*/ 94298 h 109156"/>
                <a:gd name="connsiteX12" fmla="*/ 460629 w 704088"/>
                <a:gd name="connsiteY12" fmla="*/ 33147 h 109156"/>
                <a:gd name="connsiteX13" fmla="*/ 542925 w 704088"/>
                <a:gd name="connsiteY13" fmla="*/ 85153 h 109156"/>
                <a:gd name="connsiteX14" fmla="*/ 610362 w 704088"/>
                <a:gd name="connsiteY14" fmla="*/ 15430 h 109156"/>
                <a:gd name="connsiteX15" fmla="*/ 704088 w 704088"/>
                <a:gd name="connsiteY15" fmla="*/ 56007 h 109156"/>
                <a:gd name="connsiteX16" fmla="*/ 698945 w 704088"/>
                <a:gd name="connsiteY16" fmla="*/ 66865 h 109156"/>
                <a:gd name="connsiteX17" fmla="*/ 613220 w 704088"/>
                <a:gd name="connsiteY17" fmla="*/ 29146 h 109156"/>
                <a:gd name="connsiteX18" fmla="*/ 544640 w 704088"/>
                <a:gd name="connsiteY18" fmla="*/ 100584 h 109156"/>
                <a:gd name="connsiteX19" fmla="*/ 461772 w 704088"/>
                <a:gd name="connsiteY19" fmla="*/ 47434 h 109156"/>
                <a:gd name="connsiteX20" fmla="*/ 385191 w 704088"/>
                <a:gd name="connsiteY20" fmla="*/ 109156 h 10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04088" h="109156">
                  <a:moveTo>
                    <a:pt x="385191" y="109156"/>
                  </a:moveTo>
                  <a:lnTo>
                    <a:pt x="308039" y="48006"/>
                  </a:lnTo>
                  <a:lnTo>
                    <a:pt x="226314" y="102298"/>
                  </a:lnTo>
                  <a:lnTo>
                    <a:pt x="154876" y="35433"/>
                  </a:lnTo>
                  <a:lnTo>
                    <a:pt x="69152" y="83439"/>
                  </a:lnTo>
                  <a:lnTo>
                    <a:pt x="0" y="8001"/>
                  </a:lnTo>
                  <a:lnTo>
                    <a:pt x="9144" y="0"/>
                  </a:lnTo>
                  <a:lnTo>
                    <a:pt x="71438" y="68580"/>
                  </a:lnTo>
                  <a:lnTo>
                    <a:pt x="156591" y="20574"/>
                  </a:lnTo>
                  <a:lnTo>
                    <a:pt x="227457" y="87439"/>
                  </a:lnTo>
                  <a:lnTo>
                    <a:pt x="308610" y="33147"/>
                  </a:lnTo>
                  <a:lnTo>
                    <a:pt x="385191" y="94298"/>
                  </a:lnTo>
                  <a:lnTo>
                    <a:pt x="460629" y="33147"/>
                  </a:lnTo>
                  <a:lnTo>
                    <a:pt x="542925" y="85153"/>
                  </a:lnTo>
                  <a:lnTo>
                    <a:pt x="610362" y="15430"/>
                  </a:lnTo>
                  <a:lnTo>
                    <a:pt x="704088" y="56007"/>
                  </a:lnTo>
                  <a:lnTo>
                    <a:pt x="698945" y="66865"/>
                  </a:lnTo>
                  <a:lnTo>
                    <a:pt x="613220" y="29146"/>
                  </a:lnTo>
                  <a:lnTo>
                    <a:pt x="544640" y="100584"/>
                  </a:lnTo>
                  <a:lnTo>
                    <a:pt x="461772" y="47434"/>
                  </a:lnTo>
                  <a:lnTo>
                    <a:pt x="385191" y="109156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4EC81B45-48CD-03E7-0532-D856AA16E44B}"/>
                </a:ext>
              </a:extLst>
            </p:cNvPr>
            <p:cNvSpPr/>
            <p:nvPr/>
          </p:nvSpPr>
          <p:spPr>
            <a:xfrm>
              <a:off x="5357744" y="-1733930"/>
              <a:ext cx="131861" cy="38732"/>
            </a:xfrm>
            <a:custGeom>
              <a:avLst/>
              <a:gdLst>
                <a:gd name="connsiteX0" fmla="*/ 0 w 267461"/>
                <a:gd name="connsiteY0" fmla="*/ 0 h 78562"/>
                <a:gd name="connsiteX1" fmla="*/ 91440 w 267461"/>
                <a:gd name="connsiteY1" fmla="*/ 70294 h 78562"/>
                <a:gd name="connsiteX2" fmla="*/ 200596 w 267461"/>
                <a:gd name="connsiteY2" fmla="*/ 67437 h 78562"/>
                <a:gd name="connsiteX3" fmla="*/ 241459 w 267461"/>
                <a:gd name="connsiteY3" fmla="*/ 41108 h 78562"/>
                <a:gd name="connsiteX4" fmla="*/ 267462 w 267461"/>
                <a:gd name="connsiteY4" fmla="*/ 0 h 7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461" h="78562">
                  <a:moveTo>
                    <a:pt x="0" y="0"/>
                  </a:moveTo>
                  <a:cubicBezTo>
                    <a:pt x="0" y="0"/>
                    <a:pt x="12573" y="44577"/>
                    <a:pt x="91440" y="70294"/>
                  </a:cubicBezTo>
                  <a:cubicBezTo>
                    <a:pt x="127044" y="82227"/>
                    <a:pt x="165678" y="81216"/>
                    <a:pt x="200596" y="67437"/>
                  </a:cubicBezTo>
                  <a:cubicBezTo>
                    <a:pt x="215969" y="61739"/>
                    <a:pt x="229914" y="52755"/>
                    <a:pt x="241459" y="41108"/>
                  </a:cubicBezTo>
                  <a:cubicBezTo>
                    <a:pt x="253002" y="29461"/>
                    <a:pt x="261918" y="15431"/>
                    <a:pt x="267462" y="0"/>
                  </a:cubicBezTo>
                </a:path>
              </a:pathLst>
            </a:custGeom>
            <a:noFill/>
            <a:ln w="178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F4A557B-71A0-8BE5-B63F-0A7B15298E49}"/>
                </a:ext>
              </a:extLst>
            </p:cNvPr>
            <p:cNvSpPr/>
            <p:nvPr/>
          </p:nvSpPr>
          <p:spPr>
            <a:xfrm>
              <a:off x="5252282" y="-1235221"/>
              <a:ext cx="343743" cy="11270"/>
            </a:xfrm>
            <a:custGeom>
              <a:avLst/>
              <a:gdLst>
                <a:gd name="connsiteX0" fmla="*/ 697230 w 697230"/>
                <a:gd name="connsiteY0" fmla="*/ 0 h 22860"/>
                <a:gd name="connsiteX1" fmla="*/ 0 w 697230"/>
                <a:gd name="connsiteY1" fmla="*/ 0 h 22860"/>
                <a:gd name="connsiteX2" fmla="*/ 0 w 697230"/>
                <a:gd name="connsiteY2" fmla="*/ 22860 h 22860"/>
                <a:gd name="connsiteX3" fmla="*/ 697230 w 697230"/>
                <a:gd name="connsiteY3" fmla="*/ 22860 h 22860"/>
                <a:gd name="connsiteX4" fmla="*/ 697230 w 697230"/>
                <a:gd name="connsiteY4" fmla="*/ 0 h 2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230" h="22860">
                  <a:moveTo>
                    <a:pt x="69723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697230" y="22860"/>
                  </a:lnTo>
                  <a:lnTo>
                    <a:pt x="69723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37AEAE4B-BB51-B66D-C790-C06F1C91B071}"/>
                </a:ext>
              </a:extLst>
            </p:cNvPr>
            <p:cNvSpPr/>
            <p:nvPr/>
          </p:nvSpPr>
          <p:spPr>
            <a:xfrm>
              <a:off x="5312081" y="-1889751"/>
              <a:ext cx="46226" cy="54178"/>
            </a:xfrm>
            <a:custGeom>
              <a:avLst/>
              <a:gdLst>
                <a:gd name="connsiteX0" fmla="*/ 93763 w 93763"/>
                <a:gd name="connsiteY0" fmla="*/ 109177 h 109892"/>
                <a:gd name="connsiteX1" fmla="*/ 78904 w 93763"/>
                <a:gd name="connsiteY1" fmla="*/ 39454 h 109892"/>
                <a:gd name="connsiteX2" fmla="*/ 2894 w 93763"/>
                <a:gd name="connsiteY2" fmla="*/ 57171 h 109892"/>
                <a:gd name="connsiteX3" fmla="*/ 85762 w 93763"/>
                <a:gd name="connsiteY3" fmla="*/ 109177 h 109892"/>
                <a:gd name="connsiteX4" fmla="*/ 93763 w 93763"/>
                <a:gd name="connsiteY4" fmla="*/ 109177 h 109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763" h="109892">
                  <a:moveTo>
                    <a:pt x="93763" y="109177"/>
                  </a:moveTo>
                  <a:lnTo>
                    <a:pt x="78904" y="39454"/>
                  </a:lnTo>
                  <a:cubicBezTo>
                    <a:pt x="62902" y="-23983"/>
                    <a:pt x="-15965" y="-5694"/>
                    <a:pt x="2894" y="57171"/>
                  </a:cubicBezTo>
                  <a:cubicBezTo>
                    <a:pt x="21754" y="120036"/>
                    <a:pt x="85762" y="109177"/>
                    <a:pt x="85762" y="109177"/>
                  </a:cubicBezTo>
                  <a:lnTo>
                    <a:pt x="93763" y="10917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9A54410E-DD37-ED50-EDB0-B09129F487B6}"/>
                </a:ext>
              </a:extLst>
            </p:cNvPr>
            <p:cNvSpPr/>
            <p:nvPr/>
          </p:nvSpPr>
          <p:spPr>
            <a:xfrm>
              <a:off x="5320904" y="-1882636"/>
              <a:ext cx="23085" cy="23509"/>
            </a:xfrm>
            <a:custGeom>
              <a:avLst/>
              <a:gdLst>
                <a:gd name="connsiteX0" fmla="*/ 429 w 46825"/>
                <a:gd name="connsiteY0" fmla="*/ 12619 h 47684"/>
                <a:gd name="connsiteX1" fmla="*/ 3287 w 46825"/>
                <a:gd name="connsiteY1" fmla="*/ 14334 h 47684"/>
                <a:gd name="connsiteX2" fmla="*/ 6715 w 46825"/>
                <a:gd name="connsiteY2" fmla="*/ 13762 h 47684"/>
                <a:gd name="connsiteX3" fmla="*/ 12430 w 46825"/>
                <a:gd name="connsiteY3" fmla="*/ 9762 h 47684"/>
                <a:gd name="connsiteX4" fmla="*/ 19288 w 46825"/>
                <a:gd name="connsiteY4" fmla="*/ 9190 h 47684"/>
                <a:gd name="connsiteX5" fmla="*/ 25574 w 46825"/>
                <a:gd name="connsiteY5" fmla="*/ 11476 h 47684"/>
                <a:gd name="connsiteX6" fmla="*/ 30147 w 46825"/>
                <a:gd name="connsiteY6" fmla="*/ 16620 h 47684"/>
                <a:gd name="connsiteX7" fmla="*/ 37577 w 46825"/>
                <a:gd name="connsiteY7" fmla="*/ 36622 h 47684"/>
                <a:gd name="connsiteX8" fmla="*/ 38719 w 46825"/>
                <a:gd name="connsiteY8" fmla="*/ 44052 h 47684"/>
                <a:gd name="connsiteX9" fmla="*/ 46720 w 46825"/>
                <a:gd name="connsiteY9" fmla="*/ 42909 h 47684"/>
                <a:gd name="connsiteX10" fmla="*/ 46149 w 46825"/>
                <a:gd name="connsiteY10" fmla="*/ 36051 h 47684"/>
                <a:gd name="connsiteX11" fmla="*/ 37004 w 46825"/>
                <a:gd name="connsiteY11" fmla="*/ 11476 h 47684"/>
                <a:gd name="connsiteX12" fmla="*/ 30147 w 46825"/>
                <a:gd name="connsiteY12" fmla="*/ 4047 h 47684"/>
                <a:gd name="connsiteX13" fmla="*/ 21003 w 46825"/>
                <a:gd name="connsiteY13" fmla="*/ 46 h 47684"/>
                <a:gd name="connsiteX14" fmla="*/ 10716 w 46825"/>
                <a:gd name="connsiteY14" fmla="*/ 1189 h 47684"/>
                <a:gd name="connsiteX15" fmla="*/ 2143 w 46825"/>
                <a:gd name="connsiteY15" fmla="*/ 6333 h 47684"/>
                <a:gd name="connsiteX16" fmla="*/ 429 w 46825"/>
                <a:gd name="connsiteY16" fmla="*/ 8619 h 47684"/>
                <a:gd name="connsiteX17" fmla="*/ 429 w 46825"/>
                <a:gd name="connsiteY17" fmla="*/ 12619 h 4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825" h="47684">
                  <a:moveTo>
                    <a:pt x="429" y="12619"/>
                  </a:moveTo>
                  <a:cubicBezTo>
                    <a:pt x="1286" y="13317"/>
                    <a:pt x="2258" y="13894"/>
                    <a:pt x="3287" y="14334"/>
                  </a:cubicBezTo>
                  <a:cubicBezTo>
                    <a:pt x="4486" y="14425"/>
                    <a:pt x="5629" y="14225"/>
                    <a:pt x="6715" y="13762"/>
                  </a:cubicBezTo>
                  <a:cubicBezTo>
                    <a:pt x="8201" y="11934"/>
                    <a:pt x="10201" y="10556"/>
                    <a:pt x="12430" y="9762"/>
                  </a:cubicBezTo>
                  <a:cubicBezTo>
                    <a:pt x="14659" y="9007"/>
                    <a:pt x="17002" y="8807"/>
                    <a:pt x="19288" y="9190"/>
                  </a:cubicBezTo>
                  <a:cubicBezTo>
                    <a:pt x="21517" y="9602"/>
                    <a:pt x="23632" y="10373"/>
                    <a:pt x="25574" y="11476"/>
                  </a:cubicBezTo>
                  <a:cubicBezTo>
                    <a:pt x="27404" y="12911"/>
                    <a:pt x="28947" y="14648"/>
                    <a:pt x="30147" y="16620"/>
                  </a:cubicBezTo>
                  <a:cubicBezTo>
                    <a:pt x="33976" y="22718"/>
                    <a:pt x="36490" y="29524"/>
                    <a:pt x="37577" y="36622"/>
                  </a:cubicBezTo>
                  <a:lnTo>
                    <a:pt x="38719" y="44052"/>
                  </a:lnTo>
                  <a:cubicBezTo>
                    <a:pt x="39291" y="50338"/>
                    <a:pt x="47863" y="47481"/>
                    <a:pt x="46720" y="42909"/>
                  </a:cubicBezTo>
                  <a:lnTo>
                    <a:pt x="46149" y="36051"/>
                  </a:lnTo>
                  <a:cubicBezTo>
                    <a:pt x="45349" y="27187"/>
                    <a:pt x="42205" y="18706"/>
                    <a:pt x="37004" y="11476"/>
                  </a:cubicBezTo>
                  <a:cubicBezTo>
                    <a:pt x="35176" y="8602"/>
                    <a:pt x="32890" y="6087"/>
                    <a:pt x="30147" y="4047"/>
                  </a:cubicBezTo>
                  <a:cubicBezTo>
                    <a:pt x="27404" y="2138"/>
                    <a:pt x="24260" y="784"/>
                    <a:pt x="21003" y="46"/>
                  </a:cubicBezTo>
                  <a:cubicBezTo>
                    <a:pt x="17517" y="-142"/>
                    <a:pt x="14087" y="246"/>
                    <a:pt x="10716" y="1189"/>
                  </a:cubicBezTo>
                  <a:cubicBezTo>
                    <a:pt x="7516" y="2206"/>
                    <a:pt x="4544" y="3972"/>
                    <a:pt x="2143" y="6333"/>
                  </a:cubicBezTo>
                  <a:cubicBezTo>
                    <a:pt x="1572" y="6904"/>
                    <a:pt x="429" y="8047"/>
                    <a:pt x="429" y="8619"/>
                  </a:cubicBezTo>
                  <a:cubicBezTo>
                    <a:pt x="-143" y="10733"/>
                    <a:pt x="-143" y="11876"/>
                    <a:pt x="429" y="1261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0BBC8D03-7032-0617-C3EC-2A0FA64D5E1E}"/>
                </a:ext>
              </a:extLst>
            </p:cNvPr>
            <p:cNvSpPr/>
            <p:nvPr/>
          </p:nvSpPr>
          <p:spPr>
            <a:xfrm>
              <a:off x="5334358" y="-1853958"/>
              <a:ext cx="9324" cy="12115"/>
            </a:xfrm>
            <a:custGeom>
              <a:avLst/>
              <a:gdLst>
                <a:gd name="connsiteX0" fmla="*/ 9715 w 18913"/>
                <a:gd name="connsiteY0" fmla="*/ 24575 h 24574"/>
                <a:gd name="connsiteX1" fmla="*/ 18860 w 18913"/>
                <a:gd name="connsiteY1" fmla="*/ 12002 h 24574"/>
                <a:gd name="connsiteX2" fmla="*/ 16459 w 18913"/>
                <a:gd name="connsiteY2" fmla="*/ 4018 h 24574"/>
                <a:gd name="connsiteX3" fmla="*/ 9144 w 18913"/>
                <a:gd name="connsiteY3" fmla="*/ 0 h 24574"/>
                <a:gd name="connsiteX4" fmla="*/ 0 w 18913"/>
                <a:gd name="connsiteY4" fmla="*/ 12573 h 24574"/>
                <a:gd name="connsiteX5" fmla="*/ 9715 w 18913"/>
                <a:gd name="connsiteY5" fmla="*/ 24575 h 2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13" h="24574">
                  <a:moveTo>
                    <a:pt x="9715" y="24575"/>
                  </a:moveTo>
                  <a:cubicBezTo>
                    <a:pt x="14859" y="24575"/>
                    <a:pt x="18860" y="18860"/>
                    <a:pt x="18860" y="12002"/>
                  </a:cubicBezTo>
                  <a:cubicBezTo>
                    <a:pt x="19145" y="9127"/>
                    <a:pt x="18288" y="6264"/>
                    <a:pt x="16459" y="4018"/>
                  </a:cubicBezTo>
                  <a:cubicBezTo>
                    <a:pt x="14630" y="1772"/>
                    <a:pt x="12001" y="332"/>
                    <a:pt x="9144" y="0"/>
                  </a:cubicBezTo>
                  <a:cubicBezTo>
                    <a:pt x="4000" y="0"/>
                    <a:pt x="0" y="5715"/>
                    <a:pt x="0" y="12573"/>
                  </a:cubicBezTo>
                  <a:cubicBezTo>
                    <a:pt x="0" y="19431"/>
                    <a:pt x="4572" y="24575"/>
                    <a:pt x="9715" y="24575"/>
                  </a:cubicBez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3" name="文本框 532">
            <a:extLst>
              <a:ext uri="{FF2B5EF4-FFF2-40B4-BE49-F238E27FC236}">
                <a16:creationId xmlns:a16="http://schemas.microsoft.com/office/drawing/2014/main" id="{B671115A-D932-92F2-6B6D-777183A55BBD}"/>
              </a:ext>
            </a:extLst>
          </p:cNvPr>
          <p:cNvSpPr txBox="1"/>
          <p:nvPr/>
        </p:nvSpPr>
        <p:spPr>
          <a:xfrm>
            <a:off x="1043148" y="1730972"/>
            <a:ext cx="525175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THANKS</a:t>
            </a:r>
            <a:endParaRPr lang="zh-CN" altLang="en-US" sz="88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39" name="文本框 538">
            <a:extLst>
              <a:ext uri="{FF2B5EF4-FFF2-40B4-BE49-F238E27FC236}">
                <a16:creationId xmlns:a16="http://schemas.microsoft.com/office/drawing/2014/main" id="{EF8F2DA5-44D7-ADD9-5405-DBACE323D502}"/>
              </a:ext>
            </a:extLst>
          </p:cNvPr>
          <p:cNvSpPr txBox="1"/>
          <p:nvPr/>
        </p:nvSpPr>
        <p:spPr>
          <a:xfrm>
            <a:off x="1315634" y="1317563"/>
            <a:ext cx="42498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7FDDBE"/>
                </a:solidFill>
                <a:latin typeface="字魂扁桃体" pitchFamily="2" charset="-122"/>
                <a:ea typeface="字魂扁桃体" pitchFamily="2" charset="-122"/>
              </a:rPr>
              <a:t>Personal work report</a:t>
            </a:r>
          </a:p>
        </p:txBody>
      </p:sp>
      <p:sp>
        <p:nvSpPr>
          <p:cNvPr id="544" name="弧形 543">
            <a:extLst>
              <a:ext uri="{FF2B5EF4-FFF2-40B4-BE49-F238E27FC236}">
                <a16:creationId xmlns:a16="http://schemas.microsoft.com/office/drawing/2014/main" id="{E77BA4F5-6232-9A8D-419B-0F07B9B6FA2A}"/>
              </a:ext>
            </a:extLst>
          </p:cNvPr>
          <p:cNvSpPr/>
          <p:nvPr/>
        </p:nvSpPr>
        <p:spPr>
          <a:xfrm>
            <a:off x="6183239" y="1916610"/>
            <a:ext cx="6685869" cy="6685869"/>
          </a:xfrm>
          <a:prstGeom prst="arc">
            <a:avLst>
              <a:gd name="adj1" fmla="val 14639800"/>
              <a:gd name="adj2" fmla="val 12899117"/>
            </a:avLst>
          </a:prstGeom>
          <a:ln w="254000" cap="rnd">
            <a:gradFill flip="none" rotWithShape="1">
              <a:gsLst>
                <a:gs pos="0">
                  <a:srgbClr val="33C997"/>
                </a:gs>
                <a:gs pos="100000">
                  <a:schemeClr val="bg1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5" name="组合 544">
            <a:extLst>
              <a:ext uri="{FF2B5EF4-FFF2-40B4-BE49-F238E27FC236}">
                <a16:creationId xmlns:a16="http://schemas.microsoft.com/office/drawing/2014/main" id="{FC1D6486-B607-4718-4032-834DA72853DF}"/>
              </a:ext>
            </a:extLst>
          </p:cNvPr>
          <p:cNvGrpSpPr/>
          <p:nvPr/>
        </p:nvGrpSpPr>
        <p:grpSpPr>
          <a:xfrm>
            <a:off x="1267799" y="4866968"/>
            <a:ext cx="4584134" cy="307778"/>
            <a:chOff x="4289813" y="5868700"/>
            <a:chExt cx="2474661" cy="307778"/>
          </a:xfrm>
        </p:grpSpPr>
        <p:sp>
          <p:nvSpPr>
            <p:cNvPr id="546" name="文本框 545">
              <a:extLst>
                <a:ext uri="{FF2B5EF4-FFF2-40B4-BE49-F238E27FC236}">
                  <a16:creationId xmlns:a16="http://schemas.microsoft.com/office/drawing/2014/main" id="{8C8AAEE5-461C-828A-6C81-B9593C41B704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547" name="文本框 546">
              <a:extLst>
                <a:ext uri="{FF2B5EF4-FFF2-40B4-BE49-F238E27FC236}">
                  <a16:creationId xmlns:a16="http://schemas.microsoft.com/office/drawing/2014/main" id="{296A1E54-6A24-5E36-8B2B-75D6C8F86388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2023.12.20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548" name="矩形: 圆角 547">
            <a:extLst>
              <a:ext uri="{FF2B5EF4-FFF2-40B4-BE49-F238E27FC236}">
                <a16:creationId xmlns:a16="http://schemas.microsoft.com/office/drawing/2014/main" id="{B0F4B79A-D0D4-046D-DD92-C198207013F0}"/>
              </a:ext>
            </a:extLst>
          </p:cNvPr>
          <p:cNvSpPr/>
          <p:nvPr/>
        </p:nvSpPr>
        <p:spPr>
          <a:xfrm>
            <a:off x="1315634" y="3197607"/>
            <a:ext cx="4687925" cy="449025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33C9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9" name="文本框 548">
            <a:extLst>
              <a:ext uri="{FF2B5EF4-FFF2-40B4-BE49-F238E27FC236}">
                <a16:creationId xmlns:a16="http://schemas.microsoft.com/office/drawing/2014/main" id="{92289487-D83D-90E8-DA17-D3C1459156C3}"/>
              </a:ext>
            </a:extLst>
          </p:cNvPr>
          <p:cNvSpPr txBox="1"/>
          <p:nvPr/>
        </p:nvSpPr>
        <p:spPr>
          <a:xfrm>
            <a:off x="1896132" y="3281645"/>
            <a:ext cx="35269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个人总结 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个人汇报 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 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述职 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商务通用</a:t>
            </a:r>
          </a:p>
        </p:txBody>
      </p:sp>
      <p:sp>
        <p:nvSpPr>
          <p:cNvPr id="550" name="文本框 549">
            <a:extLst>
              <a:ext uri="{FF2B5EF4-FFF2-40B4-BE49-F238E27FC236}">
                <a16:creationId xmlns:a16="http://schemas.microsoft.com/office/drawing/2014/main" id="{F2CE6990-FE43-7726-8B4A-6BD82D0552FA}"/>
              </a:ext>
            </a:extLst>
          </p:cNvPr>
          <p:cNvSpPr txBox="1"/>
          <p:nvPr/>
        </p:nvSpPr>
        <p:spPr>
          <a:xfrm>
            <a:off x="1279330" y="3929759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1" name="弧形 550">
            <a:extLst>
              <a:ext uri="{FF2B5EF4-FFF2-40B4-BE49-F238E27FC236}">
                <a16:creationId xmlns:a16="http://schemas.microsoft.com/office/drawing/2014/main" id="{5055BED4-787C-3942-68EB-E33935E68AE1}"/>
              </a:ext>
            </a:extLst>
          </p:cNvPr>
          <p:cNvSpPr/>
          <p:nvPr/>
        </p:nvSpPr>
        <p:spPr>
          <a:xfrm>
            <a:off x="-1264123" y="-1904534"/>
            <a:ext cx="3635505" cy="3635505"/>
          </a:xfrm>
          <a:prstGeom prst="arc">
            <a:avLst>
              <a:gd name="adj1" fmla="val 5118322"/>
              <a:gd name="adj2" fmla="val 1736657"/>
            </a:avLst>
          </a:prstGeom>
          <a:ln w="381000" cap="rnd">
            <a:gradFill flip="none" rotWithShape="1">
              <a:gsLst>
                <a:gs pos="0">
                  <a:srgbClr val="33C997"/>
                </a:gs>
                <a:gs pos="100000">
                  <a:srgbClr val="E8EEF8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D2F0E74-67FC-2EFC-A0D3-E26CB8E2BB7A}"/>
              </a:ext>
            </a:extLst>
          </p:cNvPr>
          <p:cNvSpPr/>
          <p:nvPr/>
        </p:nvSpPr>
        <p:spPr>
          <a:xfrm>
            <a:off x="546256" y="6037580"/>
            <a:ext cx="1815344" cy="820420"/>
          </a:xfrm>
          <a:custGeom>
            <a:avLst/>
            <a:gdLst>
              <a:gd name="connsiteX0" fmla="*/ 907672 w 1815344"/>
              <a:gd name="connsiteY0" fmla="*/ 0 h 820420"/>
              <a:gd name="connsiteX1" fmla="*/ 1806487 w 1815344"/>
              <a:gd name="connsiteY1" fmla="*/ 732555 h 820420"/>
              <a:gd name="connsiteX2" fmla="*/ 1815344 w 1815344"/>
              <a:gd name="connsiteY2" fmla="*/ 820420 h 820420"/>
              <a:gd name="connsiteX3" fmla="*/ 0 w 1815344"/>
              <a:gd name="connsiteY3" fmla="*/ 820420 h 820420"/>
              <a:gd name="connsiteX4" fmla="*/ 8858 w 1815344"/>
              <a:gd name="connsiteY4" fmla="*/ 732555 h 820420"/>
              <a:gd name="connsiteX5" fmla="*/ 907672 w 1815344"/>
              <a:gd name="connsiteY5" fmla="*/ 0 h 82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15344" h="820420">
                <a:moveTo>
                  <a:pt x="907672" y="0"/>
                </a:moveTo>
                <a:cubicBezTo>
                  <a:pt x="1351031" y="0"/>
                  <a:pt x="1720938" y="314487"/>
                  <a:pt x="1806487" y="732555"/>
                </a:cubicBezTo>
                <a:lnTo>
                  <a:pt x="1815344" y="820420"/>
                </a:lnTo>
                <a:lnTo>
                  <a:pt x="0" y="820420"/>
                </a:lnTo>
                <a:lnTo>
                  <a:pt x="8858" y="732555"/>
                </a:lnTo>
                <a:cubicBezTo>
                  <a:pt x="94407" y="314487"/>
                  <a:pt x="464313" y="0"/>
                  <a:pt x="907672" y="0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85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CCAEAB-CB7A-39BE-9497-14009134137E}"/>
              </a:ext>
            </a:extLst>
          </p:cNvPr>
          <p:cNvGrpSpPr/>
          <p:nvPr/>
        </p:nvGrpSpPr>
        <p:grpSpPr>
          <a:xfrm>
            <a:off x="5211212" y="5107830"/>
            <a:ext cx="6685869" cy="6685869"/>
            <a:chOff x="6183239" y="1916610"/>
            <a:chExt cx="6685869" cy="6685869"/>
          </a:xfrm>
        </p:grpSpPr>
        <p:sp>
          <p:nvSpPr>
            <p:cNvPr id="3" name="弧形 2">
              <a:extLst>
                <a:ext uri="{FF2B5EF4-FFF2-40B4-BE49-F238E27FC236}">
                  <a16:creationId xmlns:a16="http://schemas.microsoft.com/office/drawing/2014/main" id="{6EE6A642-4D8F-E15B-C4AD-197B0A64FA38}"/>
                </a:ext>
              </a:extLst>
            </p:cNvPr>
            <p:cNvSpPr/>
            <p:nvPr/>
          </p:nvSpPr>
          <p:spPr>
            <a:xfrm>
              <a:off x="6899502" y="2593693"/>
              <a:ext cx="5299342" cy="5299342"/>
            </a:xfrm>
            <a:prstGeom prst="arc">
              <a:avLst>
                <a:gd name="adj1" fmla="val 16424827"/>
                <a:gd name="adj2" fmla="val 14190595"/>
              </a:avLst>
            </a:prstGeom>
            <a:ln w="635000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33C997"/>
                  </a:gs>
                </a:gsLst>
                <a:lin ang="189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25D27B83-D258-492F-D92F-E0FC559FE717}"/>
                </a:ext>
              </a:extLst>
            </p:cNvPr>
            <p:cNvSpPr/>
            <p:nvPr/>
          </p:nvSpPr>
          <p:spPr>
            <a:xfrm>
              <a:off x="6183239" y="1916610"/>
              <a:ext cx="6685869" cy="6685869"/>
            </a:xfrm>
            <a:prstGeom prst="arc">
              <a:avLst>
                <a:gd name="adj1" fmla="val 18628282"/>
                <a:gd name="adj2" fmla="val 15697934"/>
              </a:avLst>
            </a:prstGeom>
            <a:ln w="254000" cap="rnd">
              <a:gradFill flip="none" rotWithShape="1">
                <a:gsLst>
                  <a:gs pos="0">
                    <a:srgbClr val="33C997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E6E68BCB-EC5D-A1D1-77A9-96ACEAE0F3E9}"/>
              </a:ext>
            </a:extLst>
          </p:cNvPr>
          <p:cNvGrpSpPr/>
          <p:nvPr/>
        </p:nvGrpSpPr>
        <p:grpSpPr>
          <a:xfrm>
            <a:off x="11563617" y="343425"/>
            <a:ext cx="333464" cy="426821"/>
            <a:chOff x="-879510" y="3373674"/>
            <a:chExt cx="668264" cy="855352"/>
          </a:xfrm>
          <a:solidFill>
            <a:schemeClr val="bg1"/>
          </a:solidFill>
        </p:grpSpPr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B3276830-43A5-FB77-19CB-9C311EFD84EF}"/>
                </a:ext>
              </a:extLst>
            </p:cNvPr>
            <p:cNvSpPr/>
            <p:nvPr/>
          </p:nvSpPr>
          <p:spPr>
            <a:xfrm>
              <a:off x="-879510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8E3B615A-D8FE-D52C-08C1-FA2CDEE46F88}"/>
                </a:ext>
              </a:extLst>
            </p:cNvPr>
            <p:cNvSpPr/>
            <p:nvPr/>
          </p:nvSpPr>
          <p:spPr>
            <a:xfrm>
              <a:off x="-879510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D6B3A585-13EB-CBB6-E9FE-1651E3063B4D}"/>
                </a:ext>
              </a:extLst>
            </p:cNvPr>
            <p:cNvSpPr/>
            <p:nvPr/>
          </p:nvSpPr>
          <p:spPr>
            <a:xfrm>
              <a:off x="-879510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81E6D8FF-0EE7-E769-832B-0FE96634E644}"/>
                </a:ext>
              </a:extLst>
            </p:cNvPr>
            <p:cNvSpPr/>
            <p:nvPr/>
          </p:nvSpPr>
          <p:spPr>
            <a:xfrm>
              <a:off x="-879510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CF18CFB-F48F-B51C-6A73-9CE9E3C77245}"/>
                </a:ext>
              </a:extLst>
            </p:cNvPr>
            <p:cNvSpPr/>
            <p:nvPr/>
          </p:nvSpPr>
          <p:spPr>
            <a:xfrm>
              <a:off x="-879510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B81AE24A-F5F7-B6DF-E360-67B29FAB4A1A}"/>
                </a:ext>
              </a:extLst>
            </p:cNvPr>
            <p:cNvSpPr/>
            <p:nvPr/>
          </p:nvSpPr>
          <p:spPr>
            <a:xfrm>
              <a:off x="-620281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902F77F-0D5F-C934-C3B4-B8032401A40D}"/>
                </a:ext>
              </a:extLst>
            </p:cNvPr>
            <p:cNvSpPr/>
            <p:nvPr/>
          </p:nvSpPr>
          <p:spPr>
            <a:xfrm>
              <a:off x="-620281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29CAC1BE-13F3-69A3-817C-C46FD317EA00}"/>
                </a:ext>
              </a:extLst>
            </p:cNvPr>
            <p:cNvSpPr/>
            <p:nvPr/>
          </p:nvSpPr>
          <p:spPr>
            <a:xfrm>
              <a:off x="-620281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3133A5B2-9830-9376-03A7-9F75D74C03C6}"/>
                </a:ext>
              </a:extLst>
            </p:cNvPr>
            <p:cNvSpPr/>
            <p:nvPr/>
          </p:nvSpPr>
          <p:spPr>
            <a:xfrm>
              <a:off x="-620281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805D3815-29C8-EC8C-8476-AA4418541126}"/>
                </a:ext>
              </a:extLst>
            </p:cNvPr>
            <p:cNvSpPr/>
            <p:nvPr/>
          </p:nvSpPr>
          <p:spPr>
            <a:xfrm>
              <a:off x="-620281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9929D07-3AD8-7ACD-13F4-6B326CAC49B7}"/>
                </a:ext>
              </a:extLst>
            </p:cNvPr>
            <p:cNvSpPr/>
            <p:nvPr/>
          </p:nvSpPr>
          <p:spPr>
            <a:xfrm>
              <a:off x="-361052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A99514C9-2ADA-706F-B28B-2DA68FBF4DF2}"/>
                </a:ext>
              </a:extLst>
            </p:cNvPr>
            <p:cNvSpPr/>
            <p:nvPr/>
          </p:nvSpPr>
          <p:spPr>
            <a:xfrm>
              <a:off x="-361052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C014E7A-9718-B097-E9EA-1BE014C20F1C}"/>
                </a:ext>
              </a:extLst>
            </p:cNvPr>
            <p:cNvSpPr/>
            <p:nvPr/>
          </p:nvSpPr>
          <p:spPr>
            <a:xfrm>
              <a:off x="-361052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F9BC4F7E-7972-5D91-6B47-560BD349883D}"/>
                </a:ext>
              </a:extLst>
            </p:cNvPr>
            <p:cNvSpPr/>
            <p:nvPr/>
          </p:nvSpPr>
          <p:spPr>
            <a:xfrm>
              <a:off x="-361052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03D58021-D811-B030-DCB8-5D0F6B8DE419}"/>
                </a:ext>
              </a:extLst>
            </p:cNvPr>
            <p:cNvSpPr/>
            <p:nvPr/>
          </p:nvSpPr>
          <p:spPr>
            <a:xfrm>
              <a:off x="-361052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3" name="文本框 532">
            <a:extLst>
              <a:ext uri="{FF2B5EF4-FFF2-40B4-BE49-F238E27FC236}">
                <a16:creationId xmlns:a16="http://schemas.microsoft.com/office/drawing/2014/main" id="{B671115A-D932-92F2-6B6D-777183A55BBD}"/>
              </a:ext>
            </a:extLst>
          </p:cNvPr>
          <p:cNvSpPr txBox="1"/>
          <p:nvPr/>
        </p:nvSpPr>
        <p:spPr>
          <a:xfrm>
            <a:off x="1236641" y="848123"/>
            <a:ext cx="14542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88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39" name="文本框 538">
            <a:extLst>
              <a:ext uri="{FF2B5EF4-FFF2-40B4-BE49-F238E27FC236}">
                <a16:creationId xmlns:a16="http://schemas.microsoft.com/office/drawing/2014/main" id="{EF8F2DA5-44D7-ADD9-5405-DBACE323D502}"/>
              </a:ext>
            </a:extLst>
          </p:cNvPr>
          <p:cNvSpPr txBox="1"/>
          <p:nvPr/>
        </p:nvSpPr>
        <p:spPr>
          <a:xfrm>
            <a:off x="809808" y="644854"/>
            <a:ext cx="42498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7FDDBE"/>
                </a:solidFill>
                <a:latin typeface="字魂扁桃体" pitchFamily="2" charset="-122"/>
                <a:ea typeface="字魂扁桃体" pitchFamily="2" charset="-122"/>
              </a:rPr>
              <a:t>PART</a:t>
            </a:r>
            <a:endParaRPr lang="zh-CN" altLang="en-US" sz="2800" dirty="0">
              <a:solidFill>
                <a:srgbClr val="7FDDBE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661B630-8861-3516-0592-210DC7CBE5BE}"/>
              </a:ext>
            </a:extLst>
          </p:cNvPr>
          <p:cNvSpPr/>
          <p:nvPr/>
        </p:nvSpPr>
        <p:spPr>
          <a:xfrm>
            <a:off x="6633505" y="0"/>
            <a:ext cx="3163152" cy="923677"/>
          </a:xfrm>
          <a:custGeom>
            <a:avLst/>
            <a:gdLst>
              <a:gd name="connsiteX0" fmla="*/ 0 w 3163152"/>
              <a:gd name="connsiteY0" fmla="*/ 0 h 923677"/>
              <a:gd name="connsiteX1" fmla="*/ 3163152 w 3163152"/>
              <a:gd name="connsiteY1" fmla="*/ 0 h 923677"/>
              <a:gd name="connsiteX2" fmla="*/ 3088885 w 3163152"/>
              <a:gd name="connsiteY2" fmla="*/ 122247 h 923677"/>
              <a:gd name="connsiteX3" fmla="*/ 1581576 w 3163152"/>
              <a:gd name="connsiteY3" fmla="*/ 923677 h 923677"/>
              <a:gd name="connsiteX4" fmla="*/ 74267 w 3163152"/>
              <a:gd name="connsiteY4" fmla="*/ 122247 h 92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3152" h="923677">
                <a:moveTo>
                  <a:pt x="0" y="0"/>
                </a:moveTo>
                <a:lnTo>
                  <a:pt x="3163152" y="0"/>
                </a:lnTo>
                <a:lnTo>
                  <a:pt x="3088885" y="122247"/>
                </a:lnTo>
                <a:cubicBezTo>
                  <a:pt x="2762222" y="605772"/>
                  <a:pt x="2209024" y="923677"/>
                  <a:pt x="1581576" y="923677"/>
                </a:cubicBezTo>
                <a:cubicBezTo>
                  <a:pt x="954128" y="923677"/>
                  <a:pt x="400930" y="605772"/>
                  <a:pt x="74267" y="122247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A19B838-E542-3684-61E0-264C25A69EA8}"/>
              </a:ext>
            </a:extLst>
          </p:cNvPr>
          <p:cNvGrpSpPr/>
          <p:nvPr/>
        </p:nvGrpSpPr>
        <p:grpSpPr>
          <a:xfrm>
            <a:off x="11563617" y="343425"/>
            <a:ext cx="333464" cy="426821"/>
            <a:chOff x="-879510" y="3373674"/>
            <a:chExt cx="668264" cy="855352"/>
          </a:xfrm>
          <a:gradFill>
            <a:gsLst>
              <a:gs pos="0">
                <a:srgbClr val="33C997"/>
              </a:gs>
              <a:gs pos="100000">
                <a:srgbClr val="E8EEF8"/>
              </a:gs>
            </a:gsLst>
            <a:lin ang="13500000" scaled="1"/>
          </a:gra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BA60CE3-04C6-F7D7-8A0F-108B6DA0CF8C}"/>
                </a:ext>
              </a:extLst>
            </p:cNvPr>
            <p:cNvSpPr/>
            <p:nvPr/>
          </p:nvSpPr>
          <p:spPr>
            <a:xfrm>
              <a:off x="-879510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693DE92-67EB-5EB9-631D-13EF902A94F8}"/>
                </a:ext>
              </a:extLst>
            </p:cNvPr>
            <p:cNvSpPr/>
            <p:nvPr/>
          </p:nvSpPr>
          <p:spPr>
            <a:xfrm>
              <a:off x="-879510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115E964-2282-1D38-4FED-0245A1A951B5}"/>
                </a:ext>
              </a:extLst>
            </p:cNvPr>
            <p:cNvSpPr/>
            <p:nvPr/>
          </p:nvSpPr>
          <p:spPr>
            <a:xfrm>
              <a:off x="-879510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E9D1CBC-C932-11D9-8C3F-54250C45CE10}"/>
                </a:ext>
              </a:extLst>
            </p:cNvPr>
            <p:cNvSpPr/>
            <p:nvPr/>
          </p:nvSpPr>
          <p:spPr>
            <a:xfrm>
              <a:off x="-879510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EDBC0AC-165A-14F7-BE2D-AD2206337841}"/>
                </a:ext>
              </a:extLst>
            </p:cNvPr>
            <p:cNvSpPr/>
            <p:nvPr/>
          </p:nvSpPr>
          <p:spPr>
            <a:xfrm>
              <a:off x="-879510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EA4D6E2-9CF0-3762-4280-0F38870DA4B4}"/>
                </a:ext>
              </a:extLst>
            </p:cNvPr>
            <p:cNvSpPr/>
            <p:nvPr/>
          </p:nvSpPr>
          <p:spPr>
            <a:xfrm>
              <a:off x="-620281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A0BE73D-8EC7-517D-2DF3-A1B5D5B7C910}"/>
                </a:ext>
              </a:extLst>
            </p:cNvPr>
            <p:cNvSpPr/>
            <p:nvPr/>
          </p:nvSpPr>
          <p:spPr>
            <a:xfrm>
              <a:off x="-620281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1CB32CB-7369-1522-59EA-95C631BED0DE}"/>
                </a:ext>
              </a:extLst>
            </p:cNvPr>
            <p:cNvSpPr/>
            <p:nvPr/>
          </p:nvSpPr>
          <p:spPr>
            <a:xfrm>
              <a:off x="-620281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204A506-6DB3-B976-EC57-F72DD0E8CAD2}"/>
                </a:ext>
              </a:extLst>
            </p:cNvPr>
            <p:cNvSpPr/>
            <p:nvPr/>
          </p:nvSpPr>
          <p:spPr>
            <a:xfrm>
              <a:off x="-620281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646B23A-ADEC-DE6D-3294-0E0F8AB98017}"/>
                </a:ext>
              </a:extLst>
            </p:cNvPr>
            <p:cNvSpPr/>
            <p:nvPr/>
          </p:nvSpPr>
          <p:spPr>
            <a:xfrm>
              <a:off x="-620281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11CF0EB-6741-E881-7EE8-0D904AEEF967}"/>
                </a:ext>
              </a:extLst>
            </p:cNvPr>
            <p:cNvSpPr/>
            <p:nvPr/>
          </p:nvSpPr>
          <p:spPr>
            <a:xfrm>
              <a:off x="-361052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D3F674D-B32A-D093-D488-AC23E79E7C14}"/>
                </a:ext>
              </a:extLst>
            </p:cNvPr>
            <p:cNvSpPr/>
            <p:nvPr/>
          </p:nvSpPr>
          <p:spPr>
            <a:xfrm>
              <a:off x="-361052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91273F5-80E9-49D0-0E83-FA3E53AE618D}"/>
                </a:ext>
              </a:extLst>
            </p:cNvPr>
            <p:cNvSpPr/>
            <p:nvPr/>
          </p:nvSpPr>
          <p:spPr>
            <a:xfrm>
              <a:off x="-361052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FEEC940-F520-85E5-6859-943FC373D449}"/>
                </a:ext>
              </a:extLst>
            </p:cNvPr>
            <p:cNvSpPr/>
            <p:nvPr/>
          </p:nvSpPr>
          <p:spPr>
            <a:xfrm>
              <a:off x="-361052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F87AD03-2545-805F-FF2F-06D0E1A30DCA}"/>
                </a:ext>
              </a:extLst>
            </p:cNvPr>
            <p:cNvSpPr/>
            <p:nvPr/>
          </p:nvSpPr>
          <p:spPr>
            <a:xfrm>
              <a:off x="-361052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AC494C7-9E6B-2860-4367-707C22BFF1F6}"/>
              </a:ext>
            </a:extLst>
          </p:cNvPr>
          <p:cNvSpPr/>
          <p:nvPr/>
        </p:nvSpPr>
        <p:spPr>
          <a:xfrm>
            <a:off x="546256" y="6037580"/>
            <a:ext cx="1815344" cy="820420"/>
          </a:xfrm>
          <a:custGeom>
            <a:avLst/>
            <a:gdLst>
              <a:gd name="connsiteX0" fmla="*/ 907672 w 1815344"/>
              <a:gd name="connsiteY0" fmla="*/ 0 h 820420"/>
              <a:gd name="connsiteX1" fmla="*/ 1806487 w 1815344"/>
              <a:gd name="connsiteY1" fmla="*/ 732555 h 820420"/>
              <a:gd name="connsiteX2" fmla="*/ 1815344 w 1815344"/>
              <a:gd name="connsiteY2" fmla="*/ 820420 h 820420"/>
              <a:gd name="connsiteX3" fmla="*/ 0 w 1815344"/>
              <a:gd name="connsiteY3" fmla="*/ 820420 h 820420"/>
              <a:gd name="connsiteX4" fmla="*/ 8858 w 1815344"/>
              <a:gd name="connsiteY4" fmla="*/ 732555 h 820420"/>
              <a:gd name="connsiteX5" fmla="*/ 907672 w 1815344"/>
              <a:gd name="connsiteY5" fmla="*/ 0 h 82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15344" h="820420">
                <a:moveTo>
                  <a:pt x="907672" y="0"/>
                </a:moveTo>
                <a:cubicBezTo>
                  <a:pt x="1351031" y="0"/>
                  <a:pt x="1720938" y="314487"/>
                  <a:pt x="1806487" y="732555"/>
                </a:cubicBezTo>
                <a:lnTo>
                  <a:pt x="1815344" y="820420"/>
                </a:lnTo>
                <a:lnTo>
                  <a:pt x="0" y="820420"/>
                </a:lnTo>
                <a:lnTo>
                  <a:pt x="8858" y="732555"/>
                </a:lnTo>
                <a:cubicBezTo>
                  <a:pt x="94407" y="314487"/>
                  <a:pt x="464313" y="0"/>
                  <a:pt x="907672" y="0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6BC34FEC-EE35-A3AD-52EA-46DF15908035}"/>
              </a:ext>
            </a:extLst>
          </p:cNvPr>
          <p:cNvSpPr/>
          <p:nvPr/>
        </p:nvSpPr>
        <p:spPr>
          <a:xfrm>
            <a:off x="-1264123" y="-1904534"/>
            <a:ext cx="3635505" cy="3635505"/>
          </a:xfrm>
          <a:prstGeom prst="arc">
            <a:avLst>
              <a:gd name="adj1" fmla="val 4672464"/>
              <a:gd name="adj2" fmla="val 1693759"/>
            </a:avLst>
          </a:prstGeom>
          <a:ln w="381000" cap="rnd">
            <a:gradFill flip="none" rotWithShape="1">
              <a:gsLst>
                <a:gs pos="0">
                  <a:srgbClr val="33C997"/>
                </a:gs>
                <a:gs pos="100000">
                  <a:srgbClr val="E8EEF8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E1A4416-1BC4-3431-471D-1C099814F672}"/>
              </a:ext>
            </a:extLst>
          </p:cNvPr>
          <p:cNvSpPr txBox="1"/>
          <p:nvPr/>
        </p:nvSpPr>
        <p:spPr>
          <a:xfrm>
            <a:off x="3453223" y="2102868"/>
            <a:ext cx="53783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4400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8887491-D265-5647-453B-D3C0B54DE73F}"/>
              </a:ext>
            </a:extLst>
          </p:cNvPr>
          <p:cNvSpPr txBox="1"/>
          <p:nvPr/>
        </p:nvSpPr>
        <p:spPr>
          <a:xfrm>
            <a:off x="2525486" y="2876564"/>
            <a:ext cx="714102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0" name="组合 39" descr="D:\51PPT模板网\51pptmoban.com\图片.jpg">
            <a:extLst>
              <a:ext uri="{FF2B5EF4-FFF2-40B4-BE49-F238E27FC236}">
                <a16:creationId xmlns:a16="http://schemas.microsoft.com/office/drawing/2014/main" id="{CE8EA5AE-A2D0-F585-7C51-B64EDCB5BB41}"/>
              </a:ext>
            </a:extLst>
          </p:cNvPr>
          <p:cNvGrpSpPr/>
          <p:nvPr/>
        </p:nvGrpSpPr>
        <p:grpSpPr>
          <a:xfrm>
            <a:off x="8570109" y="3699264"/>
            <a:ext cx="2129198" cy="2046696"/>
            <a:chOff x="2605327" y="-2970559"/>
            <a:chExt cx="2842126" cy="2731999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624CAC0-487C-FE4B-BEDF-F7077F5515A4}"/>
                </a:ext>
              </a:extLst>
            </p:cNvPr>
            <p:cNvSpPr/>
            <p:nvPr/>
          </p:nvSpPr>
          <p:spPr>
            <a:xfrm>
              <a:off x="2605327" y="-2059986"/>
              <a:ext cx="2842126" cy="1506816"/>
            </a:xfrm>
            <a:custGeom>
              <a:avLst/>
              <a:gdLst>
                <a:gd name="connsiteX0" fmla="*/ 2842127 w 2842126"/>
                <a:gd name="connsiteY0" fmla="*/ 0 h 1506816"/>
                <a:gd name="connsiteX1" fmla="*/ 0 w 2842126"/>
                <a:gd name="connsiteY1" fmla="*/ 0 h 1506816"/>
                <a:gd name="connsiteX2" fmla="*/ 0 w 2842126"/>
                <a:gd name="connsiteY2" fmla="*/ 1506817 h 1506816"/>
                <a:gd name="connsiteX3" fmla="*/ 2842127 w 2842126"/>
                <a:gd name="connsiteY3" fmla="*/ 1506817 h 1506816"/>
                <a:gd name="connsiteX4" fmla="*/ 2842127 w 2842126"/>
                <a:gd name="connsiteY4" fmla="*/ 0 h 150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126" h="1506816">
                  <a:moveTo>
                    <a:pt x="2842127" y="0"/>
                  </a:moveTo>
                  <a:lnTo>
                    <a:pt x="0" y="0"/>
                  </a:lnTo>
                  <a:lnTo>
                    <a:pt x="0" y="1506817"/>
                  </a:lnTo>
                  <a:lnTo>
                    <a:pt x="2842127" y="1506817"/>
                  </a:lnTo>
                  <a:lnTo>
                    <a:pt x="2842127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62494CF-9D18-D20C-218E-CD41B727C17D}"/>
                </a:ext>
              </a:extLst>
            </p:cNvPr>
            <p:cNvSpPr/>
            <p:nvPr/>
          </p:nvSpPr>
          <p:spPr>
            <a:xfrm>
              <a:off x="2605327" y="-2059986"/>
              <a:ext cx="2842126" cy="1506816"/>
            </a:xfrm>
            <a:custGeom>
              <a:avLst/>
              <a:gdLst>
                <a:gd name="connsiteX0" fmla="*/ 2842127 w 2842126"/>
                <a:gd name="connsiteY0" fmla="*/ 0 h 1506816"/>
                <a:gd name="connsiteX1" fmla="*/ 0 w 2842126"/>
                <a:gd name="connsiteY1" fmla="*/ 0 h 1506816"/>
                <a:gd name="connsiteX2" fmla="*/ 0 w 2842126"/>
                <a:gd name="connsiteY2" fmla="*/ 1506817 h 1506816"/>
                <a:gd name="connsiteX3" fmla="*/ 2842127 w 2842126"/>
                <a:gd name="connsiteY3" fmla="*/ 1506817 h 1506816"/>
                <a:gd name="connsiteX4" fmla="*/ 2842127 w 2842126"/>
                <a:gd name="connsiteY4" fmla="*/ 0 h 150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126" h="1506816">
                  <a:moveTo>
                    <a:pt x="2842127" y="0"/>
                  </a:moveTo>
                  <a:lnTo>
                    <a:pt x="0" y="0"/>
                  </a:lnTo>
                  <a:lnTo>
                    <a:pt x="0" y="1506817"/>
                  </a:lnTo>
                  <a:lnTo>
                    <a:pt x="2842127" y="1506817"/>
                  </a:lnTo>
                  <a:lnTo>
                    <a:pt x="2842127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8DC7EE2-4369-72E7-2390-1B84FC2E828C}"/>
                </a:ext>
              </a:extLst>
            </p:cNvPr>
            <p:cNvSpPr/>
            <p:nvPr/>
          </p:nvSpPr>
          <p:spPr>
            <a:xfrm>
              <a:off x="2674250" y="-1991064"/>
              <a:ext cx="2704280" cy="1368970"/>
            </a:xfrm>
            <a:custGeom>
              <a:avLst/>
              <a:gdLst>
                <a:gd name="connsiteX0" fmla="*/ 2704281 w 2704280"/>
                <a:gd name="connsiteY0" fmla="*/ 0 h 1368970"/>
                <a:gd name="connsiteX1" fmla="*/ 0 w 2704280"/>
                <a:gd name="connsiteY1" fmla="*/ 0 h 1368970"/>
                <a:gd name="connsiteX2" fmla="*/ 0 w 2704280"/>
                <a:gd name="connsiteY2" fmla="*/ 1368971 h 1368970"/>
                <a:gd name="connsiteX3" fmla="*/ 2704281 w 2704280"/>
                <a:gd name="connsiteY3" fmla="*/ 1368971 h 1368970"/>
                <a:gd name="connsiteX4" fmla="*/ 2704281 w 2704280"/>
                <a:gd name="connsiteY4" fmla="*/ 0 h 136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4280" h="1368970">
                  <a:moveTo>
                    <a:pt x="2704281" y="0"/>
                  </a:moveTo>
                  <a:lnTo>
                    <a:pt x="0" y="0"/>
                  </a:lnTo>
                  <a:lnTo>
                    <a:pt x="0" y="1368971"/>
                  </a:lnTo>
                  <a:lnTo>
                    <a:pt x="2704281" y="1368971"/>
                  </a:lnTo>
                  <a:lnTo>
                    <a:pt x="270428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EFBA452-48CB-DFF0-4780-1CF532C0681D}"/>
                </a:ext>
              </a:extLst>
            </p:cNvPr>
            <p:cNvSpPr/>
            <p:nvPr/>
          </p:nvSpPr>
          <p:spPr>
            <a:xfrm>
              <a:off x="2676193" y="-1991064"/>
              <a:ext cx="2700394" cy="1368970"/>
            </a:xfrm>
            <a:custGeom>
              <a:avLst/>
              <a:gdLst>
                <a:gd name="connsiteX0" fmla="*/ 2700395 w 2700394"/>
                <a:gd name="connsiteY0" fmla="*/ 0 h 1368970"/>
                <a:gd name="connsiteX1" fmla="*/ 0 w 2700394"/>
                <a:gd name="connsiteY1" fmla="*/ 0 h 1368970"/>
                <a:gd name="connsiteX2" fmla="*/ 0 w 2700394"/>
                <a:gd name="connsiteY2" fmla="*/ 1368971 h 1368970"/>
                <a:gd name="connsiteX3" fmla="*/ 2700395 w 2700394"/>
                <a:gd name="connsiteY3" fmla="*/ 1368971 h 1368970"/>
                <a:gd name="connsiteX4" fmla="*/ 2700395 w 2700394"/>
                <a:gd name="connsiteY4" fmla="*/ 0 h 136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0394" h="1368970">
                  <a:moveTo>
                    <a:pt x="2700395" y="0"/>
                  </a:moveTo>
                  <a:lnTo>
                    <a:pt x="0" y="0"/>
                  </a:lnTo>
                  <a:lnTo>
                    <a:pt x="0" y="1368971"/>
                  </a:lnTo>
                  <a:lnTo>
                    <a:pt x="2700395" y="1368971"/>
                  </a:lnTo>
                  <a:lnTo>
                    <a:pt x="2700395" y="0"/>
                  </a:lnTo>
                  <a:close/>
                </a:path>
              </a:pathLst>
            </a:custGeom>
            <a:solidFill>
              <a:srgbClr val="FFFFFF">
                <a:alpha val="9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C611B97-7647-3B65-6884-C599E97BF2EF}"/>
                </a:ext>
              </a:extLst>
            </p:cNvPr>
            <p:cNvSpPr/>
            <p:nvPr/>
          </p:nvSpPr>
          <p:spPr>
            <a:xfrm>
              <a:off x="2609499" y="-1343326"/>
              <a:ext cx="2833782" cy="73495"/>
            </a:xfrm>
            <a:custGeom>
              <a:avLst/>
              <a:gdLst>
                <a:gd name="connsiteX0" fmla="*/ 2833783 w 2833782"/>
                <a:gd name="connsiteY0" fmla="*/ 0 h 73495"/>
                <a:gd name="connsiteX1" fmla="*/ 0 w 2833782"/>
                <a:gd name="connsiteY1" fmla="*/ 0 h 73495"/>
                <a:gd name="connsiteX2" fmla="*/ 0 w 2833782"/>
                <a:gd name="connsiteY2" fmla="*/ 73495 h 73495"/>
                <a:gd name="connsiteX3" fmla="*/ 2833783 w 2833782"/>
                <a:gd name="connsiteY3" fmla="*/ 73495 h 73495"/>
                <a:gd name="connsiteX4" fmla="*/ 2833783 w 2833782"/>
                <a:gd name="connsiteY4" fmla="*/ 0 h 7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782" h="73495">
                  <a:moveTo>
                    <a:pt x="2833783" y="0"/>
                  </a:moveTo>
                  <a:lnTo>
                    <a:pt x="0" y="0"/>
                  </a:lnTo>
                  <a:lnTo>
                    <a:pt x="0" y="73495"/>
                  </a:lnTo>
                  <a:lnTo>
                    <a:pt x="2833783" y="73495"/>
                  </a:lnTo>
                  <a:lnTo>
                    <a:pt x="2833783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5C25F31-B794-0FCA-78EE-B08365582688}"/>
                </a:ext>
              </a:extLst>
            </p:cNvPr>
            <p:cNvSpPr/>
            <p:nvPr/>
          </p:nvSpPr>
          <p:spPr>
            <a:xfrm>
              <a:off x="2609499" y="-1343326"/>
              <a:ext cx="2833782" cy="73495"/>
            </a:xfrm>
            <a:custGeom>
              <a:avLst/>
              <a:gdLst>
                <a:gd name="connsiteX0" fmla="*/ 2833783 w 2833782"/>
                <a:gd name="connsiteY0" fmla="*/ 0 h 73495"/>
                <a:gd name="connsiteX1" fmla="*/ 0 w 2833782"/>
                <a:gd name="connsiteY1" fmla="*/ 0 h 73495"/>
                <a:gd name="connsiteX2" fmla="*/ 0 w 2833782"/>
                <a:gd name="connsiteY2" fmla="*/ 73495 h 73495"/>
                <a:gd name="connsiteX3" fmla="*/ 2833783 w 2833782"/>
                <a:gd name="connsiteY3" fmla="*/ 73495 h 73495"/>
                <a:gd name="connsiteX4" fmla="*/ 2833783 w 2833782"/>
                <a:gd name="connsiteY4" fmla="*/ 0 h 7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782" h="73495">
                  <a:moveTo>
                    <a:pt x="2833783" y="0"/>
                  </a:moveTo>
                  <a:lnTo>
                    <a:pt x="0" y="0"/>
                  </a:lnTo>
                  <a:lnTo>
                    <a:pt x="0" y="73495"/>
                  </a:lnTo>
                  <a:lnTo>
                    <a:pt x="2833783" y="73495"/>
                  </a:lnTo>
                  <a:lnTo>
                    <a:pt x="2833783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0231754-91B9-0445-D3C6-2C5326A2D354}"/>
                </a:ext>
              </a:extLst>
            </p:cNvPr>
            <p:cNvSpPr/>
            <p:nvPr/>
          </p:nvSpPr>
          <p:spPr>
            <a:xfrm>
              <a:off x="2918795" y="-1941000"/>
              <a:ext cx="839590" cy="597674"/>
            </a:xfrm>
            <a:custGeom>
              <a:avLst/>
              <a:gdLst>
                <a:gd name="connsiteX0" fmla="*/ 839591 w 839590"/>
                <a:gd name="connsiteY0" fmla="*/ 597674 h 597674"/>
                <a:gd name="connsiteX1" fmla="*/ 770382 w 839590"/>
                <a:gd name="connsiteY1" fmla="*/ 98869 h 597674"/>
                <a:gd name="connsiteX2" fmla="*/ 528752 w 839590"/>
                <a:gd name="connsiteY2" fmla="*/ 98869 h 597674"/>
                <a:gd name="connsiteX3" fmla="*/ 528752 w 839590"/>
                <a:gd name="connsiteY3" fmla="*/ 0 h 597674"/>
                <a:gd name="connsiteX4" fmla="*/ 0 w 839590"/>
                <a:gd name="connsiteY4" fmla="*/ 0 h 597674"/>
                <a:gd name="connsiteX5" fmla="*/ 0 w 839590"/>
                <a:gd name="connsiteY5" fmla="*/ 597674 h 597674"/>
                <a:gd name="connsiteX6" fmla="*/ 528752 w 839590"/>
                <a:gd name="connsiteY6" fmla="*/ 597674 h 597674"/>
                <a:gd name="connsiteX7" fmla="*/ 839591 w 839590"/>
                <a:gd name="connsiteY7" fmla="*/ 597674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590" h="597674">
                  <a:moveTo>
                    <a:pt x="839591" y="597674"/>
                  </a:moveTo>
                  <a:lnTo>
                    <a:pt x="770382" y="98869"/>
                  </a:lnTo>
                  <a:lnTo>
                    <a:pt x="528752" y="98869"/>
                  </a:lnTo>
                  <a:lnTo>
                    <a:pt x="528752" y="0"/>
                  </a:lnTo>
                  <a:lnTo>
                    <a:pt x="0" y="0"/>
                  </a:lnTo>
                  <a:lnTo>
                    <a:pt x="0" y="597674"/>
                  </a:lnTo>
                  <a:lnTo>
                    <a:pt x="528752" y="597674"/>
                  </a:lnTo>
                  <a:lnTo>
                    <a:pt x="839591" y="59767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97AF049-554D-2A88-DD33-885A622E86AA}"/>
                </a:ext>
              </a:extLst>
            </p:cNvPr>
            <p:cNvSpPr/>
            <p:nvPr/>
          </p:nvSpPr>
          <p:spPr>
            <a:xfrm>
              <a:off x="2918795" y="-1941000"/>
              <a:ext cx="839590" cy="597674"/>
            </a:xfrm>
            <a:custGeom>
              <a:avLst/>
              <a:gdLst>
                <a:gd name="connsiteX0" fmla="*/ 839591 w 839590"/>
                <a:gd name="connsiteY0" fmla="*/ 597674 h 597674"/>
                <a:gd name="connsiteX1" fmla="*/ 770382 w 839590"/>
                <a:gd name="connsiteY1" fmla="*/ 98869 h 597674"/>
                <a:gd name="connsiteX2" fmla="*/ 528752 w 839590"/>
                <a:gd name="connsiteY2" fmla="*/ 98869 h 597674"/>
                <a:gd name="connsiteX3" fmla="*/ 528752 w 839590"/>
                <a:gd name="connsiteY3" fmla="*/ 0 h 597674"/>
                <a:gd name="connsiteX4" fmla="*/ 0 w 839590"/>
                <a:gd name="connsiteY4" fmla="*/ 0 h 597674"/>
                <a:gd name="connsiteX5" fmla="*/ 0 w 839590"/>
                <a:gd name="connsiteY5" fmla="*/ 597674 h 597674"/>
                <a:gd name="connsiteX6" fmla="*/ 528752 w 839590"/>
                <a:gd name="connsiteY6" fmla="*/ 597674 h 597674"/>
                <a:gd name="connsiteX7" fmla="*/ 839591 w 839590"/>
                <a:gd name="connsiteY7" fmla="*/ 597674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590" h="597674">
                  <a:moveTo>
                    <a:pt x="839591" y="597674"/>
                  </a:moveTo>
                  <a:lnTo>
                    <a:pt x="770382" y="98869"/>
                  </a:lnTo>
                  <a:lnTo>
                    <a:pt x="528752" y="98869"/>
                  </a:lnTo>
                  <a:lnTo>
                    <a:pt x="528752" y="0"/>
                  </a:lnTo>
                  <a:lnTo>
                    <a:pt x="0" y="0"/>
                  </a:lnTo>
                  <a:lnTo>
                    <a:pt x="0" y="597674"/>
                  </a:lnTo>
                  <a:lnTo>
                    <a:pt x="528752" y="597674"/>
                  </a:lnTo>
                  <a:lnTo>
                    <a:pt x="839591" y="59767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9F50F8B-AF9F-14AC-7D35-3A61FE43E22B}"/>
                </a:ext>
              </a:extLst>
            </p:cNvPr>
            <p:cNvSpPr/>
            <p:nvPr/>
          </p:nvSpPr>
          <p:spPr>
            <a:xfrm>
              <a:off x="2918795" y="-1941000"/>
              <a:ext cx="143960" cy="597674"/>
            </a:xfrm>
            <a:custGeom>
              <a:avLst/>
              <a:gdLst>
                <a:gd name="connsiteX0" fmla="*/ 143961 w 143960"/>
                <a:gd name="connsiteY0" fmla="*/ 0 h 597674"/>
                <a:gd name="connsiteX1" fmla="*/ 0 w 143960"/>
                <a:gd name="connsiteY1" fmla="*/ 0 h 597674"/>
                <a:gd name="connsiteX2" fmla="*/ 0 w 143960"/>
                <a:gd name="connsiteY2" fmla="*/ 597674 h 597674"/>
                <a:gd name="connsiteX3" fmla="*/ 143961 w 143960"/>
                <a:gd name="connsiteY3" fmla="*/ 597674 h 597674"/>
                <a:gd name="connsiteX4" fmla="*/ 143961 w 143960"/>
                <a:gd name="connsiteY4" fmla="*/ 0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960" h="597674">
                  <a:moveTo>
                    <a:pt x="143961" y="0"/>
                  </a:moveTo>
                  <a:lnTo>
                    <a:pt x="0" y="0"/>
                  </a:lnTo>
                  <a:lnTo>
                    <a:pt x="0" y="597674"/>
                  </a:lnTo>
                  <a:lnTo>
                    <a:pt x="143961" y="597674"/>
                  </a:lnTo>
                  <a:lnTo>
                    <a:pt x="14396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4F89907-35FD-5AB0-E840-919B901396A8}"/>
                </a:ext>
              </a:extLst>
            </p:cNvPr>
            <p:cNvSpPr/>
            <p:nvPr/>
          </p:nvSpPr>
          <p:spPr>
            <a:xfrm>
              <a:off x="3109447" y="-1872592"/>
              <a:ext cx="81095" cy="529266"/>
            </a:xfrm>
            <a:custGeom>
              <a:avLst/>
              <a:gdLst>
                <a:gd name="connsiteX0" fmla="*/ 81096 w 81095"/>
                <a:gd name="connsiteY0" fmla="*/ 0 h 529266"/>
                <a:gd name="connsiteX1" fmla="*/ 0 w 81095"/>
                <a:gd name="connsiteY1" fmla="*/ 0 h 529266"/>
                <a:gd name="connsiteX2" fmla="*/ 0 w 81095"/>
                <a:gd name="connsiteY2" fmla="*/ 529266 h 529266"/>
                <a:gd name="connsiteX3" fmla="*/ 81096 w 81095"/>
                <a:gd name="connsiteY3" fmla="*/ 529266 h 529266"/>
                <a:gd name="connsiteX4" fmla="*/ 81096 w 81095"/>
                <a:gd name="connsiteY4" fmla="*/ 0 h 52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95" h="529266">
                  <a:moveTo>
                    <a:pt x="81096" y="0"/>
                  </a:moveTo>
                  <a:lnTo>
                    <a:pt x="0" y="0"/>
                  </a:lnTo>
                  <a:lnTo>
                    <a:pt x="0" y="529266"/>
                  </a:lnTo>
                  <a:lnTo>
                    <a:pt x="81096" y="529266"/>
                  </a:lnTo>
                  <a:lnTo>
                    <a:pt x="81096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2F26E79-7799-1F3A-FB86-47E6CBF3FA72}"/>
                </a:ext>
              </a:extLst>
            </p:cNvPr>
            <p:cNvSpPr/>
            <p:nvPr/>
          </p:nvSpPr>
          <p:spPr>
            <a:xfrm>
              <a:off x="3247922" y="-1842131"/>
              <a:ext cx="189337" cy="498805"/>
            </a:xfrm>
            <a:custGeom>
              <a:avLst/>
              <a:gdLst>
                <a:gd name="connsiteX0" fmla="*/ 189338 w 189337"/>
                <a:gd name="connsiteY0" fmla="*/ 498805 h 498805"/>
                <a:gd name="connsiteX1" fmla="*/ 69209 w 189337"/>
                <a:gd name="connsiteY1" fmla="*/ 498805 h 498805"/>
                <a:gd name="connsiteX2" fmla="*/ 0 w 189337"/>
                <a:gd name="connsiteY2" fmla="*/ 0 h 498805"/>
                <a:gd name="connsiteX3" fmla="*/ 120129 w 189337"/>
                <a:gd name="connsiteY3" fmla="*/ 0 h 498805"/>
                <a:gd name="connsiteX4" fmla="*/ 189338 w 189337"/>
                <a:gd name="connsiteY4" fmla="*/ 498805 h 498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37" h="498805">
                  <a:moveTo>
                    <a:pt x="189338" y="498805"/>
                  </a:moveTo>
                  <a:lnTo>
                    <a:pt x="69209" y="498805"/>
                  </a:lnTo>
                  <a:lnTo>
                    <a:pt x="0" y="0"/>
                  </a:lnTo>
                  <a:lnTo>
                    <a:pt x="120129" y="0"/>
                  </a:lnTo>
                  <a:lnTo>
                    <a:pt x="189338" y="498805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60136AA-B76E-9A23-49F6-C7A4147811AB}"/>
                </a:ext>
              </a:extLst>
            </p:cNvPr>
            <p:cNvSpPr/>
            <p:nvPr/>
          </p:nvSpPr>
          <p:spPr>
            <a:xfrm>
              <a:off x="2765061" y="-1120841"/>
              <a:ext cx="510463" cy="498748"/>
            </a:xfrm>
            <a:custGeom>
              <a:avLst/>
              <a:gdLst>
                <a:gd name="connsiteX0" fmla="*/ 67666 w 510463"/>
                <a:gd name="connsiteY0" fmla="*/ 498748 h 498748"/>
                <a:gd name="connsiteX1" fmla="*/ 510464 w 510463"/>
                <a:gd name="connsiteY1" fmla="*/ 498748 h 498748"/>
                <a:gd name="connsiteX2" fmla="*/ 419938 w 510463"/>
                <a:gd name="connsiteY2" fmla="*/ 0 h 498748"/>
                <a:gd name="connsiteX3" fmla="*/ 0 w 510463"/>
                <a:gd name="connsiteY3" fmla="*/ 0 h 498748"/>
                <a:gd name="connsiteX4" fmla="*/ 67666 w 510463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463" h="498748">
                  <a:moveTo>
                    <a:pt x="67666" y="498748"/>
                  </a:moveTo>
                  <a:lnTo>
                    <a:pt x="510464" y="498748"/>
                  </a:lnTo>
                  <a:lnTo>
                    <a:pt x="419938" y="0"/>
                  </a:lnTo>
                  <a:lnTo>
                    <a:pt x="0" y="0"/>
                  </a:lnTo>
                  <a:lnTo>
                    <a:pt x="67666" y="49874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8DB10F8-6D94-D6CA-044C-98A6FF1B7E5E}"/>
                </a:ext>
              </a:extLst>
            </p:cNvPr>
            <p:cNvSpPr/>
            <p:nvPr/>
          </p:nvSpPr>
          <p:spPr>
            <a:xfrm>
              <a:off x="2765061" y="-1120841"/>
              <a:ext cx="510463" cy="498748"/>
            </a:xfrm>
            <a:custGeom>
              <a:avLst/>
              <a:gdLst>
                <a:gd name="connsiteX0" fmla="*/ 67666 w 510463"/>
                <a:gd name="connsiteY0" fmla="*/ 498748 h 498748"/>
                <a:gd name="connsiteX1" fmla="*/ 510464 w 510463"/>
                <a:gd name="connsiteY1" fmla="*/ 498748 h 498748"/>
                <a:gd name="connsiteX2" fmla="*/ 419938 w 510463"/>
                <a:gd name="connsiteY2" fmla="*/ 0 h 498748"/>
                <a:gd name="connsiteX3" fmla="*/ 0 w 510463"/>
                <a:gd name="connsiteY3" fmla="*/ 0 h 498748"/>
                <a:gd name="connsiteX4" fmla="*/ 67666 w 510463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463" h="498748">
                  <a:moveTo>
                    <a:pt x="67666" y="498748"/>
                  </a:moveTo>
                  <a:lnTo>
                    <a:pt x="510464" y="498748"/>
                  </a:lnTo>
                  <a:lnTo>
                    <a:pt x="419938" y="0"/>
                  </a:lnTo>
                  <a:lnTo>
                    <a:pt x="0" y="0"/>
                  </a:lnTo>
                  <a:lnTo>
                    <a:pt x="67666" y="49874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9D592B7-A035-8985-74D7-1459F09A1802}"/>
                </a:ext>
              </a:extLst>
            </p:cNvPr>
            <p:cNvSpPr/>
            <p:nvPr/>
          </p:nvSpPr>
          <p:spPr>
            <a:xfrm>
              <a:off x="2765061" y="-1120841"/>
              <a:ext cx="189337" cy="498748"/>
            </a:xfrm>
            <a:custGeom>
              <a:avLst/>
              <a:gdLst>
                <a:gd name="connsiteX0" fmla="*/ 189338 w 189337"/>
                <a:gd name="connsiteY0" fmla="*/ 498748 h 498748"/>
                <a:gd name="connsiteX1" fmla="*/ 69209 w 189337"/>
                <a:gd name="connsiteY1" fmla="*/ 498748 h 498748"/>
                <a:gd name="connsiteX2" fmla="*/ 0 w 189337"/>
                <a:gd name="connsiteY2" fmla="*/ 0 h 498748"/>
                <a:gd name="connsiteX3" fmla="*/ 120129 w 189337"/>
                <a:gd name="connsiteY3" fmla="*/ 0 h 498748"/>
                <a:gd name="connsiteX4" fmla="*/ 189338 w 189337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37" h="498748">
                  <a:moveTo>
                    <a:pt x="189338" y="498748"/>
                  </a:moveTo>
                  <a:lnTo>
                    <a:pt x="69209" y="498748"/>
                  </a:lnTo>
                  <a:lnTo>
                    <a:pt x="0" y="0"/>
                  </a:lnTo>
                  <a:lnTo>
                    <a:pt x="120129" y="0"/>
                  </a:lnTo>
                  <a:lnTo>
                    <a:pt x="189338" y="49874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7DA0A37-5FCD-CC1C-4A82-AD8AE8278233}"/>
                </a:ext>
              </a:extLst>
            </p:cNvPr>
            <p:cNvSpPr/>
            <p:nvPr/>
          </p:nvSpPr>
          <p:spPr>
            <a:xfrm>
              <a:off x="3941723" y="-897956"/>
              <a:ext cx="737920" cy="275863"/>
            </a:xfrm>
            <a:custGeom>
              <a:avLst/>
              <a:gdLst>
                <a:gd name="connsiteX0" fmla="*/ 643681 w 737920"/>
                <a:gd name="connsiteY0" fmla="*/ 120815 h 275863"/>
                <a:gd name="connsiteX1" fmla="*/ 643681 w 737920"/>
                <a:gd name="connsiteY1" fmla="*/ 0 h 275863"/>
                <a:gd name="connsiteX2" fmla="*/ 0 w 737920"/>
                <a:gd name="connsiteY2" fmla="*/ 0 h 275863"/>
                <a:gd name="connsiteX3" fmla="*/ 0 w 737920"/>
                <a:gd name="connsiteY3" fmla="*/ 120815 h 275863"/>
                <a:gd name="connsiteX4" fmla="*/ 0 w 737920"/>
                <a:gd name="connsiteY4" fmla="*/ 275863 h 275863"/>
                <a:gd name="connsiteX5" fmla="*/ 737921 w 737920"/>
                <a:gd name="connsiteY5" fmla="*/ 275863 h 275863"/>
                <a:gd name="connsiteX6" fmla="*/ 737921 w 737920"/>
                <a:gd name="connsiteY6" fmla="*/ 120815 h 275863"/>
                <a:gd name="connsiteX7" fmla="*/ 643681 w 737920"/>
                <a:gd name="connsiteY7" fmla="*/ 120815 h 27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7920" h="275863">
                  <a:moveTo>
                    <a:pt x="643681" y="120815"/>
                  </a:moveTo>
                  <a:lnTo>
                    <a:pt x="643681" y="0"/>
                  </a:lnTo>
                  <a:lnTo>
                    <a:pt x="0" y="0"/>
                  </a:lnTo>
                  <a:lnTo>
                    <a:pt x="0" y="120815"/>
                  </a:lnTo>
                  <a:lnTo>
                    <a:pt x="0" y="275863"/>
                  </a:lnTo>
                  <a:lnTo>
                    <a:pt x="737921" y="275863"/>
                  </a:lnTo>
                  <a:lnTo>
                    <a:pt x="737921" y="120815"/>
                  </a:lnTo>
                  <a:lnTo>
                    <a:pt x="643681" y="120815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55AD79F4-F3E4-80EF-28E4-F0A97509B56C}"/>
                </a:ext>
              </a:extLst>
            </p:cNvPr>
            <p:cNvSpPr/>
            <p:nvPr/>
          </p:nvSpPr>
          <p:spPr>
            <a:xfrm>
              <a:off x="3941723" y="-1023343"/>
              <a:ext cx="520464" cy="125330"/>
            </a:xfrm>
            <a:custGeom>
              <a:avLst/>
              <a:gdLst>
                <a:gd name="connsiteX0" fmla="*/ 520465 w 520464"/>
                <a:gd name="connsiteY0" fmla="*/ 0 h 125330"/>
                <a:gd name="connsiteX1" fmla="*/ 0 w 520464"/>
                <a:gd name="connsiteY1" fmla="*/ 0 h 125330"/>
                <a:gd name="connsiteX2" fmla="*/ 0 w 520464"/>
                <a:gd name="connsiteY2" fmla="*/ 125330 h 125330"/>
                <a:gd name="connsiteX3" fmla="*/ 520465 w 520464"/>
                <a:gd name="connsiteY3" fmla="*/ 125330 h 125330"/>
                <a:gd name="connsiteX4" fmla="*/ 520465 w 520464"/>
                <a:gd name="connsiteY4" fmla="*/ 0 h 12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464" h="125330">
                  <a:moveTo>
                    <a:pt x="520465" y="0"/>
                  </a:moveTo>
                  <a:lnTo>
                    <a:pt x="0" y="0"/>
                  </a:lnTo>
                  <a:lnTo>
                    <a:pt x="0" y="125330"/>
                  </a:lnTo>
                  <a:lnTo>
                    <a:pt x="520465" y="125330"/>
                  </a:lnTo>
                  <a:lnTo>
                    <a:pt x="520465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9" name="图形 498">
              <a:extLst>
                <a:ext uri="{FF2B5EF4-FFF2-40B4-BE49-F238E27FC236}">
                  <a16:creationId xmlns:a16="http://schemas.microsoft.com/office/drawing/2014/main" id="{BD90E764-E31A-25A1-55F8-047AC941552C}"/>
                </a:ext>
              </a:extLst>
            </p:cNvPr>
            <p:cNvGrpSpPr/>
            <p:nvPr/>
          </p:nvGrpSpPr>
          <p:grpSpPr>
            <a:xfrm>
              <a:off x="3941723" y="-1023343"/>
              <a:ext cx="737920" cy="401250"/>
              <a:chOff x="3941723" y="-1023343"/>
              <a:chExt cx="737920" cy="401250"/>
            </a:xfrm>
            <a:solidFill>
              <a:srgbClr val="FFFFFF">
                <a:alpha val="30000"/>
              </a:srgbClr>
            </a:solidFill>
          </p:grpSpPr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38497A60-C718-E8CF-D4C5-C81B883A6B0E}"/>
                  </a:ext>
                </a:extLst>
              </p:cNvPr>
              <p:cNvSpPr/>
              <p:nvPr/>
            </p:nvSpPr>
            <p:spPr>
              <a:xfrm>
                <a:off x="3941723" y="-897956"/>
                <a:ext cx="737920" cy="275863"/>
              </a:xfrm>
              <a:custGeom>
                <a:avLst/>
                <a:gdLst>
                  <a:gd name="connsiteX0" fmla="*/ 643681 w 737920"/>
                  <a:gd name="connsiteY0" fmla="*/ 120815 h 275863"/>
                  <a:gd name="connsiteX1" fmla="*/ 643681 w 737920"/>
                  <a:gd name="connsiteY1" fmla="*/ 0 h 275863"/>
                  <a:gd name="connsiteX2" fmla="*/ 0 w 737920"/>
                  <a:gd name="connsiteY2" fmla="*/ 0 h 275863"/>
                  <a:gd name="connsiteX3" fmla="*/ 0 w 737920"/>
                  <a:gd name="connsiteY3" fmla="*/ 120815 h 275863"/>
                  <a:gd name="connsiteX4" fmla="*/ 0 w 737920"/>
                  <a:gd name="connsiteY4" fmla="*/ 275863 h 275863"/>
                  <a:gd name="connsiteX5" fmla="*/ 737921 w 737920"/>
                  <a:gd name="connsiteY5" fmla="*/ 275863 h 275863"/>
                  <a:gd name="connsiteX6" fmla="*/ 737921 w 737920"/>
                  <a:gd name="connsiteY6" fmla="*/ 120815 h 275863"/>
                  <a:gd name="connsiteX7" fmla="*/ 643681 w 737920"/>
                  <a:gd name="connsiteY7" fmla="*/ 120815 h 275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7920" h="275863">
                    <a:moveTo>
                      <a:pt x="643681" y="120815"/>
                    </a:moveTo>
                    <a:lnTo>
                      <a:pt x="643681" y="0"/>
                    </a:lnTo>
                    <a:lnTo>
                      <a:pt x="0" y="0"/>
                    </a:lnTo>
                    <a:lnTo>
                      <a:pt x="0" y="120815"/>
                    </a:lnTo>
                    <a:lnTo>
                      <a:pt x="0" y="275863"/>
                    </a:lnTo>
                    <a:lnTo>
                      <a:pt x="737921" y="275863"/>
                    </a:lnTo>
                    <a:lnTo>
                      <a:pt x="737921" y="120815"/>
                    </a:lnTo>
                    <a:lnTo>
                      <a:pt x="643681" y="120815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87E48294-C888-62AD-DB22-87760EC3A597}"/>
                  </a:ext>
                </a:extLst>
              </p:cNvPr>
              <p:cNvSpPr/>
              <p:nvPr/>
            </p:nvSpPr>
            <p:spPr>
              <a:xfrm>
                <a:off x="3941723" y="-1023343"/>
                <a:ext cx="520464" cy="125330"/>
              </a:xfrm>
              <a:custGeom>
                <a:avLst/>
                <a:gdLst>
                  <a:gd name="connsiteX0" fmla="*/ 520465 w 520464"/>
                  <a:gd name="connsiteY0" fmla="*/ 0 h 125330"/>
                  <a:gd name="connsiteX1" fmla="*/ 0 w 520464"/>
                  <a:gd name="connsiteY1" fmla="*/ 0 h 125330"/>
                  <a:gd name="connsiteX2" fmla="*/ 0 w 520464"/>
                  <a:gd name="connsiteY2" fmla="*/ 125330 h 125330"/>
                  <a:gd name="connsiteX3" fmla="*/ 520465 w 520464"/>
                  <a:gd name="connsiteY3" fmla="*/ 125330 h 125330"/>
                  <a:gd name="connsiteX4" fmla="*/ 520465 w 520464"/>
                  <a:gd name="connsiteY4" fmla="*/ 0 h 125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464" h="125330">
                    <a:moveTo>
                      <a:pt x="520465" y="0"/>
                    </a:moveTo>
                    <a:lnTo>
                      <a:pt x="0" y="0"/>
                    </a:lnTo>
                    <a:lnTo>
                      <a:pt x="0" y="125330"/>
                    </a:lnTo>
                    <a:lnTo>
                      <a:pt x="520465" y="125330"/>
                    </a:lnTo>
                    <a:lnTo>
                      <a:pt x="520465" y="0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C42BC9FB-4CB3-47D0-0AA0-220125B73509}"/>
                </a:ext>
              </a:extLst>
            </p:cNvPr>
            <p:cNvSpPr/>
            <p:nvPr/>
          </p:nvSpPr>
          <p:spPr>
            <a:xfrm>
              <a:off x="4437728" y="-1827558"/>
              <a:ext cx="561841" cy="484231"/>
            </a:xfrm>
            <a:custGeom>
              <a:avLst/>
              <a:gdLst>
                <a:gd name="connsiteX0" fmla="*/ 424282 w 561841"/>
                <a:gd name="connsiteY0" fmla="*/ 55378 h 484231"/>
                <a:gd name="connsiteX1" fmla="*/ 424282 w 561841"/>
                <a:gd name="connsiteY1" fmla="*/ 0 h 484231"/>
                <a:gd name="connsiteX2" fmla="*/ 0 w 561841"/>
                <a:gd name="connsiteY2" fmla="*/ 0 h 484231"/>
                <a:gd name="connsiteX3" fmla="*/ 0 w 561841"/>
                <a:gd name="connsiteY3" fmla="*/ 484232 h 484231"/>
                <a:gd name="connsiteX4" fmla="*/ 258432 w 561841"/>
                <a:gd name="connsiteY4" fmla="*/ 484232 h 484231"/>
                <a:gd name="connsiteX5" fmla="*/ 561842 w 561841"/>
                <a:gd name="connsiteY5" fmla="*/ 484232 h 484231"/>
                <a:gd name="connsiteX6" fmla="*/ 561842 w 561841"/>
                <a:gd name="connsiteY6" fmla="*/ 55378 h 484231"/>
                <a:gd name="connsiteX7" fmla="*/ 424282 w 561841"/>
                <a:gd name="connsiteY7" fmla="*/ 55378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841" h="484231">
                  <a:moveTo>
                    <a:pt x="424282" y="55378"/>
                  </a:moveTo>
                  <a:lnTo>
                    <a:pt x="424282" y="0"/>
                  </a:lnTo>
                  <a:lnTo>
                    <a:pt x="0" y="0"/>
                  </a:lnTo>
                  <a:lnTo>
                    <a:pt x="0" y="484232"/>
                  </a:lnTo>
                  <a:lnTo>
                    <a:pt x="258432" y="484232"/>
                  </a:lnTo>
                  <a:lnTo>
                    <a:pt x="561842" y="484232"/>
                  </a:lnTo>
                  <a:lnTo>
                    <a:pt x="561842" y="55378"/>
                  </a:lnTo>
                  <a:lnTo>
                    <a:pt x="424282" y="5537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B6A25FF1-EED1-F609-708F-A9E07B4F7223}"/>
                </a:ext>
              </a:extLst>
            </p:cNvPr>
            <p:cNvSpPr/>
            <p:nvPr/>
          </p:nvSpPr>
          <p:spPr>
            <a:xfrm>
              <a:off x="4437728" y="-1827558"/>
              <a:ext cx="561841" cy="484231"/>
            </a:xfrm>
            <a:custGeom>
              <a:avLst/>
              <a:gdLst>
                <a:gd name="connsiteX0" fmla="*/ 424282 w 561841"/>
                <a:gd name="connsiteY0" fmla="*/ 55378 h 484231"/>
                <a:gd name="connsiteX1" fmla="*/ 424282 w 561841"/>
                <a:gd name="connsiteY1" fmla="*/ 0 h 484231"/>
                <a:gd name="connsiteX2" fmla="*/ 0 w 561841"/>
                <a:gd name="connsiteY2" fmla="*/ 0 h 484231"/>
                <a:gd name="connsiteX3" fmla="*/ 0 w 561841"/>
                <a:gd name="connsiteY3" fmla="*/ 484232 h 484231"/>
                <a:gd name="connsiteX4" fmla="*/ 258432 w 561841"/>
                <a:gd name="connsiteY4" fmla="*/ 484232 h 484231"/>
                <a:gd name="connsiteX5" fmla="*/ 561842 w 561841"/>
                <a:gd name="connsiteY5" fmla="*/ 484232 h 484231"/>
                <a:gd name="connsiteX6" fmla="*/ 561842 w 561841"/>
                <a:gd name="connsiteY6" fmla="*/ 55378 h 484231"/>
                <a:gd name="connsiteX7" fmla="*/ 424282 w 561841"/>
                <a:gd name="connsiteY7" fmla="*/ 55378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841" h="484231">
                  <a:moveTo>
                    <a:pt x="424282" y="55378"/>
                  </a:moveTo>
                  <a:lnTo>
                    <a:pt x="424282" y="0"/>
                  </a:lnTo>
                  <a:lnTo>
                    <a:pt x="0" y="0"/>
                  </a:lnTo>
                  <a:lnTo>
                    <a:pt x="0" y="484232"/>
                  </a:lnTo>
                  <a:lnTo>
                    <a:pt x="258432" y="484232"/>
                  </a:lnTo>
                  <a:lnTo>
                    <a:pt x="561842" y="484232"/>
                  </a:lnTo>
                  <a:lnTo>
                    <a:pt x="561842" y="55378"/>
                  </a:lnTo>
                  <a:lnTo>
                    <a:pt x="424282" y="5537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1E041E6-9DF3-CBDF-517A-6343F9689D1F}"/>
                </a:ext>
              </a:extLst>
            </p:cNvPr>
            <p:cNvSpPr/>
            <p:nvPr/>
          </p:nvSpPr>
          <p:spPr>
            <a:xfrm>
              <a:off x="4433670" y="-1827558"/>
              <a:ext cx="116643" cy="484231"/>
            </a:xfrm>
            <a:custGeom>
              <a:avLst/>
              <a:gdLst>
                <a:gd name="connsiteX0" fmla="*/ 116643 w 116643"/>
                <a:gd name="connsiteY0" fmla="*/ 0 h 484231"/>
                <a:gd name="connsiteX1" fmla="*/ 0 w 116643"/>
                <a:gd name="connsiteY1" fmla="*/ 0 h 484231"/>
                <a:gd name="connsiteX2" fmla="*/ 0 w 116643"/>
                <a:gd name="connsiteY2" fmla="*/ 484232 h 484231"/>
                <a:gd name="connsiteX3" fmla="*/ 116643 w 116643"/>
                <a:gd name="connsiteY3" fmla="*/ 484232 h 484231"/>
                <a:gd name="connsiteX4" fmla="*/ 116643 w 116643"/>
                <a:gd name="connsiteY4" fmla="*/ 0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43" h="484231">
                  <a:moveTo>
                    <a:pt x="116643" y="0"/>
                  </a:moveTo>
                  <a:lnTo>
                    <a:pt x="0" y="0"/>
                  </a:lnTo>
                  <a:lnTo>
                    <a:pt x="0" y="484232"/>
                  </a:lnTo>
                  <a:lnTo>
                    <a:pt x="116643" y="484232"/>
                  </a:lnTo>
                  <a:lnTo>
                    <a:pt x="116643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0C18DF58-7DB7-993A-846E-B1DB1A60316A}"/>
                </a:ext>
              </a:extLst>
            </p:cNvPr>
            <p:cNvSpPr/>
            <p:nvPr/>
          </p:nvSpPr>
          <p:spPr>
            <a:xfrm>
              <a:off x="4696160" y="-1772179"/>
              <a:ext cx="111957" cy="428853"/>
            </a:xfrm>
            <a:custGeom>
              <a:avLst/>
              <a:gdLst>
                <a:gd name="connsiteX0" fmla="*/ 111957 w 111957"/>
                <a:gd name="connsiteY0" fmla="*/ 0 h 428853"/>
                <a:gd name="connsiteX1" fmla="*/ 0 w 111957"/>
                <a:gd name="connsiteY1" fmla="*/ 0 h 428853"/>
                <a:gd name="connsiteX2" fmla="*/ 0 w 111957"/>
                <a:gd name="connsiteY2" fmla="*/ 428853 h 428853"/>
                <a:gd name="connsiteX3" fmla="*/ 111957 w 111957"/>
                <a:gd name="connsiteY3" fmla="*/ 428853 h 428853"/>
                <a:gd name="connsiteX4" fmla="*/ 111957 w 111957"/>
                <a:gd name="connsiteY4" fmla="*/ 0 h 42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57" h="428853">
                  <a:moveTo>
                    <a:pt x="111957" y="0"/>
                  </a:moveTo>
                  <a:lnTo>
                    <a:pt x="0" y="0"/>
                  </a:lnTo>
                  <a:lnTo>
                    <a:pt x="0" y="428853"/>
                  </a:lnTo>
                  <a:lnTo>
                    <a:pt x="111957" y="428853"/>
                  </a:lnTo>
                  <a:lnTo>
                    <a:pt x="111957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C6EB88F5-98FC-622A-9A7E-67A370DBB937}"/>
                </a:ext>
              </a:extLst>
            </p:cNvPr>
            <p:cNvSpPr/>
            <p:nvPr/>
          </p:nvSpPr>
          <p:spPr>
            <a:xfrm>
              <a:off x="3941723" y="-918873"/>
              <a:ext cx="520464" cy="20916"/>
            </a:xfrm>
            <a:custGeom>
              <a:avLst/>
              <a:gdLst>
                <a:gd name="connsiteX0" fmla="*/ 520465 w 520464"/>
                <a:gd name="connsiteY0" fmla="*/ 0 h 20916"/>
                <a:gd name="connsiteX1" fmla="*/ 0 w 520464"/>
                <a:gd name="connsiteY1" fmla="*/ 0 h 20916"/>
                <a:gd name="connsiteX2" fmla="*/ 0 w 520464"/>
                <a:gd name="connsiteY2" fmla="*/ 20917 h 20916"/>
                <a:gd name="connsiteX3" fmla="*/ 520465 w 520464"/>
                <a:gd name="connsiteY3" fmla="*/ 20917 h 20916"/>
                <a:gd name="connsiteX4" fmla="*/ 520465 w 520464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464" h="20916">
                  <a:moveTo>
                    <a:pt x="520465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520465" y="20917"/>
                  </a:lnTo>
                  <a:lnTo>
                    <a:pt x="520465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27FFF965-B5D3-99F5-B9D4-45A17E5CB10B}"/>
                </a:ext>
              </a:extLst>
            </p:cNvPr>
            <p:cNvSpPr/>
            <p:nvPr/>
          </p:nvSpPr>
          <p:spPr>
            <a:xfrm>
              <a:off x="3941723" y="-798000"/>
              <a:ext cx="643680" cy="20916"/>
            </a:xfrm>
            <a:custGeom>
              <a:avLst/>
              <a:gdLst>
                <a:gd name="connsiteX0" fmla="*/ 643681 w 643680"/>
                <a:gd name="connsiteY0" fmla="*/ 0 h 20916"/>
                <a:gd name="connsiteX1" fmla="*/ 0 w 643680"/>
                <a:gd name="connsiteY1" fmla="*/ 0 h 20916"/>
                <a:gd name="connsiteX2" fmla="*/ 0 w 643680"/>
                <a:gd name="connsiteY2" fmla="*/ 20917 h 20916"/>
                <a:gd name="connsiteX3" fmla="*/ 643681 w 643680"/>
                <a:gd name="connsiteY3" fmla="*/ 20917 h 20916"/>
                <a:gd name="connsiteX4" fmla="*/ 643681 w 643680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680" h="20916">
                  <a:moveTo>
                    <a:pt x="643681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643681" y="20917"/>
                  </a:lnTo>
                  <a:lnTo>
                    <a:pt x="64368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CBC46F7B-8745-74FE-EF44-09AA73FAA28D}"/>
                </a:ext>
              </a:extLst>
            </p:cNvPr>
            <p:cNvSpPr/>
            <p:nvPr/>
          </p:nvSpPr>
          <p:spPr>
            <a:xfrm>
              <a:off x="3941723" y="-642952"/>
              <a:ext cx="737920" cy="20916"/>
            </a:xfrm>
            <a:custGeom>
              <a:avLst/>
              <a:gdLst>
                <a:gd name="connsiteX0" fmla="*/ 737921 w 737920"/>
                <a:gd name="connsiteY0" fmla="*/ 0 h 20916"/>
                <a:gd name="connsiteX1" fmla="*/ 0 w 737920"/>
                <a:gd name="connsiteY1" fmla="*/ 0 h 20916"/>
                <a:gd name="connsiteX2" fmla="*/ 0 w 737920"/>
                <a:gd name="connsiteY2" fmla="*/ 20917 h 20916"/>
                <a:gd name="connsiteX3" fmla="*/ 737921 w 737920"/>
                <a:gd name="connsiteY3" fmla="*/ 20917 h 20916"/>
                <a:gd name="connsiteX4" fmla="*/ 737921 w 737920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920" h="20916">
                  <a:moveTo>
                    <a:pt x="737921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737921" y="20917"/>
                  </a:lnTo>
                  <a:lnTo>
                    <a:pt x="73792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2B35CD62-EBDD-CDF2-6C73-BED21F72D2B3}"/>
                </a:ext>
              </a:extLst>
            </p:cNvPr>
            <p:cNvSpPr/>
            <p:nvPr/>
          </p:nvSpPr>
          <p:spPr>
            <a:xfrm>
              <a:off x="5194679" y="-553113"/>
              <a:ext cx="110286" cy="314553"/>
            </a:xfrm>
            <a:custGeom>
              <a:avLst/>
              <a:gdLst>
                <a:gd name="connsiteX0" fmla="*/ 83496 w 110286"/>
                <a:gd name="connsiteY0" fmla="*/ 0 h 314553"/>
                <a:gd name="connsiteX1" fmla="*/ 109957 w 110286"/>
                <a:gd name="connsiteY1" fmla="*/ 293694 h 314553"/>
                <a:gd name="connsiteX2" fmla="*/ 109779 w 110286"/>
                <a:gd name="connsiteY2" fmla="*/ 301238 h 314553"/>
                <a:gd name="connsiteX3" fmla="*/ 106419 w 110286"/>
                <a:gd name="connsiteY3" fmla="*/ 308039 h 314553"/>
                <a:gd name="connsiteX4" fmla="*/ 100510 w 110286"/>
                <a:gd name="connsiteY4" fmla="*/ 312782 h 314553"/>
                <a:gd name="connsiteX5" fmla="*/ 93154 w 110286"/>
                <a:gd name="connsiteY5" fmla="*/ 314553 h 314553"/>
                <a:gd name="connsiteX6" fmla="*/ 93154 w 110286"/>
                <a:gd name="connsiteY6" fmla="*/ 314553 h 314553"/>
                <a:gd name="connsiteX7" fmla="*/ 83182 w 110286"/>
                <a:gd name="connsiteY7" fmla="*/ 311468 h 314553"/>
                <a:gd name="connsiteX8" fmla="*/ 76867 w 110286"/>
                <a:gd name="connsiteY8" fmla="*/ 303123 h 314553"/>
                <a:gd name="connsiteX9" fmla="*/ 0 w 110286"/>
                <a:gd name="connsiteY9" fmla="*/ 228 h 314553"/>
                <a:gd name="connsiteX10" fmla="*/ 83496 w 110286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6" h="314553">
                  <a:moveTo>
                    <a:pt x="83496" y="0"/>
                  </a:moveTo>
                  <a:lnTo>
                    <a:pt x="109957" y="293694"/>
                  </a:lnTo>
                  <a:cubicBezTo>
                    <a:pt x="110448" y="296209"/>
                    <a:pt x="110391" y="298780"/>
                    <a:pt x="109779" y="301238"/>
                  </a:cubicBezTo>
                  <a:cubicBezTo>
                    <a:pt x="109168" y="303752"/>
                    <a:pt x="108019" y="306038"/>
                    <a:pt x="106419" y="308039"/>
                  </a:cubicBezTo>
                  <a:cubicBezTo>
                    <a:pt x="104819" y="310039"/>
                    <a:pt x="102801" y="311639"/>
                    <a:pt x="100510" y="312782"/>
                  </a:cubicBezTo>
                  <a:cubicBezTo>
                    <a:pt x="98218" y="313868"/>
                    <a:pt x="95709" y="314497"/>
                    <a:pt x="93154" y="314553"/>
                  </a:cubicBezTo>
                  <a:lnTo>
                    <a:pt x="93154" y="314553"/>
                  </a:lnTo>
                  <a:cubicBezTo>
                    <a:pt x="89588" y="314553"/>
                    <a:pt x="86102" y="313468"/>
                    <a:pt x="83182" y="311468"/>
                  </a:cubicBezTo>
                  <a:cubicBezTo>
                    <a:pt x="80262" y="309410"/>
                    <a:pt x="78055" y="306495"/>
                    <a:pt x="76867" y="303123"/>
                  </a:cubicBezTo>
                  <a:lnTo>
                    <a:pt x="0" y="228"/>
                  </a:lnTo>
                  <a:lnTo>
                    <a:pt x="83496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86C49C55-A3F7-6519-11B2-5B31A4AF14FC}"/>
                </a:ext>
              </a:extLst>
            </p:cNvPr>
            <p:cNvSpPr/>
            <p:nvPr/>
          </p:nvSpPr>
          <p:spPr>
            <a:xfrm>
              <a:off x="5194679" y="-553113"/>
              <a:ext cx="110286" cy="314553"/>
            </a:xfrm>
            <a:custGeom>
              <a:avLst/>
              <a:gdLst>
                <a:gd name="connsiteX0" fmla="*/ 83496 w 110286"/>
                <a:gd name="connsiteY0" fmla="*/ 0 h 314553"/>
                <a:gd name="connsiteX1" fmla="*/ 109957 w 110286"/>
                <a:gd name="connsiteY1" fmla="*/ 293694 h 314553"/>
                <a:gd name="connsiteX2" fmla="*/ 109779 w 110286"/>
                <a:gd name="connsiteY2" fmla="*/ 301238 h 314553"/>
                <a:gd name="connsiteX3" fmla="*/ 106419 w 110286"/>
                <a:gd name="connsiteY3" fmla="*/ 308039 h 314553"/>
                <a:gd name="connsiteX4" fmla="*/ 100510 w 110286"/>
                <a:gd name="connsiteY4" fmla="*/ 312782 h 314553"/>
                <a:gd name="connsiteX5" fmla="*/ 93154 w 110286"/>
                <a:gd name="connsiteY5" fmla="*/ 314553 h 314553"/>
                <a:gd name="connsiteX6" fmla="*/ 93154 w 110286"/>
                <a:gd name="connsiteY6" fmla="*/ 314553 h 314553"/>
                <a:gd name="connsiteX7" fmla="*/ 83182 w 110286"/>
                <a:gd name="connsiteY7" fmla="*/ 311468 h 314553"/>
                <a:gd name="connsiteX8" fmla="*/ 76867 w 110286"/>
                <a:gd name="connsiteY8" fmla="*/ 303123 h 314553"/>
                <a:gd name="connsiteX9" fmla="*/ 0 w 110286"/>
                <a:gd name="connsiteY9" fmla="*/ 228 h 314553"/>
                <a:gd name="connsiteX10" fmla="*/ 83496 w 110286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6" h="314553">
                  <a:moveTo>
                    <a:pt x="83496" y="0"/>
                  </a:moveTo>
                  <a:lnTo>
                    <a:pt x="109957" y="293694"/>
                  </a:lnTo>
                  <a:cubicBezTo>
                    <a:pt x="110448" y="296209"/>
                    <a:pt x="110391" y="298780"/>
                    <a:pt x="109779" y="301238"/>
                  </a:cubicBezTo>
                  <a:cubicBezTo>
                    <a:pt x="109168" y="303752"/>
                    <a:pt x="108019" y="306038"/>
                    <a:pt x="106419" y="308039"/>
                  </a:cubicBezTo>
                  <a:cubicBezTo>
                    <a:pt x="104819" y="310039"/>
                    <a:pt x="102801" y="311639"/>
                    <a:pt x="100510" y="312782"/>
                  </a:cubicBezTo>
                  <a:cubicBezTo>
                    <a:pt x="98218" y="313868"/>
                    <a:pt x="95709" y="314497"/>
                    <a:pt x="93154" y="314553"/>
                  </a:cubicBezTo>
                  <a:lnTo>
                    <a:pt x="93154" y="314553"/>
                  </a:lnTo>
                  <a:cubicBezTo>
                    <a:pt x="89588" y="314553"/>
                    <a:pt x="86102" y="313468"/>
                    <a:pt x="83182" y="311468"/>
                  </a:cubicBezTo>
                  <a:cubicBezTo>
                    <a:pt x="80262" y="309410"/>
                    <a:pt x="78055" y="306495"/>
                    <a:pt x="76867" y="303123"/>
                  </a:cubicBezTo>
                  <a:lnTo>
                    <a:pt x="0" y="228"/>
                  </a:lnTo>
                  <a:lnTo>
                    <a:pt x="83496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66B454D4-8851-2BA7-7297-F1FDB3C8A4F6}"/>
                </a:ext>
              </a:extLst>
            </p:cNvPr>
            <p:cNvSpPr/>
            <p:nvPr/>
          </p:nvSpPr>
          <p:spPr>
            <a:xfrm>
              <a:off x="5194165" y="-553113"/>
              <a:ext cx="110246" cy="313010"/>
            </a:xfrm>
            <a:custGeom>
              <a:avLst/>
              <a:gdLst>
                <a:gd name="connsiteX0" fmla="*/ 56007 w 110246"/>
                <a:gd name="connsiteY0" fmla="*/ 32518 h 313010"/>
                <a:gd name="connsiteX1" fmla="*/ 8172 w 110246"/>
                <a:gd name="connsiteY1" fmla="*/ 23375 h 313010"/>
                <a:gd name="connsiteX2" fmla="*/ 0 w 110246"/>
                <a:gd name="connsiteY2" fmla="*/ 0 h 313010"/>
                <a:gd name="connsiteX3" fmla="*/ 83496 w 110246"/>
                <a:gd name="connsiteY3" fmla="*/ 0 h 313010"/>
                <a:gd name="connsiteX4" fmla="*/ 109957 w 110246"/>
                <a:gd name="connsiteY4" fmla="*/ 293694 h 313010"/>
                <a:gd name="connsiteX5" fmla="*/ 108214 w 110246"/>
                <a:gd name="connsiteY5" fmla="*/ 305124 h 313010"/>
                <a:gd name="connsiteX6" fmla="*/ 99784 w 110246"/>
                <a:gd name="connsiteY6" fmla="*/ 313011 h 313010"/>
                <a:gd name="connsiteX7" fmla="*/ 56007 w 110246"/>
                <a:gd name="connsiteY7" fmla="*/ 32518 h 3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46" h="313010">
                  <a:moveTo>
                    <a:pt x="56007" y="32518"/>
                  </a:moveTo>
                  <a:lnTo>
                    <a:pt x="8172" y="23375"/>
                  </a:lnTo>
                  <a:lnTo>
                    <a:pt x="0" y="0"/>
                  </a:lnTo>
                  <a:lnTo>
                    <a:pt x="83496" y="0"/>
                  </a:lnTo>
                  <a:lnTo>
                    <a:pt x="109957" y="293694"/>
                  </a:lnTo>
                  <a:cubicBezTo>
                    <a:pt x="110671" y="297580"/>
                    <a:pt x="110054" y="301638"/>
                    <a:pt x="108214" y="305124"/>
                  </a:cubicBezTo>
                  <a:cubicBezTo>
                    <a:pt x="106368" y="308610"/>
                    <a:pt x="103396" y="311410"/>
                    <a:pt x="99784" y="313011"/>
                  </a:cubicBezTo>
                  <a:lnTo>
                    <a:pt x="56007" y="3251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42872E6A-7A5F-2693-4ECF-81E38AC463B7}"/>
                </a:ext>
              </a:extLst>
            </p:cNvPr>
            <p:cNvSpPr/>
            <p:nvPr/>
          </p:nvSpPr>
          <p:spPr>
            <a:xfrm>
              <a:off x="3028253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74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74" y="312782"/>
                  </a:cubicBezTo>
                  <a:cubicBezTo>
                    <a:pt x="12066" y="313868"/>
                    <a:pt x="14575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478D79FB-F498-6A83-0875-E5A650FF46A9}"/>
                </a:ext>
              </a:extLst>
            </p:cNvPr>
            <p:cNvSpPr/>
            <p:nvPr/>
          </p:nvSpPr>
          <p:spPr>
            <a:xfrm>
              <a:off x="3028253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74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74" y="312782"/>
                  </a:cubicBezTo>
                  <a:cubicBezTo>
                    <a:pt x="12066" y="313868"/>
                    <a:pt x="14575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A2E00360-852F-4882-E614-18D2A5A7BC18}"/>
                </a:ext>
              </a:extLst>
            </p:cNvPr>
            <p:cNvSpPr/>
            <p:nvPr/>
          </p:nvSpPr>
          <p:spPr>
            <a:xfrm>
              <a:off x="3040982" y="-553113"/>
              <a:ext cx="97554" cy="314325"/>
            </a:xfrm>
            <a:custGeom>
              <a:avLst/>
              <a:gdLst>
                <a:gd name="connsiteX0" fmla="*/ 28575 w 97554"/>
                <a:gd name="connsiteY0" fmla="*/ 156191 h 314325"/>
                <a:gd name="connsiteX1" fmla="*/ 0 w 97554"/>
                <a:gd name="connsiteY1" fmla="*/ 149047 h 314325"/>
                <a:gd name="connsiteX2" fmla="*/ 14059 w 97554"/>
                <a:gd name="connsiteY2" fmla="*/ 0 h 314325"/>
                <a:gd name="connsiteX3" fmla="*/ 97555 w 97554"/>
                <a:gd name="connsiteY3" fmla="*/ 0 h 314325"/>
                <a:gd name="connsiteX4" fmla="*/ 20688 w 97554"/>
                <a:gd name="connsiteY4" fmla="*/ 302895 h 314325"/>
                <a:gd name="connsiteX5" fmla="*/ 14373 w 97554"/>
                <a:gd name="connsiteY5" fmla="*/ 311239 h 314325"/>
                <a:gd name="connsiteX6" fmla="*/ 4400 w 97554"/>
                <a:gd name="connsiteY6" fmla="*/ 314325 h 314325"/>
                <a:gd name="connsiteX7" fmla="*/ 3372 w 97554"/>
                <a:gd name="connsiteY7" fmla="*/ 314325 h 314325"/>
                <a:gd name="connsiteX8" fmla="*/ 28575 w 97554"/>
                <a:gd name="connsiteY8" fmla="*/ 156191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54" h="314325">
                  <a:moveTo>
                    <a:pt x="28575" y="156191"/>
                  </a:moveTo>
                  <a:lnTo>
                    <a:pt x="0" y="149047"/>
                  </a:lnTo>
                  <a:lnTo>
                    <a:pt x="14059" y="0"/>
                  </a:lnTo>
                  <a:lnTo>
                    <a:pt x="97555" y="0"/>
                  </a:lnTo>
                  <a:lnTo>
                    <a:pt x="20688" y="302895"/>
                  </a:lnTo>
                  <a:cubicBezTo>
                    <a:pt x="19500" y="306267"/>
                    <a:pt x="17294" y="309181"/>
                    <a:pt x="14373" y="311239"/>
                  </a:cubicBezTo>
                  <a:cubicBezTo>
                    <a:pt x="11453" y="313239"/>
                    <a:pt x="7967" y="314325"/>
                    <a:pt x="4400" y="314325"/>
                  </a:cubicBezTo>
                  <a:lnTo>
                    <a:pt x="3372" y="314325"/>
                  </a:lnTo>
                  <a:lnTo>
                    <a:pt x="28575" y="156191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BD74B391-40D6-8D96-2839-765DF4080D12}"/>
                </a:ext>
              </a:extLst>
            </p:cNvPr>
            <p:cNvSpPr/>
            <p:nvPr/>
          </p:nvSpPr>
          <p:spPr>
            <a:xfrm>
              <a:off x="2720100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80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80" y="312782"/>
                  </a:cubicBezTo>
                  <a:cubicBezTo>
                    <a:pt x="12066" y="313868"/>
                    <a:pt x="14580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391B4D01-576C-8A20-0B13-83D290026BE5}"/>
                </a:ext>
              </a:extLst>
            </p:cNvPr>
            <p:cNvSpPr/>
            <p:nvPr/>
          </p:nvSpPr>
          <p:spPr>
            <a:xfrm>
              <a:off x="2720100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80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80" y="312782"/>
                  </a:cubicBezTo>
                  <a:cubicBezTo>
                    <a:pt x="12066" y="313868"/>
                    <a:pt x="14580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807EDD44-3A01-A4BC-4178-2BEE6B5B7F7B}"/>
                </a:ext>
              </a:extLst>
            </p:cNvPr>
            <p:cNvSpPr/>
            <p:nvPr/>
          </p:nvSpPr>
          <p:spPr>
            <a:xfrm>
              <a:off x="2736201" y="-553227"/>
              <a:ext cx="94183" cy="314325"/>
            </a:xfrm>
            <a:custGeom>
              <a:avLst/>
              <a:gdLst>
                <a:gd name="connsiteX0" fmla="*/ 43263 w 94183"/>
                <a:gd name="connsiteY0" fmla="*/ 25489 h 314325"/>
                <a:gd name="connsiteX1" fmla="*/ 6629 w 94183"/>
                <a:gd name="connsiteY1" fmla="*/ 18860 h 314325"/>
                <a:gd name="connsiteX2" fmla="*/ 10687 w 94183"/>
                <a:gd name="connsiteY2" fmla="*/ 0 h 314325"/>
                <a:gd name="connsiteX3" fmla="*/ 94183 w 94183"/>
                <a:gd name="connsiteY3" fmla="*/ 0 h 314325"/>
                <a:gd name="connsiteX4" fmla="*/ 17316 w 94183"/>
                <a:gd name="connsiteY4" fmla="*/ 302895 h 314325"/>
                <a:gd name="connsiteX5" fmla="*/ 11001 w 94183"/>
                <a:gd name="connsiteY5" fmla="*/ 311239 h 314325"/>
                <a:gd name="connsiteX6" fmla="*/ 1029 w 94183"/>
                <a:gd name="connsiteY6" fmla="*/ 314325 h 314325"/>
                <a:gd name="connsiteX7" fmla="*/ 0 w 94183"/>
                <a:gd name="connsiteY7" fmla="*/ 314325 h 314325"/>
                <a:gd name="connsiteX8" fmla="*/ 43263 w 94183"/>
                <a:gd name="connsiteY8" fmla="*/ 25489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183" h="314325">
                  <a:moveTo>
                    <a:pt x="43263" y="25489"/>
                  </a:moveTo>
                  <a:lnTo>
                    <a:pt x="6629" y="18860"/>
                  </a:lnTo>
                  <a:lnTo>
                    <a:pt x="10687" y="0"/>
                  </a:lnTo>
                  <a:lnTo>
                    <a:pt x="94183" y="0"/>
                  </a:lnTo>
                  <a:lnTo>
                    <a:pt x="17316" y="302895"/>
                  </a:lnTo>
                  <a:cubicBezTo>
                    <a:pt x="16128" y="306267"/>
                    <a:pt x="13922" y="309182"/>
                    <a:pt x="11001" y="311239"/>
                  </a:cubicBezTo>
                  <a:cubicBezTo>
                    <a:pt x="8081" y="313239"/>
                    <a:pt x="4595" y="314325"/>
                    <a:pt x="1029" y="314325"/>
                  </a:cubicBezTo>
                  <a:lnTo>
                    <a:pt x="0" y="314325"/>
                  </a:lnTo>
                  <a:lnTo>
                    <a:pt x="43263" y="25489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4DB1994B-29B1-061C-617A-2CC9B29E439F}"/>
                </a:ext>
              </a:extLst>
            </p:cNvPr>
            <p:cNvSpPr/>
            <p:nvPr/>
          </p:nvSpPr>
          <p:spPr>
            <a:xfrm>
              <a:off x="5194165" y="-553855"/>
              <a:ext cx="110246" cy="313010"/>
            </a:xfrm>
            <a:custGeom>
              <a:avLst/>
              <a:gdLst>
                <a:gd name="connsiteX0" fmla="*/ 56007 w 110246"/>
                <a:gd name="connsiteY0" fmla="*/ 32576 h 313010"/>
                <a:gd name="connsiteX1" fmla="*/ 8172 w 110246"/>
                <a:gd name="connsiteY1" fmla="*/ 23431 h 313010"/>
                <a:gd name="connsiteX2" fmla="*/ 0 w 110246"/>
                <a:gd name="connsiteY2" fmla="*/ 0 h 313010"/>
                <a:gd name="connsiteX3" fmla="*/ 83496 w 110246"/>
                <a:gd name="connsiteY3" fmla="*/ 0 h 313010"/>
                <a:gd name="connsiteX4" fmla="*/ 109957 w 110246"/>
                <a:gd name="connsiteY4" fmla="*/ 293694 h 313010"/>
                <a:gd name="connsiteX5" fmla="*/ 108214 w 110246"/>
                <a:gd name="connsiteY5" fmla="*/ 305124 h 313010"/>
                <a:gd name="connsiteX6" fmla="*/ 99784 w 110246"/>
                <a:gd name="connsiteY6" fmla="*/ 313011 h 313010"/>
                <a:gd name="connsiteX7" fmla="*/ 56007 w 110246"/>
                <a:gd name="connsiteY7" fmla="*/ 32576 h 3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46" h="313010">
                  <a:moveTo>
                    <a:pt x="56007" y="32576"/>
                  </a:moveTo>
                  <a:lnTo>
                    <a:pt x="8172" y="23431"/>
                  </a:lnTo>
                  <a:lnTo>
                    <a:pt x="0" y="0"/>
                  </a:lnTo>
                  <a:lnTo>
                    <a:pt x="83496" y="0"/>
                  </a:lnTo>
                  <a:lnTo>
                    <a:pt x="109957" y="293694"/>
                  </a:lnTo>
                  <a:cubicBezTo>
                    <a:pt x="110671" y="297580"/>
                    <a:pt x="110054" y="301638"/>
                    <a:pt x="108214" y="305124"/>
                  </a:cubicBezTo>
                  <a:cubicBezTo>
                    <a:pt x="106368" y="308610"/>
                    <a:pt x="103396" y="311410"/>
                    <a:pt x="99784" y="313011"/>
                  </a:cubicBezTo>
                  <a:lnTo>
                    <a:pt x="56007" y="3257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1A89CD74-22D7-4D36-4C80-CE1C97B90F87}"/>
                </a:ext>
              </a:extLst>
            </p:cNvPr>
            <p:cNvSpPr/>
            <p:nvPr/>
          </p:nvSpPr>
          <p:spPr>
            <a:xfrm>
              <a:off x="3040982" y="-553913"/>
              <a:ext cx="97212" cy="314325"/>
            </a:xfrm>
            <a:custGeom>
              <a:avLst/>
              <a:gdLst>
                <a:gd name="connsiteX0" fmla="*/ 28575 w 97212"/>
                <a:gd name="connsiteY0" fmla="*/ 156305 h 314325"/>
                <a:gd name="connsiteX1" fmla="*/ 0 w 97212"/>
                <a:gd name="connsiteY1" fmla="*/ 149162 h 314325"/>
                <a:gd name="connsiteX2" fmla="*/ 13716 w 97212"/>
                <a:gd name="connsiteY2" fmla="*/ 0 h 314325"/>
                <a:gd name="connsiteX3" fmla="*/ 97212 w 97212"/>
                <a:gd name="connsiteY3" fmla="*/ 0 h 314325"/>
                <a:gd name="connsiteX4" fmla="*/ 20345 w 97212"/>
                <a:gd name="connsiteY4" fmla="*/ 302895 h 314325"/>
                <a:gd name="connsiteX5" fmla="*/ 14030 w 97212"/>
                <a:gd name="connsiteY5" fmla="*/ 311239 h 314325"/>
                <a:gd name="connsiteX6" fmla="*/ 4058 w 97212"/>
                <a:gd name="connsiteY6" fmla="*/ 314325 h 314325"/>
                <a:gd name="connsiteX7" fmla="*/ 3029 w 97212"/>
                <a:gd name="connsiteY7" fmla="*/ 314325 h 314325"/>
                <a:gd name="connsiteX8" fmla="*/ 28575 w 97212"/>
                <a:gd name="connsiteY8" fmla="*/ 15630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212" h="314325">
                  <a:moveTo>
                    <a:pt x="28575" y="156305"/>
                  </a:moveTo>
                  <a:lnTo>
                    <a:pt x="0" y="149162"/>
                  </a:lnTo>
                  <a:lnTo>
                    <a:pt x="13716" y="0"/>
                  </a:lnTo>
                  <a:lnTo>
                    <a:pt x="97212" y="0"/>
                  </a:lnTo>
                  <a:lnTo>
                    <a:pt x="20345" y="302895"/>
                  </a:lnTo>
                  <a:cubicBezTo>
                    <a:pt x="19157" y="306267"/>
                    <a:pt x="16951" y="309182"/>
                    <a:pt x="14030" y="311239"/>
                  </a:cubicBezTo>
                  <a:cubicBezTo>
                    <a:pt x="11110" y="313239"/>
                    <a:pt x="7624" y="314325"/>
                    <a:pt x="4058" y="314325"/>
                  </a:cubicBezTo>
                  <a:lnTo>
                    <a:pt x="3029" y="314325"/>
                  </a:lnTo>
                  <a:lnTo>
                    <a:pt x="28575" y="156305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D0F89CBC-E530-98D4-8369-85A7D3D5518D}"/>
                </a:ext>
              </a:extLst>
            </p:cNvPr>
            <p:cNvSpPr/>
            <p:nvPr/>
          </p:nvSpPr>
          <p:spPr>
            <a:xfrm>
              <a:off x="2736201" y="-553913"/>
              <a:ext cx="94183" cy="314325"/>
            </a:xfrm>
            <a:custGeom>
              <a:avLst/>
              <a:gdLst>
                <a:gd name="connsiteX0" fmla="*/ 43263 w 94183"/>
                <a:gd name="connsiteY0" fmla="*/ 25489 h 314325"/>
                <a:gd name="connsiteX1" fmla="*/ 6629 w 94183"/>
                <a:gd name="connsiteY1" fmla="*/ 18859 h 314325"/>
                <a:gd name="connsiteX2" fmla="*/ 10687 w 94183"/>
                <a:gd name="connsiteY2" fmla="*/ 0 h 314325"/>
                <a:gd name="connsiteX3" fmla="*/ 94183 w 94183"/>
                <a:gd name="connsiteY3" fmla="*/ 0 h 314325"/>
                <a:gd name="connsiteX4" fmla="*/ 17316 w 94183"/>
                <a:gd name="connsiteY4" fmla="*/ 302895 h 314325"/>
                <a:gd name="connsiteX5" fmla="*/ 11001 w 94183"/>
                <a:gd name="connsiteY5" fmla="*/ 311239 h 314325"/>
                <a:gd name="connsiteX6" fmla="*/ 1029 w 94183"/>
                <a:gd name="connsiteY6" fmla="*/ 314325 h 314325"/>
                <a:gd name="connsiteX7" fmla="*/ 0 w 94183"/>
                <a:gd name="connsiteY7" fmla="*/ 314325 h 314325"/>
                <a:gd name="connsiteX8" fmla="*/ 43263 w 94183"/>
                <a:gd name="connsiteY8" fmla="*/ 25489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183" h="314325">
                  <a:moveTo>
                    <a:pt x="43263" y="25489"/>
                  </a:moveTo>
                  <a:lnTo>
                    <a:pt x="6629" y="18859"/>
                  </a:lnTo>
                  <a:lnTo>
                    <a:pt x="10687" y="0"/>
                  </a:lnTo>
                  <a:lnTo>
                    <a:pt x="94183" y="0"/>
                  </a:lnTo>
                  <a:lnTo>
                    <a:pt x="17316" y="302895"/>
                  </a:lnTo>
                  <a:cubicBezTo>
                    <a:pt x="16128" y="306267"/>
                    <a:pt x="13922" y="309182"/>
                    <a:pt x="11001" y="311239"/>
                  </a:cubicBezTo>
                  <a:cubicBezTo>
                    <a:pt x="8081" y="313239"/>
                    <a:pt x="4595" y="314325"/>
                    <a:pt x="1029" y="314325"/>
                  </a:cubicBezTo>
                  <a:lnTo>
                    <a:pt x="0" y="314325"/>
                  </a:lnTo>
                  <a:lnTo>
                    <a:pt x="43263" y="25489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33705C24-9257-804F-CF19-41F146D3FEC5}"/>
                </a:ext>
              </a:extLst>
            </p:cNvPr>
            <p:cNvSpPr/>
            <p:nvPr/>
          </p:nvSpPr>
          <p:spPr>
            <a:xfrm>
              <a:off x="3294156" y="-2766018"/>
              <a:ext cx="85496" cy="409708"/>
            </a:xfrm>
            <a:custGeom>
              <a:avLst/>
              <a:gdLst>
                <a:gd name="connsiteX0" fmla="*/ 2515 w 85496"/>
                <a:gd name="connsiteY0" fmla="*/ 409708 h 409708"/>
                <a:gd name="connsiteX1" fmla="*/ 85496 w 85496"/>
                <a:gd name="connsiteY1" fmla="*/ 457 h 409708"/>
                <a:gd name="connsiteX2" fmla="*/ 82982 w 85496"/>
                <a:gd name="connsiteY2" fmla="*/ 0 h 409708"/>
                <a:gd name="connsiteX3" fmla="*/ 0 w 85496"/>
                <a:gd name="connsiteY3" fmla="*/ 409194 h 409708"/>
                <a:gd name="connsiteX4" fmla="*/ 2515 w 85496"/>
                <a:gd name="connsiteY4" fmla="*/ 409708 h 409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96" h="409708">
                  <a:moveTo>
                    <a:pt x="2515" y="409708"/>
                  </a:moveTo>
                  <a:lnTo>
                    <a:pt x="85496" y="457"/>
                  </a:lnTo>
                  <a:lnTo>
                    <a:pt x="82982" y="0"/>
                  </a:lnTo>
                  <a:lnTo>
                    <a:pt x="0" y="409194"/>
                  </a:lnTo>
                  <a:lnTo>
                    <a:pt x="2515" y="40970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8095A4BA-14C5-73C4-8948-BC02B9824362}"/>
                </a:ext>
              </a:extLst>
            </p:cNvPr>
            <p:cNvSpPr/>
            <p:nvPr/>
          </p:nvSpPr>
          <p:spPr>
            <a:xfrm>
              <a:off x="3270725" y="-2903160"/>
              <a:ext cx="13430" cy="531837"/>
            </a:xfrm>
            <a:custGeom>
              <a:avLst/>
              <a:gdLst>
                <a:gd name="connsiteX0" fmla="*/ 2572 w 13430"/>
                <a:gd name="connsiteY0" fmla="*/ 0 h 531837"/>
                <a:gd name="connsiteX1" fmla="*/ 0 w 13430"/>
                <a:gd name="connsiteY1" fmla="*/ 57 h 531837"/>
                <a:gd name="connsiteX2" fmla="*/ 10859 w 13430"/>
                <a:gd name="connsiteY2" fmla="*/ 531838 h 531837"/>
                <a:gd name="connsiteX3" fmla="*/ 13430 w 13430"/>
                <a:gd name="connsiteY3" fmla="*/ 531786 h 531837"/>
                <a:gd name="connsiteX4" fmla="*/ 2572 w 13430"/>
                <a:gd name="connsiteY4" fmla="*/ 0 h 53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0" h="531837">
                  <a:moveTo>
                    <a:pt x="2572" y="0"/>
                  </a:moveTo>
                  <a:lnTo>
                    <a:pt x="0" y="57"/>
                  </a:lnTo>
                  <a:lnTo>
                    <a:pt x="10859" y="531838"/>
                  </a:lnTo>
                  <a:lnTo>
                    <a:pt x="13430" y="531786"/>
                  </a:lnTo>
                  <a:lnTo>
                    <a:pt x="2572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3F41BEFD-CDE5-876A-E9A1-BC2556521E43}"/>
                </a:ext>
              </a:extLst>
            </p:cNvPr>
            <p:cNvSpPr/>
            <p:nvPr/>
          </p:nvSpPr>
          <p:spPr>
            <a:xfrm>
              <a:off x="3149824" y="-2805531"/>
              <a:ext cx="128799" cy="160934"/>
            </a:xfrm>
            <a:custGeom>
              <a:avLst/>
              <a:gdLst>
                <a:gd name="connsiteX0" fmla="*/ 2012 w 128799"/>
                <a:gd name="connsiteY0" fmla="*/ 0 h 160934"/>
                <a:gd name="connsiteX1" fmla="*/ 0 w 128799"/>
                <a:gd name="connsiteY1" fmla="*/ 1600 h 160934"/>
                <a:gd name="connsiteX2" fmla="*/ 126787 w 128799"/>
                <a:gd name="connsiteY2" fmla="*/ 160935 h 160934"/>
                <a:gd name="connsiteX3" fmla="*/ 128799 w 128799"/>
                <a:gd name="connsiteY3" fmla="*/ 159334 h 160934"/>
                <a:gd name="connsiteX4" fmla="*/ 2012 w 128799"/>
                <a:gd name="connsiteY4" fmla="*/ 0 h 16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99" h="160934">
                  <a:moveTo>
                    <a:pt x="2012" y="0"/>
                  </a:moveTo>
                  <a:lnTo>
                    <a:pt x="0" y="1600"/>
                  </a:lnTo>
                  <a:lnTo>
                    <a:pt x="126787" y="160935"/>
                  </a:lnTo>
                  <a:lnTo>
                    <a:pt x="128799" y="159334"/>
                  </a:lnTo>
                  <a:lnTo>
                    <a:pt x="2012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CA342BAB-6CC3-D1E7-6E69-76B7C5E0542E}"/>
                </a:ext>
              </a:extLst>
            </p:cNvPr>
            <p:cNvSpPr/>
            <p:nvPr/>
          </p:nvSpPr>
          <p:spPr>
            <a:xfrm>
              <a:off x="3204216" y="-2382827"/>
              <a:ext cx="168920" cy="319753"/>
            </a:xfrm>
            <a:custGeom>
              <a:avLst/>
              <a:gdLst>
                <a:gd name="connsiteX0" fmla="*/ 27990 w 168920"/>
                <a:gd name="connsiteY0" fmla="*/ 128301 h 319753"/>
                <a:gd name="connsiteX1" fmla="*/ 40734 w 168920"/>
                <a:gd name="connsiteY1" fmla="*/ 109442 h 319753"/>
                <a:gd name="connsiteX2" fmla="*/ 60051 w 168920"/>
                <a:gd name="connsiteY2" fmla="*/ 45320 h 319753"/>
                <a:gd name="connsiteX3" fmla="*/ 60051 w 168920"/>
                <a:gd name="connsiteY3" fmla="*/ 0 h 319753"/>
                <a:gd name="connsiteX4" fmla="*/ 108914 w 168920"/>
                <a:gd name="connsiteY4" fmla="*/ 0 h 319753"/>
                <a:gd name="connsiteX5" fmla="*/ 108914 w 168920"/>
                <a:gd name="connsiteY5" fmla="*/ 45320 h 319753"/>
                <a:gd name="connsiteX6" fmla="*/ 128059 w 168920"/>
                <a:gd name="connsiteY6" fmla="*/ 109499 h 319753"/>
                <a:gd name="connsiteX7" fmla="*/ 140804 w 168920"/>
                <a:gd name="connsiteY7" fmla="*/ 128359 h 319753"/>
                <a:gd name="connsiteX8" fmla="*/ 166555 w 168920"/>
                <a:gd name="connsiteY8" fmla="*/ 193635 h 319753"/>
                <a:gd name="connsiteX9" fmla="*/ 163664 w 168920"/>
                <a:gd name="connsiteY9" fmla="*/ 263747 h 319753"/>
                <a:gd name="connsiteX10" fmla="*/ 149433 w 168920"/>
                <a:gd name="connsiteY10" fmla="*/ 319754 h 319753"/>
                <a:gd name="connsiteX11" fmla="*/ 19131 w 168920"/>
                <a:gd name="connsiteY11" fmla="*/ 319754 h 319753"/>
                <a:gd name="connsiteX12" fmla="*/ 5130 w 168920"/>
                <a:gd name="connsiteY12" fmla="*/ 263804 h 319753"/>
                <a:gd name="connsiteX13" fmla="*/ 2392 w 168920"/>
                <a:gd name="connsiteY13" fmla="*/ 193664 h 319753"/>
                <a:gd name="connsiteX14" fmla="*/ 27990 w 168920"/>
                <a:gd name="connsiteY14" fmla="*/ 128301 h 319753"/>
                <a:gd name="connsiteX15" fmla="*/ 27990 w 168920"/>
                <a:gd name="connsiteY15" fmla="*/ 128301 h 3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8920" h="319753">
                  <a:moveTo>
                    <a:pt x="27990" y="128301"/>
                  </a:moveTo>
                  <a:lnTo>
                    <a:pt x="40734" y="109442"/>
                  </a:lnTo>
                  <a:cubicBezTo>
                    <a:pt x="53433" y="90474"/>
                    <a:pt x="60159" y="68145"/>
                    <a:pt x="60051" y="45320"/>
                  </a:cubicBezTo>
                  <a:lnTo>
                    <a:pt x="60051" y="0"/>
                  </a:lnTo>
                  <a:lnTo>
                    <a:pt x="108914" y="0"/>
                  </a:lnTo>
                  <a:lnTo>
                    <a:pt x="108914" y="45320"/>
                  </a:lnTo>
                  <a:cubicBezTo>
                    <a:pt x="108760" y="68140"/>
                    <a:pt x="115429" y="90491"/>
                    <a:pt x="128059" y="109499"/>
                  </a:cubicBezTo>
                  <a:lnTo>
                    <a:pt x="140804" y="128359"/>
                  </a:lnTo>
                  <a:cubicBezTo>
                    <a:pt x="153845" y="148081"/>
                    <a:pt x="162618" y="170318"/>
                    <a:pt x="166555" y="193635"/>
                  </a:cubicBezTo>
                  <a:cubicBezTo>
                    <a:pt x="170493" y="216953"/>
                    <a:pt x="169504" y="240836"/>
                    <a:pt x="163664" y="263747"/>
                  </a:cubicBezTo>
                  <a:lnTo>
                    <a:pt x="149433" y="319754"/>
                  </a:lnTo>
                  <a:lnTo>
                    <a:pt x="19131" y="319754"/>
                  </a:lnTo>
                  <a:lnTo>
                    <a:pt x="5130" y="263804"/>
                  </a:lnTo>
                  <a:cubicBezTo>
                    <a:pt x="-614" y="240864"/>
                    <a:pt x="-1546" y="216981"/>
                    <a:pt x="2392" y="193664"/>
                  </a:cubicBezTo>
                  <a:cubicBezTo>
                    <a:pt x="6324" y="170341"/>
                    <a:pt x="15039" y="148087"/>
                    <a:pt x="27990" y="128301"/>
                  </a:cubicBezTo>
                  <a:lnTo>
                    <a:pt x="27990" y="128301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2B7F89AB-B974-59A7-9285-674FABAECA1F}"/>
                </a:ext>
              </a:extLst>
            </p:cNvPr>
            <p:cNvSpPr/>
            <p:nvPr/>
          </p:nvSpPr>
          <p:spPr>
            <a:xfrm>
              <a:off x="3203872" y="-2382827"/>
              <a:ext cx="90398" cy="320154"/>
            </a:xfrm>
            <a:custGeom>
              <a:avLst/>
              <a:gdLst>
                <a:gd name="connsiteX0" fmla="*/ 28334 w 90398"/>
                <a:gd name="connsiteY0" fmla="*/ 128301 h 320154"/>
                <a:gd name="connsiteX1" fmla="*/ 41078 w 90398"/>
                <a:gd name="connsiteY1" fmla="*/ 109442 h 320154"/>
                <a:gd name="connsiteX2" fmla="*/ 60395 w 90398"/>
                <a:gd name="connsiteY2" fmla="*/ 45320 h 320154"/>
                <a:gd name="connsiteX3" fmla="*/ 60395 w 90398"/>
                <a:gd name="connsiteY3" fmla="*/ 0 h 320154"/>
                <a:gd name="connsiteX4" fmla="*/ 74625 w 90398"/>
                <a:gd name="connsiteY4" fmla="*/ 0 h 320154"/>
                <a:gd name="connsiteX5" fmla="*/ 74625 w 90398"/>
                <a:gd name="connsiteY5" fmla="*/ 41205 h 320154"/>
                <a:gd name="connsiteX6" fmla="*/ 53251 w 90398"/>
                <a:gd name="connsiteY6" fmla="*/ 112985 h 320154"/>
                <a:gd name="connsiteX7" fmla="*/ 39535 w 90398"/>
                <a:gd name="connsiteY7" fmla="*/ 233629 h 320154"/>
                <a:gd name="connsiteX8" fmla="*/ 64453 w 90398"/>
                <a:gd name="connsiteY8" fmla="*/ 295237 h 320154"/>
                <a:gd name="connsiteX9" fmla="*/ 74111 w 90398"/>
                <a:gd name="connsiteY9" fmla="*/ 311010 h 320154"/>
                <a:gd name="connsiteX10" fmla="*/ 81083 w 90398"/>
                <a:gd name="connsiteY10" fmla="*/ 317674 h 320154"/>
                <a:gd name="connsiteX11" fmla="*/ 90399 w 90398"/>
                <a:gd name="connsiteY11" fmla="*/ 320154 h 320154"/>
                <a:gd name="connsiteX12" fmla="*/ 18961 w 90398"/>
                <a:gd name="connsiteY12" fmla="*/ 320154 h 320154"/>
                <a:gd name="connsiteX13" fmla="*/ 4731 w 90398"/>
                <a:gd name="connsiteY13" fmla="*/ 264147 h 320154"/>
                <a:gd name="connsiteX14" fmla="*/ 2582 w 90398"/>
                <a:gd name="connsiteY14" fmla="*/ 193801 h 320154"/>
                <a:gd name="connsiteX15" fmla="*/ 28334 w 90398"/>
                <a:gd name="connsiteY15" fmla="*/ 128301 h 320154"/>
                <a:gd name="connsiteX16" fmla="*/ 28334 w 90398"/>
                <a:gd name="connsiteY16" fmla="*/ 128301 h 3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398" h="320154">
                  <a:moveTo>
                    <a:pt x="28334" y="128301"/>
                  </a:moveTo>
                  <a:lnTo>
                    <a:pt x="41078" y="109442"/>
                  </a:lnTo>
                  <a:cubicBezTo>
                    <a:pt x="53777" y="90474"/>
                    <a:pt x="60503" y="68145"/>
                    <a:pt x="60395" y="45320"/>
                  </a:cubicBezTo>
                  <a:lnTo>
                    <a:pt x="60395" y="0"/>
                  </a:lnTo>
                  <a:lnTo>
                    <a:pt x="74625" y="0"/>
                  </a:lnTo>
                  <a:lnTo>
                    <a:pt x="74625" y="41205"/>
                  </a:lnTo>
                  <a:cubicBezTo>
                    <a:pt x="74505" y="66682"/>
                    <a:pt x="67087" y="91589"/>
                    <a:pt x="53251" y="112985"/>
                  </a:cubicBezTo>
                  <a:cubicBezTo>
                    <a:pt x="31877" y="152190"/>
                    <a:pt x="31877" y="196996"/>
                    <a:pt x="39535" y="233629"/>
                  </a:cubicBezTo>
                  <a:cubicBezTo>
                    <a:pt x="44210" y="255455"/>
                    <a:pt x="52640" y="276303"/>
                    <a:pt x="64453" y="295237"/>
                  </a:cubicBezTo>
                  <a:lnTo>
                    <a:pt x="74111" y="311010"/>
                  </a:lnTo>
                  <a:cubicBezTo>
                    <a:pt x="75837" y="313782"/>
                    <a:pt x="78231" y="316074"/>
                    <a:pt x="81083" y="317674"/>
                  </a:cubicBezTo>
                  <a:cubicBezTo>
                    <a:pt x="83929" y="319274"/>
                    <a:pt x="87135" y="320125"/>
                    <a:pt x="90399" y="320154"/>
                  </a:cubicBezTo>
                  <a:lnTo>
                    <a:pt x="18961" y="320154"/>
                  </a:lnTo>
                  <a:lnTo>
                    <a:pt x="4731" y="264147"/>
                  </a:lnTo>
                  <a:cubicBezTo>
                    <a:pt x="-744" y="241087"/>
                    <a:pt x="-1476" y="217153"/>
                    <a:pt x="2582" y="193801"/>
                  </a:cubicBezTo>
                  <a:cubicBezTo>
                    <a:pt x="6640" y="170450"/>
                    <a:pt x="15401" y="148161"/>
                    <a:pt x="28334" y="128301"/>
                  </a:cubicBezTo>
                  <a:lnTo>
                    <a:pt x="28334" y="12830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2A1F70F2-C0A5-051B-7B48-EBB796E90B3C}"/>
                </a:ext>
              </a:extLst>
            </p:cNvPr>
            <p:cNvSpPr/>
            <p:nvPr/>
          </p:nvSpPr>
          <p:spPr>
            <a:xfrm>
              <a:off x="3176164" y="-2641608"/>
              <a:ext cx="152441" cy="127130"/>
            </a:xfrm>
            <a:custGeom>
              <a:avLst/>
              <a:gdLst>
                <a:gd name="connsiteX0" fmla="*/ 1640 w 152441"/>
                <a:gd name="connsiteY0" fmla="*/ 0 h 127130"/>
                <a:gd name="connsiteX1" fmla="*/ 0 w 152441"/>
                <a:gd name="connsiteY1" fmla="*/ 1983 h 127130"/>
                <a:gd name="connsiteX2" fmla="*/ 150796 w 152441"/>
                <a:gd name="connsiteY2" fmla="*/ 127130 h 127130"/>
                <a:gd name="connsiteX3" fmla="*/ 152442 w 152441"/>
                <a:gd name="connsiteY3" fmla="*/ 125153 h 127130"/>
                <a:gd name="connsiteX4" fmla="*/ 1640 w 152441"/>
                <a:gd name="connsiteY4" fmla="*/ 0 h 12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41" h="127130">
                  <a:moveTo>
                    <a:pt x="1640" y="0"/>
                  </a:moveTo>
                  <a:lnTo>
                    <a:pt x="0" y="1983"/>
                  </a:lnTo>
                  <a:lnTo>
                    <a:pt x="150796" y="127130"/>
                  </a:lnTo>
                  <a:lnTo>
                    <a:pt x="152442" y="125153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37E89971-9E94-07DA-6D05-A7F1DC59D9EA}"/>
                </a:ext>
              </a:extLst>
            </p:cNvPr>
            <p:cNvSpPr/>
            <p:nvPr/>
          </p:nvSpPr>
          <p:spPr>
            <a:xfrm>
              <a:off x="3307358" y="-2545133"/>
              <a:ext cx="134931" cy="127730"/>
            </a:xfrm>
            <a:custGeom>
              <a:avLst/>
              <a:gdLst>
                <a:gd name="connsiteX0" fmla="*/ 1543 w 134931"/>
                <a:gd name="connsiteY0" fmla="*/ 127730 h 127730"/>
                <a:gd name="connsiteX1" fmla="*/ 134931 w 134931"/>
                <a:gd name="connsiteY1" fmla="*/ 1543 h 127730"/>
                <a:gd name="connsiteX2" fmla="*/ 133388 w 134931"/>
                <a:gd name="connsiteY2" fmla="*/ 0 h 127730"/>
                <a:gd name="connsiteX3" fmla="*/ 0 w 134931"/>
                <a:gd name="connsiteY3" fmla="*/ 125730 h 127730"/>
                <a:gd name="connsiteX4" fmla="*/ 1543 w 134931"/>
                <a:gd name="connsiteY4" fmla="*/ 127730 h 12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931" h="127730">
                  <a:moveTo>
                    <a:pt x="1543" y="127730"/>
                  </a:moveTo>
                  <a:lnTo>
                    <a:pt x="134931" y="1543"/>
                  </a:lnTo>
                  <a:lnTo>
                    <a:pt x="133388" y="0"/>
                  </a:lnTo>
                  <a:lnTo>
                    <a:pt x="0" y="125730"/>
                  </a:lnTo>
                  <a:lnTo>
                    <a:pt x="1543" y="12773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4DADE61E-5CBB-CCE9-9AD0-D49C8AA5C11C}"/>
                </a:ext>
              </a:extLst>
            </p:cNvPr>
            <p:cNvSpPr/>
            <p:nvPr/>
          </p:nvSpPr>
          <p:spPr>
            <a:xfrm>
              <a:off x="3116045" y="-2836756"/>
              <a:ext cx="110445" cy="126688"/>
            </a:xfrm>
            <a:custGeom>
              <a:avLst/>
              <a:gdLst>
                <a:gd name="connsiteX0" fmla="*/ 110445 w 110445"/>
                <a:gd name="connsiteY0" fmla="*/ 126689 h 126688"/>
                <a:gd name="connsiteX1" fmla="*/ 89586 w 110445"/>
                <a:gd name="connsiteY1" fmla="*/ 35249 h 126688"/>
                <a:gd name="connsiteX2" fmla="*/ 79059 w 110445"/>
                <a:gd name="connsiteY2" fmla="*/ 15132 h 126688"/>
                <a:gd name="connsiteX3" fmla="*/ 60159 w 110445"/>
                <a:gd name="connsiteY3" fmla="*/ 2559 h 126688"/>
                <a:gd name="connsiteX4" fmla="*/ 37539 w 110445"/>
                <a:gd name="connsiteY4" fmla="*/ 627 h 126688"/>
                <a:gd name="connsiteX5" fmla="*/ 16777 w 110445"/>
                <a:gd name="connsiteY5" fmla="*/ 9817 h 126688"/>
                <a:gd name="connsiteX6" fmla="*/ 16777 w 110445"/>
                <a:gd name="connsiteY6" fmla="*/ 9817 h 126688"/>
                <a:gd name="connsiteX7" fmla="*/ 3369 w 110445"/>
                <a:gd name="connsiteY7" fmla="*/ 27979 h 126688"/>
                <a:gd name="connsiteX8" fmla="*/ 289 w 110445"/>
                <a:gd name="connsiteY8" fmla="*/ 50342 h 126688"/>
                <a:gd name="connsiteX9" fmla="*/ 8284 w 110445"/>
                <a:gd name="connsiteY9" fmla="*/ 71459 h 126688"/>
                <a:gd name="connsiteX10" fmla="*/ 25406 w 110445"/>
                <a:gd name="connsiteY10" fmla="*/ 86169 h 126688"/>
                <a:gd name="connsiteX11" fmla="*/ 110445 w 110445"/>
                <a:gd name="connsiteY11" fmla="*/ 126689 h 12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45" h="126688">
                  <a:moveTo>
                    <a:pt x="110445" y="126689"/>
                  </a:moveTo>
                  <a:lnTo>
                    <a:pt x="89586" y="35249"/>
                  </a:lnTo>
                  <a:cubicBezTo>
                    <a:pt x="87825" y="27768"/>
                    <a:pt x="84202" y="20847"/>
                    <a:pt x="79059" y="15132"/>
                  </a:cubicBezTo>
                  <a:cubicBezTo>
                    <a:pt x="73915" y="9417"/>
                    <a:pt x="67417" y="5096"/>
                    <a:pt x="60159" y="2559"/>
                  </a:cubicBezTo>
                  <a:cubicBezTo>
                    <a:pt x="52901" y="21"/>
                    <a:pt x="45117" y="-642"/>
                    <a:pt x="37539" y="627"/>
                  </a:cubicBezTo>
                  <a:cubicBezTo>
                    <a:pt x="29955" y="1896"/>
                    <a:pt x="22812" y="5056"/>
                    <a:pt x="16777" y="9817"/>
                  </a:cubicBezTo>
                  <a:lnTo>
                    <a:pt x="16777" y="9817"/>
                  </a:lnTo>
                  <a:cubicBezTo>
                    <a:pt x="10862" y="14657"/>
                    <a:pt x="6250" y="20898"/>
                    <a:pt x="3369" y="27979"/>
                  </a:cubicBezTo>
                  <a:cubicBezTo>
                    <a:pt x="489" y="35060"/>
                    <a:pt x="-568" y="42747"/>
                    <a:pt x="289" y="50342"/>
                  </a:cubicBezTo>
                  <a:cubicBezTo>
                    <a:pt x="1146" y="57937"/>
                    <a:pt x="3895" y="65195"/>
                    <a:pt x="8284" y="71459"/>
                  </a:cubicBezTo>
                  <a:cubicBezTo>
                    <a:pt x="12673" y="77717"/>
                    <a:pt x="18560" y="82774"/>
                    <a:pt x="25406" y="86169"/>
                  </a:cubicBezTo>
                  <a:lnTo>
                    <a:pt x="110445" y="126689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AB541BF5-10B6-8CE4-6233-675D1CD1A533}"/>
                </a:ext>
              </a:extLst>
            </p:cNvPr>
            <p:cNvSpPr/>
            <p:nvPr/>
          </p:nvSpPr>
          <p:spPr>
            <a:xfrm>
              <a:off x="3116045" y="-2836756"/>
              <a:ext cx="110445" cy="126688"/>
            </a:xfrm>
            <a:custGeom>
              <a:avLst/>
              <a:gdLst>
                <a:gd name="connsiteX0" fmla="*/ 110445 w 110445"/>
                <a:gd name="connsiteY0" fmla="*/ 126689 h 126688"/>
                <a:gd name="connsiteX1" fmla="*/ 89586 w 110445"/>
                <a:gd name="connsiteY1" fmla="*/ 35249 h 126688"/>
                <a:gd name="connsiteX2" fmla="*/ 79059 w 110445"/>
                <a:gd name="connsiteY2" fmla="*/ 15132 h 126688"/>
                <a:gd name="connsiteX3" fmla="*/ 60159 w 110445"/>
                <a:gd name="connsiteY3" fmla="*/ 2559 h 126688"/>
                <a:gd name="connsiteX4" fmla="*/ 37539 w 110445"/>
                <a:gd name="connsiteY4" fmla="*/ 627 h 126688"/>
                <a:gd name="connsiteX5" fmla="*/ 16777 w 110445"/>
                <a:gd name="connsiteY5" fmla="*/ 9817 h 126688"/>
                <a:gd name="connsiteX6" fmla="*/ 16777 w 110445"/>
                <a:gd name="connsiteY6" fmla="*/ 9817 h 126688"/>
                <a:gd name="connsiteX7" fmla="*/ 3369 w 110445"/>
                <a:gd name="connsiteY7" fmla="*/ 27979 h 126688"/>
                <a:gd name="connsiteX8" fmla="*/ 289 w 110445"/>
                <a:gd name="connsiteY8" fmla="*/ 50342 h 126688"/>
                <a:gd name="connsiteX9" fmla="*/ 8284 w 110445"/>
                <a:gd name="connsiteY9" fmla="*/ 71459 h 126688"/>
                <a:gd name="connsiteX10" fmla="*/ 25406 w 110445"/>
                <a:gd name="connsiteY10" fmla="*/ 86169 h 126688"/>
                <a:gd name="connsiteX11" fmla="*/ 110445 w 110445"/>
                <a:gd name="connsiteY11" fmla="*/ 126689 h 12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45" h="126688">
                  <a:moveTo>
                    <a:pt x="110445" y="126689"/>
                  </a:moveTo>
                  <a:lnTo>
                    <a:pt x="89586" y="35249"/>
                  </a:lnTo>
                  <a:cubicBezTo>
                    <a:pt x="87825" y="27768"/>
                    <a:pt x="84202" y="20847"/>
                    <a:pt x="79059" y="15132"/>
                  </a:cubicBezTo>
                  <a:cubicBezTo>
                    <a:pt x="73915" y="9417"/>
                    <a:pt x="67417" y="5096"/>
                    <a:pt x="60159" y="2559"/>
                  </a:cubicBezTo>
                  <a:cubicBezTo>
                    <a:pt x="52901" y="21"/>
                    <a:pt x="45117" y="-642"/>
                    <a:pt x="37539" y="627"/>
                  </a:cubicBezTo>
                  <a:cubicBezTo>
                    <a:pt x="29955" y="1896"/>
                    <a:pt x="22812" y="5056"/>
                    <a:pt x="16777" y="9817"/>
                  </a:cubicBezTo>
                  <a:lnTo>
                    <a:pt x="16777" y="9817"/>
                  </a:lnTo>
                  <a:cubicBezTo>
                    <a:pt x="10862" y="14657"/>
                    <a:pt x="6250" y="20898"/>
                    <a:pt x="3369" y="27979"/>
                  </a:cubicBezTo>
                  <a:cubicBezTo>
                    <a:pt x="489" y="35060"/>
                    <a:pt x="-568" y="42747"/>
                    <a:pt x="289" y="50342"/>
                  </a:cubicBezTo>
                  <a:cubicBezTo>
                    <a:pt x="1146" y="57937"/>
                    <a:pt x="3895" y="65195"/>
                    <a:pt x="8284" y="71459"/>
                  </a:cubicBezTo>
                  <a:cubicBezTo>
                    <a:pt x="12673" y="77717"/>
                    <a:pt x="18560" y="82774"/>
                    <a:pt x="25406" y="86169"/>
                  </a:cubicBezTo>
                  <a:lnTo>
                    <a:pt x="110445" y="12668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AAEAE256-81BE-C102-4092-5CC322021906}"/>
                </a:ext>
              </a:extLst>
            </p:cNvPr>
            <p:cNvSpPr/>
            <p:nvPr/>
          </p:nvSpPr>
          <p:spPr>
            <a:xfrm>
              <a:off x="3115975" y="-2827282"/>
              <a:ext cx="110972" cy="117043"/>
            </a:xfrm>
            <a:custGeom>
              <a:avLst/>
              <a:gdLst>
                <a:gd name="connsiteX0" fmla="*/ 44 w 110972"/>
                <a:gd name="connsiteY0" fmla="*/ 36290 h 117043"/>
                <a:gd name="connsiteX1" fmla="*/ 7148 w 110972"/>
                <a:gd name="connsiteY1" fmla="*/ 60099 h 117043"/>
                <a:gd name="connsiteX2" fmla="*/ 25990 w 110972"/>
                <a:gd name="connsiteY2" fmla="*/ 76295 h 117043"/>
                <a:gd name="connsiteX3" fmla="*/ 110972 w 110972"/>
                <a:gd name="connsiteY3" fmla="*/ 117043 h 117043"/>
                <a:gd name="connsiteX4" fmla="*/ 17304 w 110972"/>
                <a:gd name="connsiteY4" fmla="*/ 0 h 117043"/>
                <a:gd name="connsiteX5" fmla="*/ 4142 w 110972"/>
                <a:gd name="connsiteY5" fmla="*/ 15990 h 117043"/>
                <a:gd name="connsiteX6" fmla="*/ 44 w 110972"/>
                <a:gd name="connsiteY6" fmla="*/ 36290 h 11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972" h="117043">
                  <a:moveTo>
                    <a:pt x="44" y="36290"/>
                  </a:moveTo>
                  <a:cubicBezTo>
                    <a:pt x="79" y="44743"/>
                    <a:pt x="2548" y="53006"/>
                    <a:pt x="7148" y="60099"/>
                  </a:cubicBezTo>
                  <a:cubicBezTo>
                    <a:pt x="11749" y="67191"/>
                    <a:pt x="18287" y="72815"/>
                    <a:pt x="25990" y="76295"/>
                  </a:cubicBezTo>
                  <a:lnTo>
                    <a:pt x="110972" y="117043"/>
                  </a:lnTo>
                  <a:lnTo>
                    <a:pt x="17304" y="0"/>
                  </a:lnTo>
                  <a:cubicBezTo>
                    <a:pt x="11674" y="4172"/>
                    <a:pt x="7154" y="9664"/>
                    <a:pt x="4142" y="15990"/>
                  </a:cubicBezTo>
                  <a:cubicBezTo>
                    <a:pt x="1136" y="22317"/>
                    <a:pt x="-276" y="29289"/>
                    <a:pt x="44" y="36290"/>
                  </a:cubicBez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F55A2D7F-5245-2E7B-0ADD-D310BB13E293}"/>
                </a:ext>
              </a:extLst>
            </p:cNvPr>
            <p:cNvSpPr/>
            <p:nvPr/>
          </p:nvSpPr>
          <p:spPr>
            <a:xfrm>
              <a:off x="3208163" y="-2970559"/>
              <a:ext cx="133576" cy="219800"/>
            </a:xfrm>
            <a:custGeom>
              <a:avLst/>
              <a:gdLst>
                <a:gd name="connsiteX0" fmla="*/ 66619 w 133576"/>
                <a:gd name="connsiteY0" fmla="*/ 219800 h 219800"/>
                <a:gd name="connsiteX1" fmla="*/ 126912 w 133576"/>
                <a:gd name="connsiteY1" fmla="*/ 95613 h 219800"/>
                <a:gd name="connsiteX2" fmla="*/ 133473 w 133576"/>
                <a:gd name="connsiteY2" fmla="*/ 62872 h 219800"/>
                <a:gd name="connsiteX3" fmla="*/ 123312 w 133576"/>
                <a:gd name="connsiteY3" fmla="*/ 31068 h 219800"/>
                <a:gd name="connsiteX4" fmla="*/ 98989 w 133576"/>
                <a:gd name="connsiteY4" fmla="*/ 8191 h 219800"/>
                <a:gd name="connsiteX5" fmla="*/ 66619 w 133576"/>
                <a:gd name="connsiteY5" fmla="*/ 1 h 219800"/>
                <a:gd name="connsiteX6" fmla="*/ 66619 w 133576"/>
                <a:gd name="connsiteY6" fmla="*/ 1 h 219800"/>
                <a:gd name="connsiteX7" fmla="*/ 34398 w 133576"/>
                <a:gd name="connsiteY7" fmla="*/ 8391 h 219800"/>
                <a:gd name="connsiteX8" fmla="*/ 10229 w 133576"/>
                <a:gd name="connsiteY8" fmla="*/ 31285 h 219800"/>
                <a:gd name="connsiteX9" fmla="*/ 108 w 133576"/>
                <a:gd name="connsiteY9" fmla="*/ 63003 h 219800"/>
                <a:gd name="connsiteX10" fmla="*/ 6554 w 133576"/>
                <a:gd name="connsiteY10" fmla="*/ 95670 h 219800"/>
                <a:gd name="connsiteX11" fmla="*/ 66619 w 133576"/>
                <a:gd name="connsiteY11" fmla="*/ 219800 h 2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576" h="219800">
                  <a:moveTo>
                    <a:pt x="66619" y="219800"/>
                  </a:moveTo>
                  <a:lnTo>
                    <a:pt x="126912" y="95613"/>
                  </a:lnTo>
                  <a:cubicBezTo>
                    <a:pt x="131844" y="85434"/>
                    <a:pt x="134102" y="74165"/>
                    <a:pt x="133473" y="62872"/>
                  </a:cubicBezTo>
                  <a:cubicBezTo>
                    <a:pt x="132844" y="51579"/>
                    <a:pt x="129347" y="40635"/>
                    <a:pt x="123312" y="31068"/>
                  </a:cubicBezTo>
                  <a:cubicBezTo>
                    <a:pt x="117282" y="21501"/>
                    <a:pt x="108910" y="13625"/>
                    <a:pt x="98989" y="8191"/>
                  </a:cubicBezTo>
                  <a:cubicBezTo>
                    <a:pt x="89073" y="2756"/>
                    <a:pt x="77929" y="-62"/>
                    <a:pt x="66619" y="1"/>
                  </a:cubicBezTo>
                  <a:lnTo>
                    <a:pt x="66619" y="1"/>
                  </a:lnTo>
                  <a:cubicBezTo>
                    <a:pt x="55343" y="35"/>
                    <a:pt x="44256" y="2916"/>
                    <a:pt x="34398" y="8391"/>
                  </a:cubicBezTo>
                  <a:cubicBezTo>
                    <a:pt x="24539" y="13860"/>
                    <a:pt x="16224" y="21735"/>
                    <a:pt x="10229" y="31285"/>
                  </a:cubicBezTo>
                  <a:cubicBezTo>
                    <a:pt x="4228" y="40835"/>
                    <a:pt x="748" y="51750"/>
                    <a:pt x="108" y="63003"/>
                  </a:cubicBezTo>
                  <a:cubicBezTo>
                    <a:pt x="-532" y="74262"/>
                    <a:pt x="1685" y="85503"/>
                    <a:pt x="6554" y="95670"/>
                  </a:cubicBezTo>
                  <a:lnTo>
                    <a:pt x="66619" y="21980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FE697C2A-C9FD-5F14-0878-D86F733F9DF9}"/>
                </a:ext>
              </a:extLst>
            </p:cNvPr>
            <p:cNvSpPr/>
            <p:nvPr/>
          </p:nvSpPr>
          <p:spPr>
            <a:xfrm>
              <a:off x="3208163" y="-2970559"/>
              <a:ext cx="133576" cy="219800"/>
            </a:xfrm>
            <a:custGeom>
              <a:avLst/>
              <a:gdLst>
                <a:gd name="connsiteX0" fmla="*/ 66619 w 133576"/>
                <a:gd name="connsiteY0" fmla="*/ 219800 h 219800"/>
                <a:gd name="connsiteX1" fmla="*/ 126912 w 133576"/>
                <a:gd name="connsiteY1" fmla="*/ 95613 h 219800"/>
                <a:gd name="connsiteX2" fmla="*/ 133473 w 133576"/>
                <a:gd name="connsiteY2" fmla="*/ 62872 h 219800"/>
                <a:gd name="connsiteX3" fmla="*/ 123312 w 133576"/>
                <a:gd name="connsiteY3" fmla="*/ 31068 h 219800"/>
                <a:gd name="connsiteX4" fmla="*/ 98989 w 133576"/>
                <a:gd name="connsiteY4" fmla="*/ 8191 h 219800"/>
                <a:gd name="connsiteX5" fmla="*/ 66619 w 133576"/>
                <a:gd name="connsiteY5" fmla="*/ 1 h 219800"/>
                <a:gd name="connsiteX6" fmla="*/ 66619 w 133576"/>
                <a:gd name="connsiteY6" fmla="*/ 1 h 219800"/>
                <a:gd name="connsiteX7" fmla="*/ 34398 w 133576"/>
                <a:gd name="connsiteY7" fmla="*/ 8391 h 219800"/>
                <a:gd name="connsiteX8" fmla="*/ 10229 w 133576"/>
                <a:gd name="connsiteY8" fmla="*/ 31285 h 219800"/>
                <a:gd name="connsiteX9" fmla="*/ 108 w 133576"/>
                <a:gd name="connsiteY9" fmla="*/ 63003 h 219800"/>
                <a:gd name="connsiteX10" fmla="*/ 6554 w 133576"/>
                <a:gd name="connsiteY10" fmla="*/ 95670 h 219800"/>
                <a:gd name="connsiteX11" fmla="*/ 66619 w 133576"/>
                <a:gd name="connsiteY11" fmla="*/ 219800 h 2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576" h="219800">
                  <a:moveTo>
                    <a:pt x="66619" y="219800"/>
                  </a:moveTo>
                  <a:lnTo>
                    <a:pt x="126912" y="95613"/>
                  </a:lnTo>
                  <a:cubicBezTo>
                    <a:pt x="131844" y="85434"/>
                    <a:pt x="134102" y="74165"/>
                    <a:pt x="133473" y="62872"/>
                  </a:cubicBezTo>
                  <a:cubicBezTo>
                    <a:pt x="132844" y="51579"/>
                    <a:pt x="129347" y="40635"/>
                    <a:pt x="123312" y="31068"/>
                  </a:cubicBezTo>
                  <a:cubicBezTo>
                    <a:pt x="117282" y="21501"/>
                    <a:pt x="108910" y="13625"/>
                    <a:pt x="98989" y="8191"/>
                  </a:cubicBezTo>
                  <a:cubicBezTo>
                    <a:pt x="89073" y="2756"/>
                    <a:pt x="77929" y="-62"/>
                    <a:pt x="66619" y="1"/>
                  </a:cubicBezTo>
                  <a:lnTo>
                    <a:pt x="66619" y="1"/>
                  </a:lnTo>
                  <a:cubicBezTo>
                    <a:pt x="55343" y="35"/>
                    <a:pt x="44256" y="2916"/>
                    <a:pt x="34398" y="8391"/>
                  </a:cubicBezTo>
                  <a:cubicBezTo>
                    <a:pt x="24539" y="13860"/>
                    <a:pt x="16224" y="21735"/>
                    <a:pt x="10229" y="31285"/>
                  </a:cubicBezTo>
                  <a:cubicBezTo>
                    <a:pt x="4228" y="40835"/>
                    <a:pt x="748" y="51750"/>
                    <a:pt x="108" y="63003"/>
                  </a:cubicBezTo>
                  <a:cubicBezTo>
                    <a:pt x="-532" y="74262"/>
                    <a:pt x="1685" y="85503"/>
                    <a:pt x="6554" y="95670"/>
                  </a:cubicBezTo>
                  <a:lnTo>
                    <a:pt x="66619" y="21980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036D58F5-BB27-F35C-5FE1-14A1835B23DC}"/>
                </a:ext>
              </a:extLst>
            </p:cNvPr>
            <p:cNvSpPr/>
            <p:nvPr/>
          </p:nvSpPr>
          <p:spPr>
            <a:xfrm>
              <a:off x="3208086" y="-2970157"/>
              <a:ext cx="66695" cy="219398"/>
            </a:xfrm>
            <a:custGeom>
              <a:avLst/>
              <a:gdLst>
                <a:gd name="connsiteX0" fmla="*/ 63667 w 66695"/>
                <a:gd name="connsiteY0" fmla="*/ 0 h 219398"/>
                <a:gd name="connsiteX1" fmla="*/ 66696 w 66695"/>
                <a:gd name="connsiteY1" fmla="*/ 219399 h 219398"/>
                <a:gd name="connsiteX2" fmla="*/ 6631 w 66695"/>
                <a:gd name="connsiteY2" fmla="*/ 95212 h 219398"/>
                <a:gd name="connsiteX3" fmla="*/ 65 w 66695"/>
                <a:gd name="connsiteY3" fmla="*/ 63351 h 219398"/>
                <a:gd name="connsiteX4" fmla="*/ 9432 w 66695"/>
                <a:gd name="connsiteY4" fmla="*/ 32198 h 219398"/>
                <a:gd name="connsiteX5" fmla="*/ 32480 w 66695"/>
                <a:gd name="connsiteY5" fmla="*/ 9241 h 219398"/>
                <a:gd name="connsiteX6" fmla="*/ 63667 w 66695"/>
                <a:gd name="connsiteY6" fmla="*/ 0 h 21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95" h="219398">
                  <a:moveTo>
                    <a:pt x="63667" y="0"/>
                  </a:moveTo>
                  <a:lnTo>
                    <a:pt x="66696" y="219399"/>
                  </a:lnTo>
                  <a:lnTo>
                    <a:pt x="6631" y="95212"/>
                  </a:lnTo>
                  <a:cubicBezTo>
                    <a:pt x="1836" y="85302"/>
                    <a:pt x="-421" y="74352"/>
                    <a:pt x="65" y="63351"/>
                  </a:cubicBezTo>
                  <a:cubicBezTo>
                    <a:pt x="556" y="52349"/>
                    <a:pt x="3774" y="41645"/>
                    <a:pt x="9432" y="32198"/>
                  </a:cubicBezTo>
                  <a:cubicBezTo>
                    <a:pt x="15090" y="22752"/>
                    <a:pt x="23010" y="14865"/>
                    <a:pt x="32480" y="9241"/>
                  </a:cubicBezTo>
                  <a:cubicBezTo>
                    <a:pt x="41950" y="3623"/>
                    <a:pt x="52666" y="446"/>
                    <a:pt x="63667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6AA35C89-F333-2F99-94CB-26E02E0F42AA}"/>
                </a:ext>
              </a:extLst>
            </p:cNvPr>
            <p:cNvSpPr/>
            <p:nvPr/>
          </p:nvSpPr>
          <p:spPr>
            <a:xfrm>
              <a:off x="3312524" y="-2797047"/>
              <a:ext cx="131313" cy="211680"/>
            </a:xfrm>
            <a:custGeom>
              <a:avLst/>
              <a:gdLst>
                <a:gd name="connsiteX0" fmla="*/ 28952 w 131313"/>
                <a:gd name="connsiteY0" fmla="*/ 211681 h 211680"/>
                <a:gd name="connsiteX1" fmla="*/ 115992 w 131313"/>
                <a:gd name="connsiteY1" fmla="*/ 107839 h 211680"/>
                <a:gd name="connsiteX2" fmla="*/ 130108 w 131313"/>
                <a:gd name="connsiteY2" fmla="*/ 78190 h 211680"/>
                <a:gd name="connsiteX3" fmla="*/ 128119 w 131313"/>
                <a:gd name="connsiteY3" fmla="*/ 45414 h 211680"/>
                <a:gd name="connsiteX4" fmla="*/ 110517 w 131313"/>
                <a:gd name="connsiteY4" fmla="*/ 17691 h 211680"/>
                <a:gd name="connsiteX5" fmla="*/ 81702 w 131313"/>
                <a:gd name="connsiteY5" fmla="*/ 1940 h 211680"/>
                <a:gd name="connsiteX6" fmla="*/ 48926 w 131313"/>
                <a:gd name="connsiteY6" fmla="*/ 2209 h 211680"/>
                <a:gd name="connsiteX7" fmla="*/ 20346 w 131313"/>
                <a:gd name="connsiteY7" fmla="*/ 18245 h 211680"/>
                <a:gd name="connsiteX8" fmla="*/ 3035 w 131313"/>
                <a:gd name="connsiteY8" fmla="*/ 46077 h 211680"/>
                <a:gd name="connsiteX9" fmla="*/ 1292 w 131313"/>
                <a:gd name="connsiteY9" fmla="*/ 78807 h 211680"/>
                <a:gd name="connsiteX10" fmla="*/ 28952 w 131313"/>
                <a:gd name="connsiteY10" fmla="*/ 211681 h 21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313" h="211680">
                  <a:moveTo>
                    <a:pt x="28952" y="211681"/>
                  </a:moveTo>
                  <a:lnTo>
                    <a:pt x="115992" y="107839"/>
                  </a:lnTo>
                  <a:cubicBezTo>
                    <a:pt x="123130" y="99312"/>
                    <a:pt x="127988" y="89106"/>
                    <a:pt x="130108" y="78190"/>
                  </a:cubicBezTo>
                  <a:cubicBezTo>
                    <a:pt x="132228" y="67274"/>
                    <a:pt x="131543" y="55993"/>
                    <a:pt x="128119" y="45414"/>
                  </a:cubicBezTo>
                  <a:cubicBezTo>
                    <a:pt x="124690" y="34830"/>
                    <a:pt x="118638" y="25292"/>
                    <a:pt x="110517" y="17691"/>
                  </a:cubicBezTo>
                  <a:cubicBezTo>
                    <a:pt x="102402" y="10084"/>
                    <a:pt x="92486" y="4666"/>
                    <a:pt x="81702" y="1940"/>
                  </a:cubicBezTo>
                  <a:cubicBezTo>
                    <a:pt x="70929" y="-734"/>
                    <a:pt x="59653" y="-643"/>
                    <a:pt x="48926" y="2209"/>
                  </a:cubicBezTo>
                  <a:cubicBezTo>
                    <a:pt x="38199" y="5061"/>
                    <a:pt x="28370" y="10576"/>
                    <a:pt x="20346" y="18245"/>
                  </a:cubicBezTo>
                  <a:cubicBezTo>
                    <a:pt x="12322" y="25915"/>
                    <a:pt x="6367" y="35493"/>
                    <a:pt x="3035" y="46077"/>
                  </a:cubicBezTo>
                  <a:cubicBezTo>
                    <a:pt x="-297" y="56667"/>
                    <a:pt x="-897" y="67926"/>
                    <a:pt x="1292" y="78807"/>
                  </a:cubicBezTo>
                  <a:lnTo>
                    <a:pt x="28952" y="211681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2CD30219-439E-8053-40F1-5BF0A19A1C99}"/>
                </a:ext>
              </a:extLst>
            </p:cNvPr>
            <p:cNvSpPr/>
            <p:nvPr/>
          </p:nvSpPr>
          <p:spPr>
            <a:xfrm>
              <a:off x="3312700" y="-2796990"/>
              <a:ext cx="81697" cy="211109"/>
            </a:xfrm>
            <a:custGeom>
              <a:avLst/>
              <a:gdLst>
                <a:gd name="connsiteX0" fmla="*/ 1287 w 81697"/>
                <a:gd name="connsiteY0" fmla="*/ 78807 h 211109"/>
                <a:gd name="connsiteX1" fmla="*/ 3036 w 81697"/>
                <a:gd name="connsiteY1" fmla="*/ 46077 h 211109"/>
                <a:gd name="connsiteX2" fmla="*/ 20341 w 81697"/>
                <a:gd name="connsiteY2" fmla="*/ 18245 h 211109"/>
                <a:gd name="connsiteX3" fmla="*/ 48928 w 81697"/>
                <a:gd name="connsiteY3" fmla="*/ 2209 h 211109"/>
                <a:gd name="connsiteX4" fmla="*/ 81698 w 81697"/>
                <a:gd name="connsiteY4" fmla="*/ 1940 h 211109"/>
                <a:gd name="connsiteX5" fmla="*/ 28091 w 81697"/>
                <a:gd name="connsiteY5" fmla="*/ 211109 h 211109"/>
                <a:gd name="connsiteX6" fmla="*/ 1287 w 81697"/>
                <a:gd name="connsiteY6" fmla="*/ 78807 h 211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697" h="211109">
                  <a:moveTo>
                    <a:pt x="1287" y="78807"/>
                  </a:moveTo>
                  <a:cubicBezTo>
                    <a:pt x="-896" y="67926"/>
                    <a:pt x="-296" y="56667"/>
                    <a:pt x="3036" y="46077"/>
                  </a:cubicBezTo>
                  <a:cubicBezTo>
                    <a:pt x="6362" y="35493"/>
                    <a:pt x="12317" y="25915"/>
                    <a:pt x="20341" y="18245"/>
                  </a:cubicBezTo>
                  <a:cubicBezTo>
                    <a:pt x="28365" y="10576"/>
                    <a:pt x="38201" y="5061"/>
                    <a:pt x="48928" y="2209"/>
                  </a:cubicBezTo>
                  <a:cubicBezTo>
                    <a:pt x="59655" y="-643"/>
                    <a:pt x="70925" y="-734"/>
                    <a:pt x="81698" y="1940"/>
                  </a:cubicBezTo>
                  <a:lnTo>
                    <a:pt x="28091" y="211109"/>
                  </a:lnTo>
                  <a:lnTo>
                    <a:pt x="1287" y="78807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91FCB6DB-7E37-B5E1-CA67-99BC224E6FDC}"/>
                </a:ext>
              </a:extLst>
            </p:cNvPr>
            <p:cNvSpPr/>
            <p:nvPr/>
          </p:nvSpPr>
          <p:spPr>
            <a:xfrm>
              <a:off x="3353706" y="-2593581"/>
              <a:ext cx="139509" cy="131944"/>
            </a:xfrm>
            <a:custGeom>
              <a:avLst/>
              <a:gdLst>
                <a:gd name="connsiteX0" fmla="*/ 0 w 139509"/>
                <a:gd name="connsiteY0" fmla="*/ 131944 h 131944"/>
                <a:gd name="connsiteX1" fmla="*/ 39719 w 139509"/>
                <a:gd name="connsiteY1" fmla="*/ 32675 h 131944"/>
                <a:gd name="connsiteX2" fmla="*/ 54892 w 139509"/>
                <a:gd name="connsiteY2" fmla="*/ 11746 h 131944"/>
                <a:gd name="connsiteX3" fmla="*/ 78330 w 139509"/>
                <a:gd name="connsiteY3" fmla="*/ 842 h 131944"/>
                <a:gd name="connsiteX4" fmla="*/ 104116 w 139509"/>
                <a:gd name="connsiteY4" fmla="*/ 2717 h 131944"/>
                <a:gd name="connsiteX5" fmla="*/ 125730 w 139509"/>
                <a:gd name="connsiteY5" fmla="*/ 16901 h 131944"/>
                <a:gd name="connsiteX6" fmla="*/ 125730 w 139509"/>
                <a:gd name="connsiteY6" fmla="*/ 16901 h 131944"/>
                <a:gd name="connsiteX7" fmla="*/ 138040 w 139509"/>
                <a:gd name="connsiteY7" fmla="*/ 39744 h 131944"/>
                <a:gd name="connsiteX8" fmla="*/ 137640 w 139509"/>
                <a:gd name="connsiteY8" fmla="*/ 65690 h 131944"/>
                <a:gd name="connsiteX9" fmla="*/ 124616 w 139509"/>
                <a:gd name="connsiteY9" fmla="*/ 88133 h 131944"/>
                <a:gd name="connsiteX10" fmla="*/ 102298 w 139509"/>
                <a:gd name="connsiteY10" fmla="*/ 101369 h 131944"/>
                <a:gd name="connsiteX11" fmla="*/ 0 w 139509"/>
                <a:gd name="connsiteY11" fmla="*/ 131944 h 1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509" h="131944">
                  <a:moveTo>
                    <a:pt x="0" y="131944"/>
                  </a:moveTo>
                  <a:lnTo>
                    <a:pt x="39719" y="32675"/>
                  </a:lnTo>
                  <a:cubicBezTo>
                    <a:pt x="42914" y="24519"/>
                    <a:pt x="48137" y="17318"/>
                    <a:pt x="54892" y="11746"/>
                  </a:cubicBezTo>
                  <a:cubicBezTo>
                    <a:pt x="61648" y="6174"/>
                    <a:pt x="69717" y="2419"/>
                    <a:pt x="78330" y="842"/>
                  </a:cubicBezTo>
                  <a:cubicBezTo>
                    <a:pt x="86948" y="-735"/>
                    <a:pt x="95823" y="-89"/>
                    <a:pt x="104116" y="2717"/>
                  </a:cubicBezTo>
                  <a:cubicBezTo>
                    <a:pt x="112408" y="5528"/>
                    <a:pt x="119849" y="10409"/>
                    <a:pt x="125730" y="16901"/>
                  </a:cubicBezTo>
                  <a:lnTo>
                    <a:pt x="125730" y="16901"/>
                  </a:lnTo>
                  <a:cubicBezTo>
                    <a:pt x="131719" y="23337"/>
                    <a:pt x="135960" y="31200"/>
                    <a:pt x="138040" y="39744"/>
                  </a:cubicBezTo>
                  <a:cubicBezTo>
                    <a:pt x="140126" y="48282"/>
                    <a:pt x="139989" y="57215"/>
                    <a:pt x="137640" y="65690"/>
                  </a:cubicBezTo>
                  <a:cubicBezTo>
                    <a:pt x="135285" y="74160"/>
                    <a:pt x="130805" y="81887"/>
                    <a:pt x="124616" y="88133"/>
                  </a:cubicBezTo>
                  <a:cubicBezTo>
                    <a:pt x="118432" y="94380"/>
                    <a:pt x="110745" y="98940"/>
                    <a:pt x="102298" y="101369"/>
                  </a:cubicBezTo>
                  <a:lnTo>
                    <a:pt x="0" y="13194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A024A166-D2E6-E396-045D-95742474309E}"/>
                </a:ext>
              </a:extLst>
            </p:cNvPr>
            <p:cNvSpPr/>
            <p:nvPr/>
          </p:nvSpPr>
          <p:spPr>
            <a:xfrm>
              <a:off x="3353706" y="-2593581"/>
              <a:ext cx="139509" cy="131944"/>
            </a:xfrm>
            <a:custGeom>
              <a:avLst/>
              <a:gdLst>
                <a:gd name="connsiteX0" fmla="*/ 0 w 139509"/>
                <a:gd name="connsiteY0" fmla="*/ 131944 h 131944"/>
                <a:gd name="connsiteX1" fmla="*/ 39719 w 139509"/>
                <a:gd name="connsiteY1" fmla="*/ 32675 h 131944"/>
                <a:gd name="connsiteX2" fmla="*/ 54892 w 139509"/>
                <a:gd name="connsiteY2" fmla="*/ 11746 h 131944"/>
                <a:gd name="connsiteX3" fmla="*/ 78330 w 139509"/>
                <a:gd name="connsiteY3" fmla="*/ 842 h 131944"/>
                <a:gd name="connsiteX4" fmla="*/ 104116 w 139509"/>
                <a:gd name="connsiteY4" fmla="*/ 2717 h 131944"/>
                <a:gd name="connsiteX5" fmla="*/ 125730 w 139509"/>
                <a:gd name="connsiteY5" fmla="*/ 16901 h 131944"/>
                <a:gd name="connsiteX6" fmla="*/ 125730 w 139509"/>
                <a:gd name="connsiteY6" fmla="*/ 16901 h 131944"/>
                <a:gd name="connsiteX7" fmla="*/ 138040 w 139509"/>
                <a:gd name="connsiteY7" fmla="*/ 39744 h 131944"/>
                <a:gd name="connsiteX8" fmla="*/ 137640 w 139509"/>
                <a:gd name="connsiteY8" fmla="*/ 65690 h 131944"/>
                <a:gd name="connsiteX9" fmla="*/ 124616 w 139509"/>
                <a:gd name="connsiteY9" fmla="*/ 88133 h 131944"/>
                <a:gd name="connsiteX10" fmla="*/ 102298 w 139509"/>
                <a:gd name="connsiteY10" fmla="*/ 101369 h 131944"/>
                <a:gd name="connsiteX11" fmla="*/ 0 w 139509"/>
                <a:gd name="connsiteY11" fmla="*/ 131944 h 1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509" h="131944">
                  <a:moveTo>
                    <a:pt x="0" y="131944"/>
                  </a:moveTo>
                  <a:lnTo>
                    <a:pt x="39719" y="32675"/>
                  </a:lnTo>
                  <a:cubicBezTo>
                    <a:pt x="42914" y="24519"/>
                    <a:pt x="48137" y="17318"/>
                    <a:pt x="54892" y="11746"/>
                  </a:cubicBezTo>
                  <a:cubicBezTo>
                    <a:pt x="61648" y="6174"/>
                    <a:pt x="69717" y="2419"/>
                    <a:pt x="78330" y="842"/>
                  </a:cubicBezTo>
                  <a:cubicBezTo>
                    <a:pt x="86948" y="-735"/>
                    <a:pt x="95823" y="-89"/>
                    <a:pt x="104116" y="2717"/>
                  </a:cubicBezTo>
                  <a:cubicBezTo>
                    <a:pt x="112408" y="5528"/>
                    <a:pt x="119849" y="10409"/>
                    <a:pt x="125730" y="16901"/>
                  </a:cubicBezTo>
                  <a:lnTo>
                    <a:pt x="125730" y="16901"/>
                  </a:lnTo>
                  <a:cubicBezTo>
                    <a:pt x="131719" y="23337"/>
                    <a:pt x="135960" y="31200"/>
                    <a:pt x="138040" y="39744"/>
                  </a:cubicBezTo>
                  <a:cubicBezTo>
                    <a:pt x="140126" y="48282"/>
                    <a:pt x="139989" y="57215"/>
                    <a:pt x="137640" y="65690"/>
                  </a:cubicBezTo>
                  <a:cubicBezTo>
                    <a:pt x="135285" y="74160"/>
                    <a:pt x="130805" y="81887"/>
                    <a:pt x="124616" y="88133"/>
                  </a:cubicBezTo>
                  <a:cubicBezTo>
                    <a:pt x="118432" y="94380"/>
                    <a:pt x="110745" y="98940"/>
                    <a:pt x="102298" y="101369"/>
                  </a:cubicBezTo>
                  <a:lnTo>
                    <a:pt x="0" y="13194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5D8FB1E5-5025-38AC-4F23-4F4D9A2A4533}"/>
                </a:ext>
              </a:extLst>
            </p:cNvPr>
            <p:cNvSpPr/>
            <p:nvPr/>
          </p:nvSpPr>
          <p:spPr>
            <a:xfrm>
              <a:off x="3353706" y="-2593522"/>
              <a:ext cx="124244" cy="131599"/>
            </a:xfrm>
            <a:custGeom>
              <a:avLst/>
              <a:gdLst>
                <a:gd name="connsiteX0" fmla="*/ 124244 w 124244"/>
                <a:gd name="connsiteY0" fmla="*/ 14785 h 131599"/>
                <a:gd name="connsiteX1" fmla="*/ 0 w 124244"/>
                <a:gd name="connsiteY1" fmla="*/ 131600 h 131599"/>
                <a:gd name="connsiteX2" fmla="*/ 39719 w 124244"/>
                <a:gd name="connsiteY2" fmla="*/ 32330 h 131599"/>
                <a:gd name="connsiteX3" fmla="*/ 54624 w 124244"/>
                <a:gd name="connsiteY3" fmla="*/ 12019 h 131599"/>
                <a:gd name="connsiteX4" fmla="*/ 77318 w 124244"/>
                <a:gd name="connsiteY4" fmla="*/ 1086 h 131599"/>
                <a:gd name="connsiteX5" fmla="*/ 102487 w 124244"/>
                <a:gd name="connsiteY5" fmla="*/ 2086 h 131599"/>
                <a:gd name="connsiteX6" fmla="*/ 124244 w 124244"/>
                <a:gd name="connsiteY6" fmla="*/ 14785 h 131599"/>
                <a:gd name="connsiteX7" fmla="*/ 124244 w 124244"/>
                <a:gd name="connsiteY7" fmla="*/ 14785 h 13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244" h="131599">
                  <a:moveTo>
                    <a:pt x="124244" y="14785"/>
                  </a:moveTo>
                  <a:lnTo>
                    <a:pt x="0" y="131600"/>
                  </a:lnTo>
                  <a:lnTo>
                    <a:pt x="39719" y="32330"/>
                  </a:lnTo>
                  <a:cubicBezTo>
                    <a:pt x="42948" y="24443"/>
                    <a:pt x="48069" y="17471"/>
                    <a:pt x="54624" y="12019"/>
                  </a:cubicBezTo>
                  <a:cubicBezTo>
                    <a:pt x="61179" y="6573"/>
                    <a:pt x="68969" y="2818"/>
                    <a:pt x="77318" y="1086"/>
                  </a:cubicBezTo>
                  <a:cubicBezTo>
                    <a:pt x="85662" y="-646"/>
                    <a:pt x="94303" y="-303"/>
                    <a:pt x="102487" y="2086"/>
                  </a:cubicBezTo>
                  <a:cubicBezTo>
                    <a:pt x="110671" y="4475"/>
                    <a:pt x="118140" y="8836"/>
                    <a:pt x="124244" y="14785"/>
                  </a:cubicBezTo>
                  <a:lnTo>
                    <a:pt x="124244" y="14785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3AFD49F3-BE2D-0BAB-7899-35DF3AD99C4D}"/>
                </a:ext>
              </a:extLst>
            </p:cNvPr>
            <p:cNvSpPr/>
            <p:nvPr/>
          </p:nvSpPr>
          <p:spPr>
            <a:xfrm>
              <a:off x="3138858" y="-2687295"/>
              <a:ext cx="148668" cy="138618"/>
            </a:xfrm>
            <a:custGeom>
              <a:avLst/>
              <a:gdLst>
                <a:gd name="connsiteX0" fmla="*/ 148668 w 148668"/>
                <a:gd name="connsiteY0" fmla="*/ 138618 h 138618"/>
                <a:gd name="connsiteX1" fmla="*/ 105406 w 148668"/>
                <a:gd name="connsiteY1" fmla="*/ 33748 h 138618"/>
                <a:gd name="connsiteX2" fmla="*/ 88930 w 148668"/>
                <a:gd name="connsiteY2" fmla="*/ 11974 h 138618"/>
                <a:gd name="connsiteX3" fmla="*/ 64012 w 148668"/>
                <a:gd name="connsiteY3" fmla="*/ 801 h 138618"/>
                <a:gd name="connsiteX4" fmla="*/ 36792 w 148668"/>
                <a:gd name="connsiteY4" fmla="*/ 2979 h 138618"/>
                <a:gd name="connsiteX5" fmla="*/ 13966 w 148668"/>
                <a:gd name="connsiteY5" fmla="*/ 17975 h 138618"/>
                <a:gd name="connsiteX6" fmla="*/ 1364 w 148668"/>
                <a:gd name="connsiteY6" fmla="*/ 42326 h 138618"/>
                <a:gd name="connsiteX7" fmla="*/ 2182 w 148668"/>
                <a:gd name="connsiteY7" fmla="*/ 69736 h 138618"/>
                <a:gd name="connsiteX8" fmla="*/ 16206 w 148668"/>
                <a:gd name="connsiteY8" fmla="*/ 93293 h 138618"/>
                <a:gd name="connsiteX9" fmla="*/ 39912 w 148668"/>
                <a:gd name="connsiteY9" fmla="*/ 107071 h 138618"/>
                <a:gd name="connsiteX10" fmla="*/ 148668 w 148668"/>
                <a:gd name="connsiteY10" fmla="*/ 138618 h 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668" h="138618">
                  <a:moveTo>
                    <a:pt x="148668" y="138618"/>
                  </a:moveTo>
                  <a:lnTo>
                    <a:pt x="105406" y="33748"/>
                  </a:lnTo>
                  <a:cubicBezTo>
                    <a:pt x="101828" y="25221"/>
                    <a:pt x="96165" y="17735"/>
                    <a:pt x="88930" y="11974"/>
                  </a:cubicBezTo>
                  <a:cubicBezTo>
                    <a:pt x="81694" y="6213"/>
                    <a:pt x="73122" y="2373"/>
                    <a:pt x="64012" y="801"/>
                  </a:cubicBezTo>
                  <a:cubicBezTo>
                    <a:pt x="54897" y="-771"/>
                    <a:pt x="45536" y="-22"/>
                    <a:pt x="36792" y="2979"/>
                  </a:cubicBezTo>
                  <a:cubicBezTo>
                    <a:pt x="28042" y="5979"/>
                    <a:pt x="20195" y="11139"/>
                    <a:pt x="13966" y="17975"/>
                  </a:cubicBezTo>
                  <a:cubicBezTo>
                    <a:pt x="7765" y="24890"/>
                    <a:pt x="3427" y="33268"/>
                    <a:pt x="1364" y="42326"/>
                  </a:cubicBezTo>
                  <a:cubicBezTo>
                    <a:pt x="-699" y="51385"/>
                    <a:pt x="-419" y="60814"/>
                    <a:pt x="2182" y="69736"/>
                  </a:cubicBezTo>
                  <a:cubicBezTo>
                    <a:pt x="4776" y="78651"/>
                    <a:pt x="9605" y="86760"/>
                    <a:pt x="16206" y="93293"/>
                  </a:cubicBezTo>
                  <a:cubicBezTo>
                    <a:pt x="22807" y="99825"/>
                    <a:pt x="30968" y="104568"/>
                    <a:pt x="39912" y="107071"/>
                  </a:cubicBezTo>
                  <a:lnTo>
                    <a:pt x="148668" y="13861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01BC3267-BE4F-6645-C29D-C7B0251ACCF5}"/>
                </a:ext>
              </a:extLst>
            </p:cNvPr>
            <p:cNvSpPr/>
            <p:nvPr/>
          </p:nvSpPr>
          <p:spPr>
            <a:xfrm>
              <a:off x="3138858" y="-2687295"/>
              <a:ext cx="148668" cy="138618"/>
            </a:xfrm>
            <a:custGeom>
              <a:avLst/>
              <a:gdLst>
                <a:gd name="connsiteX0" fmla="*/ 148668 w 148668"/>
                <a:gd name="connsiteY0" fmla="*/ 138618 h 138618"/>
                <a:gd name="connsiteX1" fmla="*/ 105406 w 148668"/>
                <a:gd name="connsiteY1" fmla="*/ 33748 h 138618"/>
                <a:gd name="connsiteX2" fmla="*/ 88930 w 148668"/>
                <a:gd name="connsiteY2" fmla="*/ 11974 h 138618"/>
                <a:gd name="connsiteX3" fmla="*/ 64012 w 148668"/>
                <a:gd name="connsiteY3" fmla="*/ 801 h 138618"/>
                <a:gd name="connsiteX4" fmla="*/ 36792 w 148668"/>
                <a:gd name="connsiteY4" fmla="*/ 2979 h 138618"/>
                <a:gd name="connsiteX5" fmla="*/ 13966 w 148668"/>
                <a:gd name="connsiteY5" fmla="*/ 17975 h 138618"/>
                <a:gd name="connsiteX6" fmla="*/ 1364 w 148668"/>
                <a:gd name="connsiteY6" fmla="*/ 42326 h 138618"/>
                <a:gd name="connsiteX7" fmla="*/ 2182 w 148668"/>
                <a:gd name="connsiteY7" fmla="*/ 69736 h 138618"/>
                <a:gd name="connsiteX8" fmla="*/ 16206 w 148668"/>
                <a:gd name="connsiteY8" fmla="*/ 93293 h 138618"/>
                <a:gd name="connsiteX9" fmla="*/ 39912 w 148668"/>
                <a:gd name="connsiteY9" fmla="*/ 107071 h 138618"/>
                <a:gd name="connsiteX10" fmla="*/ 148668 w 148668"/>
                <a:gd name="connsiteY10" fmla="*/ 138618 h 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668" h="138618">
                  <a:moveTo>
                    <a:pt x="148668" y="138618"/>
                  </a:moveTo>
                  <a:lnTo>
                    <a:pt x="105406" y="33748"/>
                  </a:lnTo>
                  <a:cubicBezTo>
                    <a:pt x="101828" y="25221"/>
                    <a:pt x="96165" y="17735"/>
                    <a:pt x="88930" y="11974"/>
                  </a:cubicBezTo>
                  <a:cubicBezTo>
                    <a:pt x="81694" y="6213"/>
                    <a:pt x="73122" y="2373"/>
                    <a:pt x="64012" y="801"/>
                  </a:cubicBezTo>
                  <a:cubicBezTo>
                    <a:pt x="54897" y="-771"/>
                    <a:pt x="45536" y="-22"/>
                    <a:pt x="36792" y="2979"/>
                  </a:cubicBezTo>
                  <a:cubicBezTo>
                    <a:pt x="28042" y="5979"/>
                    <a:pt x="20195" y="11139"/>
                    <a:pt x="13966" y="17975"/>
                  </a:cubicBezTo>
                  <a:cubicBezTo>
                    <a:pt x="7765" y="24890"/>
                    <a:pt x="3427" y="33268"/>
                    <a:pt x="1364" y="42326"/>
                  </a:cubicBezTo>
                  <a:cubicBezTo>
                    <a:pt x="-699" y="51385"/>
                    <a:pt x="-419" y="60814"/>
                    <a:pt x="2182" y="69736"/>
                  </a:cubicBezTo>
                  <a:cubicBezTo>
                    <a:pt x="4776" y="78651"/>
                    <a:pt x="9605" y="86760"/>
                    <a:pt x="16206" y="93293"/>
                  </a:cubicBezTo>
                  <a:cubicBezTo>
                    <a:pt x="22807" y="99825"/>
                    <a:pt x="30968" y="104568"/>
                    <a:pt x="39912" y="107071"/>
                  </a:cubicBezTo>
                  <a:lnTo>
                    <a:pt x="148668" y="13861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D048F8B8-82C5-3E3E-7F39-D6643B0701CB}"/>
                </a:ext>
              </a:extLst>
            </p:cNvPr>
            <p:cNvSpPr/>
            <p:nvPr/>
          </p:nvSpPr>
          <p:spPr>
            <a:xfrm>
              <a:off x="3076300" y="-2534960"/>
              <a:ext cx="207683" cy="115042"/>
            </a:xfrm>
            <a:custGeom>
              <a:avLst/>
              <a:gdLst>
                <a:gd name="connsiteX0" fmla="*/ 206140 w 207683"/>
                <a:gd name="connsiteY0" fmla="*/ 115043 h 115042"/>
                <a:gd name="connsiteX1" fmla="*/ 207683 w 207683"/>
                <a:gd name="connsiteY1" fmla="*/ 112986 h 115042"/>
                <a:gd name="connsiteX2" fmla="*/ 1029 w 207683"/>
                <a:gd name="connsiteY2" fmla="*/ 0 h 115042"/>
                <a:gd name="connsiteX3" fmla="*/ 0 w 207683"/>
                <a:gd name="connsiteY3" fmla="*/ 2058 h 115042"/>
                <a:gd name="connsiteX4" fmla="*/ 206140 w 207683"/>
                <a:gd name="connsiteY4" fmla="*/ 115043 h 1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683" h="115042">
                  <a:moveTo>
                    <a:pt x="206140" y="115043"/>
                  </a:moveTo>
                  <a:lnTo>
                    <a:pt x="207683" y="112986"/>
                  </a:lnTo>
                  <a:lnTo>
                    <a:pt x="1029" y="0"/>
                  </a:lnTo>
                  <a:lnTo>
                    <a:pt x="0" y="2058"/>
                  </a:lnTo>
                  <a:lnTo>
                    <a:pt x="206140" y="115043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A30AA7AB-3066-5D25-5EC4-19B0F8B11BC8}"/>
                </a:ext>
              </a:extLst>
            </p:cNvPr>
            <p:cNvSpPr/>
            <p:nvPr/>
          </p:nvSpPr>
          <p:spPr>
            <a:xfrm>
              <a:off x="3064063" y="-2567172"/>
              <a:ext cx="185287" cy="127423"/>
            </a:xfrm>
            <a:custGeom>
              <a:avLst/>
              <a:gdLst>
                <a:gd name="connsiteX0" fmla="*/ 185288 w 185287"/>
                <a:gd name="connsiteY0" fmla="*/ 127424 h 127423"/>
                <a:gd name="connsiteX1" fmla="*/ 110478 w 185287"/>
                <a:gd name="connsiteY1" fmla="*/ 25240 h 127423"/>
                <a:gd name="connsiteX2" fmla="*/ 86904 w 185287"/>
                <a:gd name="connsiteY2" fmla="*/ 5752 h 127423"/>
                <a:gd name="connsiteX3" fmla="*/ 56832 w 185287"/>
                <a:gd name="connsiteY3" fmla="*/ 145 h 127423"/>
                <a:gd name="connsiteX4" fmla="*/ 27822 w 185287"/>
                <a:gd name="connsiteY4" fmla="*/ 9838 h 127423"/>
                <a:gd name="connsiteX5" fmla="*/ 7151 w 185287"/>
                <a:gd name="connsiteY5" fmla="*/ 32383 h 127423"/>
                <a:gd name="connsiteX6" fmla="*/ 7 w 185287"/>
                <a:gd name="connsiteY6" fmla="*/ 62096 h 127423"/>
                <a:gd name="connsiteX7" fmla="*/ 8077 w 185287"/>
                <a:gd name="connsiteY7" fmla="*/ 91574 h 127423"/>
                <a:gd name="connsiteX8" fmla="*/ 29365 w 185287"/>
                <a:gd name="connsiteY8" fmla="*/ 113502 h 127423"/>
                <a:gd name="connsiteX9" fmla="*/ 58586 w 185287"/>
                <a:gd name="connsiteY9" fmla="*/ 122452 h 127423"/>
                <a:gd name="connsiteX10" fmla="*/ 185288 w 185287"/>
                <a:gd name="connsiteY10" fmla="*/ 127424 h 12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287" h="127423">
                  <a:moveTo>
                    <a:pt x="185288" y="127424"/>
                  </a:moveTo>
                  <a:lnTo>
                    <a:pt x="110478" y="25240"/>
                  </a:lnTo>
                  <a:cubicBezTo>
                    <a:pt x="104403" y="16850"/>
                    <a:pt x="96288" y="10140"/>
                    <a:pt x="86904" y="5752"/>
                  </a:cubicBezTo>
                  <a:cubicBezTo>
                    <a:pt x="77520" y="1362"/>
                    <a:pt x="67170" y="-569"/>
                    <a:pt x="56832" y="145"/>
                  </a:cubicBezTo>
                  <a:cubicBezTo>
                    <a:pt x="46493" y="859"/>
                    <a:pt x="36509" y="4197"/>
                    <a:pt x="27822" y="9838"/>
                  </a:cubicBezTo>
                  <a:cubicBezTo>
                    <a:pt x="19130" y="15473"/>
                    <a:pt x="12015" y="23234"/>
                    <a:pt x="7151" y="32383"/>
                  </a:cubicBezTo>
                  <a:cubicBezTo>
                    <a:pt x="2305" y="41527"/>
                    <a:pt x="-153" y="51751"/>
                    <a:pt x="7" y="62096"/>
                  </a:cubicBezTo>
                  <a:cubicBezTo>
                    <a:pt x="167" y="72446"/>
                    <a:pt x="2945" y="82584"/>
                    <a:pt x="8077" y="91574"/>
                  </a:cubicBezTo>
                  <a:cubicBezTo>
                    <a:pt x="13209" y="100563"/>
                    <a:pt x="20536" y="108107"/>
                    <a:pt x="29365" y="113502"/>
                  </a:cubicBezTo>
                  <a:cubicBezTo>
                    <a:pt x="38195" y="118903"/>
                    <a:pt x="48248" y="121983"/>
                    <a:pt x="58586" y="122452"/>
                  </a:cubicBezTo>
                  <a:lnTo>
                    <a:pt x="185288" y="12742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9B7B9517-5C0D-5368-2CC8-205DE9B80F1F}"/>
                </a:ext>
              </a:extLst>
            </p:cNvPr>
            <p:cNvSpPr/>
            <p:nvPr/>
          </p:nvSpPr>
          <p:spPr>
            <a:xfrm>
              <a:off x="3064063" y="-2567172"/>
              <a:ext cx="185287" cy="127423"/>
            </a:xfrm>
            <a:custGeom>
              <a:avLst/>
              <a:gdLst>
                <a:gd name="connsiteX0" fmla="*/ 185288 w 185287"/>
                <a:gd name="connsiteY0" fmla="*/ 127424 h 127423"/>
                <a:gd name="connsiteX1" fmla="*/ 110478 w 185287"/>
                <a:gd name="connsiteY1" fmla="*/ 25240 h 127423"/>
                <a:gd name="connsiteX2" fmla="*/ 86904 w 185287"/>
                <a:gd name="connsiteY2" fmla="*/ 5752 h 127423"/>
                <a:gd name="connsiteX3" fmla="*/ 56832 w 185287"/>
                <a:gd name="connsiteY3" fmla="*/ 145 h 127423"/>
                <a:gd name="connsiteX4" fmla="*/ 27822 w 185287"/>
                <a:gd name="connsiteY4" fmla="*/ 9838 h 127423"/>
                <a:gd name="connsiteX5" fmla="*/ 7151 w 185287"/>
                <a:gd name="connsiteY5" fmla="*/ 32383 h 127423"/>
                <a:gd name="connsiteX6" fmla="*/ 7 w 185287"/>
                <a:gd name="connsiteY6" fmla="*/ 62096 h 127423"/>
                <a:gd name="connsiteX7" fmla="*/ 8077 w 185287"/>
                <a:gd name="connsiteY7" fmla="*/ 91574 h 127423"/>
                <a:gd name="connsiteX8" fmla="*/ 29365 w 185287"/>
                <a:gd name="connsiteY8" fmla="*/ 113502 h 127423"/>
                <a:gd name="connsiteX9" fmla="*/ 58586 w 185287"/>
                <a:gd name="connsiteY9" fmla="*/ 122452 h 127423"/>
                <a:gd name="connsiteX10" fmla="*/ 185288 w 185287"/>
                <a:gd name="connsiteY10" fmla="*/ 127424 h 12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287" h="127423">
                  <a:moveTo>
                    <a:pt x="185288" y="127424"/>
                  </a:moveTo>
                  <a:lnTo>
                    <a:pt x="110478" y="25240"/>
                  </a:lnTo>
                  <a:cubicBezTo>
                    <a:pt x="104403" y="16850"/>
                    <a:pt x="96288" y="10140"/>
                    <a:pt x="86904" y="5752"/>
                  </a:cubicBezTo>
                  <a:cubicBezTo>
                    <a:pt x="77520" y="1362"/>
                    <a:pt x="67170" y="-569"/>
                    <a:pt x="56832" y="145"/>
                  </a:cubicBezTo>
                  <a:cubicBezTo>
                    <a:pt x="46493" y="859"/>
                    <a:pt x="36509" y="4197"/>
                    <a:pt x="27822" y="9838"/>
                  </a:cubicBezTo>
                  <a:cubicBezTo>
                    <a:pt x="19130" y="15473"/>
                    <a:pt x="12015" y="23234"/>
                    <a:pt x="7151" y="32383"/>
                  </a:cubicBezTo>
                  <a:cubicBezTo>
                    <a:pt x="2305" y="41527"/>
                    <a:pt x="-153" y="51751"/>
                    <a:pt x="7" y="62096"/>
                  </a:cubicBezTo>
                  <a:cubicBezTo>
                    <a:pt x="167" y="72446"/>
                    <a:pt x="2945" y="82584"/>
                    <a:pt x="8077" y="91574"/>
                  </a:cubicBezTo>
                  <a:cubicBezTo>
                    <a:pt x="13209" y="100563"/>
                    <a:pt x="20536" y="108107"/>
                    <a:pt x="29365" y="113502"/>
                  </a:cubicBezTo>
                  <a:cubicBezTo>
                    <a:pt x="38195" y="118903"/>
                    <a:pt x="48248" y="121983"/>
                    <a:pt x="58586" y="122452"/>
                  </a:cubicBezTo>
                  <a:lnTo>
                    <a:pt x="185288" y="12742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0E163F9-299F-FA58-B80F-29BA766F8453}"/>
                </a:ext>
              </a:extLst>
            </p:cNvPr>
            <p:cNvSpPr/>
            <p:nvPr/>
          </p:nvSpPr>
          <p:spPr>
            <a:xfrm>
              <a:off x="3063889" y="-2534960"/>
              <a:ext cx="185461" cy="95154"/>
            </a:xfrm>
            <a:custGeom>
              <a:avLst/>
              <a:gdLst>
                <a:gd name="connsiteX0" fmla="*/ 5268 w 185461"/>
                <a:gd name="connsiteY0" fmla="*/ 53950 h 95154"/>
                <a:gd name="connsiteX1" fmla="*/ 26848 w 185461"/>
                <a:gd name="connsiteY1" fmla="*/ 79610 h 95154"/>
                <a:gd name="connsiteX2" fmla="*/ 58703 w 185461"/>
                <a:gd name="connsiteY2" fmla="*/ 90068 h 95154"/>
                <a:gd name="connsiteX3" fmla="*/ 185462 w 185461"/>
                <a:gd name="connsiteY3" fmla="*/ 95155 h 95154"/>
                <a:gd name="connsiteX4" fmla="*/ 7325 w 185461"/>
                <a:gd name="connsiteY4" fmla="*/ 0 h 95154"/>
                <a:gd name="connsiteX5" fmla="*/ 44 w 185461"/>
                <a:gd name="connsiteY5" fmla="*/ 26735 h 95154"/>
                <a:gd name="connsiteX6" fmla="*/ 5268 w 185461"/>
                <a:gd name="connsiteY6" fmla="*/ 53950 h 95154"/>
                <a:gd name="connsiteX7" fmla="*/ 5268 w 185461"/>
                <a:gd name="connsiteY7" fmla="*/ 53950 h 9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461" h="95154">
                  <a:moveTo>
                    <a:pt x="5268" y="53950"/>
                  </a:moveTo>
                  <a:cubicBezTo>
                    <a:pt x="9931" y="64345"/>
                    <a:pt x="17406" y="73232"/>
                    <a:pt x="26848" y="79610"/>
                  </a:cubicBezTo>
                  <a:cubicBezTo>
                    <a:pt x="36283" y="85988"/>
                    <a:pt x="47319" y="89612"/>
                    <a:pt x="58703" y="90068"/>
                  </a:cubicBezTo>
                  <a:lnTo>
                    <a:pt x="185462" y="95155"/>
                  </a:lnTo>
                  <a:lnTo>
                    <a:pt x="7325" y="0"/>
                  </a:lnTo>
                  <a:cubicBezTo>
                    <a:pt x="2890" y="8241"/>
                    <a:pt x="404" y="17385"/>
                    <a:pt x="44" y="26735"/>
                  </a:cubicBezTo>
                  <a:cubicBezTo>
                    <a:pt x="-310" y="36085"/>
                    <a:pt x="1473" y="45395"/>
                    <a:pt x="5268" y="53950"/>
                  </a:cubicBezTo>
                  <a:lnTo>
                    <a:pt x="5268" y="5395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038A2999-3FBF-9AC4-57FD-06F67D6069D3}"/>
                </a:ext>
              </a:extLst>
            </p:cNvPr>
            <p:cNvSpPr/>
            <p:nvPr/>
          </p:nvSpPr>
          <p:spPr>
            <a:xfrm>
              <a:off x="3152653" y="-2687235"/>
              <a:ext cx="134874" cy="138559"/>
            </a:xfrm>
            <a:custGeom>
              <a:avLst/>
              <a:gdLst>
                <a:gd name="connsiteX0" fmla="*/ 91611 w 134874"/>
                <a:gd name="connsiteY0" fmla="*/ 33689 h 138559"/>
                <a:gd name="connsiteX1" fmla="*/ 134874 w 134874"/>
                <a:gd name="connsiteY1" fmla="*/ 138559 h 138559"/>
                <a:gd name="connsiteX2" fmla="*/ 0 w 134874"/>
                <a:gd name="connsiteY2" fmla="*/ 17916 h 138559"/>
                <a:gd name="connsiteX3" fmla="*/ 22872 w 134874"/>
                <a:gd name="connsiteY3" fmla="*/ 2965 h 138559"/>
                <a:gd name="connsiteX4" fmla="*/ 50109 w 134874"/>
                <a:gd name="connsiteY4" fmla="*/ 799 h 138559"/>
                <a:gd name="connsiteX5" fmla="*/ 75055 w 134874"/>
                <a:gd name="connsiteY5" fmla="*/ 11949 h 138559"/>
                <a:gd name="connsiteX6" fmla="*/ 91611 w 134874"/>
                <a:gd name="connsiteY6" fmla="*/ 33689 h 138559"/>
                <a:gd name="connsiteX7" fmla="*/ 91611 w 134874"/>
                <a:gd name="connsiteY7" fmla="*/ 33689 h 138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4874" h="138559">
                  <a:moveTo>
                    <a:pt x="91611" y="33689"/>
                  </a:moveTo>
                  <a:lnTo>
                    <a:pt x="134874" y="138559"/>
                  </a:lnTo>
                  <a:lnTo>
                    <a:pt x="0" y="17916"/>
                  </a:lnTo>
                  <a:cubicBezTo>
                    <a:pt x="6252" y="11098"/>
                    <a:pt x="14116" y="5954"/>
                    <a:pt x="22872" y="2965"/>
                  </a:cubicBezTo>
                  <a:cubicBezTo>
                    <a:pt x="31627" y="-24"/>
                    <a:pt x="40994" y="-767"/>
                    <a:pt x="50109" y="799"/>
                  </a:cubicBezTo>
                  <a:cubicBezTo>
                    <a:pt x="59230" y="2371"/>
                    <a:pt x="67809" y="6205"/>
                    <a:pt x="75055" y="11949"/>
                  </a:cubicBezTo>
                  <a:cubicBezTo>
                    <a:pt x="82307" y="17698"/>
                    <a:pt x="88000" y="25173"/>
                    <a:pt x="91611" y="33689"/>
                  </a:cubicBezTo>
                  <a:lnTo>
                    <a:pt x="91611" y="3368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AE9C4465-14C0-9AE9-4BBA-E31ABAF4888D}"/>
                </a:ext>
              </a:extLst>
            </p:cNvPr>
            <p:cNvSpPr/>
            <p:nvPr/>
          </p:nvSpPr>
          <p:spPr>
            <a:xfrm>
              <a:off x="5020658" y="-562599"/>
              <a:ext cx="205740" cy="192366"/>
            </a:xfrm>
            <a:custGeom>
              <a:avLst/>
              <a:gdLst>
                <a:gd name="connsiteX0" fmla="*/ 49035 w 205740"/>
                <a:gd name="connsiteY0" fmla="*/ 148418 h 192366"/>
                <a:gd name="connsiteX1" fmla="*/ 52978 w 205740"/>
                <a:gd name="connsiteY1" fmla="*/ 62693 h 192366"/>
                <a:gd name="connsiteX2" fmla="*/ 59179 w 205740"/>
                <a:gd name="connsiteY2" fmla="*/ 48000 h 192366"/>
                <a:gd name="connsiteX3" fmla="*/ 73324 w 205740"/>
                <a:gd name="connsiteY3" fmla="*/ 40634 h 192366"/>
                <a:gd name="connsiteX4" fmla="*/ 204140 w 205740"/>
                <a:gd name="connsiteY4" fmla="*/ 23489 h 192366"/>
                <a:gd name="connsiteX5" fmla="*/ 205740 w 205740"/>
                <a:gd name="connsiteY5" fmla="*/ 0 h 192366"/>
                <a:gd name="connsiteX6" fmla="*/ 0 w 205740"/>
                <a:gd name="connsiteY6" fmla="*/ 0 h 192366"/>
                <a:gd name="connsiteX7" fmla="*/ 16116 w 205740"/>
                <a:gd name="connsiteY7" fmla="*/ 192367 h 192366"/>
                <a:gd name="connsiteX8" fmla="*/ 49035 w 205740"/>
                <a:gd name="connsiteY8" fmla="*/ 148418 h 19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740" h="192366">
                  <a:moveTo>
                    <a:pt x="49035" y="148418"/>
                  </a:moveTo>
                  <a:lnTo>
                    <a:pt x="52978" y="62693"/>
                  </a:lnTo>
                  <a:cubicBezTo>
                    <a:pt x="53275" y="57224"/>
                    <a:pt x="55470" y="52029"/>
                    <a:pt x="59179" y="48000"/>
                  </a:cubicBezTo>
                  <a:cubicBezTo>
                    <a:pt x="62894" y="43977"/>
                    <a:pt x="67894" y="41371"/>
                    <a:pt x="73324" y="40634"/>
                  </a:cubicBezTo>
                  <a:lnTo>
                    <a:pt x="204140" y="23489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16116" y="192367"/>
                  </a:lnTo>
                  <a:lnTo>
                    <a:pt x="49035" y="14841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5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CC50652-BC47-B496-F560-ABC5D590DEFE}"/>
              </a:ext>
            </a:extLst>
          </p:cNvPr>
          <p:cNvCxnSpPr>
            <a:cxnSpLocks/>
          </p:cNvCxnSpPr>
          <p:nvPr/>
        </p:nvCxnSpPr>
        <p:spPr>
          <a:xfrm flipV="1">
            <a:off x="7287147" y="1834849"/>
            <a:ext cx="627354" cy="64549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AA95DF5-243A-4126-0E78-F7BBC37D7CA7}"/>
              </a:ext>
            </a:extLst>
          </p:cNvPr>
          <p:cNvCxnSpPr>
            <a:cxnSpLocks/>
          </p:cNvCxnSpPr>
          <p:nvPr/>
        </p:nvCxnSpPr>
        <p:spPr>
          <a:xfrm flipH="1">
            <a:off x="4262578" y="4868420"/>
            <a:ext cx="636360" cy="64922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B6373D0-B15F-0105-920A-5E5D49206419}"/>
              </a:ext>
            </a:extLst>
          </p:cNvPr>
          <p:cNvCxnSpPr>
            <a:cxnSpLocks/>
          </p:cNvCxnSpPr>
          <p:nvPr/>
        </p:nvCxnSpPr>
        <p:spPr>
          <a:xfrm>
            <a:off x="7287017" y="4868420"/>
            <a:ext cx="645495" cy="62735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E332638-EDA8-AB0E-31F9-E6626931D8B5}"/>
              </a:ext>
            </a:extLst>
          </p:cNvPr>
          <p:cNvCxnSpPr>
            <a:cxnSpLocks/>
          </p:cNvCxnSpPr>
          <p:nvPr/>
        </p:nvCxnSpPr>
        <p:spPr>
          <a:xfrm flipH="1" flipV="1">
            <a:off x="4271584" y="1834849"/>
            <a:ext cx="627354" cy="64549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sp>
        <p:nvSpPr>
          <p:cNvPr id="2" name="扇形">
            <a:extLst>
              <a:ext uri="{FF2B5EF4-FFF2-40B4-BE49-F238E27FC236}">
                <a16:creationId xmlns:a16="http://schemas.microsoft.com/office/drawing/2014/main" id="{39FBAB74-9289-40AF-D389-213C060F8B95}"/>
              </a:ext>
            </a:extLst>
          </p:cNvPr>
          <p:cNvSpPr/>
          <p:nvPr/>
        </p:nvSpPr>
        <p:spPr>
          <a:xfrm>
            <a:off x="6742299" y="2598687"/>
            <a:ext cx="990692" cy="2148640"/>
          </a:xfrm>
          <a:custGeom>
            <a:avLst/>
            <a:gdLst>
              <a:gd name="connsiteX0" fmla="*/ 55730 w 1274336"/>
              <a:gd name="connsiteY0" fmla="*/ 2169213 h 2763818"/>
              <a:gd name="connsiteX1" fmla="*/ 598399 w 1274336"/>
              <a:gd name="connsiteY1" fmla="*/ 2711882 h 2763818"/>
              <a:gd name="connsiteX2" fmla="*/ 820994 w 1274336"/>
              <a:gd name="connsiteY2" fmla="*/ 2698642 h 2763818"/>
              <a:gd name="connsiteX3" fmla="*/ 820994 w 1274336"/>
              <a:gd name="connsiteY3" fmla="*/ 69207 h 2763818"/>
              <a:gd name="connsiteX4" fmla="*/ 598399 w 1274336"/>
              <a:gd name="connsiteY4" fmla="*/ 55968 h 2763818"/>
              <a:gd name="connsiteX5" fmla="*/ 55730 w 1274336"/>
              <a:gd name="connsiteY5" fmla="*/ 598636 h 2763818"/>
              <a:gd name="connsiteX6" fmla="*/ 38849 w 1274336"/>
              <a:gd name="connsiteY6" fmla="*/ 789124 h 2763818"/>
              <a:gd name="connsiteX7" fmla="*/ 38849 w 1274336"/>
              <a:gd name="connsiteY7" fmla="*/ 1978890 h 2763818"/>
              <a:gd name="connsiteX8" fmla="*/ 55730 w 1274336"/>
              <a:gd name="connsiteY8" fmla="*/ 2169213 h 276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74336" h="2763818">
                <a:moveTo>
                  <a:pt x="55730" y="2169213"/>
                </a:moveTo>
                <a:lnTo>
                  <a:pt x="598399" y="2711882"/>
                </a:lnTo>
                <a:cubicBezTo>
                  <a:pt x="661619" y="2775102"/>
                  <a:pt x="765387" y="2768482"/>
                  <a:pt x="820994" y="2698642"/>
                </a:cubicBezTo>
                <a:cubicBezTo>
                  <a:pt x="1430855" y="1931723"/>
                  <a:pt x="1430855" y="835960"/>
                  <a:pt x="820994" y="69207"/>
                </a:cubicBezTo>
                <a:cubicBezTo>
                  <a:pt x="765387" y="-633"/>
                  <a:pt x="661619" y="-7253"/>
                  <a:pt x="598399" y="55968"/>
                </a:cubicBezTo>
                <a:lnTo>
                  <a:pt x="55730" y="598636"/>
                </a:lnTo>
                <a:cubicBezTo>
                  <a:pt x="4757" y="649609"/>
                  <a:pt x="-1698" y="729545"/>
                  <a:pt x="38849" y="789124"/>
                </a:cubicBezTo>
                <a:cubicBezTo>
                  <a:pt x="282959" y="1146931"/>
                  <a:pt x="282959" y="1621083"/>
                  <a:pt x="38849" y="1978890"/>
                </a:cubicBezTo>
                <a:cubicBezTo>
                  <a:pt x="-1698" y="2038304"/>
                  <a:pt x="4757" y="2118240"/>
                  <a:pt x="55730" y="2169213"/>
                </a:cubicBezTo>
                <a:close/>
              </a:path>
            </a:pathLst>
          </a:custGeom>
          <a:gradFill>
            <a:gsLst>
              <a:gs pos="0">
                <a:srgbClr val="3058E5"/>
              </a:gs>
              <a:gs pos="100000">
                <a:srgbClr val="6C8DEA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ko-KR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扇形">
            <a:extLst>
              <a:ext uri="{FF2B5EF4-FFF2-40B4-BE49-F238E27FC236}">
                <a16:creationId xmlns:a16="http://schemas.microsoft.com/office/drawing/2014/main" id="{6C03647B-89A5-277D-B9DB-1CA4C5F51A79}"/>
              </a:ext>
            </a:extLst>
          </p:cNvPr>
          <p:cNvSpPr/>
          <p:nvPr/>
        </p:nvSpPr>
        <p:spPr>
          <a:xfrm>
            <a:off x="4440677" y="2598687"/>
            <a:ext cx="1003557" cy="2148640"/>
          </a:xfrm>
          <a:custGeom>
            <a:avLst/>
            <a:gdLst>
              <a:gd name="connsiteX0" fmla="*/ 1235072 w 1290886"/>
              <a:gd name="connsiteY0" fmla="*/ 598636 h 2763818"/>
              <a:gd name="connsiteX1" fmla="*/ 692403 w 1290886"/>
              <a:gd name="connsiteY1" fmla="*/ 55968 h 2763818"/>
              <a:gd name="connsiteX2" fmla="*/ 469808 w 1290886"/>
              <a:gd name="connsiteY2" fmla="*/ 69207 h 2763818"/>
              <a:gd name="connsiteX3" fmla="*/ 469808 w 1290886"/>
              <a:gd name="connsiteY3" fmla="*/ 2698642 h 2763818"/>
              <a:gd name="connsiteX4" fmla="*/ 692403 w 1290886"/>
              <a:gd name="connsiteY4" fmla="*/ 2711882 h 2763818"/>
              <a:gd name="connsiteX5" fmla="*/ 1235072 w 1290886"/>
              <a:gd name="connsiteY5" fmla="*/ 2169213 h 2763818"/>
              <a:gd name="connsiteX6" fmla="*/ 1251953 w 1290886"/>
              <a:gd name="connsiteY6" fmla="*/ 1978725 h 2763818"/>
              <a:gd name="connsiteX7" fmla="*/ 1251953 w 1290886"/>
              <a:gd name="connsiteY7" fmla="*/ 788959 h 2763818"/>
              <a:gd name="connsiteX8" fmla="*/ 1235072 w 1290886"/>
              <a:gd name="connsiteY8" fmla="*/ 598636 h 276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0886" h="2763818">
                <a:moveTo>
                  <a:pt x="1235072" y="598636"/>
                </a:moveTo>
                <a:lnTo>
                  <a:pt x="692403" y="55968"/>
                </a:lnTo>
                <a:cubicBezTo>
                  <a:pt x="629183" y="-7253"/>
                  <a:pt x="525416" y="-633"/>
                  <a:pt x="469808" y="69207"/>
                </a:cubicBezTo>
                <a:cubicBezTo>
                  <a:pt x="-140053" y="836126"/>
                  <a:pt x="-140053" y="1931889"/>
                  <a:pt x="469808" y="2698642"/>
                </a:cubicBezTo>
                <a:cubicBezTo>
                  <a:pt x="525416" y="2768482"/>
                  <a:pt x="629183" y="2775102"/>
                  <a:pt x="692403" y="2711882"/>
                </a:cubicBezTo>
                <a:lnTo>
                  <a:pt x="1235072" y="2169213"/>
                </a:lnTo>
                <a:cubicBezTo>
                  <a:pt x="1286046" y="2118240"/>
                  <a:pt x="1292500" y="2038470"/>
                  <a:pt x="1251953" y="1978725"/>
                </a:cubicBezTo>
                <a:cubicBezTo>
                  <a:pt x="1007843" y="1620918"/>
                  <a:pt x="1007843" y="1146766"/>
                  <a:pt x="1251953" y="788959"/>
                </a:cubicBezTo>
                <a:cubicBezTo>
                  <a:pt x="1292666" y="729380"/>
                  <a:pt x="1286211" y="649609"/>
                  <a:pt x="1235072" y="598636"/>
                </a:cubicBezTo>
                <a:close/>
              </a:path>
            </a:pathLst>
          </a:custGeom>
          <a:gradFill>
            <a:gsLst>
              <a:gs pos="0">
                <a:srgbClr val="3058E5"/>
              </a:gs>
              <a:gs pos="100000">
                <a:srgbClr val="6C8DEA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ko-KR" sz="280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ko-KR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扇形">
            <a:extLst>
              <a:ext uri="{FF2B5EF4-FFF2-40B4-BE49-F238E27FC236}">
                <a16:creationId xmlns:a16="http://schemas.microsoft.com/office/drawing/2014/main" id="{54401BCE-65D5-0BA3-2BDF-8C9C7A7BA51E}"/>
              </a:ext>
            </a:extLst>
          </p:cNvPr>
          <p:cNvSpPr/>
          <p:nvPr/>
        </p:nvSpPr>
        <p:spPr>
          <a:xfrm>
            <a:off x="5017411" y="4323596"/>
            <a:ext cx="2148643" cy="1003556"/>
          </a:xfrm>
          <a:custGeom>
            <a:avLst/>
            <a:gdLst>
              <a:gd name="connsiteX0" fmla="*/ 598636 w 2763820"/>
              <a:gd name="connsiteY0" fmla="*/ 55701 h 1290885"/>
              <a:gd name="connsiteX1" fmla="*/ 55968 w 2763820"/>
              <a:gd name="connsiteY1" fmla="*/ 598534 h 1290885"/>
              <a:gd name="connsiteX2" fmla="*/ 69208 w 2763820"/>
              <a:gd name="connsiteY2" fmla="*/ 821129 h 1290885"/>
              <a:gd name="connsiteX3" fmla="*/ 2698644 w 2763820"/>
              <a:gd name="connsiteY3" fmla="*/ 821129 h 1290885"/>
              <a:gd name="connsiteX4" fmla="*/ 2711884 w 2763820"/>
              <a:gd name="connsiteY4" fmla="*/ 598534 h 1290885"/>
              <a:gd name="connsiteX5" fmla="*/ 2169215 w 2763820"/>
              <a:gd name="connsiteY5" fmla="*/ 55866 h 1290885"/>
              <a:gd name="connsiteX6" fmla="*/ 1978726 w 2763820"/>
              <a:gd name="connsiteY6" fmla="*/ 38985 h 1290885"/>
              <a:gd name="connsiteX7" fmla="*/ 788959 w 2763820"/>
              <a:gd name="connsiteY7" fmla="*/ 38985 h 1290885"/>
              <a:gd name="connsiteX8" fmla="*/ 598636 w 2763820"/>
              <a:gd name="connsiteY8" fmla="*/ 55701 h 12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63820" h="1290885">
                <a:moveTo>
                  <a:pt x="598636" y="55701"/>
                </a:moveTo>
                <a:lnTo>
                  <a:pt x="55968" y="598534"/>
                </a:lnTo>
                <a:cubicBezTo>
                  <a:pt x="-7253" y="661755"/>
                  <a:pt x="-633" y="765522"/>
                  <a:pt x="69208" y="821129"/>
                </a:cubicBezTo>
                <a:cubicBezTo>
                  <a:pt x="836127" y="1430990"/>
                  <a:pt x="1931890" y="1430990"/>
                  <a:pt x="2698644" y="821129"/>
                </a:cubicBezTo>
                <a:cubicBezTo>
                  <a:pt x="2768484" y="765522"/>
                  <a:pt x="2775104" y="661755"/>
                  <a:pt x="2711884" y="598534"/>
                </a:cubicBezTo>
                <a:lnTo>
                  <a:pt x="2169215" y="55866"/>
                </a:lnTo>
                <a:cubicBezTo>
                  <a:pt x="2118242" y="4893"/>
                  <a:pt x="2038306" y="-1562"/>
                  <a:pt x="1978726" y="38985"/>
                </a:cubicBezTo>
                <a:cubicBezTo>
                  <a:pt x="1620919" y="283095"/>
                  <a:pt x="1146767" y="283095"/>
                  <a:pt x="788959" y="38985"/>
                </a:cubicBezTo>
                <a:cubicBezTo>
                  <a:pt x="729380" y="-1727"/>
                  <a:pt x="649610" y="4727"/>
                  <a:pt x="598636" y="55701"/>
                </a:cubicBez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ko-KR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扇形">
            <a:extLst>
              <a:ext uri="{FF2B5EF4-FFF2-40B4-BE49-F238E27FC236}">
                <a16:creationId xmlns:a16="http://schemas.microsoft.com/office/drawing/2014/main" id="{6EE475AA-F88B-C3A1-A647-668F2962A2A1}"/>
              </a:ext>
            </a:extLst>
          </p:cNvPr>
          <p:cNvSpPr/>
          <p:nvPr/>
        </p:nvSpPr>
        <p:spPr>
          <a:xfrm>
            <a:off x="5017411" y="2021954"/>
            <a:ext cx="2148643" cy="1003556"/>
          </a:xfrm>
          <a:custGeom>
            <a:avLst/>
            <a:gdLst>
              <a:gd name="connsiteX0" fmla="*/ 2169215 w 2763820"/>
              <a:gd name="connsiteY0" fmla="*/ 1235071 h 1290885"/>
              <a:gd name="connsiteX1" fmla="*/ 2711884 w 2763820"/>
              <a:gd name="connsiteY1" fmla="*/ 692403 h 1290885"/>
              <a:gd name="connsiteX2" fmla="*/ 2698644 w 2763820"/>
              <a:gd name="connsiteY2" fmla="*/ 469808 h 1290885"/>
              <a:gd name="connsiteX3" fmla="*/ 69208 w 2763820"/>
              <a:gd name="connsiteY3" fmla="*/ 469808 h 1290885"/>
              <a:gd name="connsiteX4" fmla="*/ 55968 w 2763820"/>
              <a:gd name="connsiteY4" fmla="*/ 692403 h 1290885"/>
              <a:gd name="connsiteX5" fmla="*/ 598636 w 2763820"/>
              <a:gd name="connsiteY5" fmla="*/ 1235071 h 1290885"/>
              <a:gd name="connsiteX6" fmla="*/ 789125 w 2763820"/>
              <a:gd name="connsiteY6" fmla="*/ 1251952 h 1290885"/>
              <a:gd name="connsiteX7" fmla="*/ 1978892 w 2763820"/>
              <a:gd name="connsiteY7" fmla="*/ 1251952 h 1290885"/>
              <a:gd name="connsiteX8" fmla="*/ 2169215 w 2763820"/>
              <a:gd name="connsiteY8" fmla="*/ 1235071 h 12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63820" h="1290885">
                <a:moveTo>
                  <a:pt x="2169215" y="1235071"/>
                </a:moveTo>
                <a:lnTo>
                  <a:pt x="2711884" y="692403"/>
                </a:lnTo>
                <a:cubicBezTo>
                  <a:pt x="2775104" y="629183"/>
                  <a:pt x="2768484" y="525415"/>
                  <a:pt x="2698644" y="469808"/>
                </a:cubicBezTo>
                <a:cubicBezTo>
                  <a:pt x="1931725" y="-140053"/>
                  <a:pt x="835961" y="-140053"/>
                  <a:pt x="69208" y="469808"/>
                </a:cubicBezTo>
                <a:cubicBezTo>
                  <a:pt x="-633" y="525415"/>
                  <a:pt x="-7253" y="629183"/>
                  <a:pt x="55968" y="692403"/>
                </a:cubicBezTo>
                <a:lnTo>
                  <a:pt x="598636" y="1235071"/>
                </a:lnTo>
                <a:cubicBezTo>
                  <a:pt x="649610" y="1286045"/>
                  <a:pt x="729546" y="1292499"/>
                  <a:pt x="789125" y="1251952"/>
                </a:cubicBezTo>
                <a:cubicBezTo>
                  <a:pt x="1146932" y="1007842"/>
                  <a:pt x="1621085" y="1007842"/>
                  <a:pt x="1978892" y="1251952"/>
                </a:cubicBezTo>
                <a:cubicBezTo>
                  <a:pt x="2038306" y="1292664"/>
                  <a:pt x="2118242" y="1286210"/>
                  <a:pt x="2169215" y="1235071"/>
                </a:cubicBez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ko-KR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953B889-AC78-E9E8-DB48-A22624307E06}"/>
              </a:ext>
            </a:extLst>
          </p:cNvPr>
          <p:cNvGrpSpPr/>
          <p:nvPr/>
        </p:nvGrpSpPr>
        <p:grpSpPr>
          <a:xfrm>
            <a:off x="8055275" y="1634214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87ECAC7-A70D-AE47-004E-7D5AD8B2D58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9596FF0-5668-C268-D0CD-1283DF9FAFE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536E5AA-413B-1978-2020-A5304B035040}"/>
              </a:ext>
            </a:extLst>
          </p:cNvPr>
          <p:cNvGrpSpPr/>
          <p:nvPr/>
        </p:nvGrpSpPr>
        <p:grpSpPr>
          <a:xfrm>
            <a:off x="1165336" y="1634214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370148F-6118-F711-4C31-873C9991347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128F289-9CAF-7CDB-B1AA-6F217030A69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A9A35FB-DECE-DDA7-5A71-898ACEDC6276}"/>
              </a:ext>
            </a:extLst>
          </p:cNvPr>
          <p:cNvGrpSpPr/>
          <p:nvPr/>
        </p:nvGrpSpPr>
        <p:grpSpPr>
          <a:xfrm>
            <a:off x="8055275" y="4725674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394CB1E-8FA9-60A0-B2E8-2C960AD6670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CD87691-E7C0-CD2B-6F7B-4316033317B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1A3D342-8717-4A29-2CCC-27147166BE6C}"/>
              </a:ext>
            </a:extLst>
          </p:cNvPr>
          <p:cNvGrpSpPr/>
          <p:nvPr/>
        </p:nvGrpSpPr>
        <p:grpSpPr>
          <a:xfrm>
            <a:off x="1165336" y="4725674"/>
            <a:ext cx="2984539" cy="816522"/>
            <a:chOff x="283598" y="1906534"/>
            <a:chExt cx="298453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1EAA42D-7798-7F54-28CF-67242DE462E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A8736F7-490F-A095-375D-C1139FB8CB2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A5EF58A4-D448-D427-6E8A-75BCA164662F}"/>
              </a:ext>
            </a:extLst>
          </p:cNvPr>
          <p:cNvSpPr txBox="1"/>
          <p:nvPr/>
        </p:nvSpPr>
        <p:spPr>
          <a:xfrm>
            <a:off x="620959" y="215826"/>
            <a:ext cx="10502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443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sp>
        <p:nvSpPr>
          <p:cNvPr id="2" name="图形">
            <a:extLst>
              <a:ext uri="{FF2B5EF4-FFF2-40B4-BE49-F238E27FC236}">
                <a16:creationId xmlns:a16="http://schemas.microsoft.com/office/drawing/2014/main" id="{60117D83-B9B7-4DDF-DF89-9099495F548C}"/>
              </a:ext>
            </a:extLst>
          </p:cNvPr>
          <p:cNvSpPr/>
          <p:nvPr/>
        </p:nvSpPr>
        <p:spPr>
          <a:xfrm>
            <a:off x="1092200" y="2066889"/>
            <a:ext cx="2882900" cy="3322014"/>
          </a:xfrm>
          <a:custGeom>
            <a:avLst/>
            <a:gdLst>
              <a:gd name="connsiteX0" fmla="*/ 247102 w 526277"/>
              <a:gd name="connsiteY0" fmla="*/ 565978 h 606439"/>
              <a:gd name="connsiteX1" fmla="*/ 263139 w 526277"/>
              <a:gd name="connsiteY1" fmla="*/ 582087 h 606439"/>
              <a:gd name="connsiteX2" fmla="*/ 279175 w 526277"/>
              <a:gd name="connsiteY2" fmla="*/ 565978 h 606439"/>
              <a:gd name="connsiteX3" fmla="*/ 202408 w 526277"/>
              <a:gd name="connsiteY3" fmla="*/ 497280 h 606439"/>
              <a:gd name="connsiteX4" fmla="*/ 187889 w 526277"/>
              <a:gd name="connsiteY4" fmla="*/ 506945 h 606439"/>
              <a:gd name="connsiteX5" fmla="*/ 226795 w 526277"/>
              <a:gd name="connsiteY5" fmla="*/ 545795 h 606439"/>
              <a:gd name="connsiteX6" fmla="*/ 299482 w 526277"/>
              <a:gd name="connsiteY6" fmla="*/ 545795 h 606439"/>
              <a:gd name="connsiteX7" fmla="*/ 338388 w 526277"/>
              <a:gd name="connsiteY7" fmla="*/ 506945 h 606439"/>
              <a:gd name="connsiteX8" fmla="*/ 323869 w 526277"/>
              <a:gd name="connsiteY8" fmla="*/ 497280 h 606439"/>
              <a:gd name="connsiteX9" fmla="*/ 299102 w 526277"/>
              <a:gd name="connsiteY9" fmla="*/ 513768 h 606439"/>
              <a:gd name="connsiteX10" fmla="*/ 287905 w 526277"/>
              <a:gd name="connsiteY10" fmla="*/ 513768 h 606439"/>
              <a:gd name="connsiteX11" fmla="*/ 263139 w 526277"/>
              <a:gd name="connsiteY11" fmla="*/ 497280 h 606439"/>
              <a:gd name="connsiteX12" fmla="*/ 238372 w 526277"/>
              <a:gd name="connsiteY12" fmla="*/ 513768 h 606439"/>
              <a:gd name="connsiteX13" fmla="*/ 227175 w 526277"/>
              <a:gd name="connsiteY13" fmla="*/ 513768 h 606439"/>
              <a:gd name="connsiteX14" fmla="*/ 465591 w 526277"/>
              <a:gd name="connsiteY14" fmla="*/ 485137 h 606439"/>
              <a:gd name="connsiteX15" fmla="*/ 485843 w 526277"/>
              <a:gd name="connsiteY15" fmla="*/ 485137 h 606439"/>
              <a:gd name="connsiteX16" fmla="*/ 485843 w 526277"/>
              <a:gd name="connsiteY16" fmla="*/ 505319 h 606439"/>
              <a:gd name="connsiteX17" fmla="*/ 465591 w 526277"/>
              <a:gd name="connsiteY17" fmla="*/ 505319 h 606439"/>
              <a:gd name="connsiteX18" fmla="*/ 425157 w 526277"/>
              <a:gd name="connsiteY18" fmla="*/ 485137 h 606439"/>
              <a:gd name="connsiteX19" fmla="*/ 445339 w 526277"/>
              <a:gd name="connsiteY19" fmla="*/ 485137 h 606439"/>
              <a:gd name="connsiteX20" fmla="*/ 445339 w 526277"/>
              <a:gd name="connsiteY20" fmla="*/ 505319 h 606439"/>
              <a:gd name="connsiteX21" fmla="*/ 425157 w 526277"/>
              <a:gd name="connsiteY21" fmla="*/ 505319 h 606439"/>
              <a:gd name="connsiteX22" fmla="*/ 384652 w 526277"/>
              <a:gd name="connsiteY22" fmla="*/ 485137 h 606439"/>
              <a:gd name="connsiteX23" fmla="*/ 404834 w 526277"/>
              <a:gd name="connsiteY23" fmla="*/ 485137 h 606439"/>
              <a:gd name="connsiteX24" fmla="*/ 404834 w 526277"/>
              <a:gd name="connsiteY24" fmla="*/ 505319 h 606439"/>
              <a:gd name="connsiteX25" fmla="*/ 384652 w 526277"/>
              <a:gd name="connsiteY25" fmla="*/ 505319 h 606439"/>
              <a:gd name="connsiteX26" fmla="*/ 121514 w 526277"/>
              <a:gd name="connsiteY26" fmla="*/ 485137 h 606439"/>
              <a:gd name="connsiteX27" fmla="*/ 141696 w 526277"/>
              <a:gd name="connsiteY27" fmla="*/ 485137 h 606439"/>
              <a:gd name="connsiteX28" fmla="*/ 141696 w 526277"/>
              <a:gd name="connsiteY28" fmla="*/ 505319 h 606439"/>
              <a:gd name="connsiteX29" fmla="*/ 121514 w 526277"/>
              <a:gd name="connsiteY29" fmla="*/ 505319 h 606439"/>
              <a:gd name="connsiteX30" fmla="*/ 80939 w 526277"/>
              <a:gd name="connsiteY30" fmla="*/ 485137 h 606439"/>
              <a:gd name="connsiteX31" fmla="*/ 101191 w 526277"/>
              <a:gd name="connsiteY31" fmla="*/ 485137 h 606439"/>
              <a:gd name="connsiteX32" fmla="*/ 101191 w 526277"/>
              <a:gd name="connsiteY32" fmla="*/ 505319 h 606439"/>
              <a:gd name="connsiteX33" fmla="*/ 80939 w 526277"/>
              <a:gd name="connsiteY33" fmla="*/ 505319 h 606439"/>
              <a:gd name="connsiteX34" fmla="*/ 40434 w 526277"/>
              <a:gd name="connsiteY34" fmla="*/ 485137 h 606439"/>
              <a:gd name="connsiteX35" fmla="*/ 60757 w 526277"/>
              <a:gd name="connsiteY35" fmla="*/ 485137 h 606439"/>
              <a:gd name="connsiteX36" fmla="*/ 60757 w 526277"/>
              <a:gd name="connsiteY36" fmla="*/ 505319 h 606439"/>
              <a:gd name="connsiteX37" fmla="*/ 40434 w 526277"/>
              <a:gd name="connsiteY37" fmla="*/ 505319 h 606439"/>
              <a:gd name="connsiteX38" fmla="*/ 182196 w 526277"/>
              <a:gd name="connsiteY38" fmla="*/ 434646 h 606439"/>
              <a:gd name="connsiteX39" fmla="*/ 182196 w 526277"/>
              <a:gd name="connsiteY39" fmla="*/ 486478 h 606439"/>
              <a:gd name="connsiteX40" fmla="*/ 196809 w 526277"/>
              <a:gd name="connsiteY40" fmla="*/ 476718 h 606439"/>
              <a:gd name="connsiteX41" fmla="*/ 208006 w 526277"/>
              <a:gd name="connsiteY41" fmla="*/ 476718 h 606439"/>
              <a:gd name="connsiteX42" fmla="*/ 232773 w 526277"/>
              <a:gd name="connsiteY42" fmla="*/ 493206 h 606439"/>
              <a:gd name="connsiteX43" fmla="*/ 257540 w 526277"/>
              <a:gd name="connsiteY43" fmla="*/ 476718 h 606439"/>
              <a:gd name="connsiteX44" fmla="*/ 268737 w 526277"/>
              <a:gd name="connsiteY44" fmla="*/ 476718 h 606439"/>
              <a:gd name="connsiteX45" fmla="*/ 293504 w 526277"/>
              <a:gd name="connsiteY45" fmla="*/ 493206 h 606439"/>
              <a:gd name="connsiteX46" fmla="*/ 318271 w 526277"/>
              <a:gd name="connsiteY46" fmla="*/ 476718 h 606439"/>
              <a:gd name="connsiteX47" fmla="*/ 329468 w 526277"/>
              <a:gd name="connsiteY47" fmla="*/ 476718 h 606439"/>
              <a:gd name="connsiteX48" fmla="*/ 344081 w 526277"/>
              <a:gd name="connsiteY48" fmla="*/ 486478 h 606439"/>
              <a:gd name="connsiteX49" fmla="*/ 344081 w 526277"/>
              <a:gd name="connsiteY49" fmla="*/ 434646 h 606439"/>
              <a:gd name="connsiteX50" fmla="*/ 172043 w 526277"/>
              <a:gd name="connsiteY50" fmla="*/ 394185 h 606439"/>
              <a:gd name="connsiteX51" fmla="*/ 161889 w 526277"/>
              <a:gd name="connsiteY51" fmla="*/ 404324 h 606439"/>
              <a:gd name="connsiteX52" fmla="*/ 172043 w 526277"/>
              <a:gd name="connsiteY52" fmla="*/ 414368 h 606439"/>
              <a:gd name="connsiteX53" fmla="*/ 354234 w 526277"/>
              <a:gd name="connsiteY53" fmla="*/ 414368 h 606439"/>
              <a:gd name="connsiteX54" fmla="*/ 364388 w 526277"/>
              <a:gd name="connsiteY54" fmla="*/ 404324 h 606439"/>
              <a:gd name="connsiteX55" fmla="*/ 354234 w 526277"/>
              <a:gd name="connsiteY55" fmla="*/ 394185 h 606439"/>
              <a:gd name="connsiteX56" fmla="*/ 172043 w 526277"/>
              <a:gd name="connsiteY56" fmla="*/ 353724 h 606439"/>
              <a:gd name="connsiteX57" fmla="*/ 161889 w 526277"/>
              <a:gd name="connsiteY57" fmla="*/ 363863 h 606439"/>
              <a:gd name="connsiteX58" fmla="*/ 172043 w 526277"/>
              <a:gd name="connsiteY58" fmla="*/ 374002 h 606439"/>
              <a:gd name="connsiteX59" fmla="*/ 354234 w 526277"/>
              <a:gd name="connsiteY59" fmla="*/ 374002 h 606439"/>
              <a:gd name="connsiteX60" fmla="*/ 364388 w 526277"/>
              <a:gd name="connsiteY60" fmla="*/ 363863 h 606439"/>
              <a:gd name="connsiteX61" fmla="*/ 354234 w 526277"/>
              <a:gd name="connsiteY61" fmla="*/ 353724 h 606439"/>
              <a:gd name="connsiteX62" fmla="*/ 172043 w 526277"/>
              <a:gd name="connsiteY62" fmla="*/ 313358 h 606439"/>
              <a:gd name="connsiteX63" fmla="*/ 161889 w 526277"/>
              <a:gd name="connsiteY63" fmla="*/ 323402 h 606439"/>
              <a:gd name="connsiteX64" fmla="*/ 172043 w 526277"/>
              <a:gd name="connsiteY64" fmla="*/ 333541 h 606439"/>
              <a:gd name="connsiteX65" fmla="*/ 354234 w 526277"/>
              <a:gd name="connsiteY65" fmla="*/ 333541 h 606439"/>
              <a:gd name="connsiteX66" fmla="*/ 364388 w 526277"/>
              <a:gd name="connsiteY66" fmla="*/ 323402 h 606439"/>
              <a:gd name="connsiteX67" fmla="*/ 354329 w 526277"/>
              <a:gd name="connsiteY67" fmla="*/ 313358 h 606439"/>
              <a:gd name="connsiteX68" fmla="*/ 354234 w 526277"/>
              <a:gd name="connsiteY68" fmla="*/ 313358 h 606439"/>
              <a:gd name="connsiteX69" fmla="*/ 432283 w 526277"/>
              <a:gd name="connsiteY69" fmla="*/ 286002 h 606439"/>
              <a:gd name="connsiteX70" fmla="*/ 472788 w 526277"/>
              <a:gd name="connsiteY70" fmla="*/ 326326 h 606439"/>
              <a:gd name="connsiteX71" fmla="*/ 458464 w 526277"/>
              <a:gd name="connsiteY71" fmla="*/ 340620 h 606439"/>
              <a:gd name="connsiteX72" fmla="*/ 417959 w 526277"/>
              <a:gd name="connsiteY72" fmla="*/ 300295 h 606439"/>
              <a:gd name="connsiteX73" fmla="*/ 94064 w 526277"/>
              <a:gd name="connsiteY73" fmla="*/ 286002 h 606439"/>
              <a:gd name="connsiteX74" fmla="*/ 108388 w 526277"/>
              <a:gd name="connsiteY74" fmla="*/ 300295 h 606439"/>
              <a:gd name="connsiteX75" fmla="*/ 67883 w 526277"/>
              <a:gd name="connsiteY75" fmla="*/ 340620 h 606439"/>
              <a:gd name="connsiteX76" fmla="*/ 53559 w 526277"/>
              <a:gd name="connsiteY76" fmla="*/ 326421 h 606439"/>
              <a:gd name="connsiteX77" fmla="*/ 465591 w 526277"/>
              <a:gd name="connsiteY77" fmla="*/ 161736 h 606439"/>
              <a:gd name="connsiteX78" fmla="*/ 526277 w 526277"/>
              <a:gd name="connsiteY78" fmla="*/ 161736 h 606439"/>
              <a:gd name="connsiteX79" fmla="*/ 526277 w 526277"/>
              <a:gd name="connsiteY79" fmla="*/ 181918 h 606439"/>
              <a:gd name="connsiteX80" fmla="*/ 465591 w 526277"/>
              <a:gd name="connsiteY80" fmla="*/ 181918 h 606439"/>
              <a:gd name="connsiteX81" fmla="*/ 0 w 526277"/>
              <a:gd name="connsiteY81" fmla="*/ 161736 h 606439"/>
              <a:gd name="connsiteX82" fmla="*/ 60757 w 526277"/>
              <a:gd name="connsiteY82" fmla="*/ 161736 h 606439"/>
              <a:gd name="connsiteX83" fmla="*/ 60757 w 526277"/>
              <a:gd name="connsiteY83" fmla="*/ 181918 h 606439"/>
              <a:gd name="connsiteX84" fmla="*/ 0 w 526277"/>
              <a:gd name="connsiteY84" fmla="*/ 181918 h 606439"/>
              <a:gd name="connsiteX85" fmla="*/ 288475 w 526277"/>
              <a:gd name="connsiteY85" fmla="*/ 125267 h 606439"/>
              <a:gd name="connsiteX86" fmla="*/ 286577 w 526277"/>
              <a:gd name="connsiteY86" fmla="*/ 128300 h 606439"/>
              <a:gd name="connsiteX87" fmla="*/ 286292 w 526277"/>
              <a:gd name="connsiteY87" fmla="*/ 128679 h 606439"/>
              <a:gd name="connsiteX88" fmla="*/ 284394 w 526277"/>
              <a:gd name="connsiteY88" fmla="*/ 134174 h 606439"/>
              <a:gd name="connsiteX89" fmla="*/ 284015 w 526277"/>
              <a:gd name="connsiteY89" fmla="*/ 135596 h 606439"/>
              <a:gd name="connsiteX90" fmla="*/ 283350 w 526277"/>
              <a:gd name="connsiteY90" fmla="*/ 141471 h 606439"/>
              <a:gd name="connsiteX91" fmla="*/ 284015 w 526277"/>
              <a:gd name="connsiteY91" fmla="*/ 147440 h 606439"/>
              <a:gd name="connsiteX92" fmla="*/ 284394 w 526277"/>
              <a:gd name="connsiteY92" fmla="*/ 148862 h 606439"/>
              <a:gd name="connsiteX93" fmla="*/ 286292 w 526277"/>
              <a:gd name="connsiteY93" fmla="*/ 154357 h 606439"/>
              <a:gd name="connsiteX94" fmla="*/ 286577 w 526277"/>
              <a:gd name="connsiteY94" fmla="*/ 154736 h 606439"/>
              <a:gd name="connsiteX95" fmla="*/ 288475 w 526277"/>
              <a:gd name="connsiteY95" fmla="*/ 157674 h 606439"/>
              <a:gd name="connsiteX96" fmla="*/ 290372 w 526277"/>
              <a:gd name="connsiteY96" fmla="*/ 154736 h 606439"/>
              <a:gd name="connsiteX97" fmla="*/ 290562 w 526277"/>
              <a:gd name="connsiteY97" fmla="*/ 154357 h 606439"/>
              <a:gd name="connsiteX98" fmla="*/ 292460 w 526277"/>
              <a:gd name="connsiteY98" fmla="*/ 148862 h 606439"/>
              <a:gd name="connsiteX99" fmla="*/ 292840 w 526277"/>
              <a:gd name="connsiteY99" fmla="*/ 147440 h 606439"/>
              <a:gd name="connsiteX100" fmla="*/ 293504 w 526277"/>
              <a:gd name="connsiteY100" fmla="*/ 141471 h 606439"/>
              <a:gd name="connsiteX101" fmla="*/ 292840 w 526277"/>
              <a:gd name="connsiteY101" fmla="*/ 135596 h 606439"/>
              <a:gd name="connsiteX102" fmla="*/ 292460 w 526277"/>
              <a:gd name="connsiteY102" fmla="*/ 134174 h 606439"/>
              <a:gd name="connsiteX103" fmla="*/ 290562 w 526277"/>
              <a:gd name="connsiteY103" fmla="*/ 128679 h 606439"/>
              <a:gd name="connsiteX104" fmla="*/ 290372 w 526277"/>
              <a:gd name="connsiteY104" fmla="*/ 128300 h 606439"/>
              <a:gd name="connsiteX105" fmla="*/ 288475 w 526277"/>
              <a:gd name="connsiteY105" fmla="*/ 125267 h 606439"/>
              <a:gd name="connsiteX106" fmla="*/ 237802 w 526277"/>
              <a:gd name="connsiteY106" fmla="*/ 125267 h 606439"/>
              <a:gd name="connsiteX107" fmla="*/ 235905 w 526277"/>
              <a:gd name="connsiteY107" fmla="*/ 128300 h 606439"/>
              <a:gd name="connsiteX108" fmla="*/ 235715 w 526277"/>
              <a:gd name="connsiteY108" fmla="*/ 128679 h 606439"/>
              <a:gd name="connsiteX109" fmla="*/ 233817 w 526277"/>
              <a:gd name="connsiteY109" fmla="*/ 134174 h 606439"/>
              <a:gd name="connsiteX110" fmla="*/ 233437 w 526277"/>
              <a:gd name="connsiteY110" fmla="*/ 135596 h 606439"/>
              <a:gd name="connsiteX111" fmla="*/ 232773 w 526277"/>
              <a:gd name="connsiteY111" fmla="*/ 141471 h 606439"/>
              <a:gd name="connsiteX112" fmla="*/ 233437 w 526277"/>
              <a:gd name="connsiteY112" fmla="*/ 147440 h 606439"/>
              <a:gd name="connsiteX113" fmla="*/ 233817 w 526277"/>
              <a:gd name="connsiteY113" fmla="*/ 148862 h 606439"/>
              <a:gd name="connsiteX114" fmla="*/ 235715 w 526277"/>
              <a:gd name="connsiteY114" fmla="*/ 154357 h 606439"/>
              <a:gd name="connsiteX115" fmla="*/ 235905 w 526277"/>
              <a:gd name="connsiteY115" fmla="*/ 154736 h 606439"/>
              <a:gd name="connsiteX116" fmla="*/ 237802 w 526277"/>
              <a:gd name="connsiteY116" fmla="*/ 157674 h 606439"/>
              <a:gd name="connsiteX117" fmla="*/ 239700 w 526277"/>
              <a:gd name="connsiteY117" fmla="*/ 154736 h 606439"/>
              <a:gd name="connsiteX118" fmla="*/ 239985 w 526277"/>
              <a:gd name="connsiteY118" fmla="*/ 154357 h 606439"/>
              <a:gd name="connsiteX119" fmla="*/ 241883 w 526277"/>
              <a:gd name="connsiteY119" fmla="*/ 148862 h 606439"/>
              <a:gd name="connsiteX120" fmla="*/ 242262 w 526277"/>
              <a:gd name="connsiteY120" fmla="*/ 147440 h 606439"/>
              <a:gd name="connsiteX121" fmla="*/ 242927 w 526277"/>
              <a:gd name="connsiteY121" fmla="*/ 141471 h 606439"/>
              <a:gd name="connsiteX122" fmla="*/ 242262 w 526277"/>
              <a:gd name="connsiteY122" fmla="*/ 135596 h 606439"/>
              <a:gd name="connsiteX123" fmla="*/ 241883 w 526277"/>
              <a:gd name="connsiteY123" fmla="*/ 134174 h 606439"/>
              <a:gd name="connsiteX124" fmla="*/ 239985 w 526277"/>
              <a:gd name="connsiteY124" fmla="*/ 128679 h 606439"/>
              <a:gd name="connsiteX125" fmla="*/ 239700 w 526277"/>
              <a:gd name="connsiteY125" fmla="*/ 128300 h 606439"/>
              <a:gd name="connsiteX126" fmla="*/ 237802 w 526277"/>
              <a:gd name="connsiteY126" fmla="*/ 125267 h 606439"/>
              <a:gd name="connsiteX127" fmla="*/ 212561 w 526277"/>
              <a:gd name="connsiteY127" fmla="*/ 111149 h 606439"/>
              <a:gd name="connsiteX128" fmla="*/ 182196 w 526277"/>
              <a:gd name="connsiteY128" fmla="*/ 143745 h 606439"/>
              <a:gd name="connsiteX129" fmla="*/ 200130 w 526277"/>
              <a:gd name="connsiteY129" fmla="*/ 182026 h 606439"/>
              <a:gd name="connsiteX130" fmla="*/ 239226 w 526277"/>
              <a:gd name="connsiteY130" fmla="*/ 214622 h 606439"/>
              <a:gd name="connsiteX131" fmla="*/ 242927 w 526277"/>
              <a:gd name="connsiteY131" fmla="*/ 222392 h 606439"/>
              <a:gd name="connsiteX132" fmla="*/ 242927 w 526277"/>
              <a:gd name="connsiteY132" fmla="*/ 293080 h 606439"/>
              <a:gd name="connsiteX133" fmla="*/ 283350 w 526277"/>
              <a:gd name="connsiteY133" fmla="*/ 293080 h 606439"/>
              <a:gd name="connsiteX134" fmla="*/ 283350 w 526277"/>
              <a:gd name="connsiteY134" fmla="*/ 222392 h 606439"/>
              <a:gd name="connsiteX135" fmla="*/ 287051 w 526277"/>
              <a:gd name="connsiteY135" fmla="*/ 214622 h 606439"/>
              <a:gd name="connsiteX136" fmla="*/ 326147 w 526277"/>
              <a:gd name="connsiteY136" fmla="*/ 182026 h 606439"/>
              <a:gd name="connsiteX137" fmla="*/ 344081 w 526277"/>
              <a:gd name="connsiteY137" fmla="*/ 143745 h 606439"/>
              <a:gd name="connsiteX138" fmla="*/ 313716 w 526277"/>
              <a:gd name="connsiteY138" fmla="*/ 111149 h 606439"/>
              <a:gd name="connsiteX139" fmla="*/ 304511 w 526277"/>
              <a:gd name="connsiteY139" fmla="*/ 112665 h 606439"/>
              <a:gd name="connsiteX140" fmla="*/ 305081 w 526277"/>
              <a:gd name="connsiteY140" fmla="*/ 113518 h 606439"/>
              <a:gd name="connsiteX141" fmla="*/ 308022 w 526277"/>
              <a:gd name="connsiteY141" fmla="*/ 118350 h 606439"/>
              <a:gd name="connsiteX142" fmla="*/ 308592 w 526277"/>
              <a:gd name="connsiteY142" fmla="*/ 119487 h 606439"/>
              <a:gd name="connsiteX143" fmla="*/ 311154 w 526277"/>
              <a:gd name="connsiteY143" fmla="*/ 125836 h 606439"/>
              <a:gd name="connsiteX144" fmla="*/ 311628 w 526277"/>
              <a:gd name="connsiteY144" fmla="*/ 127447 h 606439"/>
              <a:gd name="connsiteX145" fmla="*/ 312862 w 526277"/>
              <a:gd name="connsiteY145" fmla="*/ 132658 h 606439"/>
              <a:gd name="connsiteX146" fmla="*/ 313241 w 526277"/>
              <a:gd name="connsiteY146" fmla="*/ 134553 h 606439"/>
              <a:gd name="connsiteX147" fmla="*/ 313716 w 526277"/>
              <a:gd name="connsiteY147" fmla="*/ 141471 h 606439"/>
              <a:gd name="connsiteX148" fmla="*/ 294832 w 526277"/>
              <a:gd name="connsiteY148" fmla="*/ 180700 h 606439"/>
              <a:gd name="connsiteX149" fmla="*/ 288475 w 526277"/>
              <a:gd name="connsiteY149" fmla="*/ 182974 h 606439"/>
              <a:gd name="connsiteX150" fmla="*/ 282117 w 526277"/>
              <a:gd name="connsiteY150" fmla="*/ 180700 h 606439"/>
              <a:gd name="connsiteX151" fmla="*/ 263139 w 526277"/>
              <a:gd name="connsiteY151" fmla="*/ 141471 h 606439"/>
              <a:gd name="connsiteX152" fmla="*/ 263708 w 526277"/>
              <a:gd name="connsiteY152" fmla="*/ 134553 h 606439"/>
              <a:gd name="connsiteX153" fmla="*/ 263993 w 526277"/>
              <a:gd name="connsiteY153" fmla="*/ 132658 h 606439"/>
              <a:gd name="connsiteX154" fmla="*/ 265226 w 526277"/>
              <a:gd name="connsiteY154" fmla="*/ 127447 h 606439"/>
              <a:gd name="connsiteX155" fmla="*/ 265701 w 526277"/>
              <a:gd name="connsiteY155" fmla="*/ 125836 h 606439"/>
              <a:gd name="connsiteX156" fmla="*/ 268263 w 526277"/>
              <a:gd name="connsiteY156" fmla="*/ 119487 h 606439"/>
              <a:gd name="connsiteX157" fmla="*/ 268927 w 526277"/>
              <a:gd name="connsiteY157" fmla="*/ 118445 h 606439"/>
              <a:gd name="connsiteX158" fmla="*/ 271869 w 526277"/>
              <a:gd name="connsiteY158" fmla="*/ 113518 h 606439"/>
              <a:gd name="connsiteX159" fmla="*/ 272343 w 526277"/>
              <a:gd name="connsiteY159" fmla="*/ 112665 h 606439"/>
              <a:gd name="connsiteX160" fmla="*/ 253934 w 526277"/>
              <a:gd name="connsiteY160" fmla="*/ 112665 h 606439"/>
              <a:gd name="connsiteX161" fmla="*/ 254408 w 526277"/>
              <a:gd name="connsiteY161" fmla="*/ 113518 h 606439"/>
              <a:gd name="connsiteX162" fmla="*/ 257445 w 526277"/>
              <a:gd name="connsiteY162" fmla="*/ 118445 h 606439"/>
              <a:gd name="connsiteX163" fmla="*/ 258014 w 526277"/>
              <a:gd name="connsiteY163" fmla="*/ 119487 h 606439"/>
              <a:gd name="connsiteX164" fmla="*/ 260576 w 526277"/>
              <a:gd name="connsiteY164" fmla="*/ 125836 h 606439"/>
              <a:gd name="connsiteX165" fmla="*/ 261051 w 526277"/>
              <a:gd name="connsiteY165" fmla="*/ 127447 h 606439"/>
              <a:gd name="connsiteX166" fmla="*/ 262284 w 526277"/>
              <a:gd name="connsiteY166" fmla="*/ 132658 h 606439"/>
              <a:gd name="connsiteX167" fmla="*/ 262569 w 526277"/>
              <a:gd name="connsiteY167" fmla="*/ 134553 h 606439"/>
              <a:gd name="connsiteX168" fmla="*/ 263139 w 526277"/>
              <a:gd name="connsiteY168" fmla="*/ 141471 h 606439"/>
              <a:gd name="connsiteX169" fmla="*/ 244160 w 526277"/>
              <a:gd name="connsiteY169" fmla="*/ 180700 h 606439"/>
              <a:gd name="connsiteX170" fmla="*/ 237802 w 526277"/>
              <a:gd name="connsiteY170" fmla="*/ 182974 h 606439"/>
              <a:gd name="connsiteX171" fmla="*/ 231445 w 526277"/>
              <a:gd name="connsiteY171" fmla="*/ 180700 h 606439"/>
              <a:gd name="connsiteX172" fmla="*/ 212561 w 526277"/>
              <a:gd name="connsiteY172" fmla="*/ 141471 h 606439"/>
              <a:gd name="connsiteX173" fmla="*/ 213036 w 526277"/>
              <a:gd name="connsiteY173" fmla="*/ 134553 h 606439"/>
              <a:gd name="connsiteX174" fmla="*/ 213415 w 526277"/>
              <a:gd name="connsiteY174" fmla="*/ 132658 h 606439"/>
              <a:gd name="connsiteX175" fmla="*/ 214649 w 526277"/>
              <a:gd name="connsiteY175" fmla="*/ 127447 h 606439"/>
              <a:gd name="connsiteX176" fmla="*/ 215123 w 526277"/>
              <a:gd name="connsiteY176" fmla="*/ 125836 h 606439"/>
              <a:gd name="connsiteX177" fmla="*/ 217685 w 526277"/>
              <a:gd name="connsiteY177" fmla="*/ 119487 h 606439"/>
              <a:gd name="connsiteX178" fmla="*/ 218255 w 526277"/>
              <a:gd name="connsiteY178" fmla="*/ 118350 h 606439"/>
              <a:gd name="connsiteX179" fmla="*/ 221196 w 526277"/>
              <a:gd name="connsiteY179" fmla="*/ 113518 h 606439"/>
              <a:gd name="connsiteX180" fmla="*/ 221766 w 526277"/>
              <a:gd name="connsiteY180" fmla="*/ 112665 h 606439"/>
              <a:gd name="connsiteX181" fmla="*/ 212561 w 526277"/>
              <a:gd name="connsiteY181" fmla="*/ 111149 h 606439"/>
              <a:gd name="connsiteX182" fmla="*/ 263139 w 526277"/>
              <a:gd name="connsiteY182" fmla="*/ 20183 h 606439"/>
              <a:gd name="connsiteX183" fmla="*/ 111312 w 526277"/>
              <a:gd name="connsiteY183" fmla="*/ 171793 h 606439"/>
              <a:gd name="connsiteX184" fmla="*/ 172232 w 526277"/>
              <a:gd name="connsiteY184" fmla="*/ 293080 h 606439"/>
              <a:gd name="connsiteX185" fmla="*/ 222620 w 526277"/>
              <a:gd name="connsiteY185" fmla="*/ 293080 h 606439"/>
              <a:gd name="connsiteX186" fmla="*/ 222620 w 526277"/>
              <a:gd name="connsiteY186" fmla="*/ 227130 h 606439"/>
              <a:gd name="connsiteX187" fmla="*/ 187225 w 526277"/>
              <a:gd name="connsiteY187" fmla="*/ 197566 h 606439"/>
              <a:gd name="connsiteX188" fmla="*/ 161889 w 526277"/>
              <a:gd name="connsiteY188" fmla="*/ 143745 h 606439"/>
              <a:gd name="connsiteX189" fmla="*/ 212561 w 526277"/>
              <a:gd name="connsiteY189" fmla="*/ 90966 h 606439"/>
              <a:gd name="connsiteX190" fmla="*/ 237897 w 526277"/>
              <a:gd name="connsiteY190" fmla="*/ 97978 h 606439"/>
              <a:gd name="connsiteX191" fmla="*/ 288380 w 526277"/>
              <a:gd name="connsiteY191" fmla="*/ 97978 h 606439"/>
              <a:gd name="connsiteX192" fmla="*/ 313716 w 526277"/>
              <a:gd name="connsiteY192" fmla="*/ 90966 h 606439"/>
              <a:gd name="connsiteX193" fmla="*/ 364388 w 526277"/>
              <a:gd name="connsiteY193" fmla="*/ 143745 h 606439"/>
              <a:gd name="connsiteX194" fmla="*/ 339052 w 526277"/>
              <a:gd name="connsiteY194" fmla="*/ 197566 h 606439"/>
              <a:gd name="connsiteX195" fmla="*/ 303657 w 526277"/>
              <a:gd name="connsiteY195" fmla="*/ 227130 h 606439"/>
              <a:gd name="connsiteX196" fmla="*/ 303657 w 526277"/>
              <a:gd name="connsiteY196" fmla="*/ 293080 h 606439"/>
              <a:gd name="connsiteX197" fmla="*/ 354045 w 526277"/>
              <a:gd name="connsiteY197" fmla="*/ 293080 h 606439"/>
              <a:gd name="connsiteX198" fmla="*/ 414965 w 526277"/>
              <a:gd name="connsiteY198" fmla="*/ 171793 h 606439"/>
              <a:gd name="connsiteX199" fmla="*/ 263139 w 526277"/>
              <a:gd name="connsiteY199" fmla="*/ 20183 h 606439"/>
              <a:gd name="connsiteX200" fmla="*/ 458464 w 526277"/>
              <a:gd name="connsiteY200" fmla="*/ 2964 h 606439"/>
              <a:gd name="connsiteX201" fmla="*/ 472788 w 526277"/>
              <a:gd name="connsiteY201" fmla="*/ 17269 h 606439"/>
              <a:gd name="connsiteX202" fmla="*/ 432283 w 526277"/>
              <a:gd name="connsiteY202" fmla="*/ 57723 h 606439"/>
              <a:gd name="connsiteX203" fmla="*/ 417959 w 526277"/>
              <a:gd name="connsiteY203" fmla="*/ 43417 h 606439"/>
              <a:gd name="connsiteX204" fmla="*/ 67883 w 526277"/>
              <a:gd name="connsiteY204" fmla="*/ 2964 h 606439"/>
              <a:gd name="connsiteX205" fmla="*/ 108388 w 526277"/>
              <a:gd name="connsiteY205" fmla="*/ 43417 h 606439"/>
              <a:gd name="connsiteX206" fmla="*/ 94064 w 526277"/>
              <a:gd name="connsiteY206" fmla="*/ 57723 h 606439"/>
              <a:gd name="connsiteX207" fmla="*/ 53559 w 526277"/>
              <a:gd name="connsiteY207" fmla="*/ 17269 h 606439"/>
              <a:gd name="connsiteX208" fmla="*/ 263139 w 526277"/>
              <a:gd name="connsiteY208" fmla="*/ 0 h 606439"/>
              <a:gd name="connsiteX209" fmla="*/ 435177 w 526277"/>
              <a:gd name="connsiteY209" fmla="*/ 171793 h 606439"/>
              <a:gd name="connsiteX210" fmla="*/ 375395 w 526277"/>
              <a:gd name="connsiteY210" fmla="*/ 301798 h 606439"/>
              <a:gd name="connsiteX211" fmla="*/ 384600 w 526277"/>
              <a:gd name="connsiteY211" fmla="*/ 323402 h 606439"/>
              <a:gd name="connsiteX212" fmla="*/ 376724 w 526277"/>
              <a:gd name="connsiteY212" fmla="*/ 343680 h 606439"/>
              <a:gd name="connsiteX213" fmla="*/ 384600 w 526277"/>
              <a:gd name="connsiteY213" fmla="*/ 363863 h 606439"/>
              <a:gd name="connsiteX214" fmla="*/ 376724 w 526277"/>
              <a:gd name="connsiteY214" fmla="*/ 384046 h 606439"/>
              <a:gd name="connsiteX215" fmla="*/ 384600 w 526277"/>
              <a:gd name="connsiteY215" fmla="*/ 404324 h 606439"/>
              <a:gd name="connsiteX216" fmla="*/ 364388 w 526277"/>
              <a:gd name="connsiteY216" fmla="*/ 432751 h 606439"/>
              <a:gd name="connsiteX217" fmla="*/ 364388 w 526277"/>
              <a:gd name="connsiteY217" fmla="*/ 505334 h 606439"/>
              <a:gd name="connsiteX218" fmla="*/ 361351 w 526277"/>
              <a:gd name="connsiteY218" fmla="*/ 512536 h 606439"/>
              <a:gd name="connsiteX219" fmla="*/ 270255 w 526277"/>
              <a:gd name="connsiteY219" fmla="*/ 603502 h 606439"/>
              <a:gd name="connsiteX220" fmla="*/ 263139 w 526277"/>
              <a:gd name="connsiteY220" fmla="*/ 606439 h 606439"/>
              <a:gd name="connsiteX221" fmla="*/ 256022 w 526277"/>
              <a:gd name="connsiteY221" fmla="*/ 603502 h 606439"/>
              <a:gd name="connsiteX222" fmla="*/ 164926 w 526277"/>
              <a:gd name="connsiteY222" fmla="*/ 512536 h 606439"/>
              <a:gd name="connsiteX223" fmla="*/ 161889 w 526277"/>
              <a:gd name="connsiteY223" fmla="*/ 505334 h 606439"/>
              <a:gd name="connsiteX224" fmla="*/ 161889 w 526277"/>
              <a:gd name="connsiteY224" fmla="*/ 432751 h 606439"/>
              <a:gd name="connsiteX225" fmla="*/ 141677 w 526277"/>
              <a:gd name="connsiteY225" fmla="*/ 404324 h 606439"/>
              <a:gd name="connsiteX226" fmla="*/ 149553 w 526277"/>
              <a:gd name="connsiteY226" fmla="*/ 384046 h 606439"/>
              <a:gd name="connsiteX227" fmla="*/ 141677 w 526277"/>
              <a:gd name="connsiteY227" fmla="*/ 363863 h 606439"/>
              <a:gd name="connsiteX228" fmla="*/ 149553 w 526277"/>
              <a:gd name="connsiteY228" fmla="*/ 343680 h 606439"/>
              <a:gd name="connsiteX229" fmla="*/ 141677 w 526277"/>
              <a:gd name="connsiteY229" fmla="*/ 323402 h 606439"/>
              <a:gd name="connsiteX230" fmla="*/ 150882 w 526277"/>
              <a:gd name="connsiteY230" fmla="*/ 301798 h 606439"/>
              <a:gd name="connsiteX231" fmla="*/ 91100 w 526277"/>
              <a:gd name="connsiteY231" fmla="*/ 171793 h 606439"/>
              <a:gd name="connsiteX232" fmla="*/ 263139 w 526277"/>
              <a:gd name="connsiteY232" fmla="*/ 0 h 6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526277" h="606439">
                <a:moveTo>
                  <a:pt x="247102" y="565978"/>
                </a:moveTo>
                <a:lnTo>
                  <a:pt x="263139" y="582087"/>
                </a:lnTo>
                <a:lnTo>
                  <a:pt x="279175" y="565978"/>
                </a:lnTo>
                <a:close/>
                <a:moveTo>
                  <a:pt x="202408" y="497280"/>
                </a:moveTo>
                <a:lnTo>
                  <a:pt x="187889" y="506945"/>
                </a:lnTo>
                <a:lnTo>
                  <a:pt x="226795" y="545795"/>
                </a:lnTo>
                <a:lnTo>
                  <a:pt x="299482" y="545795"/>
                </a:lnTo>
                <a:lnTo>
                  <a:pt x="338388" y="506945"/>
                </a:lnTo>
                <a:lnTo>
                  <a:pt x="323869" y="497280"/>
                </a:lnTo>
                <a:lnTo>
                  <a:pt x="299102" y="513768"/>
                </a:lnTo>
                <a:cubicBezTo>
                  <a:pt x="295686" y="516042"/>
                  <a:pt x="291321" y="516042"/>
                  <a:pt x="287905" y="513768"/>
                </a:cubicBezTo>
                <a:lnTo>
                  <a:pt x="263139" y="497280"/>
                </a:lnTo>
                <a:lnTo>
                  <a:pt x="238372" y="513768"/>
                </a:lnTo>
                <a:cubicBezTo>
                  <a:pt x="234956" y="516042"/>
                  <a:pt x="230591" y="516042"/>
                  <a:pt x="227175" y="513768"/>
                </a:cubicBezTo>
                <a:close/>
                <a:moveTo>
                  <a:pt x="465591" y="485137"/>
                </a:moveTo>
                <a:lnTo>
                  <a:pt x="485843" y="485137"/>
                </a:lnTo>
                <a:lnTo>
                  <a:pt x="485843" y="505319"/>
                </a:lnTo>
                <a:lnTo>
                  <a:pt x="465591" y="505319"/>
                </a:lnTo>
                <a:close/>
                <a:moveTo>
                  <a:pt x="425157" y="485137"/>
                </a:moveTo>
                <a:lnTo>
                  <a:pt x="445339" y="485137"/>
                </a:lnTo>
                <a:lnTo>
                  <a:pt x="445339" y="505319"/>
                </a:lnTo>
                <a:lnTo>
                  <a:pt x="425157" y="505319"/>
                </a:lnTo>
                <a:close/>
                <a:moveTo>
                  <a:pt x="384652" y="485137"/>
                </a:moveTo>
                <a:lnTo>
                  <a:pt x="404834" y="485137"/>
                </a:lnTo>
                <a:lnTo>
                  <a:pt x="404834" y="505319"/>
                </a:lnTo>
                <a:lnTo>
                  <a:pt x="384652" y="505319"/>
                </a:lnTo>
                <a:close/>
                <a:moveTo>
                  <a:pt x="121514" y="485137"/>
                </a:moveTo>
                <a:lnTo>
                  <a:pt x="141696" y="485137"/>
                </a:lnTo>
                <a:lnTo>
                  <a:pt x="141696" y="505319"/>
                </a:lnTo>
                <a:lnTo>
                  <a:pt x="121514" y="505319"/>
                </a:lnTo>
                <a:close/>
                <a:moveTo>
                  <a:pt x="80939" y="485137"/>
                </a:moveTo>
                <a:lnTo>
                  <a:pt x="101191" y="485137"/>
                </a:lnTo>
                <a:lnTo>
                  <a:pt x="101191" y="505319"/>
                </a:lnTo>
                <a:lnTo>
                  <a:pt x="80939" y="505319"/>
                </a:lnTo>
                <a:close/>
                <a:moveTo>
                  <a:pt x="40434" y="485137"/>
                </a:moveTo>
                <a:lnTo>
                  <a:pt x="60757" y="485137"/>
                </a:lnTo>
                <a:lnTo>
                  <a:pt x="60757" y="505319"/>
                </a:lnTo>
                <a:lnTo>
                  <a:pt x="40434" y="505319"/>
                </a:lnTo>
                <a:close/>
                <a:moveTo>
                  <a:pt x="182196" y="434646"/>
                </a:moveTo>
                <a:lnTo>
                  <a:pt x="182196" y="486478"/>
                </a:lnTo>
                <a:lnTo>
                  <a:pt x="196809" y="476718"/>
                </a:lnTo>
                <a:cubicBezTo>
                  <a:pt x="200225" y="474444"/>
                  <a:pt x="204590" y="474444"/>
                  <a:pt x="208006" y="476718"/>
                </a:cubicBezTo>
                <a:lnTo>
                  <a:pt x="232773" y="493206"/>
                </a:lnTo>
                <a:lnTo>
                  <a:pt x="257540" y="476718"/>
                </a:lnTo>
                <a:cubicBezTo>
                  <a:pt x="260956" y="474444"/>
                  <a:pt x="265321" y="474444"/>
                  <a:pt x="268737" y="476718"/>
                </a:cubicBezTo>
                <a:lnTo>
                  <a:pt x="293504" y="493206"/>
                </a:lnTo>
                <a:lnTo>
                  <a:pt x="318271" y="476718"/>
                </a:lnTo>
                <a:cubicBezTo>
                  <a:pt x="321687" y="474444"/>
                  <a:pt x="326052" y="474444"/>
                  <a:pt x="329468" y="476718"/>
                </a:cubicBezTo>
                <a:lnTo>
                  <a:pt x="344081" y="486478"/>
                </a:lnTo>
                <a:lnTo>
                  <a:pt x="344081" y="434646"/>
                </a:lnTo>
                <a:close/>
                <a:moveTo>
                  <a:pt x="172043" y="394185"/>
                </a:moveTo>
                <a:cubicBezTo>
                  <a:pt x="166444" y="394185"/>
                  <a:pt x="161889" y="398733"/>
                  <a:pt x="161889" y="404324"/>
                </a:cubicBezTo>
                <a:cubicBezTo>
                  <a:pt x="161889" y="409820"/>
                  <a:pt x="166444" y="414368"/>
                  <a:pt x="172043" y="414368"/>
                </a:cubicBezTo>
                <a:lnTo>
                  <a:pt x="354234" y="414368"/>
                </a:lnTo>
                <a:cubicBezTo>
                  <a:pt x="359833" y="414368"/>
                  <a:pt x="364388" y="409820"/>
                  <a:pt x="364388" y="404324"/>
                </a:cubicBezTo>
                <a:cubicBezTo>
                  <a:pt x="364388" y="398733"/>
                  <a:pt x="359833" y="394185"/>
                  <a:pt x="354234" y="394185"/>
                </a:cubicBezTo>
                <a:close/>
                <a:moveTo>
                  <a:pt x="172043" y="353724"/>
                </a:moveTo>
                <a:cubicBezTo>
                  <a:pt x="166444" y="353724"/>
                  <a:pt x="161889" y="358273"/>
                  <a:pt x="161889" y="363863"/>
                </a:cubicBezTo>
                <a:cubicBezTo>
                  <a:pt x="161889" y="369454"/>
                  <a:pt x="166444" y="374002"/>
                  <a:pt x="172043" y="374002"/>
                </a:cubicBezTo>
                <a:lnTo>
                  <a:pt x="354234" y="374002"/>
                </a:lnTo>
                <a:cubicBezTo>
                  <a:pt x="359833" y="374002"/>
                  <a:pt x="364388" y="369454"/>
                  <a:pt x="364388" y="363863"/>
                </a:cubicBezTo>
                <a:cubicBezTo>
                  <a:pt x="364388" y="358273"/>
                  <a:pt x="359833" y="353724"/>
                  <a:pt x="354234" y="353724"/>
                </a:cubicBezTo>
                <a:close/>
                <a:moveTo>
                  <a:pt x="172043" y="313358"/>
                </a:moveTo>
                <a:cubicBezTo>
                  <a:pt x="166444" y="313358"/>
                  <a:pt x="161889" y="317906"/>
                  <a:pt x="161889" y="323402"/>
                </a:cubicBezTo>
                <a:cubicBezTo>
                  <a:pt x="161889" y="328993"/>
                  <a:pt x="166444" y="333541"/>
                  <a:pt x="172043" y="333541"/>
                </a:cubicBezTo>
                <a:lnTo>
                  <a:pt x="354234" y="333541"/>
                </a:lnTo>
                <a:cubicBezTo>
                  <a:pt x="359833" y="333541"/>
                  <a:pt x="364388" y="328993"/>
                  <a:pt x="364388" y="323402"/>
                </a:cubicBezTo>
                <a:cubicBezTo>
                  <a:pt x="364388" y="317906"/>
                  <a:pt x="359833" y="313358"/>
                  <a:pt x="354329" y="313358"/>
                </a:cubicBezTo>
                <a:lnTo>
                  <a:pt x="354234" y="313358"/>
                </a:lnTo>
                <a:close/>
                <a:moveTo>
                  <a:pt x="432283" y="286002"/>
                </a:moveTo>
                <a:lnTo>
                  <a:pt x="472788" y="326326"/>
                </a:lnTo>
                <a:lnTo>
                  <a:pt x="458464" y="340620"/>
                </a:lnTo>
                <a:lnTo>
                  <a:pt x="417959" y="300295"/>
                </a:lnTo>
                <a:close/>
                <a:moveTo>
                  <a:pt x="94064" y="286002"/>
                </a:moveTo>
                <a:lnTo>
                  <a:pt x="108388" y="300295"/>
                </a:lnTo>
                <a:lnTo>
                  <a:pt x="67883" y="340620"/>
                </a:lnTo>
                <a:lnTo>
                  <a:pt x="53559" y="326421"/>
                </a:lnTo>
                <a:close/>
                <a:moveTo>
                  <a:pt x="465591" y="161736"/>
                </a:moveTo>
                <a:lnTo>
                  <a:pt x="526277" y="161736"/>
                </a:lnTo>
                <a:lnTo>
                  <a:pt x="526277" y="181918"/>
                </a:lnTo>
                <a:lnTo>
                  <a:pt x="465591" y="181918"/>
                </a:lnTo>
                <a:close/>
                <a:moveTo>
                  <a:pt x="0" y="161736"/>
                </a:moveTo>
                <a:lnTo>
                  <a:pt x="60757" y="161736"/>
                </a:lnTo>
                <a:lnTo>
                  <a:pt x="60757" y="181918"/>
                </a:lnTo>
                <a:lnTo>
                  <a:pt x="0" y="181918"/>
                </a:lnTo>
                <a:close/>
                <a:moveTo>
                  <a:pt x="288475" y="125267"/>
                </a:moveTo>
                <a:cubicBezTo>
                  <a:pt x="287810" y="126310"/>
                  <a:pt x="287051" y="127257"/>
                  <a:pt x="286577" y="128300"/>
                </a:cubicBezTo>
                <a:cubicBezTo>
                  <a:pt x="286482" y="128394"/>
                  <a:pt x="286387" y="128489"/>
                  <a:pt x="286292" y="128679"/>
                </a:cubicBezTo>
                <a:cubicBezTo>
                  <a:pt x="285533" y="130479"/>
                  <a:pt x="284869" y="132279"/>
                  <a:pt x="284394" y="134174"/>
                </a:cubicBezTo>
                <a:cubicBezTo>
                  <a:pt x="284299" y="134648"/>
                  <a:pt x="284204" y="135122"/>
                  <a:pt x="284015" y="135596"/>
                </a:cubicBezTo>
                <a:cubicBezTo>
                  <a:pt x="283635" y="137491"/>
                  <a:pt x="283350" y="139481"/>
                  <a:pt x="283350" y="141471"/>
                </a:cubicBezTo>
                <a:cubicBezTo>
                  <a:pt x="283350" y="143555"/>
                  <a:pt x="283635" y="145450"/>
                  <a:pt x="284015" y="147440"/>
                </a:cubicBezTo>
                <a:cubicBezTo>
                  <a:pt x="284204" y="147914"/>
                  <a:pt x="284299" y="148388"/>
                  <a:pt x="284394" y="148862"/>
                </a:cubicBezTo>
                <a:cubicBezTo>
                  <a:pt x="284869" y="150757"/>
                  <a:pt x="285533" y="152557"/>
                  <a:pt x="286292" y="154357"/>
                </a:cubicBezTo>
                <a:cubicBezTo>
                  <a:pt x="286387" y="154452"/>
                  <a:pt x="286482" y="154642"/>
                  <a:pt x="286577" y="154736"/>
                </a:cubicBezTo>
                <a:cubicBezTo>
                  <a:pt x="287051" y="155779"/>
                  <a:pt x="287810" y="156726"/>
                  <a:pt x="288475" y="157674"/>
                </a:cubicBezTo>
                <a:cubicBezTo>
                  <a:pt x="289044" y="156726"/>
                  <a:pt x="289803" y="155779"/>
                  <a:pt x="290372" y="154736"/>
                </a:cubicBezTo>
                <a:cubicBezTo>
                  <a:pt x="290372" y="154642"/>
                  <a:pt x="290467" y="154452"/>
                  <a:pt x="290562" y="154357"/>
                </a:cubicBezTo>
                <a:cubicBezTo>
                  <a:pt x="291416" y="152557"/>
                  <a:pt x="291986" y="150757"/>
                  <a:pt x="292460" y="148862"/>
                </a:cubicBezTo>
                <a:cubicBezTo>
                  <a:pt x="292650" y="148388"/>
                  <a:pt x="292745" y="147914"/>
                  <a:pt x="292840" y="147440"/>
                </a:cubicBezTo>
                <a:cubicBezTo>
                  <a:pt x="293219" y="145450"/>
                  <a:pt x="293504" y="143555"/>
                  <a:pt x="293504" y="141471"/>
                </a:cubicBezTo>
                <a:cubicBezTo>
                  <a:pt x="293504" y="139481"/>
                  <a:pt x="293219" y="137491"/>
                  <a:pt x="292840" y="135596"/>
                </a:cubicBezTo>
                <a:cubicBezTo>
                  <a:pt x="292745" y="135122"/>
                  <a:pt x="292650" y="134648"/>
                  <a:pt x="292460" y="134174"/>
                </a:cubicBezTo>
                <a:cubicBezTo>
                  <a:pt x="291986" y="132279"/>
                  <a:pt x="291416" y="130384"/>
                  <a:pt x="290562" y="128679"/>
                </a:cubicBezTo>
                <a:cubicBezTo>
                  <a:pt x="290467" y="128489"/>
                  <a:pt x="290372" y="128394"/>
                  <a:pt x="290372" y="128300"/>
                </a:cubicBezTo>
                <a:cubicBezTo>
                  <a:pt x="289803" y="127257"/>
                  <a:pt x="289044" y="126310"/>
                  <a:pt x="288475" y="125267"/>
                </a:cubicBezTo>
                <a:close/>
                <a:moveTo>
                  <a:pt x="237802" y="125267"/>
                </a:moveTo>
                <a:cubicBezTo>
                  <a:pt x="237233" y="126310"/>
                  <a:pt x="236474" y="127257"/>
                  <a:pt x="235905" y="128300"/>
                </a:cubicBezTo>
                <a:cubicBezTo>
                  <a:pt x="235905" y="128394"/>
                  <a:pt x="235810" y="128489"/>
                  <a:pt x="235715" y="128679"/>
                </a:cubicBezTo>
                <a:cubicBezTo>
                  <a:pt x="234861" y="130479"/>
                  <a:pt x="234291" y="132279"/>
                  <a:pt x="233817" y="134174"/>
                </a:cubicBezTo>
                <a:cubicBezTo>
                  <a:pt x="233627" y="134648"/>
                  <a:pt x="233532" y="135122"/>
                  <a:pt x="233437" y="135596"/>
                </a:cubicBezTo>
                <a:cubicBezTo>
                  <a:pt x="233058" y="137491"/>
                  <a:pt x="232773" y="139481"/>
                  <a:pt x="232773" y="141471"/>
                </a:cubicBezTo>
                <a:cubicBezTo>
                  <a:pt x="232773" y="143555"/>
                  <a:pt x="233058" y="145450"/>
                  <a:pt x="233437" y="147440"/>
                </a:cubicBezTo>
                <a:cubicBezTo>
                  <a:pt x="233532" y="147914"/>
                  <a:pt x="233627" y="148388"/>
                  <a:pt x="233817" y="148862"/>
                </a:cubicBezTo>
                <a:cubicBezTo>
                  <a:pt x="234291" y="150757"/>
                  <a:pt x="234861" y="152557"/>
                  <a:pt x="235715" y="154357"/>
                </a:cubicBezTo>
                <a:cubicBezTo>
                  <a:pt x="235810" y="154452"/>
                  <a:pt x="235905" y="154642"/>
                  <a:pt x="235905" y="154736"/>
                </a:cubicBezTo>
                <a:cubicBezTo>
                  <a:pt x="236474" y="155779"/>
                  <a:pt x="237233" y="156726"/>
                  <a:pt x="237802" y="157674"/>
                </a:cubicBezTo>
                <a:cubicBezTo>
                  <a:pt x="238467" y="156726"/>
                  <a:pt x="239226" y="155779"/>
                  <a:pt x="239700" y="154736"/>
                </a:cubicBezTo>
                <a:cubicBezTo>
                  <a:pt x="239795" y="154642"/>
                  <a:pt x="239890" y="154452"/>
                  <a:pt x="239985" y="154357"/>
                </a:cubicBezTo>
                <a:cubicBezTo>
                  <a:pt x="240744" y="152557"/>
                  <a:pt x="241408" y="150757"/>
                  <a:pt x="241883" y="148862"/>
                </a:cubicBezTo>
                <a:cubicBezTo>
                  <a:pt x="241978" y="148388"/>
                  <a:pt x="242073" y="147914"/>
                  <a:pt x="242262" y="147440"/>
                </a:cubicBezTo>
                <a:cubicBezTo>
                  <a:pt x="242642" y="145450"/>
                  <a:pt x="242927" y="143555"/>
                  <a:pt x="242927" y="141471"/>
                </a:cubicBezTo>
                <a:cubicBezTo>
                  <a:pt x="242927" y="139481"/>
                  <a:pt x="242642" y="137491"/>
                  <a:pt x="242262" y="135596"/>
                </a:cubicBezTo>
                <a:cubicBezTo>
                  <a:pt x="242073" y="135122"/>
                  <a:pt x="241978" y="134648"/>
                  <a:pt x="241883" y="134174"/>
                </a:cubicBezTo>
                <a:cubicBezTo>
                  <a:pt x="241408" y="132279"/>
                  <a:pt x="240744" y="130384"/>
                  <a:pt x="239985" y="128679"/>
                </a:cubicBezTo>
                <a:cubicBezTo>
                  <a:pt x="239890" y="128489"/>
                  <a:pt x="239795" y="128394"/>
                  <a:pt x="239700" y="128300"/>
                </a:cubicBezTo>
                <a:cubicBezTo>
                  <a:pt x="239226" y="127257"/>
                  <a:pt x="238467" y="126310"/>
                  <a:pt x="237802" y="125267"/>
                </a:cubicBezTo>
                <a:close/>
                <a:moveTo>
                  <a:pt x="212561" y="111149"/>
                </a:moveTo>
                <a:cubicBezTo>
                  <a:pt x="196335" y="111149"/>
                  <a:pt x="182196" y="126404"/>
                  <a:pt x="182196" y="143745"/>
                </a:cubicBezTo>
                <a:cubicBezTo>
                  <a:pt x="182196" y="158527"/>
                  <a:pt x="188743" y="172551"/>
                  <a:pt x="200130" y="182026"/>
                </a:cubicBezTo>
                <a:lnTo>
                  <a:pt x="239226" y="214622"/>
                </a:lnTo>
                <a:cubicBezTo>
                  <a:pt x="241598" y="216517"/>
                  <a:pt x="242927" y="219360"/>
                  <a:pt x="242927" y="222392"/>
                </a:cubicBezTo>
                <a:lnTo>
                  <a:pt x="242927" y="293080"/>
                </a:lnTo>
                <a:lnTo>
                  <a:pt x="283350" y="293080"/>
                </a:lnTo>
                <a:lnTo>
                  <a:pt x="283350" y="222392"/>
                </a:lnTo>
                <a:cubicBezTo>
                  <a:pt x="283350" y="219360"/>
                  <a:pt x="284679" y="216517"/>
                  <a:pt x="287051" y="214622"/>
                </a:cubicBezTo>
                <a:lnTo>
                  <a:pt x="326147" y="182026"/>
                </a:lnTo>
                <a:cubicBezTo>
                  <a:pt x="337534" y="172551"/>
                  <a:pt x="344081" y="158527"/>
                  <a:pt x="344081" y="143745"/>
                </a:cubicBezTo>
                <a:cubicBezTo>
                  <a:pt x="344081" y="126404"/>
                  <a:pt x="329942" y="111149"/>
                  <a:pt x="313716" y="111149"/>
                </a:cubicBezTo>
                <a:cubicBezTo>
                  <a:pt x="310584" y="111149"/>
                  <a:pt x="307548" y="111717"/>
                  <a:pt x="304511" y="112665"/>
                </a:cubicBezTo>
                <a:cubicBezTo>
                  <a:pt x="304796" y="112949"/>
                  <a:pt x="304891" y="113233"/>
                  <a:pt x="305081" y="113518"/>
                </a:cubicBezTo>
                <a:cubicBezTo>
                  <a:pt x="306124" y="115128"/>
                  <a:pt x="307073" y="116739"/>
                  <a:pt x="308022" y="118350"/>
                </a:cubicBezTo>
                <a:cubicBezTo>
                  <a:pt x="308212" y="118729"/>
                  <a:pt x="308402" y="119108"/>
                  <a:pt x="308592" y="119487"/>
                </a:cubicBezTo>
                <a:cubicBezTo>
                  <a:pt x="309635" y="121572"/>
                  <a:pt x="310395" y="123656"/>
                  <a:pt x="311154" y="125836"/>
                </a:cubicBezTo>
                <a:cubicBezTo>
                  <a:pt x="311343" y="126310"/>
                  <a:pt x="311533" y="126878"/>
                  <a:pt x="311628" y="127447"/>
                </a:cubicBezTo>
                <a:cubicBezTo>
                  <a:pt x="312197" y="129152"/>
                  <a:pt x="312577" y="130858"/>
                  <a:pt x="312862" y="132658"/>
                </a:cubicBezTo>
                <a:cubicBezTo>
                  <a:pt x="312957" y="133322"/>
                  <a:pt x="313146" y="133890"/>
                  <a:pt x="313241" y="134553"/>
                </a:cubicBezTo>
                <a:cubicBezTo>
                  <a:pt x="313526" y="136828"/>
                  <a:pt x="313716" y="139196"/>
                  <a:pt x="313716" y="141471"/>
                </a:cubicBezTo>
                <a:cubicBezTo>
                  <a:pt x="313716" y="156726"/>
                  <a:pt x="306884" y="170940"/>
                  <a:pt x="294832" y="180700"/>
                </a:cubicBezTo>
                <a:cubicBezTo>
                  <a:pt x="292934" y="182216"/>
                  <a:pt x="290657" y="182974"/>
                  <a:pt x="288475" y="182974"/>
                </a:cubicBezTo>
                <a:cubicBezTo>
                  <a:pt x="286197" y="182974"/>
                  <a:pt x="283920" y="182216"/>
                  <a:pt x="282117" y="180700"/>
                </a:cubicBezTo>
                <a:cubicBezTo>
                  <a:pt x="270066" y="170940"/>
                  <a:pt x="263139" y="156726"/>
                  <a:pt x="263139" y="141471"/>
                </a:cubicBezTo>
                <a:cubicBezTo>
                  <a:pt x="263139" y="139196"/>
                  <a:pt x="263328" y="136828"/>
                  <a:pt x="263708" y="134553"/>
                </a:cubicBezTo>
                <a:cubicBezTo>
                  <a:pt x="263803" y="133890"/>
                  <a:pt x="263898" y="133322"/>
                  <a:pt x="263993" y="132658"/>
                </a:cubicBezTo>
                <a:cubicBezTo>
                  <a:pt x="264372" y="130858"/>
                  <a:pt x="264752" y="129152"/>
                  <a:pt x="265226" y="127447"/>
                </a:cubicBezTo>
                <a:cubicBezTo>
                  <a:pt x="265416" y="126878"/>
                  <a:pt x="265511" y="126310"/>
                  <a:pt x="265701" y="125836"/>
                </a:cubicBezTo>
                <a:cubicBezTo>
                  <a:pt x="266460" y="123656"/>
                  <a:pt x="267314" y="121572"/>
                  <a:pt x="268263" y="119487"/>
                </a:cubicBezTo>
                <a:cubicBezTo>
                  <a:pt x="268452" y="119108"/>
                  <a:pt x="268737" y="118824"/>
                  <a:pt x="268927" y="118445"/>
                </a:cubicBezTo>
                <a:cubicBezTo>
                  <a:pt x="269781" y="116739"/>
                  <a:pt x="270730" y="115128"/>
                  <a:pt x="271869" y="113518"/>
                </a:cubicBezTo>
                <a:cubicBezTo>
                  <a:pt x="272058" y="113233"/>
                  <a:pt x="272153" y="112949"/>
                  <a:pt x="272343" y="112665"/>
                </a:cubicBezTo>
                <a:cubicBezTo>
                  <a:pt x="266460" y="110675"/>
                  <a:pt x="259912" y="110675"/>
                  <a:pt x="253934" y="112665"/>
                </a:cubicBezTo>
                <a:cubicBezTo>
                  <a:pt x="254124" y="112949"/>
                  <a:pt x="254314" y="113233"/>
                  <a:pt x="254408" y="113518"/>
                </a:cubicBezTo>
                <a:cubicBezTo>
                  <a:pt x="255547" y="115128"/>
                  <a:pt x="256496" y="116739"/>
                  <a:pt x="257445" y="118445"/>
                </a:cubicBezTo>
                <a:cubicBezTo>
                  <a:pt x="257635" y="118824"/>
                  <a:pt x="257825" y="119108"/>
                  <a:pt x="258014" y="119487"/>
                </a:cubicBezTo>
                <a:cubicBezTo>
                  <a:pt x="258963" y="121572"/>
                  <a:pt x="259817" y="123656"/>
                  <a:pt x="260576" y="125836"/>
                </a:cubicBezTo>
                <a:cubicBezTo>
                  <a:pt x="260766" y="126310"/>
                  <a:pt x="260861" y="126878"/>
                  <a:pt x="261051" y="127447"/>
                </a:cubicBezTo>
                <a:cubicBezTo>
                  <a:pt x="261525" y="129152"/>
                  <a:pt x="262000" y="130858"/>
                  <a:pt x="262284" y="132658"/>
                </a:cubicBezTo>
                <a:cubicBezTo>
                  <a:pt x="262379" y="133322"/>
                  <a:pt x="262474" y="133890"/>
                  <a:pt x="262569" y="134553"/>
                </a:cubicBezTo>
                <a:cubicBezTo>
                  <a:pt x="262949" y="136828"/>
                  <a:pt x="263139" y="139196"/>
                  <a:pt x="263139" y="141471"/>
                </a:cubicBezTo>
                <a:cubicBezTo>
                  <a:pt x="263139" y="156726"/>
                  <a:pt x="256211" y="170940"/>
                  <a:pt x="244160" y="180700"/>
                </a:cubicBezTo>
                <a:cubicBezTo>
                  <a:pt x="242357" y="182216"/>
                  <a:pt x="240080" y="182974"/>
                  <a:pt x="237802" y="182974"/>
                </a:cubicBezTo>
                <a:cubicBezTo>
                  <a:pt x="235620" y="182974"/>
                  <a:pt x="233343" y="182216"/>
                  <a:pt x="231445" y="180700"/>
                </a:cubicBezTo>
                <a:cubicBezTo>
                  <a:pt x="219393" y="170940"/>
                  <a:pt x="212561" y="156726"/>
                  <a:pt x="212561" y="141471"/>
                </a:cubicBezTo>
                <a:cubicBezTo>
                  <a:pt x="212561" y="139196"/>
                  <a:pt x="212751" y="136828"/>
                  <a:pt x="213036" y="134553"/>
                </a:cubicBezTo>
                <a:cubicBezTo>
                  <a:pt x="213131" y="133890"/>
                  <a:pt x="213226" y="133322"/>
                  <a:pt x="213415" y="132658"/>
                </a:cubicBezTo>
                <a:cubicBezTo>
                  <a:pt x="213700" y="130858"/>
                  <a:pt x="214080" y="129152"/>
                  <a:pt x="214649" y="127447"/>
                </a:cubicBezTo>
                <a:cubicBezTo>
                  <a:pt x="214744" y="126973"/>
                  <a:pt x="214934" y="126310"/>
                  <a:pt x="215123" y="125836"/>
                </a:cubicBezTo>
                <a:cubicBezTo>
                  <a:pt x="215788" y="123656"/>
                  <a:pt x="216642" y="121572"/>
                  <a:pt x="217685" y="119487"/>
                </a:cubicBezTo>
                <a:cubicBezTo>
                  <a:pt x="217875" y="119108"/>
                  <a:pt x="218065" y="118729"/>
                  <a:pt x="218255" y="118350"/>
                </a:cubicBezTo>
                <a:cubicBezTo>
                  <a:pt x="219204" y="116739"/>
                  <a:pt x="220153" y="115128"/>
                  <a:pt x="221196" y="113518"/>
                </a:cubicBezTo>
                <a:cubicBezTo>
                  <a:pt x="221386" y="113233"/>
                  <a:pt x="221481" y="112949"/>
                  <a:pt x="221766" y="112665"/>
                </a:cubicBezTo>
                <a:cubicBezTo>
                  <a:pt x="218729" y="111717"/>
                  <a:pt x="215693" y="111149"/>
                  <a:pt x="212561" y="111149"/>
                </a:cubicBezTo>
                <a:close/>
                <a:moveTo>
                  <a:pt x="263139" y="20183"/>
                </a:moveTo>
                <a:cubicBezTo>
                  <a:pt x="179444" y="20183"/>
                  <a:pt x="111312" y="88218"/>
                  <a:pt x="111312" y="171793"/>
                </a:cubicBezTo>
                <a:cubicBezTo>
                  <a:pt x="111312" y="219455"/>
                  <a:pt x="133991" y="264464"/>
                  <a:pt x="172232" y="293080"/>
                </a:cubicBezTo>
                <a:lnTo>
                  <a:pt x="222620" y="293080"/>
                </a:lnTo>
                <a:lnTo>
                  <a:pt x="222620" y="227130"/>
                </a:lnTo>
                <a:lnTo>
                  <a:pt x="187225" y="197566"/>
                </a:lnTo>
                <a:cubicBezTo>
                  <a:pt x="171094" y="184206"/>
                  <a:pt x="161889" y="164591"/>
                  <a:pt x="161889" y="143745"/>
                </a:cubicBezTo>
                <a:cubicBezTo>
                  <a:pt x="161889" y="115128"/>
                  <a:pt x="185138" y="90966"/>
                  <a:pt x="212561" y="90966"/>
                </a:cubicBezTo>
                <a:cubicBezTo>
                  <a:pt x="221481" y="90966"/>
                  <a:pt x="230116" y="93429"/>
                  <a:pt x="237897" y="97978"/>
                </a:cubicBezTo>
                <a:cubicBezTo>
                  <a:pt x="253460" y="88976"/>
                  <a:pt x="272817" y="88976"/>
                  <a:pt x="288380" y="97978"/>
                </a:cubicBezTo>
                <a:cubicBezTo>
                  <a:pt x="296161" y="93429"/>
                  <a:pt x="304796" y="90966"/>
                  <a:pt x="313716" y="90966"/>
                </a:cubicBezTo>
                <a:cubicBezTo>
                  <a:pt x="341139" y="90966"/>
                  <a:pt x="364388" y="115128"/>
                  <a:pt x="364388" y="143745"/>
                </a:cubicBezTo>
                <a:cubicBezTo>
                  <a:pt x="364388" y="164591"/>
                  <a:pt x="355183" y="184206"/>
                  <a:pt x="339052" y="197566"/>
                </a:cubicBezTo>
                <a:lnTo>
                  <a:pt x="303657" y="227130"/>
                </a:lnTo>
                <a:lnTo>
                  <a:pt x="303657" y="293080"/>
                </a:lnTo>
                <a:lnTo>
                  <a:pt x="354045" y="293080"/>
                </a:lnTo>
                <a:cubicBezTo>
                  <a:pt x="392286" y="264464"/>
                  <a:pt x="414965" y="219455"/>
                  <a:pt x="414965" y="171793"/>
                </a:cubicBezTo>
                <a:cubicBezTo>
                  <a:pt x="414965" y="88218"/>
                  <a:pt x="346833" y="20183"/>
                  <a:pt x="263139" y="20183"/>
                </a:cubicBezTo>
                <a:close/>
                <a:moveTo>
                  <a:pt x="458464" y="2964"/>
                </a:moveTo>
                <a:lnTo>
                  <a:pt x="472788" y="17269"/>
                </a:lnTo>
                <a:lnTo>
                  <a:pt x="432283" y="57723"/>
                </a:lnTo>
                <a:lnTo>
                  <a:pt x="417959" y="43417"/>
                </a:lnTo>
                <a:close/>
                <a:moveTo>
                  <a:pt x="67883" y="2964"/>
                </a:moveTo>
                <a:lnTo>
                  <a:pt x="108388" y="43417"/>
                </a:lnTo>
                <a:lnTo>
                  <a:pt x="94064" y="57723"/>
                </a:lnTo>
                <a:lnTo>
                  <a:pt x="53559" y="17269"/>
                </a:lnTo>
                <a:close/>
                <a:moveTo>
                  <a:pt x="263139" y="0"/>
                </a:moveTo>
                <a:cubicBezTo>
                  <a:pt x="358030" y="0"/>
                  <a:pt x="435177" y="77036"/>
                  <a:pt x="435177" y="171793"/>
                </a:cubicBezTo>
                <a:cubicBezTo>
                  <a:pt x="435177" y="221824"/>
                  <a:pt x="413067" y="269297"/>
                  <a:pt x="375395" y="301798"/>
                </a:cubicBezTo>
                <a:cubicBezTo>
                  <a:pt x="381089" y="307294"/>
                  <a:pt x="384600" y="314969"/>
                  <a:pt x="384600" y="323402"/>
                </a:cubicBezTo>
                <a:cubicBezTo>
                  <a:pt x="384600" y="331267"/>
                  <a:pt x="381563" y="338279"/>
                  <a:pt x="376724" y="343680"/>
                </a:cubicBezTo>
                <a:cubicBezTo>
                  <a:pt x="381563" y="348986"/>
                  <a:pt x="384600" y="356093"/>
                  <a:pt x="384600" y="363863"/>
                </a:cubicBezTo>
                <a:cubicBezTo>
                  <a:pt x="384600" y="371633"/>
                  <a:pt x="381563" y="378740"/>
                  <a:pt x="376724" y="384046"/>
                </a:cubicBezTo>
                <a:cubicBezTo>
                  <a:pt x="381563" y="389447"/>
                  <a:pt x="384600" y="396459"/>
                  <a:pt x="384600" y="404324"/>
                </a:cubicBezTo>
                <a:cubicBezTo>
                  <a:pt x="384600" y="417495"/>
                  <a:pt x="376154" y="428582"/>
                  <a:pt x="364388" y="432751"/>
                </a:cubicBezTo>
                <a:lnTo>
                  <a:pt x="364388" y="505334"/>
                </a:lnTo>
                <a:cubicBezTo>
                  <a:pt x="364388" y="508082"/>
                  <a:pt x="363249" y="510641"/>
                  <a:pt x="361351" y="512536"/>
                </a:cubicBezTo>
                <a:lnTo>
                  <a:pt x="270255" y="603502"/>
                </a:lnTo>
                <a:cubicBezTo>
                  <a:pt x="268358" y="605492"/>
                  <a:pt x="265701" y="606439"/>
                  <a:pt x="263139" y="606439"/>
                </a:cubicBezTo>
                <a:cubicBezTo>
                  <a:pt x="260576" y="606439"/>
                  <a:pt x="257919" y="605492"/>
                  <a:pt x="256022" y="603502"/>
                </a:cubicBezTo>
                <a:lnTo>
                  <a:pt x="164926" y="512536"/>
                </a:lnTo>
                <a:cubicBezTo>
                  <a:pt x="163028" y="510641"/>
                  <a:pt x="161889" y="508082"/>
                  <a:pt x="161889" y="505334"/>
                </a:cubicBezTo>
                <a:lnTo>
                  <a:pt x="161889" y="432751"/>
                </a:lnTo>
                <a:cubicBezTo>
                  <a:pt x="150123" y="428582"/>
                  <a:pt x="141677" y="417495"/>
                  <a:pt x="141677" y="404324"/>
                </a:cubicBezTo>
                <a:cubicBezTo>
                  <a:pt x="141677" y="396459"/>
                  <a:pt x="144714" y="389447"/>
                  <a:pt x="149553" y="384046"/>
                </a:cubicBezTo>
                <a:cubicBezTo>
                  <a:pt x="144714" y="378740"/>
                  <a:pt x="141677" y="371633"/>
                  <a:pt x="141677" y="363863"/>
                </a:cubicBezTo>
                <a:cubicBezTo>
                  <a:pt x="141677" y="356093"/>
                  <a:pt x="144714" y="348986"/>
                  <a:pt x="149553" y="343680"/>
                </a:cubicBezTo>
                <a:cubicBezTo>
                  <a:pt x="144714" y="338279"/>
                  <a:pt x="141677" y="331267"/>
                  <a:pt x="141677" y="323402"/>
                </a:cubicBezTo>
                <a:cubicBezTo>
                  <a:pt x="141677" y="314969"/>
                  <a:pt x="145188" y="307294"/>
                  <a:pt x="150882" y="301798"/>
                </a:cubicBezTo>
                <a:cubicBezTo>
                  <a:pt x="113210" y="269297"/>
                  <a:pt x="91100" y="221824"/>
                  <a:pt x="91100" y="171793"/>
                </a:cubicBezTo>
                <a:cubicBezTo>
                  <a:pt x="91100" y="77036"/>
                  <a:pt x="168247" y="0"/>
                  <a:pt x="263139" y="0"/>
                </a:cubicBez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D2E74DCA-A44C-5AC1-81AD-CAB0C555B2E5}"/>
              </a:ext>
            </a:extLst>
          </p:cNvPr>
          <p:cNvSpPr/>
          <p:nvPr/>
        </p:nvSpPr>
        <p:spPr>
          <a:xfrm>
            <a:off x="5423608" y="2335610"/>
            <a:ext cx="445182" cy="445182"/>
          </a:xfrm>
          <a:prstGeom prst="ellipse">
            <a:avLst/>
          </a:pr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4604A92-AA35-7EA0-F6EE-212D99896F29}"/>
              </a:ext>
            </a:extLst>
          </p:cNvPr>
          <p:cNvGrpSpPr/>
          <p:nvPr/>
        </p:nvGrpSpPr>
        <p:grpSpPr>
          <a:xfrm>
            <a:off x="5994141" y="2195239"/>
            <a:ext cx="5308859" cy="816522"/>
            <a:chOff x="283598" y="1906534"/>
            <a:chExt cx="530885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8701C3E-68D7-E30B-A51A-EE4D7F8213E6}"/>
                </a:ext>
              </a:extLst>
            </p:cNvPr>
            <p:cNvSpPr txBox="1"/>
            <p:nvPr/>
          </p:nvSpPr>
          <p:spPr>
            <a:xfrm>
              <a:off x="283598" y="2190603"/>
              <a:ext cx="530885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4FD6E5-67CD-2961-879D-073EAA1B128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椭圆 25" descr="D:\51PPT模板网\51pptmoban.com\图片.jpg">
            <a:extLst>
              <a:ext uri="{FF2B5EF4-FFF2-40B4-BE49-F238E27FC236}">
                <a16:creationId xmlns:a16="http://schemas.microsoft.com/office/drawing/2014/main" id="{91B3612D-3C46-C56A-4FCF-2CD230BA7496}"/>
              </a:ext>
            </a:extLst>
          </p:cNvPr>
          <p:cNvSpPr/>
          <p:nvPr/>
        </p:nvSpPr>
        <p:spPr>
          <a:xfrm>
            <a:off x="5423608" y="3427810"/>
            <a:ext cx="445182" cy="445182"/>
          </a:xfrm>
          <a:prstGeom prst="ellipse">
            <a:avLst/>
          </a:pr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DDE0F8F-49D5-9DAD-A86D-60BAFDABA4EF}"/>
              </a:ext>
            </a:extLst>
          </p:cNvPr>
          <p:cNvGrpSpPr/>
          <p:nvPr/>
        </p:nvGrpSpPr>
        <p:grpSpPr>
          <a:xfrm>
            <a:off x="5994141" y="3287439"/>
            <a:ext cx="5308859" cy="816522"/>
            <a:chOff x="283598" y="1906534"/>
            <a:chExt cx="530885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A5A790F-2A9A-D551-06CB-A5B82D783B7E}"/>
                </a:ext>
              </a:extLst>
            </p:cNvPr>
            <p:cNvSpPr txBox="1"/>
            <p:nvPr/>
          </p:nvSpPr>
          <p:spPr>
            <a:xfrm>
              <a:off x="283598" y="2190603"/>
              <a:ext cx="530885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C947EA4-D964-7FEE-9AB6-48643747F46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95F9A105-B83C-85D7-A43B-4E03D10347B8}"/>
              </a:ext>
            </a:extLst>
          </p:cNvPr>
          <p:cNvSpPr/>
          <p:nvPr/>
        </p:nvSpPr>
        <p:spPr>
          <a:xfrm>
            <a:off x="5423608" y="4520010"/>
            <a:ext cx="445182" cy="445182"/>
          </a:xfrm>
          <a:prstGeom prst="ellipse">
            <a:avLst/>
          </a:pr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3E63382-18F9-44C3-087D-C1E604707FF1}"/>
              </a:ext>
            </a:extLst>
          </p:cNvPr>
          <p:cNvGrpSpPr/>
          <p:nvPr/>
        </p:nvGrpSpPr>
        <p:grpSpPr>
          <a:xfrm>
            <a:off x="5994141" y="4379639"/>
            <a:ext cx="5308859" cy="816522"/>
            <a:chOff x="283598" y="1906534"/>
            <a:chExt cx="530885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711DB63-FCE1-82D2-7DB6-945EB77DB5B7}"/>
                </a:ext>
              </a:extLst>
            </p:cNvPr>
            <p:cNvSpPr txBox="1"/>
            <p:nvPr/>
          </p:nvSpPr>
          <p:spPr>
            <a:xfrm>
              <a:off x="283598" y="2190603"/>
              <a:ext cx="530885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1951FC6-1B5B-B3DD-432A-7F2CEAE1EFE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3C7E606F-19D3-CCE7-E671-682C190755F6}"/>
              </a:ext>
            </a:extLst>
          </p:cNvPr>
          <p:cNvSpPr txBox="1"/>
          <p:nvPr/>
        </p:nvSpPr>
        <p:spPr>
          <a:xfrm>
            <a:off x="620959" y="215826"/>
            <a:ext cx="10502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495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37D7CC6-6BC7-D735-18E2-99E56DD220EC}"/>
              </a:ext>
            </a:extLst>
          </p:cNvPr>
          <p:cNvSpPr/>
          <p:nvPr/>
        </p:nvSpPr>
        <p:spPr>
          <a:xfrm>
            <a:off x="6615720" y="1893230"/>
            <a:ext cx="508380" cy="508376"/>
          </a:xfrm>
          <a:prstGeom prst="ellipse">
            <a:avLst/>
          </a:pr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57F30C4-E53A-672F-44B9-A70B7719C56F}"/>
              </a:ext>
            </a:extLst>
          </p:cNvPr>
          <p:cNvSpPr/>
          <p:nvPr/>
        </p:nvSpPr>
        <p:spPr>
          <a:xfrm>
            <a:off x="1092200" y="2918010"/>
            <a:ext cx="10007600" cy="149786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3058E5"/>
              </a:gs>
              <a:gs pos="100000">
                <a:srgbClr val="6C8DEA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 descr="D:\51PPT模板网\51pptmoban.com\图片.jpg">
            <a:extLst>
              <a:ext uri="{FF2B5EF4-FFF2-40B4-BE49-F238E27FC236}">
                <a16:creationId xmlns:a16="http://schemas.microsoft.com/office/drawing/2014/main" id="{29FF8F13-99AC-F5D3-BABD-170E0DD99AC1}"/>
              </a:ext>
            </a:extLst>
          </p:cNvPr>
          <p:cNvSpPr/>
          <p:nvPr/>
        </p:nvSpPr>
        <p:spPr>
          <a:xfrm>
            <a:off x="1777042" y="1625600"/>
            <a:ext cx="4318958" cy="5232400"/>
          </a:xfrm>
          <a:prstGeom prst="rect">
            <a:avLst/>
          </a:prstGeom>
          <a:blipFill dpi="0" rotWithShape="1">
            <a:blip r:embed="rId2"/>
            <a:srcRect/>
            <a:tile tx="0" ty="-381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50D8775-F068-D369-63FF-0C5C20452F08}"/>
              </a:ext>
            </a:extLst>
          </p:cNvPr>
          <p:cNvSpPr txBox="1"/>
          <p:nvPr/>
        </p:nvSpPr>
        <p:spPr>
          <a:xfrm>
            <a:off x="6670254" y="196275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F427193-0C08-C798-7225-08662DFDF169}"/>
              </a:ext>
            </a:extLst>
          </p:cNvPr>
          <p:cNvGrpSpPr/>
          <p:nvPr/>
        </p:nvGrpSpPr>
        <p:grpSpPr>
          <a:xfrm>
            <a:off x="7286017" y="1755401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41A9FA8-D852-7ECA-AFD3-2493BCD413D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3FC7018-5FC3-3080-91DF-04EA3B234BC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7216962A-EBC2-1857-FD52-8FB6287CDC31}"/>
              </a:ext>
            </a:extLst>
          </p:cNvPr>
          <p:cNvSpPr/>
          <p:nvPr/>
        </p:nvSpPr>
        <p:spPr>
          <a:xfrm>
            <a:off x="6615720" y="3401926"/>
            <a:ext cx="508380" cy="508376"/>
          </a:xfrm>
          <a:prstGeom prst="ellipse">
            <a:avLst/>
          </a:pr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27225C1-297B-6C5B-5847-EED8DBFC2D38}"/>
              </a:ext>
            </a:extLst>
          </p:cNvPr>
          <p:cNvSpPr txBox="1"/>
          <p:nvPr/>
        </p:nvSpPr>
        <p:spPr>
          <a:xfrm>
            <a:off x="6670254" y="347144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5AFAA85-0525-16DC-63EF-332B50BC3FE7}"/>
              </a:ext>
            </a:extLst>
          </p:cNvPr>
          <p:cNvGrpSpPr/>
          <p:nvPr/>
        </p:nvGrpSpPr>
        <p:grpSpPr>
          <a:xfrm>
            <a:off x="7286017" y="3264097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9EB850F-40BE-0A3C-C6E3-007F47B1711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F469566-94AE-6773-1210-9CFF1C10BA2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9A204D06-1785-417C-79E4-D744FB789AC3}"/>
              </a:ext>
            </a:extLst>
          </p:cNvPr>
          <p:cNvSpPr/>
          <p:nvPr/>
        </p:nvSpPr>
        <p:spPr>
          <a:xfrm>
            <a:off x="6615720" y="4899795"/>
            <a:ext cx="508380" cy="508376"/>
          </a:xfrm>
          <a:prstGeom prst="ellipse">
            <a:avLst/>
          </a:pr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395A2EE-FA73-7426-B819-9E603810DC4F}"/>
              </a:ext>
            </a:extLst>
          </p:cNvPr>
          <p:cNvSpPr txBox="1"/>
          <p:nvPr/>
        </p:nvSpPr>
        <p:spPr>
          <a:xfrm>
            <a:off x="6670254" y="496931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4212D38-35AD-D689-4CAC-EBEA6BB6CAE6}"/>
              </a:ext>
            </a:extLst>
          </p:cNvPr>
          <p:cNvGrpSpPr/>
          <p:nvPr/>
        </p:nvGrpSpPr>
        <p:grpSpPr>
          <a:xfrm>
            <a:off x="7286017" y="4761966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AB3233E-8FC2-70E0-AA2F-222481EF498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A623143-E9A4-27FC-A6DA-31FC8FB7B4E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114EA03D-CF1B-9728-6D13-3E9E81FC2718}"/>
              </a:ext>
            </a:extLst>
          </p:cNvPr>
          <p:cNvSpPr txBox="1"/>
          <p:nvPr/>
        </p:nvSpPr>
        <p:spPr>
          <a:xfrm>
            <a:off x="620959" y="215826"/>
            <a:ext cx="10502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648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D8420BF-A41E-3C12-067D-3115546EB99F}"/>
              </a:ext>
            </a:extLst>
          </p:cNvPr>
          <p:cNvGrpSpPr/>
          <p:nvPr/>
        </p:nvGrpSpPr>
        <p:grpSpPr>
          <a:xfrm>
            <a:off x="1092200" y="1843762"/>
            <a:ext cx="4705504" cy="1328063"/>
            <a:chOff x="2240473" y="1790780"/>
            <a:chExt cx="7227617" cy="1328063"/>
          </a:xfrm>
        </p:grpSpPr>
        <p:sp>
          <p:nvSpPr>
            <p:cNvPr id="3" name="任意多边形 49">
              <a:extLst>
                <a:ext uri="{FF2B5EF4-FFF2-40B4-BE49-F238E27FC236}">
                  <a16:creationId xmlns:a16="http://schemas.microsoft.com/office/drawing/2014/main" id="{B2E7651B-8BCB-DDE1-ADDA-6F5F09B78107}"/>
                </a:ext>
              </a:extLst>
            </p:cNvPr>
            <p:cNvSpPr/>
            <p:nvPr/>
          </p:nvSpPr>
          <p:spPr>
            <a:xfrm>
              <a:off x="2240473" y="2030823"/>
              <a:ext cx="7227617" cy="1088020"/>
            </a:xfrm>
            <a:prstGeom prst="rect">
              <a:avLst/>
            </a:prstGeom>
            <a:noFill/>
            <a:ln w="12700">
              <a:solidFill>
                <a:srgbClr val="33C99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" name="任意多边形 48">
              <a:extLst>
                <a:ext uri="{FF2B5EF4-FFF2-40B4-BE49-F238E27FC236}">
                  <a16:creationId xmlns:a16="http://schemas.microsoft.com/office/drawing/2014/main" id="{EDAC4D3C-E16D-B3BE-ECC4-3FAB8C4A5CE9}"/>
                </a:ext>
              </a:extLst>
            </p:cNvPr>
            <p:cNvSpPr/>
            <p:nvPr/>
          </p:nvSpPr>
          <p:spPr>
            <a:xfrm>
              <a:off x="2518518" y="1807504"/>
              <a:ext cx="2831432" cy="438812"/>
            </a:xfrm>
            <a:custGeom>
              <a:avLst/>
              <a:gdLst>
                <a:gd name="connsiteX0" fmla="*/ 0 w 3737327"/>
                <a:gd name="connsiteY0" fmla="*/ 0 h 722576"/>
                <a:gd name="connsiteX1" fmla="*/ 3737327 w 3737327"/>
                <a:gd name="connsiteY1" fmla="*/ 0 h 722576"/>
                <a:gd name="connsiteX2" fmla="*/ 3737327 w 3737327"/>
                <a:gd name="connsiteY2" fmla="*/ 722576 h 722576"/>
                <a:gd name="connsiteX3" fmla="*/ 0 w 3737327"/>
                <a:gd name="connsiteY3" fmla="*/ 722576 h 722576"/>
                <a:gd name="connsiteX4" fmla="*/ 0 w 3737327"/>
                <a:gd name="connsiteY4" fmla="*/ 0 h 722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7327" h="722576">
                  <a:moveTo>
                    <a:pt x="0" y="0"/>
                  </a:moveTo>
                  <a:lnTo>
                    <a:pt x="3737327" y="0"/>
                  </a:lnTo>
                  <a:lnTo>
                    <a:pt x="3737327" y="722576"/>
                  </a:lnTo>
                  <a:lnTo>
                    <a:pt x="0" y="72257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3C997"/>
                </a:gs>
                <a:gs pos="100000">
                  <a:srgbClr val="7FDDBE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D1C3144-A3D7-82A6-FE95-1F83602B3CE0}"/>
                </a:ext>
              </a:extLst>
            </p:cNvPr>
            <p:cNvSpPr txBox="1"/>
            <p:nvPr/>
          </p:nvSpPr>
          <p:spPr>
            <a:xfrm>
              <a:off x="2835501" y="1790780"/>
              <a:ext cx="2314510" cy="390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8A1A992D-3C07-5149-061F-95460A37F214}"/>
              </a:ext>
            </a:extLst>
          </p:cNvPr>
          <p:cNvSpPr txBox="1"/>
          <p:nvPr/>
        </p:nvSpPr>
        <p:spPr>
          <a:xfrm>
            <a:off x="1503227" y="2404034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BB043B1-AA73-65EC-7A03-79889AE1EAB9}"/>
              </a:ext>
            </a:extLst>
          </p:cNvPr>
          <p:cNvGrpSpPr/>
          <p:nvPr/>
        </p:nvGrpSpPr>
        <p:grpSpPr>
          <a:xfrm>
            <a:off x="6394296" y="1843762"/>
            <a:ext cx="4705504" cy="1328063"/>
            <a:chOff x="2240473" y="1790780"/>
            <a:chExt cx="7227617" cy="1328063"/>
          </a:xfrm>
        </p:grpSpPr>
        <p:sp>
          <p:nvSpPr>
            <p:cNvPr id="28" name="任意多边形 49">
              <a:extLst>
                <a:ext uri="{FF2B5EF4-FFF2-40B4-BE49-F238E27FC236}">
                  <a16:creationId xmlns:a16="http://schemas.microsoft.com/office/drawing/2014/main" id="{ADAC74F1-2698-5E86-9584-C63C50B5B649}"/>
                </a:ext>
              </a:extLst>
            </p:cNvPr>
            <p:cNvSpPr/>
            <p:nvPr/>
          </p:nvSpPr>
          <p:spPr>
            <a:xfrm>
              <a:off x="2240473" y="2030823"/>
              <a:ext cx="7227617" cy="1088020"/>
            </a:xfrm>
            <a:prstGeom prst="rect">
              <a:avLst/>
            </a:prstGeom>
            <a:ln w="12700" cap="rnd">
              <a:gradFill flip="none" rotWithShape="1">
                <a:gsLst>
                  <a:gs pos="0">
                    <a:srgbClr val="3058E5"/>
                  </a:gs>
                  <a:gs pos="100000">
                    <a:srgbClr val="6C8DEA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9" name="任意多边形 48">
              <a:extLst>
                <a:ext uri="{FF2B5EF4-FFF2-40B4-BE49-F238E27FC236}">
                  <a16:creationId xmlns:a16="http://schemas.microsoft.com/office/drawing/2014/main" id="{6C284DC6-9E28-086D-6619-4A30D4DB912B}"/>
                </a:ext>
              </a:extLst>
            </p:cNvPr>
            <p:cNvSpPr/>
            <p:nvPr/>
          </p:nvSpPr>
          <p:spPr>
            <a:xfrm>
              <a:off x="2518518" y="1807504"/>
              <a:ext cx="2831432" cy="438812"/>
            </a:xfrm>
            <a:custGeom>
              <a:avLst/>
              <a:gdLst>
                <a:gd name="connsiteX0" fmla="*/ 0 w 3737327"/>
                <a:gd name="connsiteY0" fmla="*/ 0 h 722576"/>
                <a:gd name="connsiteX1" fmla="*/ 3737327 w 3737327"/>
                <a:gd name="connsiteY1" fmla="*/ 0 h 722576"/>
                <a:gd name="connsiteX2" fmla="*/ 3737327 w 3737327"/>
                <a:gd name="connsiteY2" fmla="*/ 722576 h 722576"/>
                <a:gd name="connsiteX3" fmla="*/ 0 w 3737327"/>
                <a:gd name="connsiteY3" fmla="*/ 722576 h 722576"/>
                <a:gd name="connsiteX4" fmla="*/ 0 w 3737327"/>
                <a:gd name="connsiteY4" fmla="*/ 0 h 722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7327" h="722576">
                  <a:moveTo>
                    <a:pt x="0" y="0"/>
                  </a:moveTo>
                  <a:lnTo>
                    <a:pt x="3737327" y="0"/>
                  </a:lnTo>
                  <a:lnTo>
                    <a:pt x="3737327" y="722576"/>
                  </a:lnTo>
                  <a:lnTo>
                    <a:pt x="0" y="72257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3058E5"/>
                </a:gs>
                <a:gs pos="100000">
                  <a:srgbClr val="6C8DEA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87184DA-00C4-34F9-7DF3-872A7D39DE40}"/>
                </a:ext>
              </a:extLst>
            </p:cNvPr>
            <p:cNvSpPr txBox="1"/>
            <p:nvPr/>
          </p:nvSpPr>
          <p:spPr>
            <a:xfrm>
              <a:off x="2835501" y="1790780"/>
              <a:ext cx="2314510" cy="390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45691970-273C-AAAC-5290-16CFEED1919E}"/>
              </a:ext>
            </a:extLst>
          </p:cNvPr>
          <p:cNvSpPr txBox="1"/>
          <p:nvPr/>
        </p:nvSpPr>
        <p:spPr>
          <a:xfrm>
            <a:off x="6805323" y="2404034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C7C2B1F-24B5-612D-BD40-90C2375C5EA7}"/>
              </a:ext>
            </a:extLst>
          </p:cNvPr>
          <p:cNvGrpSpPr/>
          <p:nvPr/>
        </p:nvGrpSpPr>
        <p:grpSpPr>
          <a:xfrm>
            <a:off x="1092200" y="3669387"/>
            <a:ext cx="4705504" cy="1328063"/>
            <a:chOff x="2240473" y="1790780"/>
            <a:chExt cx="7227617" cy="1328063"/>
          </a:xfrm>
        </p:grpSpPr>
        <p:sp>
          <p:nvSpPr>
            <p:cNvPr id="33" name="任意多边形 49">
              <a:extLst>
                <a:ext uri="{FF2B5EF4-FFF2-40B4-BE49-F238E27FC236}">
                  <a16:creationId xmlns:a16="http://schemas.microsoft.com/office/drawing/2014/main" id="{470EF0FE-4A14-DF39-76D1-456D984133E3}"/>
                </a:ext>
              </a:extLst>
            </p:cNvPr>
            <p:cNvSpPr/>
            <p:nvPr/>
          </p:nvSpPr>
          <p:spPr>
            <a:xfrm>
              <a:off x="2240473" y="2030823"/>
              <a:ext cx="7227617" cy="1088020"/>
            </a:xfrm>
            <a:prstGeom prst="rect">
              <a:avLst/>
            </a:prstGeom>
            <a:ln w="12700" cap="rnd">
              <a:gradFill flip="none" rotWithShape="1">
                <a:gsLst>
                  <a:gs pos="0">
                    <a:srgbClr val="3058E5"/>
                  </a:gs>
                  <a:gs pos="100000">
                    <a:srgbClr val="6C8DEA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4" name="任意多边形 48">
              <a:extLst>
                <a:ext uri="{FF2B5EF4-FFF2-40B4-BE49-F238E27FC236}">
                  <a16:creationId xmlns:a16="http://schemas.microsoft.com/office/drawing/2014/main" id="{9E8FA052-A6C3-7A9E-8BAB-53D105CA879B}"/>
                </a:ext>
              </a:extLst>
            </p:cNvPr>
            <p:cNvSpPr/>
            <p:nvPr/>
          </p:nvSpPr>
          <p:spPr>
            <a:xfrm>
              <a:off x="2518518" y="1807504"/>
              <a:ext cx="2831432" cy="438812"/>
            </a:xfrm>
            <a:custGeom>
              <a:avLst/>
              <a:gdLst>
                <a:gd name="connsiteX0" fmla="*/ 0 w 3737327"/>
                <a:gd name="connsiteY0" fmla="*/ 0 h 722576"/>
                <a:gd name="connsiteX1" fmla="*/ 3737327 w 3737327"/>
                <a:gd name="connsiteY1" fmla="*/ 0 h 722576"/>
                <a:gd name="connsiteX2" fmla="*/ 3737327 w 3737327"/>
                <a:gd name="connsiteY2" fmla="*/ 722576 h 722576"/>
                <a:gd name="connsiteX3" fmla="*/ 0 w 3737327"/>
                <a:gd name="connsiteY3" fmla="*/ 722576 h 722576"/>
                <a:gd name="connsiteX4" fmla="*/ 0 w 3737327"/>
                <a:gd name="connsiteY4" fmla="*/ 0 h 722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7327" h="722576">
                  <a:moveTo>
                    <a:pt x="0" y="0"/>
                  </a:moveTo>
                  <a:lnTo>
                    <a:pt x="3737327" y="0"/>
                  </a:lnTo>
                  <a:lnTo>
                    <a:pt x="3737327" y="722576"/>
                  </a:lnTo>
                  <a:lnTo>
                    <a:pt x="0" y="72257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3058E5"/>
                </a:gs>
                <a:gs pos="100000">
                  <a:srgbClr val="6C8DEA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D17AD17-0A90-FC49-142F-B75AF544B723}"/>
                </a:ext>
              </a:extLst>
            </p:cNvPr>
            <p:cNvSpPr txBox="1"/>
            <p:nvPr/>
          </p:nvSpPr>
          <p:spPr>
            <a:xfrm>
              <a:off x="2835501" y="1790780"/>
              <a:ext cx="2314510" cy="390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EC5850A6-E759-555F-730D-19CFF583706C}"/>
              </a:ext>
            </a:extLst>
          </p:cNvPr>
          <p:cNvSpPr txBox="1"/>
          <p:nvPr/>
        </p:nvSpPr>
        <p:spPr>
          <a:xfrm>
            <a:off x="1503227" y="4229659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5B03F7B-AE15-82D7-2F6B-D5A2184F2D4D}"/>
              </a:ext>
            </a:extLst>
          </p:cNvPr>
          <p:cNvGrpSpPr/>
          <p:nvPr/>
        </p:nvGrpSpPr>
        <p:grpSpPr>
          <a:xfrm>
            <a:off x="6394296" y="3669387"/>
            <a:ext cx="4705504" cy="1328063"/>
            <a:chOff x="2240473" y="1790780"/>
            <a:chExt cx="7227617" cy="1328063"/>
          </a:xfrm>
        </p:grpSpPr>
        <p:sp>
          <p:nvSpPr>
            <p:cNvPr id="38" name="任意多边形 49">
              <a:extLst>
                <a:ext uri="{FF2B5EF4-FFF2-40B4-BE49-F238E27FC236}">
                  <a16:creationId xmlns:a16="http://schemas.microsoft.com/office/drawing/2014/main" id="{4B4A63AF-02BB-598E-EE57-F86ED8BF6883}"/>
                </a:ext>
              </a:extLst>
            </p:cNvPr>
            <p:cNvSpPr/>
            <p:nvPr/>
          </p:nvSpPr>
          <p:spPr>
            <a:xfrm>
              <a:off x="2240473" y="2030823"/>
              <a:ext cx="7227617" cy="1088020"/>
            </a:xfrm>
            <a:prstGeom prst="rect">
              <a:avLst/>
            </a:prstGeom>
            <a:noFill/>
            <a:ln w="12700">
              <a:solidFill>
                <a:srgbClr val="33C99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9" name="任意多边形 48">
              <a:extLst>
                <a:ext uri="{FF2B5EF4-FFF2-40B4-BE49-F238E27FC236}">
                  <a16:creationId xmlns:a16="http://schemas.microsoft.com/office/drawing/2014/main" id="{B5317779-433A-5966-7657-5E90CBED42B3}"/>
                </a:ext>
              </a:extLst>
            </p:cNvPr>
            <p:cNvSpPr/>
            <p:nvPr/>
          </p:nvSpPr>
          <p:spPr>
            <a:xfrm>
              <a:off x="2518518" y="1807504"/>
              <a:ext cx="2831432" cy="438812"/>
            </a:xfrm>
            <a:custGeom>
              <a:avLst/>
              <a:gdLst>
                <a:gd name="connsiteX0" fmla="*/ 0 w 3737327"/>
                <a:gd name="connsiteY0" fmla="*/ 0 h 722576"/>
                <a:gd name="connsiteX1" fmla="*/ 3737327 w 3737327"/>
                <a:gd name="connsiteY1" fmla="*/ 0 h 722576"/>
                <a:gd name="connsiteX2" fmla="*/ 3737327 w 3737327"/>
                <a:gd name="connsiteY2" fmla="*/ 722576 h 722576"/>
                <a:gd name="connsiteX3" fmla="*/ 0 w 3737327"/>
                <a:gd name="connsiteY3" fmla="*/ 722576 h 722576"/>
                <a:gd name="connsiteX4" fmla="*/ 0 w 3737327"/>
                <a:gd name="connsiteY4" fmla="*/ 0 h 722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7327" h="722576">
                  <a:moveTo>
                    <a:pt x="0" y="0"/>
                  </a:moveTo>
                  <a:lnTo>
                    <a:pt x="3737327" y="0"/>
                  </a:lnTo>
                  <a:lnTo>
                    <a:pt x="3737327" y="722576"/>
                  </a:lnTo>
                  <a:lnTo>
                    <a:pt x="0" y="72257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3C997"/>
                </a:gs>
                <a:gs pos="100000">
                  <a:srgbClr val="7FDDBE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02EAECA-ABEB-4C6D-D5B2-A777AC71EDE7}"/>
                </a:ext>
              </a:extLst>
            </p:cNvPr>
            <p:cNvSpPr txBox="1"/>
            <p:nvPr/>
          </p:nvSpPr>
          <p:spPr>
            <a:xfrm>
              <a:off x="2835501" y="1790780"/>
              <a:ext cx="2314510" cy="390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01172146-88E7-695B-CD4F-B22865111D7C}"/>
              </a:ext>
            </a:extLst>
          </p:cNvPr>
          <p:cNvSpPr txBox="1"/>
          <p:nvPr/>
        </p:nvSpPr>
        <p:spPr>
          <a:xfrm>
            <a:off x="6805323" y="4229659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865AFC1-8DE3-45DB-3914-067368992E0D}"/>
              </a:ext>
            </a:extLst>
          </p:cNvPr>
          <p:cNvSpPr txBox="1"/>
          <p:nvPr/>
        </p:nvSpPr>
        <p:spPr>
          <a:xfrm>
            <a:off x="620959" y="215826"/>
            <a:ext cx="10502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259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CCAEAB-CB7A-39BE-9497-14009134137E}"/>
              </a:ext>
            </a:extLst>
          </p:cNvPr>
          <p:cNvGrpSpPr/>
          <p:nvPr/>
        </p:nvGrpSpPr>
        <p:grpSpPr>
          <a:xfrm>
            <a:off x="5211212" y="5107830"/>
            <a:ext cx="6685869" cy="6685869"/>
            <a:chOff x="6183239" y="1916610"/>
            <a:chExt cx="6685869" cy="6685869"/>
          </a:xfrm>
        </p:grpSpPr>
        <p:sp>
          <p:nvSpPr>
            <p:cNvPr id="3" name="弧形 2">
              <a:extLst>
                <a:ext uri="{FF2B5EF4-FFF2-40B4-BE49-F238E27FC236}">
                  <a16:creationId xmlns:a16="http://schemas.microsoft.com/office/drawing/2014/main" id="{6EE6A642-4D8F-E15B-C4AD-197B0A64FA38}"/>
                </a:ext>
              </a:extLst>
            </p:cNvPr>
            <p:cNvSpPr/>
            <p:nvPr/>
          </p:nvSpPr>
          <p:spPr>
            <a:xfrm>
              <a:off x="6899502" y="2593693"/>
              <a:ext cx="5299342" cy="5299342"/>
            </a:xfrm>
            <a:prstGeom prst="arc">
              <a:avLst>
                <a:gd name="adj1" fmla="val 16424827"/>
                <a:gd name="adj2" fmla="val 14190595"/>
              </a:avLst>
            </a:prstGeom>
            <a:ln w="635000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33C997"/>
                  </a:gs>
                </a:gsLst>
                <a:lin ang="189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25D27B83-D258-492F-D92F-E0FC559FE717}"/>
                </a:ext>
              </a:extLst>
            </p:cNvPr>
            <p:cNvSpPr/>
            <p:nvPr/>
          </p:nvSpPr>
          <p:spPr>
            <a:xfrm>
              <a:off x="6183239" y="1916610"/>
              <a:ext cx="6685869" cy="6685869"/>
            </a:xfrm>
            <a:prstGeom prst="arc">
              <a:avLst>
                <a:gd name="adj1" fmla="val 18628282"/>
                <a:gd name="adj2" fmla="val 15697934"/>
              </a:avLst>
            </a:prstGeom>
            <a:ln w="254000" cap="rnd">
              <a:gradFill flip="none" rotWithShape="1">
                <a:gsLst>
                  <a:gs pos="0">
                    <a:srgbClr val="33C997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E6E68BCB-EC5D-A1D1-77A9-96ACEAE0F3E9}"/>
              </a:ext>
            </a:extLst>
          </p:cNvPr>
          <p:cNvGrpSpPr/>
          <p:nvPr/>
        </p:nvGrpSpPr>
        <p:grpSpPr>
          <a:xfrm>
            <a:off x="11563617" y="343425"/>
            <a:ext cx="333464" cy="426821"/>
            <a:chOff x="-879510" y="3373674"/>
            <a:chExt cx="668264" cy="855352"/>
          </a:xfrm>
          <a:solidFill>
            <a:schemeClr val="bg1"/>
          </a:solidFill>
        </p:grpSpPr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B3276830-43A5-FB77-19CB-9C311EFD84EF}"/>
                </a:ext>
              </a:extLst>
            </p:cNvPr>
            <p:cNvSpPr/>
            <p:nvPr/>
          </p:nvSpPr>
          <p:spPr>
            <a:xfrm>
              <a:off x="-879510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8E3B615A-D8FE-D52C-08C1-FA2CDEE46F88}"/>
                </a:ext>
              </a:extLst>
            </p:cNvPr>
            <p:cNvSpPr/>
            <p:nvPr/>
          </p:nvSpPr>
          <p:spPr>
            <a:xfrm>
              <a:off x="-879510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D6B3A585-13EB-CBB6-E9FE-1651E3063B4D}"/>
                </a:ext>
              </a:extLst>
            </p:cNvPr>
            <p:cNvSpPr/>
            <p:nvPr/>
          </p:nvSpPr>
          <p:spPr>
            <a:xfrm>
              <a:off x="-879510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81E6D8FF-0EE7-E769-832B-0FE96634E644}"/>
                </a:ext>
              </a:extLst>
            </p:cNvPr>
            <p:cNvSpPr/>
            <p:nvPr/>
          </p:nvSpPr>
          <p:spPr>
            <a:xfrm>
              <a:off x="-879510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CF18CFB-F48F-B51C-6A73-9CE9E3C77245}"/>
                </a:ext>
              </a:extLst>
            </p:cNvPr>
            <p:cNvSpPr/>
            <p:nvPr/>
          </p:nvSpPr>
          <p:spPr>
            <a:xfrm>
              <a:off x="-879510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B81AE24A-F5F7-B6DF-E360-67B29FAB4A1A}"/>
                </a:ext>
              </a:extLst>
            </p:cNvPr>
            <p:cNvSpPr/>
            <p:nvPr/>
          </p:nvSpPr>
          <p:spPr>
            <a:xfrm>
              <a:off x="-620281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902F77F-0D5F-C934-C3B4-B8032401A40D}"/>
                </a:ext>
              </a:extLst>
            </p:cNvPr>
            <p:cNvSpPr/>
            <p:nvPr/>
          </p:nvSpPr>
          <p:spPr>
            <a:xfrm>
              <a:off x="-620281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29CAC1BE-13F3-69A3-817C-C46FD317EA00}"/>
                </a:ext>
              </a:extLst>
            </p:cNvPr>
            <p:cNvSpPr/>
            <p:nvPr/>
          </p:nvSpPr>
          <p:spPr>
            <a:xfrm>
              <a:off x="-620281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3133A5B2-9830-9376-03A7-9F75D74C03C6}"/>
                </a:ext>
              </a:extLst>
            </p:cNvPr>
            <p:cNvSpPr/>
            <p:nvPr/>
          </p:nvSpPr>
          <p:spPr>
            <a:xfrm>
              <a:off x="-620281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805D3815-29C8-EC8C-8476-AA4418541126}"/>
                </a:ext>
              </a:extLst>
            </p:cNvPr>
            <p:cNvSpPr/>
            <p:nvPr/>
          </p:nvSpPr>
          <p:spPr>
            <a:xfrm>
              <a:off x="-620281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9929D07-3AD8-7ACD-13F4-6B326CAC49B7}"/>
                </a:ext>
              </a:extLst>
            </p:cNvPr>
            <p:cNvSpPr/>
            <p:nvPr/>
          </p:nvSpPr>
          <p:spPr>
            <a:xfrm>
              <a:off x="-361052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A99514C9-2ADA-706F-B28B-2DA68FBF4DF2}"/>
                </a:ext>
              </a:extLst>
            </p:cNvPr>
            <p:cNvSpPr/>
            <p:nvPr/>
          </p:nvSpPr>
          <p:spPr>
            <a:xfrm>
              <a:off x="-361052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C014E7A-9718-B097-E9EA-1BE014C20F1C}"/>
                </a:ext>
              </a:extLst>
            </p:cNvPr>
            <p:cNvSpPr/>
            <p:nvPr/>
          </p:nvSpPr>
          <p:spPr>
            <a:xfrm>
              <a:off x="-361052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F9BC4F7E-7972-5D91-6B47-560BD349883D}"/>
                </a:ext>
              </a:extLst>
            </p:cNvPr>
            <p:cNvSpPr/>
            <p:nvPr/>
          </p:nvSpPr>
          <p:spPr>
            <a:xfrm>
              <a:off x="-361052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03D58021-D811-B030-DCB8-5D0F6B8DE419}"/>
                </a:ext>
              </a:extLst>
            </p:cNvPr>
            <p:cNvSpPr/>
            <p:nvPr/>
          </p:nvSpPr>
          <p:spPr>
            <a:xfrm>
              <a:off x="-361052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3" name="文本框 532">
            <a:extLst>
              <a:ext uri="{FF2B5EF4-FFF2-40B4-BE49-F238E27FC236}">
                <a16:creationId xmlns:a16="http://schemas.microsoft.com/office/drawing/2014/main" id="{B671115A-D932-92F2-6B6D-777183A55BBD}"/>
              </a:ext>
            </a:extLst>
          </p:cNvPr>
          <p:cNvSpPr txBox="1"/>
          <p:nvPr/>
        </p:nvSpPr>
        <p:spPr>
          <a:xfrm>
            <a:off x="1236641" y="848123"/>
            <a:ext cx="184377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88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39" name="文本框 538">
            <a:extLst>
              <a:ext uri="{FF2B5EF4-FFF2-40B4-BE49-F238E27FC236}">
                <a16:creationId xmlns:a16="http://schemas.microsoft.com/office/drawing/2014/main" id="{EF8F2DA5-44D7-ADD9-5405-DBACE323D502}"/>
              </a:ext>
            </a:extLst>
          </p:cNvPr>
          <p:cNvSpPr txBox="1"/>
          <p:nvPr/>
        </p:nvSpPr>
        <p:spPr>
          <a:xfrm>
            <a:off x="809808" y="644854"/>
            <a:ext cx="42498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7FDDBE"/>
                </a:solidFill>
                <a:latin typeface="字魂扁桃体" pitchFamily="2" charset="-122"/>
                <a:ea typeface="字魂扁桃体" pitchFamily="2" charset="-122"/>
              </a:rPr>
              <a:t>PART</a:t>
            </a:r>
            <a:endParaRPr lang="zh-CN" altLang="en-US" sz="2800" dirty="0">
              <a:solidFill>
                <a:srgbClr val="7FDDBE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661B630-8861-3516-0592-210DC7CBE5BE}"/>
              </a:ext>
            </a:extLst>
          </p:cNvPr>
          <p:cNvSpPr/>
          <p:nvPr/>
        </p:nvSpPr>
        <p:spPr>
          <a:xfrm>
            <a:off x="6633505" y="0"/>
            <a:ext cx="3163152" cy="923677"/>
          </a:xfrm>
          <a:custGeom>
            <a:avLst/>
            <a:gdLst>
              <a:gd name="connsiteX0" fmla="*/ 0 w 3163152"/>
              <a:gd name="connsiteY0" fmla="*/ 0 h 923677"/>
              <a:gd name="connsiteX1" fmla="*/ 3163152 w 3163152"/>
              <a:gd name="connsiteY1" fmla="*/ 0 h 923677"/>
              <a:gd name="connsiteX2" fmla="*/ 3088885 w 3163152"/>
              <a:gd name="connsiteY2" fmla="*/ 122247 h 923677"/>
              <a:gd name="connsiteX3" fmla="*/ 1581576 w 3163152"/>
              <a:gd name="connsiteY3" fmla="*/ 923677 h 923677"/>
              <a:gd name="connsiteX4" fmla="*/ 74267 w 3163152"/>
              <a:gd name="connsiteY4" fmla="*/ 122247 h 92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3152" h="923677">
                <a:moveTo>
                  <a:pt x="0" y="0"/>
                </a:moveTo>
                <a:lnTo>
                  <a:pt x="3163152" y="0"/>
                </a:lnTo>
                <a:lnTo>
                  <a:pt x="3088885" y="122247"/>
                </a:lnTo>
                <a:cubicBezTo>
                  <a:pt x="2762222" y="605772"/>
                  <a:pt x="2209024" y="923677"/>
                  <a:pt x="1581576" y="923677"/>
                </a:cubicBezTo>
                <a:cubicBezTo>
                  <a:pt x="954128" y="923677"/>
                  <a:pt x="400930" y="605772"/>
                  <a:pt x="74267" y="122247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A19B838-E542-3684-61E0-264C25A69EA8}"/>
              </a:ext>
            </a:extLst>
          </p:cNvPr>
          <p:cNvGrpSpPr/>
          <p:nvPr/>
        </p:nvGrpSpPr>
        <p:grpSpPr>
          <a:xfrm>
            <a:off x="11563617" y="343425"/>
            <a:ext cx="333464" cy="426821"/>
            <a:chOff x="-879510" y="3373674"/>
            <a:chExt cx="668264" cy="855352"/>
          </a:xfrm>
          <a:gradFill>
            <a:gsLst>
              <a:gs pos="0">
                <a:srgbClr val="33C997"/>
              </a:gs>
              <a:gs pos="100000">
                <a:srgbClr val="E8EEF8"/>
              </a:gs>
            </a:gsLst>
            <a:lin ang="13500000" scaled="1"/>
          </a:gra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BA60CE3-04C6-F7D7-8A0F-108B6DA0CF8C}"/>
                </a:ext>
              </a:extLst>
            </p:cNvPr>
            <p:cNvSpPr/>
            <p:nvPr/>
          </p:nvSpPr>
          <p:spPr>
            <a:xfrm>
              <a:off x="-879510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693DE92-67EB-5EB9-631D-13EF902A94F8}"/>
                </a:ext>
              </a:extLst>
            </p:cNvPr>
            <p:cNvSpPr/>
            <p:nvPr/>
          </p:nvSpPr>
          <p:spPr>
            <a:xfrm>
              <a:off x="-879510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115E964-2282-1D38-4FED-0245A1A951B5}"/>
                </a:ext>
              </a:extLst>
            </p:cNvPr>
            <p:cNvSpPr/>
            <p:nvPr/>
          </p:nvSpPr>
          <p:spPr>
            <a:xfrm>
              <a:off x="-879510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E9D1CBC-C932-11D9-8C3F-54250C45CE10}"/>
                </a:ext>
              </a:extLst>
            </p:cNvPr>
            <p:cNvSpPr/>
            <p:nvPr/>
          </p:nvSpPr>
          <p:spPr>
            <a:xfrm>
              <a:off x="-879510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EDBC0AC-165A-14F7-BE2D-AD2206337841}"/>
                </a:ext>
              </a:extLst>
            </p:cNvPr>
            <p:cNvSpPr/>
            <p:nvPr/>
          </p:nvSpPr>
          <p:spPr>
            <a:xfrm>
              <a:off x="-879510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EA4D6E2-9CF0-3762-4280-0F38870DA4B4}"/>
                </a:ext>
              </a:extLst>
            </p:cNvPr>
            <p:cNvSpPr/>
            <p:nvPr/>
          </p:nvSpPr>
          <p:spPr>
            <a:xfrm>
              <a:off x="-620281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A0BE73D-8EC7-517D-2DF3-A1B5D5B7C910}"/>
                </a:ext>
              </a:extLst>
            </p:cNvPr>
            <p:cNvSpPr/>
            <p:nvPr/>
          </p:nvSpPr>
          <p:spPr>
            <a:xfrm>
              <a:off x="-620281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1CB32CB-7369-1522-59EA-95C631BED0DE}"/>
                </a:ext>
              </a:extLst>
            </p:cNvPr>
            <p:cNvSpPr/>
            <p:nvPr/>
          </p:nvSpPr>
          <p:spPr>
            <a:xfrm>
              <a:off x="-620281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204A506-6DB3-B976-EC57-F72DD0E8CAD2}"/>
                </a:ext>
              </a:extLst>
            </p:cNvPr>
            <p:cNvSpPr/>
            <p:nvPr/>
          </p:nvSpPr>
          <p:spPr>
            <a:xfrm>
              <a:off x="-620281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646B23A-ADEC-DE6D-3294-0E0F8AB98017}"/>
                </a:ext>
              </a:extLst>
            </p:cNvPr>
            <p:cNvSpPr/>
            <p:nvPr/>
          </p:nvSpPr>
          <p:spPr>
            <a:xfrm>
              <a:off x="-620281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11CF0EB-6741-E881-7EE8-0D904AEEF967}"/>
                </a:ext>
              </a:extLst>
            </p:cNvPr>
            <p:cNvSpPr/>
            <p:nvPr/>
          </p:nvSpPr>
          <p:spPr>
            <a:xfrm>
              <a:off x="-361052" y="3373674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D3F674D-B32A-D093-D488-AC23E79E7C14}"/>
                </a:ext>
              </a:extLst>
            </p:cNvPr>
            <p:cNvSpPr/>
            <p:nvPr/>
          </p:nvSpPr>
          <p:spPr>
            <a:xfrm>
              <a:off x="-361052" y="3550062"/>
              <a:ext cx="149806" cy="149799"/>
            </a:xfrm>
            <a:custGeom>
              <a:avLst/>
              <a:gdLst>
                <a:gd name="connsiteX0" fmla="*/ 149807 w 149806"/>
                <a:gd name="connsiteY0" fmla="*/ 74899 h 149799"/>
                <a:gd name="connsiteX1" fmla="*/ 74903 w 149806"/>
                <a:gd name="connsiteY1" fmla="*/ 149799 h 149799"/>
                <a:gd name="connsiteX2" fmla="*/ 0 w 149806"/>
                <a:gd name="connsiteY2" fmla="*/ 74899 h 149799"/>
                <a:gd name="connsiteX3" fmla="*/ 74903 w 149806"/>
                <a:gd name="connsiteY3" fmla="*/ 0 h 149799"/>
                <a:gd name="connsiteX4" fmla="*/ 149807 w 149806"/>
                <a:gd name="connsiteY4" fmla="*/ 74899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899"/>
                  </a:moveTo>
                  <a:cubicBezTo>
                    <a:pt x="149807" y="116265"/>
                    <a:pt x="116271" y="149799"/>
                    <a:pt x="74903" y="149799"/>
                  </a:cubicBezTo>
                  <a:cubicBezTo>
                    <a:pt x="33535" y="149799"/>
                    <a:pt x="0" y="116265"/>
                    <a:pt x="0" y="74899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899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91273F5-80E9-49D0-0E83-FA3E53AE618D}"/>
                </a:ext>
              </a:extLst>
            </p:cNvPr>
            <p:cNvSpPr/>
            <p:nvPr/>
          </p:nvSpPr>
          <p:spPr>
            <a:xfrm>
              <a:off x="-361052" y="3726450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FEEC940-F520-85E5-6859-943FC373D449}"/>
                </a:ext>
              </a:extLst>
            </p:cNvPr>
            <p:cNvSpPr/>
            <p:nvPr/>
          </p:nvSpPr>
          <p:spPr>
            <a:xfrm>
              <a:off x="-361052" y="3902839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3"/>
                    <a:pt x="33535" y="0"/>
                    <a:pt x="74903" y="0"/>
                  </a:cubicBezTo>
                  <a:cubicBezTo>
                    <a:pt x="116271" y="0"/>
                    <a:pt x="149807" y="33533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F87AD03-2545-805F-FF2F-06D0E1A30DCA}"/>
                </a:ext>
              </a:extLst>
            </p:cNvPr>
            <p:cNvSpPr/>
            <p:nvPr/>
          </p:nvSpPr>
          <p:spPr>
            <a:xfrm>
              <a:off x="-361052" y="4079227"/>
              <a:ext cx="149806" cy="149799"/>
            </a:xfrm>
            <a:custGeom>
              <a:avLst/>
              <a:gdLst>
                <a:gd name="connsiteX0" fmla="*/ 149807 w 149806"/>
                <a:gd name="connsiteY0" fmla="*/ 74900 h 149799"/>
                <a:gd name="connsiteX1" fmla="*/ 74903 w 149806"/>
                <a:gd name="connsiteY1" fmla="*/ 149799 h 149799"/>
                <a:gd name="connsiteX2" fmla="*/ 0 w 149806"/>
                <a:gd name="connsiteY2" fmla="*/ 74900 h 149799"/>
                <a:gd name="connsiteX3" fmla="*/ 74903 w 149806"/>
                <a:gd name="connsiteY3" fmla="*/ 0 h 149799"/>
                <a:gd name="connsiteX4" fmla="*/ 149807 w 149806"/>
                <a:gd name="connsiteY4" fmla="*/ 74900 h 14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06" h="149799">
                  <a:moveTo>
                    <a:pt x="149807" y="74900"/>
                  </a:moveTo>
                  <a:cubicBezTo>
                    <a:pt x="149807" y="116266"/>
                    <a:pt x="116271" y="149799"/>
                    <a:pt x="74903" y="149799"/>
                  </a:cubicBezTo>
                  <a:cubicBezTo>
                    <a:pt x="33535" y="149799"/>
                    <a:pt x="0" y="116266"/>
                    <a:pt x="0" y="74900"/>
                  </a:cubicBezTo>
                  <a:cubicBezTo>
                    <a:pt x="0" y="33534"/>
                    <a:pt x="33535" y="0"/>
                    <a:pt x="74903" y="0"/>
                  </a:cubicBezTo>
                  <a:cubicBezTo>
                    <a:pt x="116271" y="0"/>
                    <a:pt x="149807" y="33534"/>
                    <a:pt x="149807" y="74900"/>
                  </a:cubicBezTo>
                  <a:close/>
                </a:path>
              </a:pathLst>
            </a:custGeom>
            <a:grpFill/>
            <a:ln w="8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AC494C7-9E6B-2860-4367-707C22BFF1F6}"/>
              </a:ext>
            </a:extLst>
          </p:cNvPr>
          <p:cNvSpPr/>
          <p:nvPr/>
        </p:nvSpPr>
        <p:spPr>
          <a:xfrm>
            <a:off x="546256" y="6037580"/>
            <a:ext cx="1815344" cy="820420"/>
          </a:xfrm>
          <a:custGeom>
            <a:avLst/>
            <a:gdLst>
              <a:gd name="connsiteX0" fmla="*/ 907672 w 1815344"/>
              <a:gd name="connsiteY0" fmla="*/ 0 h 820420"/>
              <a:gd name="connsiteX1" fmla="*/ 1806487 w 1815344"/>
              <a:gd name="connsiteY1" fmla="*/ 732555 h 820420"/>
              <a:gd name="connsiteX2" fmla="*/ 1815344 w 1815344"/>
              <a:gd name="connsiteY2" fmla="*/ 820420 h 820420"/>
              <a:gd name="connsiteX3" fmla="*/ 0 w 1815344"/>
              <a:gd name="connsiteY3" fmla="*/ 820420 h 820420"/>
              <a:gd name="connsiteX4" fmla="*/ 8858 w 1815344"/>
              <a:gd name="connsiteY4" fmla="*/ 732555 h 820420"/>
              <a:gd name="connsiteX5" fmla="*/ 907672 w 1815344"/>
              <a:gd name="connsiteY5" fmla="*/ 0 h 82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15344" h="820420">
                <a:moveTo>
                  <a:pt x="907672" y="0"/>
                </a:moveTo>
                <a:cubicBezTo>
                  <a:pt x="1351031" y="0"/>
                  <a:pt x="1720938" y="314487"/>
                  <a:pt x="1806487" y="732555"/>
                </a:cubicBezTo>
                <a:lnTo>
                  <a:pt x="1815344" y="820420"/>
                </a:lnTo>
                <a:lnTo>
                  <a:pt x="0" y="820420"/>
                </a:lnTo>
                <a:lnTo>
                  <a:pt x="8858" y="732555"/>
                </a:lnTo>
                <a:cubicBezTo>
                  <a:pt x="94407" y="314487"/>
                  <a:pt x="464313" y="0"/>
                  <a:pt x="907672" y="0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6BC34FEC-EE35-A3AD-52EA-46DF15908035}"/>
              </a:ext>
            </a:extLst>
          </p:cNvPr>
          <p:cNvSpPr/>
          <p:nvPr/>
        </p:nvSpPr>
        <p:spPr>
          <a:xfrm>
            <a:off x="-1264123" y="-1904534"/>
            <a:ext cx="3635505" cy="3635505"/>
          </a:xfrm>
          <a:prstGeom prst="arc">
            <a:avLst>
              <a:gd name="adj1" fmla="val 4672464"/>
              <a:gd name="adj2" fmla="val 1693759"/>
            </a:avLst>
          </a:prstGeom>
          <a:ln w="381000" cap="rnd">
            <a:gradFill flip="none" rotWithShape="1">
              <a:gsLst>
                <a:gs pos="0">
                  <a:srgbClr val="33C997"/>
                </a:gs>
                <a:gs pos="100000">
                  <a:srgbClr val="E8EEF8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E1A4416-1BC4-3431-471D-1C099814F672}"/>
              </a:ext>
            </a:extLst>
          </p:cNvPr>
          <p:cNvSpPr txBox="1"/>
          <p:nvPr/>
        </p:nvSpPr>
        <p:spPr>
          <a:xfrm>
            <a:off x="3453223" y="2102868"/>
            <a:ext cx="53783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4400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8887491-D265-5647-453B-D3C0B54DE73F}"/>
              </a:ext>
            </a:extLst>
          </p:cNvPr>
          <p:cNvSpPr txBox="1"/>
          <p:nvPr/>
        </p:nvSpPr>
        <p:spPr>
          <a:xfrm>
            <a:off x="2525486" y="2876564"/>
            <a:ext cx="714102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E8EA5AE-A2D0-F585-7C51-B64EDCB5BB41}"/>
              </a:ext>
            </a:extLst>
          </p:cNvPr>
          <p:cNvGrpSpPr/>
          <p:nvPr/>
        </p:nvGrpSpPr>
        <p:grpSpPr>
          <a:xfrm>
            <a:off x="8570109" y="3699264"/>
            <a:ext cx="2129198" cy="2046696"/>
            <a:chOff x="2605327" y="-2970559"/>
            <a:chExt cx="2842126" cy="2731999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624CAC0-487C-FE4B-BEDF-F7077F5515A4}"/>
                </a:ext>
              </a:extLst>
            </p:cNvPr>
            <p:cNvSpPr/>
            <p:nvPr/>
          </p:nvSpPr>
          <p:spPr>
            <a:xfrm>
              <a:off x="2605327" y="-2059986"/>
              <a:ext cx="2842126" cy="1506816"/>
            </a:xfrm>
            <a:custGeom>
              <a:avLst/>
              <a:gdLst>
                <a:gd name="connsiteX0" fmla="*/ 2842127 w 2842126"/>
                <a:gd name="connsiteY0" fmla="*/ 0 h 1506816"/>
                <a:gd name="connsiteX1" fmla="*/ 0 w 2842126"/>
                <a:gd name="connsiteY1" fmla="*/ 0 h 1506816"/>
                <a:gd name="connsiteX2" fmla="*/ 0 w 2842126"/>
                <a:gd name="connsiteY2" fmla="*/ 1506817 h 1506816"/>
                <a:gd name="connsiteX3" fmla="*/ 2842127 w 2842126"/>
                <a:gd name="connsiteY3" fmla="*/ 1506817 h 1506816"/>
                <a:gd name="connsiteX4" fmla="*/ 2842127 w 2842126"/>
                <a:gd name="connsiteY4" fmla="*/ 0 h 150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126" h="1506816">
                  <a:moveTo>
                    <a:pt x="2842127" y="0"/>
                  </a:moveTo>
                  <a:lnTo>
                    <a:pt x="0" y="0"/>
                  </a:lnTo>
                  <a:lnTo>
                    <a:pt x="0" y="1506817"/>
                  </a:lnTo>
                  <a:lnTo>
                    <a:pt x="2842127" y="1506817"/>
                  </a:lnTo>
                  <a:lnTo>
                    <a:pt x="2842127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62494CF-9D18-D20C-218E-CD41B727C17D}"/>
                </a:ext>
              </a:extLst>
            </p:cNvPr>
            <p:cNvSpPr/>
            <p:nvPr/>
          </p:nvSpPr>
          <p:spPr>
            <a:xfrm>
              <a:off x="2605327" y="-2059986"/>
              <a:ext cx="2842126" cy="1506816"/>
            </a:xfrm>
            <a:custGeom>
              <a:avLst/>
              <a:gdLst>
                <a:gd name="connsiteX0" fmla="*/ 2842127 w 2842126"/>
                <a:gd name="connsiteY0" fmla="*/ 0 h 1506816"/>
                <a:gd name="connsiteX1" fmla="*/ 0 w 2842126"/>
                <a:gd name="connsiteY1" fmla="*/ 0 h 1506816"/>
                <a:gd name="connsiteX2" fmla="*/ 0 w 2842126"/>
                <a:gd name="connsiteY2" fmla="*/ 1506817 h 1506816"/>
                <a:gd name="connsiteX3" fmla="*/ 2842127 w 2842126"/>
                <a:gd name="connsiteY3" fmla="*/ 1506817 h 1506816"/>
                <a:gd name="connsiteX4" fmla="*/ 2842127 w 2842126"/>
                <a:gd name="connsiteY4" fmla="*/ 0 h 150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126" h="1506816">
                  <a:moveTo>
                    <a:pt x="2842127" y="0"/>
                  </a:moveTo>
                  <a:lnTo>
                    <a:pt x="0" y="0"/>
                  </a:lnTo>
                  <a:lnTo>
                    <a:pt x="0" y="1506817"/>
                  </a:lnTo>
                  <a:lnTo>
                    <a:pt x="2842127" y="1506817"/>
                  </a:lnTo>
                  <a:lnTo>
                    <a:pt x="2842127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8DC7EE2-4369-72E7-2390-1B84FC2E828C}"/>
                </a:ext>
              </a:extLst>
            </p:cNvPr>
            <p:cNvSpPr/>
            <p:nvPr/>
          </p:nvSpPr>
          <p:spPr>
            <a:xfrm>
              <a:off x="2674250" y="-1991064"/>
              <a:ext cx="2704280" cy="1368970"/>
            </a:xfrm>
            <a:custGeom>
              <a:avLst/>
              <a:gdLst>
                <a:gd name="connsiteX0" fmla="*/ 2704281 w 2704280"/>
                <a:gd name="connsiteY0" fmla="*/ 0 h 1368970"/>
                <a:gd name="connsiteX1" fmla="*/ 0 w 2704280"/>
                <a:gd name="connsiteY1" fmla="*/ 0 h 1368970"/>
                <a:gd name="connsiteX2" fmla="*/ 0 w 2704280"/>
                <a:gd name="connsiteY2" fmla="*/ 1368971 h 1368970"/>
                <a:gd name="connsiteX3" fmla="*/ 2704281 w 2704280"/>
                <a:gd name="connsiteY3" fmla="*/ 1368971 h 1368970"/>
                <a:gd name="connsiteX4" fmla="*/ 2704281 w 2704280"/>
                <a:gd name="connsiteY4" fmla="*/ 0 h 136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4280" h="1368970">
                  <a:moveTo>
                    <a:pt x="2704281" y="0"/>
                  </a:moveTo>
                  <a:lnTo>
                    <a:pt x="0" y="0"/>
                  </a:lnTo>
                  <a:lnTo>
                    <a:pt x="0" y="1368971"/>
                  </a:lnTo>
                  <a:lnTo>
                    <a:pt x="2704281" y="1368971"/>
                  </a:lnTo>
                  <a:lnTo>
                    <a:pt x="270428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EFBA452-48CB-DFF0-4780-1CF532C0681D}"/>
                </a:ext>
              </a:extLst>
            </p:cNvPr>
            <p:cNvSpPr/>
            <p:nvPr/>
          </p:nvSpPr>
          <p:spPr>
            <a:xfrm>
              <a:off x="2676193" y="-1991064"/>
              <a:ext cx="2700394" cy="1368970"/>
            </a:xfrm>
            <a:custGeom>
              <a:avLst/>
              <a:gdLst>
                <a:gd name="connsiteX0" fmla="*/ 2700395 w 2700394"/>
                <a:gd name="connsiteY0" fmla="*/ 0 h 1368970"/>
                <a:gd name="connsiteX1" fmla="*/ 0 w 2700394"/>
                <a:gd name="connsiteY1" fmla="*/ 0 h 1368970"/>
                <a:gd name="connsiteX2" fmla="*/ 0 w 2700394"/>
                <a:gd name="connsiteY2" fmla="*/ 1368971 h 1368970"/>
                <a:gd name="connsiteX3" fmla="*/ 2700395 w 2700394"/>
                <a:gd name="connsiteY3" fmla="*/ 1368971 h 1368970"/>
                <a:gd name="connsiteX4" fmla="*/ 2700395 w 2700394"/>
                <a:gd name="connsiteY4" fmla="*/ 0 h 136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0394" h="1368970">
                  <a:moveTo>
                    <a:pt x="2700395" y="0"/>
                  </a:moveTo>
                  <a:lnTo>
                    <a:pt x="0" y="0"/>
                  </a:lnTo>
                  <a:lnTo>
                    <a:pt x="0" y="1368971"/>
                  </a:lnTo>
                  <a:lnTo>
                    <a:pt x="2700395" y="1368971"/>
                  </a:lnTo>
                  <a:lnTo>
                    <a:pt x="2700395" y="0"/>
                  </a:lnTo>
                  <a:close/>
                </a:path>
              </a:pathLst>
            </a:custGeom>
            <a:solidFill>
              <a:srgbClr val="FFFFFF">
                <a:alpha val="9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C611B97-7647-3B65-6884-C599E97BF2EF}"/>
                </a:ext>
              </a:extLst>
            </p:cNvPr>
            <p:cNvSpPr/>
            <p:nvPr/>
          </p:nvSpPr>
          <p:spPr>
            <a:xfrm>
              <a:off x="2609499" y="-1343326"/>
              <a:ext cx="2833782" cy="73495"/>
            </a:xfrm>
            <a:custGeom>
              <a:avLst/>
              <a:gdLst>
                <a:gd name="connsiteX0" fmla="*/ 2833783 w 2833782"/>
                <a:gd name="connsiteY0" fmla="*/ 0 h 73495"/>
                <a:gd name="connsiteX1" fmla="*/ 0 w 2833782"/>
                <a:gd name="connsiteY1" fmla="*/ 0 h 73495"/>
                <a:gd name="connsiteX2" fmla="*/ 0 w 2833782"/>
                <a:gd name="connsiteY2" fmla="*/ 73495 h 73495"/>
                <a:gd name="connsiteX3" fmla="*/ 2833783 w 2833782"/>
                <a:gd name="connsiteY3" fmla="*/ 73495 h 73495"/>
                <a:gd name="connsiteX4" fmla="*/ 2833783 w 2833782"/>
                <a:gd name="connsiteY4" fmla="*/ 0 h 7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782" h="73495">
                  <a:moveTo>
                    <a:pt x="2833783" y="0"/>
                  </a:moveTo>
                  <a:lnTo>
                    <a:pt x="0" y="0"/>
                  </a:lnTo>
                  <a:lnTo>
                    <a:pt x="0" y="73495"/>
                  </a:lnTo>
                  <a:lnTo>
                    <a:pt x="2833783" y="73495"/>
                  </a:lnTo>
                  <a:lnTo>
                    <a:pt x="2833783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5C25F31-B794-0FCA-78EE-B08365582688}"/>
                </a:ext>
              </a:extLst>
            </p:cNvPr>
            <p:cNvSpPr/>
            <p:nvPr/>
          </p:nvSpPr>
          <p:spPr>
            <a:xfrm>
              <a:off x="2609499" y="-1343326"/>
              <a:ext cx="2833782" cy="73495"/>
            </a:xfrm>
            <a:custGeom>
              <a:avLst/>
              <a:gdLst>
                <a:gd name="connsiteX0" fmla="*/ 2833783 w 2833782"/>
                <a:gd name="connsiteY0" fmla="*/ 0 h 73495"/>
                <a:gd name="connsiteX1" fmla="*/ 0 w 2833782"/>
                <a:gd name="connsiteY1" fmla="*/ 0 h 73495"/>
                <a:gd name="connsiteX2" fmla="*/ 0 w 2833782"/>
                <a:gd name="connsiteY2" fmla="*/ 73495 h 73495"/>
                <a:gd name="connsiteX3" fmla="*/ 2833783 w 2833782"/>
                <a:gd name="connsiteY3" fmla="*/ 73495 h 73495"/>
                <a:gd name="connsiteX4" fmla="*/ 2833783 w 2833782"/>
                <a:gd name="connsiteY4" fmla="*/ 0 h 7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782" h="73495">
                  <a:moveTo>
                    <a:pt x="2833783" y="0"/>
                  </a:moveTo>
                  <a:lnTo>
                    <a:pt x="0" y="0"/>
                  </a:lnTo>
                  <a:lnTo>
                    <a:pt x="0" y="73495"/>
                  </a:lnTo>
                  <a:lnTo>
                    <a:pt x="2833783" y="73495"/>
                  </a:lnTo>
                  <a:lnTo>
                    <a:pt x="2833783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0231754-91B9-0445-D3C6-2C5326A2D354}"/>
                </a:ext>
              </a:extLst>
            </p:cNvPr>
            <p:cNvSpPr/>
            <p:nvPr/>
          </p:nvSpPr>
          <p:spPr>
            <a:xfrm>
              <a:off x="2918795" y="-1941000"/>
              <a:ext cx="839590" cy="597674"/>
            </a:xfrm>
            <a:custGeom>
              <a:avLst/>
              <a:gdLst>
                <a:gd name="connsiteX0" fmla="*/ 839591 w 839590"/>
                <a:gd name="connsiteY0" fmla="*/ 597674 h 597674"/>
                <a:gd name="connsiteX1" fmla="*/ 770382 w 839590"/>
                <a:gd name="connsiteY1" fmla="*/ 98869 h 597674"/>
                <a:gd name="connsiteX2" fmla="*/ 528752 w 839590"/>
                <a:gd name="connsiteY2" fmla="*/ 98869 h 597674"/>
                <a:gd name="connsiteX3" fmla="*/ 528752 w 839590"/>
                <a:gd name="connsiteY3" fmla="*/ 0 h 597674"/>
                <a:gd name="connsiteX4" fmla="*/ 0 w 839590"/>
                <a:gd name="connsiteY4" fmla="*/ 0 h 597674"/>
                <a:gd name="connsiteX5" fmla="*/ 0 w 839590"/>
                <a:gd name="connsiteY5" fmla="*/ 597674 h 597674"/>
                <a:gd name="connsiteX6" fmla="*/ 528752 w 839590"/>
                <a:gd name="connsiteY6" fmla="*/ 597674 h 597674"/>
                <a:gd name="connsiteX7" fmla="*/ 839591 w 839590"/>
                <a:gd name="connsiteY7" fmla="*/ 597674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590" h="597674">
                  <a:moveTo>
                    <a:pt x="839591" y="597674"/>
                  </a:moveTo>
                  <a:lnTo>
                    <a:pt x="770382" y="98869"/>
                  </a:lnTo>
                  <a:lnTo>
                    <a:pt x="528752" y="98869"/>
                  </a:lnTo>
                  <a:lnTo>
                    <a:pt x="528752" y="0"/>
                  </a:lnTo>
                  <a:lnTo>
                    <a:pt x="0" y="0"/>
                  </a:lnTo>
                  <a:lnTo>
                    <a:pt x="0" y="597674"/>
                  </a:lnTo>
                  <a:lnTo>
                    <a:pt x="528752" y="597674"/>
                  </a:lnTo>
                  <a:lnTo>
                    <a:pt x="839591" y="59767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97AF049-554D-2A88-DD33-885A622E86AA}"/>
                </a:ext>
              </a:extLst>
            </p:cNvPr>
            <p:cNvSpPr/>
            <p:nvPr/>
          </p:nvSpPr>
          <p:spPr>
            <a:xfrm>
              <a:off x="2918795" y="-1941000"/>
              <a:ext cx="839590" cy="597674"/>
            </a:xfrm>
            <a:custGeom>
              <a:avLst/>
              <a:gdLst>
                <a:gd name="connsiteX0" fmla="*/ 839591 w 839590"/>
                <a:gd name="connsiteY0" fmla="*/ 597674 h 597674"/>
                <a:gd name="connsiteX1" fmla="*/ 770382 w 839590"/>
                <a:gd name="connsiteY1" fmla="*/ 98869 h 597674"/>
                <a:gd name="connsiteX2" fmla="*/ 528752 w 839590"/>
                <a:gd name="connsiteY2" fmla="*/ 98869 h 597674"/>
                <a:gd name="connsiteX3" fmla="*/ 528752 w 839590"/>
                <a:gd name="connsiteY3" fmla="*/ 0 h 597674"/>
                <a:gd name="connsiteX4" fmla="*/ 0 w 839590"/>
                <a:gd name="connsiteY4" fmla="*/ 0 h 597674"/>
                <a:gd name="connsiteX5" fmla="*/ 0 w 839590"/>
                <a:gd name="connsiteY5" fmla="*/ 597674 h 597674"/>
                <a:gd name="connsiteX6" fmla="*/ 528752 w 839590"/>
                <a:gd name="connsiteY6" fmla="*/ 597674 h 597674"/>
                <a:gd name="connsiteX7" fmla="*/ 839591 w 839590"/>
                <a:gd name="connsiteY7" fmla="*/ 597674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590" h="597674">
                  <a:moveTo>
                    <a:pt x="839591" y="597674"/>
                  </a:moveTo>
                  <a:lnTo>
                    <a:pt x="770382" y="98869"/>
                  </a:lnTo>
                  <a:lnTo>
                    <a:pt x="528752" y="98869"/>
                  </a:lnTo>
                  <a:lnTo>
                    <a:pt x="528752" y="0"/>
                  </a:lnTo>
                  <a:lnTo>
                    <a:pt x="0" y="0"/>
                  </a:lnTo>
                  <a:lnTo>
                    <a:pt x="0" y="597674"/>
                  </a:lnTo>
                  <a:lnTo>
                    <a:pt x="528752" y="597674"/>
                  </a:lnTo>
                  <a:lnTo>
                    <a:pt x="839591" y="59767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9F50F8B-AF9F-14AC-7D35-3A61FE43E22B}"/>
                </a:ext>
              </a:extLst>
            </p:cNvPr>
            <p:cNvSpPr/>
            <p:nvPr/>
          </p:nvSpPr>
          <p:spPr>
            <a:xfrm>
              <a:off x="2918795" y="-1941000"/>
              <a:ext cx="143960" cy="597674"/>
            </a:xfrm>
            <a:custGeom>
              <a:avLst/>
              <a:gdLst>
                <a:gd name="connsiteX0" fmla="*/ 143961 w 143960"/>
                <a:gd name="connsiteY0" fmla="*/ 0 h 597674"/>
                <a:gd name="connsiteX1" fmla="*/ 0 w 143960"/>
                <a:gd name="connsiteY1" fmla="*/ 0 h 597674"/>
                <a:gd name="connsiteX2" fmla="*/ 0 w 143960"/>
                <a:gd name="connsiteY2" fmla="*/ 597674 h 597674"/>
                <a:gd name="connsiteX3" fmla="*/ 143961 w 143960"/>
                <a:gd name="connsiteY3" fmla="*/ 597674 h 597674"/>
                <a:gd name="connsiteX4" fmla="*/ 143961 w 143960"/>
                <a:gd name="connsiteY4" fmla="*/ 0 h 5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960" h="597674">
                  <a:moveTo>
                    <a:pt x="143961" y="0"/>
                  </a:moveTo>
                  <a:lnTo>
                    <a:pt x="0" y="0"/>
                  </a:lnTo>
                  <a:lnTo>
                    <a:pt x="0" y="597674"/>
                  </a:lnTo>
                  <a:lnTo>
                    <a:pt x="143961" y="597674"/>
                  </a:lnTo>
                  <a:lnTo>
                    <a:pt x="14396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4F89907-35FD-5AB0-E840-919B901396A8}"/>
                </a:ext>
              </a:extLst>
            </p:cNvPr>
            <p:cNvSpPr/>
            <p:nvPr/>
          </p:nvSpPr>
          <p:spPr>
            <a:xfrm>
              <a:off x="3109447" y="-1872592"/>
              <a:ext cx="81095" cy="529266"/>
            </a:xfrm>
            <a:custGeom>
              <a:avLst/>
              <a:gdLst>
                <a:gd name="connsiteX0" fmla="*/ 81096 w 81095"/>
                <a:gd name="connsiteY0" fmla="*/ 0 h 529266"/>
                <a:gd name="connsiteX1" fmla="*/ 0 w 81095"/>
                <a:gd name="connsiteY1" fmla="*/ 0 h 529266"/>
                <a:gd name="connsiteX2" fmla="*/ 0 w 81095"/>
                <a:gd name="connsiteY2" fmla="*/ 529266 h 529266"/>
                <a:gd name="connsiteX3" fmla="*/ 81096 w 81095"/>
                <a:gd name="connsiteY3" fmla="*/ 529266 h 529266"/>
                <a:gd name="connsiteX4" fmla="*/ 81096 w 81095"/>
                <a:gd name="connsiteY4" fmla="*/ 0 h 52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95" h="529266">
                  <a:moveTo>
                    <a:pt x="81096" y="0"/>
                  </a:moveTo>
                  <a:lnTo>
                    <a:pt x="0" y="0"/>
                  </a:lnTo>
                  <a:lnTo>
                    <a:pt x="0" y="529266"/>
                  </a:lnTo>
                  <a:lnTo>
                    <a:pt x="81096" y="529266"/>
                  </a:lnTo>
                  <a:lnTo>
                    <a:pt x="81096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2F26E79-7799-1F3A-FB86-47E6CBF3FA72}"/>
                </a:ext>
              </a:extLst>
            </p:cNvPr>
            <p:cNvSpPr/>
            <p:nvPr/>
          </p:nvSpPr>
          <p:spPr>
            <a:xfrm>
              <a:off x="3247922" y="-1842131"/>
              <a:ext cx="189337" cy="498805"/>
            </a:xfrm>
            <a:custGeom>
              <a:avLst/>
              <a:gdLst>
                <a:gd name="connsiteX0" fmla="*/ 189338 w 189337"/>
                <a:gd name="connsiteY0" fmla="*/ 498805 h 498805"/>
                <a:gd name="connsiteX1" fmla="*/ 69209 w 189337"/>
                <a:gd name="connsiteY1" fmla="*/ 498805 h 498805"/>
                <a:gd name="connsiteX2" fmla="*/ 0 w 189337"/>
                <a:gd name="connsiteY2" fmla="*/ 0 h 498805"/>
                <a:gd name="connsiteX3" fmla="*/ 120129 w 189337"/>
                <a:gd name="connsiteY3" fmla="*/ 0 h 498805"/>
                <a:gd name="connsiteX4" fmla="*/ 189338 w 189337"/>
                <a:gd name="connsiteY4" fmla="*/ 498805 h 498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37" h="498805">
                  <a:moveTo>
                    <a:pt x="189338" y="498805"/>
                  </a:moveTo>
                  <a:lnTo>
                    <a:pt x="69209" y="498805"/>
                  </a:lnTo>
                  <a:lnTo>
                    <a:pt x="0" y="0"/>
                  </a:lnTo>
                  <a:lnTo>
                    <a:pt x="120129" y="0"/>
                  </a:lnTo>
                  <a:lnTo>
                    <a:pt x="189338" y="498805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60136AA-B76E-9A23-49F6-C7A4147811AB}"/>
                </a:ext>
              </a:extLst>
            </p:cNvPr>
            <p:cNvSpPr/>
            <p:nvPr/>
          </p:nvSpPr>
          <p:spPr>
            <a:xfrm>
              <a:off x="2765061" y="-1120841"/>
              <a:ext cx="510463" cy="498748"/>
            </a:xfrm>
            <a:custGeom>
              <a:avLst/>
              <a:gdLst>
                <a:gd name="connsiteX0" fmla="*/ 67666 w 510463"/>
                <a:gd name="connsiteY0" fmla="*/ 498748 h 498748"/>
                <a:gd name="connsiteX1" fmla="*/ 510464 w 510463"/>
                <a:gd name="connsiteY1" fmla="*/ 498748 h 498748"/>
                <a:gd name="connsiteX2" fmla="*/ 419938 w 510463"/>
                <a:gd name="connsiteY2" fmla="*/ 0 h 498748"/>
                <a:gd name="connsiteX3" fmla="*/ 0 w 510463"/>
                <a:gd name="connsiteY3" fmla="*/ 0 h 498748"/>
                <a:gd name="connsiteX4" fmla="*/ 67666 w 510463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463" h="498748">
                  <a:moveTo>
                    <a:pt x="67666" y="498748"/>
                  </a:moveTo>
                  <a:lnTo>
                    <a:pt x="510464" y="498748"/>
                  </a:lnTo>
                  <a:lnTo>
                    <a:pt x="419938" y="0"/>
                  </a:lnTo>
                  <a:lnTo>
                    <a:pt x="0" y="0"/>
                  </a:lnTo>
                  <a:lnTo>
                    <a:pt x="67666" y="49874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8DB10F8-6D94-D6CA-044C-98A6FF1B7E5E}"/>
                </a:ext>
              </a:extLst>
            </p:cNvPr>
            <p:cNvSpPr/>
            <p:nvPr/>
          </p:nvSpPr>
          <p:spPr>
            <a:xfrm>
              <a:off x="2765061" y="-1120841"/>
              <a:ext cx="510463" cy="498748"/>
            </a:xfrm>
            <a:custGeom>
              <a:avLst/>
              <a:gdLst>
                <a:gd name="connsiteX0" fmla="*/ 67666 w 510463"/>
                <a:gd name="connsiteY0" fmla="*/ 498748 h 498748"/>
                <a:gd name="connsiteX1" fmla="*/ 510464 w 510463"/>
                <a:gd name="connsiteY1" fmla="*/ 498748 h 498748"/>
                <a:gd name="connsiteX2" fmla="*/ 419938 w 510463"/>
                <a:gd name="connsiteY2" fmla="*/ 0 h 498748"/>
                <a:gd name="connsiteX3" fmla="*/ 0 w 510463"/>
                <a:gd name="connsiteY3" fmla="*/ 0 h 498748"/>
                <a:gd name="connsiteX4" fmla="*/ 67666 w 510463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463" h="498748">
                  <a:moveTo>
                    <a:pt x="67666" y="498748"/>
                  </a:moveTo>
                  <a:lnTo>
                    <a:pt x="510464" y="498748"/>
                  </a:lnTo>
                  <a:lnTo>
                    <a:pt x="419938" y="0"/>
                  </a:lnTo>
                  <a:lnTo>
                    <a:pt x="0" y="0"/>
                  </a:lnTo>
                  <a:lnTo>
                    <a:pt x="67666" y="49874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9D592B7-A035-8985-74D7-1459F09A1802}"/>
                </a:ext>
              </a:extLst>
            </p:cNvPr>
            <p:cNvSpPr/>
            <p:nvPr/>
          </p:nvSpPr>
          <p:spPr>
            <a:xfrm>
              <a:off x="2765061" y="-1120841"/>
              <a:ext cx="189337" cy="498748"/>
            </a:xfrm>
            <a:custGeom>
              <a:avLst/>
              <a:gdLst>
                <a:gd name="connsiteX0" fmla="*/ 189338 w 189337"/>
                <a:gd name="connsiteY0" fmla="*/ 498748 h 498748"/>
                <a:gd name="connsiteX1" fmla="*/ 69209 w 189337"/>
                <a:gd name="connsiteY1" fmla="*/ 498748 h 498748"/>
                <a:gd name="connsiteX2" fmla="*/ 0 w 189337"/>
                <a:gd name="connsiteY2" fmla="*/ 0 h 498748"/>
                <a:gd name="connsiteX3" fmla="*/ 120129 w 189337"/>
                <a:gd name="connsiteY3" fmla="*/ 0 h 498748"/>
                <a:gd name="connsiteX4" fmla="*/ 189338 w 189337"/>
                <a:gd name="connsiteY4" fmla="*/ 498748 h 49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37" h="498748">
                  <a:moveTo>
                    <a:pt x="189338" y="498748"/>
                  </a:moveTo>
                  <a:lnTo>
                    <a:pt x="69209" y="498748"/>
                  </a:lnTo>
                  <a:lnTo>
                    <a:pt x="0" y="0"/>
                  </a:lnTo>
                  <a:lnTo>
                    <a:pt x="120129" y="0"/>
                  </a:lnTo>
                  <a:lnTo>
                    <a:pt x="189338" y="49874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7DA0A37-5FCD-CC1C-4A82-AD8AE8278233}"/>
                </a:ext>
              </a:extLst>
            </p:cNvPr>
            <p:cNvSpPr/>
            <p:nvPr/>
          </p:nvSpPr>
          <p:spPr>
            <a:xfrm>
              <a:off x="3941723" y="-897956"/>
              <a:ext cx="737920" cy="275863"/>
            </a:xfrm>
            <a:custGeom>
              <a:avLst/>
              <a:gdLst>
                <a:gd name="connsiteX0" fmla="*/ 643681 w 737920"/>
                <a:gd name="connsiteY0" fmla="*/ 120815 h 275863"/>
                <a:gd name="connsiteX1" fmla="*/ 643681 w 737920"/>
                <a:gd name="connsiteY1" fmla="*/ 0 h 275863"/>
                <a:gd name="connsiteX2" fmla="*/ 0 w 737920"/>
                <a:gd name="connsiteY2" fmla="*/ 0 h 275863"/>
                <a:gd name="connsiteX3" fmla="*/ 0 w 737920"/>
                <a:gd name="connsiteY3" fmla="*/ 120815 h 275863"/>
                <a:gd name="connsiteX4" fmla="*/ 0 w 737920"/>
                <a:gd name="connsiteY4" fmla="*/ 275863 h 275863"/>
                <a:gd name="connsiteX5" fmla="*/ 737921 w 737920"/>
                <a:gd name="connsiteY5" fmla="*/ 275863 h 275863"/>
                <a:gd name="connsiteX6" fmla="*/ 737921 w 737920"/>
                <a:gd name="connsiteY6" fmla="*/ 120815 h 275863"/>
                <a:gd name="connsiteX7" fmla="*/ 643681 w 737920"/>
                <a:gd name="connsiteY7" fmla="*/ 120815 h 27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7920" h="275863">
                  <a:moveTo>
                    <a:pt x="643681" y="120815"/>
                  </a:moveTo>
                  <a:lnTo>
                    <a:pt x="643681" y="0"/>
                  </a:lnTo>
                  <a:lnTo>
                    <a:pt x="0" y="0"/>
                  </a:lnTo>
                  <a:lnTo>
                    <a:pt x="0" y="120815"/>
                  </a:lnTo>
                  <a:lnTo>
                    <a:pt x="0" y="275863"/>
                  </a:lnTo>
                  <a:lnTo>
                    <a:pt x="737921" y="275863"/>
                  </a:lnTo>
                  <a:lnTo>
                    <a:pt x="737921" y="120815"/>
                  </a:lnTo>
                  <a:lnTo>
                    <a:pt x="643681" y="120815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55AD79F4-F3E4-80EF-28E4-F0A97509B56C}"/>
                </a:ext>
              </a:extLst>
            </p:cNvPr>
            <p:cNvSpPr/>
            <p:nvPr/>
          </p:nvSpPr>
          <p:spPr>
            <a:xfrm>
              <a:off x="3941723" y="-1023343"/>
              <a:ext cx="520464" cy="125330"/>
            </a:xfrm>
            <a:custGeom>
              <a:avLst/>
              <a:gdLst>
                <a:gd name="connsiteX0" fmla="*/ 520465 w 520464"/>
                <a:gd name="connsiteY0" fmla="*/ 0 h 125330"/>
                <a:gd name="connsiteX1" fmla="*/ 0 w 520464"/>
                <a:gd name="connsiteY1" fmla="*/ 0 h 125330"/>
                <a:gd name="connsiteX2" fmla="*/ 0 w 520464"/>
                <a:gd name="connsiteY2" fmla="*/ 125330 h 125330"/>
                <a:gd name="connsiteX3" fmla="*/ 520465 w 520464"/>
                <a:gd name="connsiteY3" fmla="*/ 125330 h 125330"/>
                <a:gd name="connsiteX4" fmla="*/ 520465 w 520464"/>
                <a:gd name="connsiteY4" fmla="*/ 0 h 12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464" h="125330">
                  <a:moveTo>
                    <a:pt x="520465" y="0"/>
                  </a:moveTo>
                  <a:lnTo>
                    <a:pt x="0" y="0"/>
                  </a:lnTo>
                  <a:lnTo>
                    <a:pt x="0" y="125330"/>
                  </a:lnTo>
                  <a:lnTo>
                    <a:pt x="520465" y="125330"/>
                  </a:lnTo>
                  <a:lnTo>
                    <a:pt x="520465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9" name="图形 498">
              <a:extLst>
                <a:ext uri="{FF2B5EF4-FFF2-40B4-BE49-F238E27FC236}">
                  <a16:creationId xmlns:a16="http://schemas.microsoft.com/office/drawing/2014/main" id="{BD90E764-E31A-25A1-55F8-047AC941552C}"/>
                </a:ext>
              </a:extLst>
            </p:cNvPr>
            <p:cNvGrpSpPr/>
            <p:nvPr/>
          </p:nvGrpSpPr>
          <p:grpSpPr>
            <a:xfrm>
              <a:off x="3941723" y="-1023343"/>
              <a:ext cx="737920" cy="401250"/>
              <a:chOff x="3941723" y="-1023343"/>
              <a:chExt cx="737920" cy="401250"/>
            </a:xfrm>
            <a:solidFill>
              <a:srgbClr val="FFFFFF">
                <a:alpha val="30000"/>
              </a:srgbClr>
            </a:solidFill>
          </p:grpSpPr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38497A60-C718-E8CF-D4C5-C81B883A6B0E}"/>
                  </a:ext>
                </a:extLst>
              </p:cNvPr>
              <p:cNvSpPr/>
              <p:nvPr/>
            </p:nvSpPr>
            <p:spPr>
              <a:xfrm>
                <a:off x="3941723" y="-897956"/>
                <a:ext cx="737920" cy="275863"/>
              </a:xfrm>
              <a:custGeom>
                <a:avLst/>
                <a:gdLst>
                  <a:gd name="connsiteX0" fmla="*/ 643681 w 737920"/>
                  <a:gd name="connsiteY0" fmla="*/ 120815 h 275863"/>
                  <a:gd name="connsiteX1" fmla="*/ 643681 w 737920"/>
                  <a:gd name="connsiteY1" fmla="*/ 0 h 275863"/>
                  <a:gd name="connsiteX2" fmla="*/ 0 w 737920"/>
                  <a:gd name="connsiteY2" fmla="*/ 0 h 275863"/>
                  <a:gd name="connsiteX3" fmla="*/ 0 w 737920"/>
                  <a:gd name="connsiteY3" fmla="*/ 120815 h 275863"/>
                  <a:gd name="connsiteX4" fmla="*/ 0 w 737920"/>
                  <a:gd name="connsiteY4" fmla="*/ 275863 h 275863"/>
                  <a:gd name="connsiteX5" fmla="*/ 737921 w 737920"/>
                  <a:gd name="connsiteY5" fmla="*/ 275863 h 275863"/>
                  <a:gd name="connsiteX6" fmla="*/ 737921 w 737920"/>
                  <a:gd name="connsiteY6" fmla="*/ 120815 h 275863"/>
                  <a:gd name="connsiteX7" fmla="*/ 643681 w 737920"/>
                  <a:gd name="connsiteY7" fmla="*/ 120815 h 275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7920" h="275863">
                    <a:moveTo>
                      <a:pt x="643681" y="120815"/>
                    </a:moveTo>
                    <a:lnTo>
                      <a:pt x="643681" y="0"/>
                    </a:lnTo>
                    <a:lnTo>
                      <a:pt x="0" y="0"/>
                    </a:lnTo>
                    <a:lnTo>
                      <a:pt x="0" y="120815"/>
                    </a:lnTo>
                    <a:lnTo>
                      <a:pt x="0" y="275863"/>
                    </a:lnTo>
                    <a:lnTo>
                      <a:pt x="737921" y="275863"/>
                    </a:lnTo>
                    <a:lnTo>
                      <a:pt x="737921" y="120815"/>
                    </a:lnTo>
                    <a:lnTo>
                      <a:pt x="643681" y="120815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87E48294-C888-62AD-DB22-87760EC3A597}"/>
                  </a:ext>
                </a:extLst>
              </p:cNvPr>
              <p:cNvSpPr/>
              <p:nvPr/>
            </p:nvSpPr>
            <p:spPr>
              <a:xfrm>
                <a:off x="3941723" y="-1023343"/>
                <a:ext cx="520464" cy="125330"/>
              </a:xfrm>
              <a:custGeom>
                <a:avLst/>
                <a:gdLst>
                  <a:gd name="connsiteX0" fmla="*/ 520465 w 520464"/>
                  <a:gd name="connsiteY0" fmla="*/ 0 h 125330"/>
                  <a:gd name="connsiteX1" fmla="*/ 0 w 520464"/>
                  <a:gd name="connsiteY1" fmla="*/ 0 h 125330"/>
                  <a:gd name="connsiteX2" fmla="*/ 0 w 520464"/>
                  <a:gd name="connsiteY2" fmla="*/ 125330 h 125330"/>
                  <a:gd name="connsiteX3" fmla="*/ 520465 w 520464"/>
                  <a:gd name="connsiteY3" fmla="*/ 125330 h 125330"/>
                  <a:gd name="connsiteX4" fmla="*/ 520465 w 520464"/>
                  <a:gd name="connsiteY4" fmla="*/ 0 h 125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464" h="125330">
                    <a:moveTo>
                      <a:pt x="520465" y="0"/>
                    </a:moveTo>
                    <a:lnTo>
                      <a:pt x="0" y="0"/>
                    </a:lnTo>
                    <a:lnTo>
                      <a:pt x="0" y="125330"/>
                    </a:lnTo>
                    <a:lnTo>
                      <a:pt x="520465" y="125330"/>
                    </a:lnTo>
                    <a:lnTo>
                      <a:pt x="520465" y="0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C42BC9FB-4CB3-47D0-0AA0-220125B73509}"/>
                </a:ext>
              </a:extLst>
            </p:cNvPr>
            <p:cNvSpPr/>
            <p:nvPr/>
          </p:nvSpPr>
          <p:spPr>
            <a:xfrm>
              <a:off x="4437728" y="-1827558"/>
              <a:ext cx="561841" cy="484231"/>
            </a:xfrm>
            <a:custGeom>
              <a:avLst/>
              <a:gdLst>
                <a:gd name="connsiteX0" fmla="*/ 424282 w 561841"/>
                <a:gd name="connsiteY0" fmla="*/ 55378 h 484231"/>
                <a:gd name="connsiteX1" fmla="*/ 424282 w 561841"/>
                <a:gd name="connsiteY1" fmla="*/ 0 h 484231"/>
                <a:gd name="connsiteX2" fmla="*/ 0 w 561841"/>
                <a:gd name="connsiteY2" fmla="*/ 0 h 484231"/>
                <a:gd name="connsiteX3" fmla="*/ 0 w 561841"/>
                <a:gd name="connsiteY3" fmla="*/ 484232 h 484231"/>
                <a:gd name="connsiteX4" fmla="*/ 258432 w 561841"/>
                <a:gd name="connsiteY4" fmla="*/ 484232 h 484231"/>
                <a:gd name="connsiteX5" fmla="*/ 561842 w 561841"/>
                <a:gd name="connsiteY5" fmla="*/ 484232 h 484231"/>
                <a:gd name="connsiteX6" fmla="*/ 561842 w 561841"/>
                <a:gd name="connsiteY6" fmla="*/ 55378 h 484231"/>
                <a:gd name="connsiteX7" fmla="*/ 424282 w 561841"/>
                <a:gd name="connsiteY7" fmla="*/ 55378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841" h="484231">
                  <a:moveTo>
                    <a:pt x="424282" y="55378"/>
                  </a:moveTo>
                  <a:lnTo>
                    <a:pt x="424282" y="0"/>
                  </a:lnTo>
                  <a:lnTo>
                    <a:pt x="0" y="0"/>
                  </a:lnTo>
                  <a:lnTo>
                    <a:pt x="0" y="484232"/>
                  </a:lnTo>
                  <a:lnTo>
                    <a:pt x="258432" y="484232"/>
                  </a:lnTo>
                  <a:lnTo>
                    <a:pt x="561842" y="484232"/>
                  </a:lnTo>
                  <a:lnTo>
                    <a:pt x="561842" y="55378"/>
                  </a:lnTo>
                  <a:lnTo>
                    <a:pt x="424282" y="5537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B6A25FF1-EED1-F609-708F-A9E07B4F7223}"/>
                </a:ext>
              </a:extLst>
            </p:cNvPr>
            <p:cNvSpPr/>
            <p:nvPr/>
          </p:nvSpPr>
          <p:spPr>
            <a:xfrm>
              <a:off x="4437728" y="-1827558"/>
              <a:ext cx="561841" cy="484231"/>
            </a:xfrm>
            <a:custGeom>
              <a:avLst/>
              <a:gdLst>
                <a:gd name="connsiteX0" fmla="*/ 424282 w 561841"/>
                <a:gd name="connsiteY0" fmla="*/ 55378 h 484231"/>
                <a:gd name="connsiteX1" fmla="*/ 424282 w 561841"/>
                <a:gd name="connsiteY1" fmla="*/ 0 h 484231"/>
                <a:gd name="connsiteX2" fmla="*/ 0 w 561841"/>
                <a:gd name="connsiteY2" fmla="*/ 0 h 484231"/>
                <a:gd name="connsiteX3" fmla="*/ 0 w 561841"/>
                <a:gd name="connsiteY3" fmla="*/ 484232 h 484231"/>
                <a:gd name="connsiteX4" fmla="*/ 258432 w 561841"/>
                <a:gd name="connsiteY4" fmla="*/ 484232 h 484231"/>
                <a:gd name="connsiteX5" fmla="*/ 561842 w 561841"/>
                <a:gd name="connsiteY5" fmla="*/ 484232 h 484231"/>
                <a:gd name="connsiteX6" fmla="*/ 561842 w 561841"/>
                <a:gd name="connsiteY6" fmla="*/ 55378 h 484231"/>
                <a:gd name="connsiteX7" fmla="*/ 424282 w 561841"/>
                <a:gd name="connsiteY7" fmla="*/ 55378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841" h="484231">
                  <a:moveTo>
                    <a:pt x="424282" y="55378"/>
                  </a:moveTo>
                  <a:lnTo>
                    <a:pt x="424282" y="0"/>
                  </a:lnTo>
                  <a:lnTo>
                    <a:pt x="0" y="0"/>
                  </a:lnTo>
                  <a:lnTo>
                    <a:pt x="0" y="484232"/>
                  </a:lnTo>
                  <a:lnTo>
                    <a:pt x="258432" y="484232"/>
                  </a:lnTo>
                  <a:lnTo>
                    <a:pt x="561842" y="484232"/>
                  </a:lnTo>
                  <a:lnTo>
                    <a:pt x="561842" y="55378"/>
                  </a:lnTo>
                  <a:lnTo>
                    <a:pt x="424282" y="5537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1E041E6-9DF3-CBDF-517A-6343F9689D1F}"/>
                </a:ext>
              </a:extLst>
            </p:cNvPr>
            <p:cNvSpPr/>
            <p:nvPr/>
          </p:nvSpPr>
          <p:spPr>
            <a:xfrm>
              <a:off x="4433670" y="-1827558"/>
              <a:ext cx="116643" cy="484231"/>
            </a:xfrm>
            <a:custGeom>
              <a:avLst/>
              <a:gdLst>
                <a:gd name="connsiteX0" fmla="*/ 116643 w 116643"/>
                <a:gd name="connsiteY0" fmla="*/ 0 h 484231"/>
                <a:gd name="connsiteX1" fmla="*/ 0 w 116643"/>
                <a:gd name="connsiteY1" fmla="*/ 0 h 484231"/>
                <a:gd name="connsiteX2" fmla="*/ 0 w 116643"/>
                <a:gd name="connsiteY2" fmla="*/ 484232 h 484231"/>
                <a:gd name="connsiteX3" fmla="*/ 116643 w 116643"/>
                <a:gd name="connsiteY3" fmla="*/ 484232 h 484231"/>
                <a:gd name="connsiteX4" fmla="*/ 116643 w 116643"/>
                <a:gd name="connsiteY4" fmla="*/ 0 h 4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43" h="484231">
                  <a:moveTo>
                    <a:pt x="116643" y="0"/>
                  </a:moveTo>
                  <a:lnTo>
                    <a:pt x="0" y="0"/>
                  </a:lnTo>
                  <a:lnTo>
                    <a:pt x="0" y="484232"/>
                  </a:lnTo>
                  <a:lnTo>
                    <a:pt x="116643" y="484232"/>
                  </a:lnTo>
                  <a:lnTo>
                    <a:pt x="116643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0C18DF58-7DB7-993A-846E-B1DB1A60316A}"/>
                </a:ext>
              </a:extLst>
            </p:cNvPr>
            <p:cNvSpPr/>
            <p:nvPr/>
          </p:nvSpPr>
          <p:spPr>
            <a:xfrm>
              <a:off x="4696160" y="-1772179"/>
              <a:ext cx="111957" cy="428853"/>
            </a:xfrm>
            <a:custGeom>
              <a:avLst/>
              <a:gdLst>
                <a:gd name="connsiteX0" fmla="*/ 111957 w 111957"/>
                <a:gd name="connsiteY0" fmla="*/ 0 h 428853"/>
                <a:gd name="connsiteX1" fmla="*/ 0 w 111957"/>
                <a:gd name="connsiteY1" fmla="*/ 0 h 428853"/>
                <a:gd name="connsiteX2" fmla="*/ 0 w 111957"/>
                <a:gd name="connsiteY2" fmla="*/ 428853 h 428853"/>
                <a:gd name="connsiteX3" fmla="*/ 111957 w 111957"/>
                <a:gd name="connsiteY3" fmla="*/ 428853 h 428853"/>
                <a:gd name="connsiteX4" fmla="*/ 111957 w 111957"/>
                <a:gd name="connsiteY4" fmla="*/ 0 h 42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57" h="428853">
                  <a:moveTo>
                    <a:pt x="111957" y="0"/>
                  </a:moveTo>
                  <a:lnTo>
                    <a:pt x="0" y="0"/>
                  </a:lnTo>
                  <a:lnTo>
                    <a:pt x="0" y="428853"/>
                  </a:lnTo>
                  <a:lnTo>
                    <a:pt x="111957" y="428853"/>
                  </a:lnTo>
                  <a:lnTo>
                    <a:pt x="111957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C6EB88F5-98FC-622A-9A7E-67A370DBB937}"/>
                </a:ext>
              </a:extLst>
            </p:cNvPr>
            <p:cNvSpPr/>
            <p:nvPr/>
          </p:nvSpPr>
          <p:spPr>
            <a:xfrm>
              <a:off x="3941723" y="-918873"/>
              <a:ext cx="520464" cy="20916"/>
            </a:xfrm>
            <a:custGeom>
              <a:avLst/>
              <a:gdLst>
                <a:gd name="connsiteX0" fmla="*/ 520465 w 520464"/>
                <a:gd name="connsiteY0" fmla="*/ 0 h 20916"/>
                <a:gd name="connsiteX1" fmla="*/ 0 w 520464"/>
                <a:gd name="connsiteY1" fmla="*/ 0 h 20916"/>
                <a:gd name="connsiteX2" fmla="*/ 0 w 520464"/>
                <a:gd name="connsiteY2" fmla="*/ 20917 h 20916"/>
                <a:gd name="connsiteX3" fmla="*/ 520465 w 520464"/>
                <a:gd name="connsiteY3" fmla="*/ 20917 h 20916"/>
                <a:gd name="connsiteX4" fmla="*/ 520465 w 520464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464" h="20916">
                  <a:moveTo>
                    <a:pt x="520465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520465" y="20917"/>
                  </a:lnTo>
                  <a:lnTo>
                    <a:pt x="520465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27FFF965-B5D3-99F5-B9D4-45A17E5CB10B}"/>
                </a:ext>
              </a:extLst>
            </p:cNvPr>
            <p:cNvSpPr/>
            <p:nvPr/>
          </p:nvSpPr>
          <p:spPr>
            <a:xfrm>
              <a:off x="3941723" y="-798000"/>
              <a:ext cx="643680" cy="20916"/>
            </a:xfrm>
            <a:custGeom>
              <a:avLst/>
              <a:gdLst>
                <a:gd name="connsiteX0" fmla="*/ 643681 w 643680"/>
                <a:gd name="connsiteY0" fmla="*/ 0 h 20916"/>
                <a:gd name="connsiteX1" fmla="*/ 0 w 643680"/>
                <a:gd name="connsiteY1" fmla="*/ 0 h 20916"/>
                <a:gd name="connsiteX2" fmla="*/ 0 w 643680"/>
                <a:gd name="connsiteY2" fmla="*/ 20917 h 20916"/>
                <a:gd name="connsiteX3" fmla="*/ 643681 w 643680"/>
                <a:gd name="connsiteY3" fmla="*/ 20917 h 20916"/>
                <a:gd name="connsiteX4" fmla="*/ 643681 w 643680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680" h="20916">
                  <a:moveTo>
                    <a:pt x="643681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643681" y="20917"/>
                  </a:lnTo>
                  <a:lnTo>
                    <a:pt x="64368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CBC46F7B-8745-74FE-EF44-09AA73FAA28D}"/>
                </a:ext>
              </a:extLst>
            </p:cNvPr>
            <p:cNvSpPr/>
            <p:nvPr/>
          </p:nvSpPr>
          <p:spPr>
            <a:xfrm>
              <a:off x="3941723" y="-642952"/>
              <a:ext cx="737920" cy="20916"/>
            </a:xfrm>
            <a:custGeom>
              <a:avLst/>
              <a:gdLst>
                <a:gd name="connsiteX0" fmla="*/ 737921 w 737920"/>
                <a:gd name="connsiteY0" fmla="*/ 0 h 20916"/>
                <a:gd name="connsiteX1" fmla="*/ 0 w 737920"/>
                <a:gd name="connsiteY1" fmla="*/ 0 h 20916"/>
                <a:gd name="connsiteX2" fmla="*/ 0 w 737920"/>
                <a:gd name="connsiteY2" fmla="*/ 20917 h 20916"/>
                <a:gd name="connsiteX3" fmla="*/ 737921 w 737920"/>
                <a:gd name="connsiteY3" fmla="*/ 20917 h 20916"/>
                <a:gd name="connsiteX4" fmla="*/ 737921 w 737920"/>
                <a:gd name="connsiteY4" fmla="*/ 0 h 2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920" h="20916">
                  <a:moveTo>
                    <a:pt x="737921" y="0"/>
                  </a:moveTo>
                  <a:lnTo>
                    <a:pt x="0" y="0"/>
                  </a:lnTo>
                  <a:lnTo>
                    <a:pt x="0" y="20917"/>
                  </a:lnTo>
                  <a:lnTo>
                    <a:pt x="737921" y="20917"/>
                  </a:lnTo>
                  <a:lnTo>
                    <a:pt x="737921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2B35CD62-EBDD-CDF2-6C73-BED21F72D2B3}"/>
                </a:ext>
              </a:extLst>
            </p:cNvPr>
            <p:cNvSpPr/>
            <p:nvPr/>
          </p:nvSpPr>
          <p:spPr>
            <a:xfrm>
              <a:off x="5194679" y="-553113"/>
              <a:ext cx="110286" cy="314553"/>
            </a:xfrm>
            <a:custGeom>
              <a:avLst/>
              <a:gdLst>
                <a:gd name="connsiteX0" fmla="*/ 83496 w 110286"/>
                <a:gd name="connsiteY0" fmla="*/ 0 h 314553"/>
                <a:gd name="connsiteX1" fmla="*/ 109957 w 110286"/>
                <a:gd name="connsiteY1" fmla="*/ 293694 h 314553"/>
                <a:gd name="connsiteX2" fmla="*/ 109779 w 110286"/>
                <a:gd name="connsiteY2" fmla="*/ 301238 h 314553"/>
                <a:gd name="connsiteX3" fmla="*/ 106419 w 110286"/>
                <a:gd name="connsiteY3" fmla="*/ 308039 h 314553"/>
                <a:gd name="connsiteX4" fmla="*/ 100510 w 110286"/>
                <a:gd name="connsiteY4" fmla="*/ 312782 h 314553"/>
                <a:gd name="connsiteX5" fmla="*/ 93154 w 110286"/>
                <a:gd name="connsiteY5" fmla="*/ 314553 h 314553"/>
                <a:gd name="connsiteX6" fmla="*/ 93154 w 110286"/>
                <a:gd name="connsiteY6" fmla="*/ 314553 h 314553"/>
                <a:gd name="connsiteX7" fmla="*/ 83182 w 110286"/>
                <a:gd name="connsiteY7" fmla="*/ 311468 h 314553"/>
                <a:gd name="connsiteX8" fmla="*/ 76867 w 110286"/>
                <a:gd name="connsiteY8" fmla="*/ 303123 h 314553"/>
                <a:gd name="connsiteX9" fmla="*/ 0 w 110286"/>
                <a:gd name="connsiteY9" fmla="*/ 228 h 314553"/>
                <a:gd name="connsiteX10" fmla="*/ 83496 w 110286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6" h="314553">
                  <a:moveTo>
                    <a:pt x="83496" y="0"/>
                  </a:moveTo>
                  <a:lnTo>
                    <a:pt x="109957" y="293694"/>
                  </a:lnTo>
                  <a:cubicBezTo>
                    <a:pt x="110448" y="296209"/>
                    <a:pt x="110391" y="298780"/>
                    <a:pt x="109779" y="301238"/>
                  </a:cubicBezTo>
                  <a:cubicBezTo>
                    <a:pt x="109168" y="303752"/>
                    <a:pt x="108019" y="306038"/>
                    <a:pt x="106419" y="308039"/>
                  </a:cubicBezTo>
                  <a:cubicBezTo>
                    <a:pt x="104819" y="310039"/>
                    <a:pt x="102801" y="311639"/>
                    <a:pt x="100510" y="312782"/>
                  </a:cubicBezTo>
                  <a:cubicBezTo>
                    <a:pt x="98218" y="313868"/>
                    <a:pt x="95709" y="314497"/>
                    <a:pt x="93154" y="314553"/>
                  </a:cubicBezTo>
                  <a:lnTo>
                    <a:pt x="93154" y="314553"/>
                  </a:lnTo>
                  <a:cubicBezTo>
                    <a:pt x="89588" y="314553"/>
                    <a:pt x="86102" y="313468"/>
                    <a:pt x="83182" y="311468"/>
                  </a:cubicBezTo>
                  <a:cubicBezTo>
                    <a:pt x="80262" y="309410"/>
                    <a:pt x="78055" y="306495"/>
                    <a:pt x="76867" y="303123"/>
                  </a:cubicBezTo>
                  <a:lnTo>
                    <a:pt x="0" y="228"/>
                  </a:lnTo>
                  <a:lnTo>
                    <a:pt x="83496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86C49C55-A3F7-6519-11B2-5B31A4AF14FC}"/>
                </a:ext>
              </a:extLst>
            </p:cNvPr>
            <p:cNvSpPr/>
            <p:nvPr/>
          </p:nvSpPr>
          <p:spPr>
            <a:xfrm>
              <a:off x="5194679" y="-553113"/>
              <a:ext cx="110286" cy="314553"/>
            </a:xfrm>
            <a:custGeom>
              <a:avLst/>
              <a:gdLst>
                <a:gd name="connsiteX0" fmla="*/ 83496 w 110286"/>
                <a:gd name="connsiteY0" fmla="*/ 0 h 314553"/>
                <a:gd name="connsiteX1" fmla="*/ 109957 w 110286"/>
                <a:gd name="connsiteY1" fmla="*/ 293694 h 314553"/>
                <a:gd name="connsiteX2" fmla="*/ 109779 w 110286"/>
                <a:gd name="connsiteY2" fmla="*/ 301238 h 314553"/>
                <a:gd name="connsiteX3" fmla="*/ 106419 w 110286"/>
                <a:gd name="connsiteY3" fmla="*/ 308039 h 314553"/>
                <a:gd name="connsiteX4" fmla="*/ 100510 w 110286"/>
                <a:gd name="connsiteY4" fmla="*/ 312782 h 314553"/>
                <a:gd name="connsiteX5" fmla="*/ 93154 w 110286"/>
                <a:gd name="connsiteY5" fmla="*/ 314553 h 314553"/>
                <a:gd name="connsiteX6" fmla="*/ 93154 w 110286"/>
                <a:gd name="connsiteY6" fmla="*/ 314553 h 314553"/>
                <a:gd name="connsiteX7" fmla="*/ 83182 w 110286"/>
                <a:gd name="connsiteY7" fmla="*/ 311468 h 314553"/>
                <a:gd name="connsiteX8" fmla="*/ 76867 w 110286"/>
                <a:gd name="connsiteY8" fmla="*/ 303123 h 314553"/>
                <a:gd name="connsiteX9" fmla="*/ 0 w 110286"/>
                <a:gd name="connsiteY9" fmla="*/ 228 h 314553"/>
                <a:gd name="connsiteX10" fmla="*/ 83496 w 110286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6" h="314553">
                  <a:moveTo>
                    <a:pt x="83496" y="0"/>
                  </a:moveTo>
                  <a:lnTo>
                    <a:pt x="109957" y="293694"/>
                  </a:lnTo>
                  <a:cubicBezTo>
                    <a:pt x="110448" y="296209"/>
                    <a:pt x="110391" y="298780"/>
                    <a:pt x="109779" y="301238"/>
                  </a:cubicBezTo>
                  <a:cubicBezTo>
                    <a:pt x="109168" y="303752"/>
                    <a:pt x="108019" y="306038"/>
                    <a:pt x="106419" y="308039"/>
                  </a:cubicBezTo>
                  <a:cubicBezTo>
                    <a:pt x="104819" y="310039"/>
                    <a:pt x="102801" y="311639"/>
                    <a:pt x="100510" y="312782"/>
                  </a:cubicBezTo>
                  <a:cubicBezTo>
                    <a:pt x="98218" y="313868"/>
                    <a:pt x="95709" y="314497"/>
                    <a:pt x="93154" y="314553"/>
                  </a:cubicBezTo>
                  <a:lnTo>
                    <a:pt x="93154" y="314553"/>
                  </a:lnTo>
                  <a:cubicBezTo>
                    <a:pt x="89588" y="314553"/>
                    <a:pt x="86102" y="313468"/>
                    <a:pt x="83182" y="311468"/>
                  </a:cubicBezTo>
                  <a:cubicBezTo>
                    <a:pt x="80262" y="309410"/>
                    <a:pt x="78055" y="306495"/>
                    <a:pt x="76867" y="303123"/>
                  </a:cubicBezTo>
                  <a:lnTo>
                    <a:pt x="0" y="228"/>
                  </a:lnTo>
                  <a:lnTo>
                    <a:pt x="83496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66B454D4-8851-2BA7-7297-F1FDB3C8A4F6}"/>
                </a:ext>
              </a:extLst>
            </p:cNvPr>
            <p:cNvSpPr/>
            <p:nvPr/>
          </p:nvSpPr>
          <p:spPr>
            <a:xfrm>
              <a:off x="5194165" y="-553113"/>
              <a:ext cx="110246" cy="313010"/>
            </a:xfrm>
            <a:custGeom>
              <a:avLst/>
              <a:gdLst>
                <a:gd name="connsiteX0" fmla="*/ 56007 w 110246"/>
                <a:gd name="connsiteY0" fmla="*/ 32518 h 313010"/>
                <a:gd name="connsiteX1" fmla="*/ 8172 w 110246"/>
                <a:gd name="connsiteY1" fmla="*/ 23375 h 313010"/>
                <a:gd name="connsiteX2" fmla="*/ 0 w 110246"/>
                <a:gd name="connsiteY2" fmla="*/ 0 h 313010"/>
                <a:gd name="connsiteX3" fmla="*/ 83496 w 110246"/>
                <a:gd name="connsiteY3" fmla="*/ 0 h 313010"/>
                <a:gd name="connsiteX4" fmla="*/ 109957 w 110246"/>
                <a:gd name="connsiteY4" fmla="*/ 293694 h 313010"/>
                <a:gd name="connsiteX5" fmla="*/ 108214 w 110246"/>
                <a:gd name="connsiteY5" fmla="*/ 305124 h 313010"/>
                <a:gd name="connsiteX6" fmla="*/ 99784 w 110246"/>
                <a:gd name="connsiteY6" fmla="*/ 313011 h 313010"/>
                <a:gd name="connsiteX7" fmla="*/ 56007 w 110246"/>
                <a:gd name="connsiteY7" fmla="*/ 32518 h 3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46" h="313010">
                  <a:moveTo>
                    <a:pt x="56007" y="32518"/>
                  </a:moveTo>
                  <a:lnTo>
                    <a:pt x="8172" y="23375"/>
                  </a:lnTo>
                  <a:lnTo>
                    <a:pt x="0" y="0"/>
                  </a:lnTo>
                  <a:lnTo>
                    <a:pt x="83496" y="0"/>
                  </a:lnTo>
                  <a:lnTo>
                    <a:pt x="109957" y="293694"/>
                  </a:lnTo>
                  <a:cubicBezTo>
                    <a:pt x="110671" y="297580"/>
                    <a:pt x="110054" y="301638"/>
                    <a:pt x="108214" y="305124"/>
                  </a:cubicBezTo>
                  <a:cubicBezTo>
                    <a:pt x="106368" y="308610"/>
                    <a:pt x="103396" y="311410"/>
                    <a:pt x="99784" y="313011"/>
                  </a:cubicBezTo>
                  <a:lnTo>
                    <a:pt x="56007" y="3251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42872E6A-7A5F-2693-4ECF-81E38AC463B7}"/>
                </a:ext>
              </a:extLst>
            </p:cNvPr>
            <p:cNvSpPr/>
            <p:nvPr/>
          </p:nvSpPr>
          <p:spPr>
            <a:xfrm>
              <a:off x="3028253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74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74" y="312782"/>
                  </a:cubicBezTo>
                  <a:cubicBezTo>
                    <a:pt x="12066" y="313868"/>
                    <a:pt x="14575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478D79FB-F498-6A83-0875-E5A650FF46A9}"/>
                </a:ext>
              </a:extLst>
            </p:cNvPr>
            <p:cNvSpPr/>
            <p:nvPr/>
          </p:nvSpPr>
          <p:spPr>
            <a:xfrm>
              <a:off x="3028253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74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74" y="312782"/>
                  </a:cubicBezTo>
                  <a:cubicBezTo>
                    <a:pt x="12066" y="313868"/>
                    <a:pt x="14575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A2E00360-852F-4882-E614-18D2A5A7BC18}"/>
                </a:ext>
              </a:extLst>
            </p:cNvPr>
            <p:cNvSpPr/>
            <p:nvPr/>
          </p:nvSpPr>
          <p:spPr>
            <a:xfrm>
              <a:off x="3040982" y="-553113"/>
              <a:ext cx="97554" cy="314325"/>
            </a:xfrm>
            <a:custGeom>
              <a:avLst/>
              <a:gdLst>
                <a:gd name="connsiteX0" fmla="*/ 28575 w 97554"/>
                <a:gd name="connsiteY0" fmla="*/ 156191 h 314325"/>
                <a:gd name="connsiteX1" fmla="*/ 0 w 97554"/>
                <a:gd name="connsiteY1" fmla="*/ 149047 h 314325"/>
                <a:gd name="connsiteX2" fmla="*/ 14059 w 97554"/>
                <a:gd name="connsiteY2" fmla="*/ 0 h 314325"/>
                <a:gd name="connsiteX3" fmla="*/ 97555 w 97554"/>
                <a:gd name="connsiteY3" fmla="*/ 0 h 314325"/>
                <a:gd name="connsiteX4" fmla="*/ 20688 w 97554"/>
                <a:gd name="connsiteY4" fmla="*/ 302895 h 314325"/>
                <a:gd name="connsiteX5" fmla="*/ 14373 w 97554"/>
                <a:gd name="connsiteY5" fmla="*/ 311239 h 314325"/>
                <a:gd name="connsiteX6" fmla="*/ 4400 w 97554"/>
                <a:gd name="connsiteY6" fmla="*/ 314325 h 314325"/>
                <a:gd name="connsiteX7" fmla="*/ 3372 w 97554"/>
                <a:gd name="connsiteY7" fmla="*/ 314325 h 314325"/>
                <a:gd name="connsiteX8" fmla="*/ 28575 w 97554"/>
                <a:gd name="connsiteY8" fmla="*/ 156191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54" h="314325">
                  <a:moveTo>
                    <a:pt x="28575" y="156191"/>
                  </a:moveTo>
                  <a:lnTo>
                    <a:pt x="0" y="149047"/>
                  </a:lnTo>
                  <a:lnTo>
                    <a:pt x="14059" y="0"/>
                  </a:lnTo>
                  <a:lnTo>
                    <a:pt x="97555" y="0"/>
                  </a:lnTo>
                  <a:lnTo>
                    <a:pt x="20688" y="302895"/>
                  </a:lnTo>
                  <a:cubicBezTo>
                    <a:pt x="19500" y="306267"/>
                    <a:pt x="17294" y="309181"/>
                    <a:pt x="14373" y="311239"/>
                  </a:cubicBezTo>
                  <a:cubicBezTo>
                    <a:pt x="11453" y="313239"/>
                    <a:pt x="7967" y="314325"/>
                    <a:pt x="4400" y="314325"/>
                  </a:cubicBezTo>
                  <a:lnTo>
                    <a:pt x="3372" y="314325"/>
                  </a:lnTo>
                  <a:lnTo>
                    <a:pt x="28575" y="156191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BD74B391-40D6-8D96-2839-765DF4080D12}"/>
                </a:ext>
              </a:extLst>
            </p:cNvPr>
            <p:cNvSpPr/>
            <p:nvPr/>
          </p:nvSpPr>
          <p:spPr>
            <a:xfrm>
              <a:off x="2720100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80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80" y="312782"/>
                  </a:cubicBezTo>
                  <a:cubicBezTo>
                    <a:pt x="12066" y="313868"/>
                    <a:pt x="14580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391B4D01-576C-8A20-0B13-83D290026BE5}"/>
                </a:ext>
              </a:extLst>
            </p:cNvPr>
            <p:cNvSpPr/>
            <p:nvPr/>
          </p:nvSpPr>
          <p:spPr>
            <a:xfrm>
              <a:off x="2720100" y="-553113"/>
              <a:ext cx="110283" cy="314553"/>
            </a:xfrm>
            <a:custGeom>
              <a:avLst/>
              <a:gdLst>
                <a:gd name="connsiteX0" fmla="*/ 26788 w 110283"/>
                <a:gd name="connsiteY0" fmla="*/ 0 h 314553"/>
                <a:gd name="connsiteX1" fmla="*/ 327 w 110283"/>
                <a:gd name="connsiteY1" fmla="*/ 293694 h 314553"/>
                <a:gd name="connsiteX2" fmla="*/ 510 w 110283"/>
                <a:gd name="connsiteY2" fmla="*/ 301238 h 314553"/>
                <a:gd name="connsiteX3" fmla="*/ 3865 w 110283"/>
                <a:gd name="connsiteY3" fmla="*/ 308039 h 314553"/>
                <a:gd name="connsiteX4" fmla="*/ 9780 w 110283"/>
                <a:gd name="connsiteY4" fmla="*/ 312782 h 314553"/>
                <a:gd name="connsiteX5" fmla="*/ 17129 w 110283"/>
                <a:gd name="connsiteY5" fmla="*/ 314553 h 314553"/>
                <a:gd name="connsiteX6" fmla="*/ 17129 w 110283"/>
                <a:gd name="connsiteY6" fmla="*/ 314553 h 314553"/>
                <a:gd name="connsiteX7" fmla="*/ 27102 w 110283"/>
                <a:gd name="connsiteY7" fmla="*/ 311468 h 314553"/>
                <a:gd name="connsiteX8" fmla="*/ 33417 w 110283"/>
                <a:gd name="connsiteY8" fmla="*/ 303123 h 314553"/>
                <a:gd name="connsiteX9" fmla="*/ 110284 w 110283"/>
                <a:gd name="connsiteY9" fmla="*/ 228 h 314553"/>
                <a:gd name="connsiteX10" fmla="*/ 26788 w 110283"/>
                <a:gd name="connsiteY10" fmla="*/ 0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283" h="314553">
                  <a:moveTo>
                    <a:pt x="26788" y="0"/>
                  </a:moveTo>
                  <a:lnTo>
                    <a:pt x="327" y="293694"/>
                  </a:lnTo>
                  <a:cubicBezTo>
                    <a:pt x="-164" y="296209"/>
                    <a:pt x="-101" y="298780"/>
                    <a:pt x="510" y="301238"/>
                  </a:cubicBezTo>
                  <a:cubicBezTo>
                    <a:pt x="1122" y="303752"/>
                    <a:pt x="2265" y="306038"/>
                    <a:pt x="3865" y="308039"/>
                  </a:cubicBezTo>
                  <a:cubicBezTo>
                    <a:pt x="5471" y="310039"/>
                    <a:pt x="7488" y="311639"/>
                    <a:pt x="9780" y="312782"/>
                  </a:cubicBezTo>
                  <a:cubicBezTo>
                    <a:pt x="12066" y="313868"/>
                    <a:pt x="14580" y="314497"/>
                    <a:pt x="17129" y="314553"/>
                  </a:cubicBezTo>
                  <a:lnTo>
                    <a:pt x="17129" y="314553"/>
                  </a:lnTo>
                  <a:cubicBezTo>
                    <a:pt x="20696" y="314553"/>
                    <a:pt x="24182" y="313468"/>
                    <a:pt x="27102" y="311468"/>
                  </a:cubicBezTo>
                  <a:cubicBezTo>
                    <a:pt x="30022" y="309410"/>
                    <a:pt x="32228" y="306495"/>
                    <a:pt x="33417" y="303123"/>
                  </a:cubicBezTo>
                  <a:lnTo>
                    <a:pt x="110284" y="228"/>
                  </a:lnTo>
                  <a:lnTo>
                    <a:pt x="267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807EDD44-3A01-A4BC-4178-2BEE6B5B7F7B}"/>
                </a:ext>
              </a:extLst>
            </p:cNvPr>
            <p:cNvSpPr/>
            <p:nvPr/>
          </p:nvSpPr>
          <p:spPr>
            <a:xfrm>
              <a:off x="2736201" y="-553227"/>
              <a:ext cx="94183" cy="314325"/>
            </a:xfrm>
            <a:custGeom>
              <a:avLst/>
              <a:gdLst>
                <a:gd name="connsiteX0" fmla="*/ 43263 w 94183"/>
                <a:gd name="connsiteY0" fmla="*/ 25489 h 314325"/>
                <a:gd name="connsiteX1" fmla="*/ 6629 w 94183"/>
                <a:gd name="connsiteY1" fmla="*/ 18860 h 314325"/>
                <a:gd name="connsiteX2" fmla="*/ 10687 w 94183"/>
                <a:gd name="connsiteY2" fmla="*/ 0 h 314325"/>
                <a:gd name="connsiteX3" fmla="*/ 94183 w 94183"/>
                <a:gd name="connsiteY3" fmla="*/ 0 h 314325"/>
                <a:gd name="connsiteX4" fmla="*/ 17316 w 94183"/>
                <a:gd name="connsiteY4" fmla="*/ 302895 h 314325"/>
                <a:gd name="connsiteX5" fmla="*/ 11001 w 94183"/>
                <a:gd name="connsiteY5" fmla="*/ 311239 h 314325"/>
                <a:gd name="connsiteX6" fmla="*/ 1029 w 94183"/>
                <a:gd name="connsiteY6" fmla="*/ 314325 h 314325"/>
                <a:gd name="connsiteX7" fmla="*/ 0 w 94183"/>
                <a:gd name="connsiteY7" fmla="*/ 314325 h 314325"/>
                <a:gd name="connsiteX8" fmla="*/ 43263 w 94183"/>
                <a:gd name="connsiteY8" fmla="*/ 25489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183" h="314325">
                  <a:moveTo>
                    <a:pt x="43263" y="25489"/>
                  </a:moveTo>
                  <a:lnTo>
                    <a:pt x="6629" y="18860"/>
                  </a:lnTo>
                  <a:lnTo>
                    <a:pt x="10687" y="0"/>
                  </a:lnTo>
                  <a:lnTo>
                    <a:pt x="94183" y="0"/>
                  </a:lnTo>
                  <a:lnTo>
                    <a:pt x="17316" y="302895"/>
                  </a:lnTo>
                  <a:cubicBezTo>
                    <a:pt x="16128" y="306267"/>
                    <a:pt x="13922" y="309182"/>
                    <a:pt x="11001" y="311239"/>
                  </a:cubicBezTo>
                  <a:cubicBezTo>
                    <a:pt x="8081" y="313239"/>
                    <a:pt x="4595" y="314325"/>
                    <a:pt x="1029" y="314325"/>
                  </a:cubicBezTo>
                  <a:lnTo>
                    <a:pt x="0" y="314325"/>
                  </a:lnTo>
                  <a:lnTo>
                    <a:pt x="43263" y="25489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4DB1994B-29B1-061C-617A-2CC9B29E439F}"/>
                </a:ext>
              </a:extLst>
            </p:cNvPr>
            <p:cNvSpPr/>
            <p:nvPr/>
          </p:nvSpPr>
          <p:spPr>
            <a:xfrm>
              <a:off x="5194165" y="-553855"/>
              <a:ext cx="110246" cy="313010"/>
            </a:xfrm>
            <a:custGeom>
              <a:avLst/>
              <a:gdLst>
                <a:gd name="connsiteX0" fmla="*/ 56007 w 110246"/>
                <a:gd name="connsiteY0" fmla="*/ 32576 h 313010"/>
                <a:gd name="connsiteX1" fmla="*/ 8172 w 110246"/>
                <a:gd name="connsiteY1" fmla="*/ 23431 h 313010"/>
                <a:gd name="connsiteX2" fmla="*/ 0 w 110246"/>
                <a:gd name="connsiteY2" fmla="*/ 0 h 313010"/>
                <a:gd name="connsiteX3" fmla="*/ 83496 w 110246"/>
                <a:gd name="connsiteY3" fmla="*/ 0 h 313010"/>
                <a:gd name="connsiteX4" fmla="*/ 109957 w 110246"/>
                <a:gd name="connsiteY4" fmla="*/ 293694 h 313010"/>
                <a:gd name="connsiteX5" fmla="*/ 108214 w 110246"/>
                <a:gd name="connsiteY5" fmla="*/ 305124 h 313010"/>
                <a:gd name="connsiteX6" fmla="*/ 99784 w 110246"/>
                <a:gd name="connsiteY6" fmla="*/ 313011 h 313010"/>
                <a:gd name="connsiteX7" fmla="*/ 56007 w 110246"/>
                <a:gd name="connsiteY7" fmla="*/ 32576 h 3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46" h="313010">
                  <a:moveTo>
                    <a:pt x="56007" y="32576"/>
                  </a:moveTo>
                  <a:lnTo>
                    <a:pt x="8172" y="23431"/>
                  </a:lnTo>
                  <a:lnTo>
                    <a:pt x="0" y="0"/>
                  </a:lnTo>
                  <a:lnTo>
                    <a:pt x="83496" y="0"/>
                  </a:lnTo>
                  <a:lnTo>
                    <a:pt x="109957" y="293694"/>
                  </a:lnTo>
                  <a:cubicBezTo>
                    <a:pt x="110671" y="297580"/>
                    <a:pt x="110054" y="301638"/>
                    <a:pt x="108214" y="305124"/>
                  </a:cubicBezTo>
                  <a:cubicBezTo>
                    <a:pt x="106368" y="308610"/>
                    <a:pt x="103396" y="311410"/>
                    <a:pt x="99784" y="313011"/>
                  </a:cubicBezTo>
                  <a:lnTo>
                    <a:pt x="56007" y="3257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1A89CD74-22D7-4D36-4C80-CE1C97B90F87}"/>
                </a:ext>
              </a:extLst>
            </p:cNvPr>
            <p:cNvSpPr/>
            <p:nvPr/>
          </p:nvSpPr>
          <p:spPr>
            <a:xfrm>
              <a:off x="3040982" y="-553913"/>
              <a:ext cx="97212" cy="314325"/>
            </a:xfrm>
            <a:custGeom>
              <a:avLst/>
              <a:gdLst>
                <a:gd name="connsiteX0" fmla="*/ 28575 w 97212"/>
                <a:gd name="connsiteY0" fmla="*/ 156305 h 314325"/>
                <a:gd name="connsiteX1" fmla="*/ 0 w 97212"/>
                <a:gd name="connsiteY1" fmla="*/ 149162 h 314325"/>
                <a:gd name="connsiteX2" fmla="*/ 13716 w 97212"/>
                <a:gd name="connsiteY2" fmla="*/ 0 h 314325"/>
                <a:gd name="connsiteX3" fmla="*/ 97212 w 97212"/>
                <a:gd name="connsiteY3" fmla="*/ 0 h 314325"/>
                <a:gd name="connsiteX4" fmla="*/ 20345 w 97212"/>
                <a:gd name="connsiteY4" fmla="*/ 302895 h 314325"/>
                <a:gd name="connsiteX5" fmla="*/ 14030 w 97212"/>
                <a:gd name="connsiteY5" fmla="*/ 311239 h 314325"/>
                <a:gd name="connsiteX6" fmla="*/ 4058 w 97212"/>
                <a:gd name="connsiteY6" fmla="*/ 314325 h 314325"/>
                <a:gd name="connsiteX7" fmla="*/ 3029 w 97212"/>
                <a:gd name="connsiteY7" fmla="*/ 314325 h 314325"/>
                <a:gd name="connsiteX8" fmla="*/ 28575 w 97212"/>
                <a:gd name="connsiteY8" fmla="*/ 15630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212" h="314325">
                  <a:moveTo>
                    <a:pt x="28575" y="156305"/>
                  </a:moveTo>
                  <a:lnTo>
                    <a:pt x="0" y="149162"/>
                  </a:lnTo>
                  <a:lnTo>
                    <a:pt x="13716" y="0"/>
                  </a:lnTo>
                  <a:lnTo>
                    <a:pt x="97212" y="0"/>
                  </a:lnTo>
                  <a:lnTo>
                    <a:pt x="20345" y="302895"/>
                  </a:lnTo>
                  <a:cubicBezTo>
                    <a:pt x="19157" y="306267"/>
                    <a:pt x="16951" y="309182"/>
                    <a:pt x="14030" y="311239"/>
                  </a:cubicBezTo>
                  <a:cubicBezTo>
                    <a:pt x="11110" y="313239"/>
                    <a:pt x="7624" y="314325"/>
                    <a:pt x="4058" y="314325"/>
                  </a:cubicBezTo>
                  <a:lnTo>
                    <a:pt x="3029" y="314325"/>
                  </a:lnTo>
                  <a:lnTo>
                    <a:pt x="28575" y="156305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D0F89CBC-E530-98D4-8369-85A7D3D5518D}"/>
                </a:ext>
              </a:extLst>
            </p:cNvPr>
            <p:cNvSpPr/>
            <p:nvPr/>
          </p:nvSpPr>
          <p:spPr>
            <a:xfrm>
              <a:off x="2736201" y="-553913"/>
              <a:ext cx="94183" cy="314325"/>
            </a:xfrm>
            <a:custGeom>
              <a:avLst/>
              <a:gdLst>
                <a:gd name="connsiteX0" fmla="*/ 43263 w 94183"/>
                <a:gd name="connsiteY0" fmla="*/ 25489 h 314325"/>
                <a:gd name="connsiteX1" fmla="*/ 6629 w 94183"/>
                <a:gd name="connsiteY1" fmla="*/ 18859 h 314325"/>
                <a:gd name="connsiteX2" fmla="*/ 10687 w 94183"/>
                <a:gd name="connsiteY2" fmla="*/ 0 h 314325"/>
                <a:gd name="connsiteX3" fmla="*/ 94183 w 94183"/>
                <a:gd name="connsiteY3" fmla="*/ 0 h 314325"/>
                <a:gd name="connsiteX4" fmla="*/ 17316 w 94183"/>
                <a:gd name="connsiteY4" fmla="*/ 302895 h 314325"/>
                <a:gd name="connsiteX5" fmla="*/ 11001 w 94183"/>
                <a:gd name="connsiteY5" fmla="*/ 311239 h 314325"/>
                <a:gd name="connsiteX6" fmla="*/ 1029 w 94183"/>
                <a:gd name="connsiteY6" fmla="*/ 314325 h 314325"/>
                <a:gd name="connsiteX7" fmla="*/ 0 w 94183"/>
                <a:gd name="connsiteY7" fmla="*/ 314325 h 314325"/>
                <a:gd name="connsiteX8" fmla="*/ 43263 w 94183"/>
                <a:gd name="connsiteY8" fmla="*/ 25489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183" h="314325">
                  <a:moveTo>
                    <a:pt x="43263" y="25489"/>
                  </a:moveTo>
                  <a:lnTo>
                    <a:pt x="6629" y="18859"/>
                  </a:lnTo>
                  <a:lnTo>
                    <a:pt x="10687" y="0"/>
                  </a:lnTo>
                  <a:lnTo>
                    <a:pt x="94183" y="0"/>
                  </a:lnTo>
                  <a:lnTo>
                    <a:pt x="17316" y="302895"/>
                  </a:lnTo>
                  <a:cubicBezTo>
                    <a:pt x="16128" y="306267"/>
                    <a:pt x="13922" y="309182"/>
                    <a:pt x="11001" y="311239"/>
                  </a:cubicBezTo>
                  <a:cubicBezTo>
                    <a:pt x="8081" y="313239"/>
                    <a:pt x="4595" y="314325"/>
                    <a:pt x="1029" y="314325"/>
                  </a:cubicBezTo>
                  <a:lnTo>
                    <a:pt x="0" y="314325"/>
                  </a:lnTo>
                  <a:lnTo>
                    <a:pt x="43263" y="25489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33705C24-9257-804F-CF19-41F146D3FEC5}"/>
                </a:ext>
              </a:extLst>
            </p:cNvPr>
            <p:cNvSpPr/>
            <p:nvPr/>
          </p:nvSpPr>
          <p:spPr>
            <a:xfrm>
              <a:off x="3294156" y="-2766018"/>
              <a:ext cx="85496" cy="409708"/>
            </a:xfrm>
            <a:custGeom>
              <a:avLst/>
              <a:gdLst>
                <a:gd name="connsiteX0" fmla="*/ 2515 w 85496"/>
                <a:gd name="connsiteY0" fmla="*/ 409708 h 409708"/>
                <a:gd name="connsiteX1" fmla="*/ 85496 w 85496"/>
                <a:gd name="connsiteY1" fmla="*/ 457 h 409708"/>
                <a:gd name="connsiteX2" fmla="*/ 82982 w 85496"/>
                <a:gd name="connsiteY2" fmla="*/ 0 h 409708"/>
                <a:gd name="connsiteX3" fmla="*/ 0 w 85496"/>
                <a:gd name="connsiteY3" fmla="*/ 409194 h 409708"/>
                <a:gd name="connsiteX4" fmla="*/ 2515 w 85496"/>
                <a:gd name="connsiteY4" fmla="*/ 409708 h 409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96" h="409708">
                  <a:moveTo>
                    <a:pt x="2515" y="409708"/>
                  </a:moveTo>
                  <a:lnTo>
                    <a:pt x="85496" y="457"/>
                  </a:lnTo>
                  <a:lnTo>
                    <a:pt x="82982" y="0"/>
                  </a:lnTo>
                  <a:lnTo>
                    <a:pt x="0" y="409194"/>
                  </a:lnTo>
                  <a:lnTo>
                    <a:pt x="2515" y="40970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8095A4BA-14C5-73C4-8948-BC02B9824362}"/>
                </a:ext>
              </a:extLst>
            </p:cNvPr>
            <p:cNvSpPr/>
            <p:nvPr/>
          </p:nvSpPr>
          <p:spPr>
            <a:xfrm>
              <a:off x="3270725" y="-2903160"/>
              <a:ext cx="13430" cy="531837"/>
            </a:xfrm>
            <a:custGeom>
              <a:avLst/>
              <a:gdLst>
                <a:gd name="connsiteX0" fmla="*/ 2572 w 13430"/>
                <a:gd name="connsiteY0" fmla="*/ 0 h 531837"/>
                <a:gd name="connsiteX1" fmla="*/ 0 w 13430"/>
                <a:gd name="connsiteY1" fmla="*/ 57 h 531837"/>
                <a:gd name="connsiteX2" fmla="*/ 10859 w 13430"/>
                <a:gd name="connsiteY2" fmla="*/ 531838 h 531837"/>
                <a:gd name="connsiteX3" fmla="*/ 13430 w 13430"/>
                <a:gd name="connsiteY3" fmla="*/ 531786 h 531837"/>
                <a:gd name="connsiteX4" fmla="*/ 2572 w 13430"/>
                <a:gd name="connsiteY4" fmla="*/ 0 h 53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0" h="531837">
                  <a:moveTo>
                    <a:pt x="2572" y="0"/>
                  </a:moveTo>
                  <a:lnTo>
                    <a:pt x="0" y="57"/>
                  </a:lnTo>
                  <a:lnTo>
                    <a:pt x="10859" y="531838"/>
                  </a:lnTo>
                  <a:lnTo>
                    <a:pt x="13430" y="531786"/>
                  </a:lnTo>
                  <a:lnTo>
                    <a:pt x="2572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3F41BEFD-CDE5-876A-E9A1-BC2556521E43}"/>
                </a:ext>
              </a:extLst>
            </p:cNvPr>
            <p:cNvSpPr/>
            <p:nvPr/>
          </p:nvSpPr>
          <p:spPr>
            <a:xfrm>
              <a:off x="3149824" y="-2805531"/>
              <a:ext cx="128799" cy="160934"/>
            </a:xfrm>
            <a:custGeom>
              <a:avLst/>
              <a:gdLst>
                <a:gd name="connsiteX0" fmla="*/ 2012 w 128799"/>
                <a:gd name="connsiteY0" fmla="*/ 0 h 160934"/>
                <a:gd name="connsiteX1" fmla="*/ 0 w 128799"/>
                <a:gd name="connsiteY1" fmla="*/ 1600 h 160934"/>
                <a:gd name="connsiteX2" fmla="*/ 126787 w 128799"/>
                <a:gd name="connsiteY2" fmla="*/ 160935 h 160934"/>
                <a:gd name="connsiteX3" fmla="*/ 128799 w 128799"/>
                <a:gd name="connsiteY3" fmla="*/ 159334 h 160934"/>
                <a:gd name="connsiteX4" fmla="*/ 2012 w 128799"/>
                <a:gd name="connsiteY4" fmla="*/ 0 h 16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99" h="160934">
                  <a:moveTo>
                    <a:pt x="2012" y="0"/>
                  </a:moveTo>
                  <a:lnTo>
                    <a:pt x="0" y="1600"/>
                  </a:lnTo>
                  <a:lnTo>
                    <a:pt x="126787" y="160935"/>
                  </a:lnTo>
                  <a:lnTo>
                    <a:pt x="128799" y="159334"/>
                  </a:lnTo>
                  <a:lnTo>
                    <a:pt x="2012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CA342BAB-6CC3-D1E7-6E69-76B7C5E0542E}"/>
                </a:ext>
              </a:extLst>
            </p:cNvPr>
            <p:cNvSpPr/>
            <p:nvPr/>
          </p:nvSpPr>
          <p:spPr>
            <a:xfrm>
              <a:off x="3204216" y="-2382827"/>
              <a:ext cx="168920" cy="319753"/>
            </a:xfrm>
            <a:custGeom>
              <a:avLst/>
              <a:gdLst>
                <a:gd name="connsiteX0" fmla="*/ 27990 w 168920"/>
                <a:gd name="connsiteY0" fmla="*/ 128301 h 319753"/>
                <a:gd name="connsiteX1" fmla="*/ 40734 w 168920"/>
                <a:gd name="connsiteY1" fmla="*/ 109442 h 319753"/>
                <a:gd name="connsiteX2" fmla="*/ 60051 w 168920"/>
                <a:gd name="connsiteY2" fmla="*/ 45320 h 319753"/>
                <a:gd name="connsiteX3" fmla="*/ 60051 w 168920"/>
                <a:gd name="connsiteY3" fmla="*/ 0 h 319753"/>
                <a:gd name="connsiteX4" fmla="*/ 108914 w 168920"/>
                <a:gd name="connsiteY4" fmla="*/ 0 h 319753"/>
                <a:gd name="connsiteX5" fmla="*/ 108914 w 168920"/>
                <a:gd name="connsiteY5" fmla="*/ 45320 h 319753"/>
                <a:gd name="connsiteX6" fmla="*/ 128059 w 168920"/>
                <a:gd name="connsiteY6" fmla="*/ 109499 h 319753"/>
                <a:gd name="connsiteX7" fmla="*/ 140804 w 168920"/>
                <a:gd name="connsiteY7" fmla="*/ 128359 h 319753"/>
                <a:gd name="connsiteX8" fmla="*/ 166555 w 168920"/>
                <a:gd name="connsiteY8" fmla="*/ 193635 h 319753"/>
                <a:gd name="connsiteX9" fmla="*/ 163664 w 168920"/>
                <a:gd name="connsiteY9" fmla="*/ 263747 h 319753"/>
                <a:gd name="connsiteX10" fmla="*/ 149433 w 168920"/>
                <a:gd name="connsiteY10" fmla="*/ 319754 h 319753"/>
                <a:gd name="connsiteX11" fmla="*/ 19131 w 168920"/>
                <a:gd name="connsiteY11" fmla="*/ 319754 h 319753"/>
                <a:gd name="connsiteX12" fmla="*/ 5130 w 168920"/>
                <a:gd name="connsiteY12" fmla="*/ 263804 h 319753"/>
                <a:gd name="connsiteX13" fmla="*/ 2392 w 168920"/>
                <a:gd name="connsiteY13" fmla="*/ 193664 h 319753"/>
                <a:gd name="connsiteX14" fmla="*/ 27990 w 168920"/>
                <a:gd name="connsiteY14" fmla="*/ 128301 h 319753"/>
                <a:gd name="connsiteX15" fmla="*/ 27990 w 168920"/>
                <a:gd name="connsiteY15" fmla="*/ 128301 h 3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8920" h="319753">
                  <a:moveTo>
                    <a:pt x="27990" y="128301"/>
                  </a:moveTo>
                  <a:lnTo>
                    <a:pt x="40734" y="109442"/>
                  </a:lnTo>
                  <a:cubicBezTo>
                    <a:pt x="53433" y="90474"/>
                    <a:pt x="60159" y="68145"/>
                    <a:pt x="60051" y="45320"/>
                  </a:cubicBezTo>
                  <a:lnTo>
                    <a:pt x="60051" y="0"/>
                  </a:lnTo>
                  <a:lnTo>
                    <a:pt x="108914" y="0"/>
                  </a:lnTo>
                  <a:lnTo>
                    <a:pt x="108914" y="45320"/>
                  </a:lnTo>
                  <a:cubicBezTo>
                    <a:pt x="108760" y="68140"/>
                    <a:pt x="115429" y="90491"/>
                    <a:pt x="128059" y="109499"/>
                  </a:cubicBezTo>
                  <a:lnTo>
                    <a:pt x="140804" y="128359"/>
                  </a:lnTo>
                  <a:cubicBezTo>
                    <a:pt x="153845" y="148081"/>
                    <a:pt x="162618" y="170318"/>
                    <a:pt x="166555" y="193635"/>
                  </a:cubicBezTo>
                  <a:cubicBezTo>
                    <a:pt x="170493" y="216953"/>
                    <a:pt x="169504" y="240836"/>
                    <a:pt x="163664" y="263747"/>
                  </a:cubicBezTo>
                  <a:lnTo>
                    <a:pt x="149433" y="319754"/>
                  </a:lnTo>
                  <a:lnTo>
                    <a:pt x="19131" y="319754"/>
                  </a:lnTo>
                  <a:lnTo>
                    <a:pt x="5130" y="263804"/>
                  </a:lnTo>
                  <a:cubicBezTo>
                    <a:pt x="-614" y="240864"/>
                    <a:pt x="-1546" y="216981"/>
                    <a:pt x="2392" y="193664"/>
                  </a:cubicBezTo>
                  <a:cubicBezTo>
                    <a:pt x="6324" y="170341"/>
                    <a:pt x="15039" y="148087"/>
                    <a:pt x="27990" y="128301"/>
                  </a:cubicBezTo>
                  <a:lnTo>
                    <a:pt x="27990" y="128301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2B7F89AB-B974-59A7-9285-674FABAECA1F}"/>
                </a:ext>
              </a:extLst>
            </p:cNvPr>
            <p:cNvSpPr/>
            <p:nvPr/>
          </p:nvSpPr>
          <p:spPr>
            <a:xfrm>
              <a:off x="3203872" y="-2382827"/>
              <a:ext cx="90398" cy="320154"/>
            </a:xfrm>
            <a:custGeom>
              <a:avLst/>
              <a:gdLst>
                <a:gd name="connsiteX0" fmla="*/ 28334 w 90398"/>
                <a:gd name="connsiteY0" fmla="*/ 128301 h 320154"/>
                <a:gd name="connsiteX1" fmla="*/ 41078 w 90398"/>
                <a:gd name="connsiteY1" fmla="*/ 109442 h 320154"/>
                <a:gd name="connsiteX2" fmla="*/ 60395 w 90398"/>
                <a:gd name="connsiteY2" fmla="*/ 45320 h 320154"/>
                <a:gd name="connsiteX3" fmla="*/ 60395 w 90398"/>
                <a:gd name="connsiteY3" fmla="*/ 0 h 320154"/>
                <a:gd name="connsiteX4" fmla="*/ 74625 w 90398"/>
                <a:gd name="connsiteY4" fmla="*/ 0 h 320154"/>
                <a:gd name="connsiteX5" fmla="*/ 74625 w 90398"/>
                <a:gd name="connsiteY5" fmla="*/ 41205 h 320154"/>
                <a:gd name="connsiteX6" fmla="*/ 53251 w 90398"/>
                <a:gd name="connsiteY6" fmla="*/ 112985 h 320154"/>
                <a:gd name="connsiteX7" fmla="*/ 39535 w 90398"/>
                <a:gd name="connsiteY7" fmla="*/ 233629 h 320154"/>
                <a:gd name="connsiteX8" fmla="*/ 64453 w 90398"/>
                <a:gd name="connsiteY8" fmla="*/ 295237 h 320154"/>
                <a:gd name="connsiteX9" fmla="*/ 74111 w 90398"/>
                <a:gd name="connsiteY9" fmla="*/ 311010 h 320154"/>
                <a:gd name="connsiteX10" fmla="*/ 81083 w 90398"/>
                <a:gd name="connsiteY10" fmla="*/ 317674 h 320154"/>
                <a:gd name="connsiteX11" fmla="*/ 90399 w 90398"/>
                <a:gd name="connsiteY11" fmla="*/ 320154 h 320154"/>
                <a:gd name="connsiteX12" fmla="*/ 18961 w 90398"/>
                <a:gd name="connsiteY12" fmla="*/ 320154 h 320154"/>
                <a:gd name="connsiteX13" fmla="*/ 4731 w 90398"/>
                <a:gd name="connsiteY13" fmla="*/ 264147 h 320154"/>
                <a:gd name="connsiteX14" fmla="*/ 2582 w 90398"/>
                <a:gd name="connsiteY14" fmla="*/ 193801 h 320154"/>
                <a:gd name="connsiteX15" fmla="*/ 28334 w 90398"/>
                <a:gd name="connsiteY15" fmla="*/ 128301 h 320154"/>
                <a:gd name="connsiteX16" fmla="*/ 28334 w 90398"/>
                <a:gd name="connsiteY16" fmla="*/ 128301 h 3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398" h="320154">
                  <a:moveTo>
                    <a:pt x="28334" y="128301"/>
                  </a:moveTo>
                  <a:lnTo>
                    <a:pt x="41078" y="109442"/>
                  </a:lnTo>
                  <a:cubicBezTo>
                    <a:pt x="53777" y="90474"/>
                    <a:pt x="60503" y="68145"/>
                    <a:pt x="60395" y="45320"/>
                  </a:cubicBezTo>
                  <a:lnTo>
                    <a:pt x="60395" y="0"/>
                  </a:lnTo>
                  <a:lnTo>
                    <a:pt x="74625" y="0"/>
                  </a:lnTo>
                  <a:lnTo>
                    <a:pt x="74625" y="41205"/>
                  </a:lnTo>
                  <a:cubicBezTo>
                    <a:pt x="74505" y="66682"/>
                    <a:pt x="67087" y="91589"/>
                    <a:pt x="53251" y="112985"/>
                  </a:cubicBezTo>
                  <a:cubicBezTo>
                    <a:pt x="31877" y="152190"/>
                    <a:pt x="31877" y="196996"/>
                    <a:pt x="39535" y="233629"/>
                  </a:cubicBezTo>
                  <a:cubicBezTo>
                    <a:pt x="44210" y="255455"/>
                    <a:pt x="52640" y="276303"/>
                    <a:pt x="64453" y="295237"/>
                  </a:cubicBezTo>
                  <a:lnTo>
                    <a:pt x="74111" y="311010"/>
                  </a:lnTo>
                  <a:cubicBezTo>
                    <a:pt x="75837" y="313782"/>
                    <a:pt x="78231" y="316074"/>
                    <a:pt x="81083" y="317674"/>
                  </a:cubicBezTo>
                  <a:cubicBezTo>
                    <a:pt x="83929" y="319274"/>
                    <a:pt x="87135" y="320125"/>
                    <a:pt x="90399" y="320154"/>
                  </a:cubicBezTo>
                  <a:lnTo>
                    <a:pt x="18961" y="320154"/>
                  </a:lnTo>
                  <a:lnTo>
                    <a:pt x="4731" y="264147"/>
                  </a:lnTo>
                  <a:cubicBezTo>
                    <a:pt x="-744" y="241087"/>
                    <a:pt x="-1476" y="217153"/>
                    <a:pt x="2582" y="193801"/>
                  </a:cubicBezTo>
                  <a:cubicBezTo>
                    <a:pt x="6640" y="170450"/>
                    <a:pt x="15401" y="148161"/>
                    <a:pt x="28334" y="128301"/>
                  </a:cubicBezTo>
                  <a:lnTo>
                    <a:pt x="28334" y="12830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2A1F70F2-C0A5-051B-7B48-EBB796E90B3C}"/>
                </a:ext>
              </a:extLst>
            </p:cNvPr>
            <p:cNvSpPr/>
            <p:nvPr/>
          </p:nvSpPr>
          <p:spPr>
            <a:xfrm>
              <a:off x="3176164" y="-2641608"/>
              <a:ext cx="152441" cy="127130"/>
            </a:xfrm>
            <a:custGeom>
              <a:avLst/>
              <a:gdLst>
                <a:gd name="connsiteX0" fmla="*/ 1640 w 152441"/>
                <a:gd name="connsiteY0" fmla="*/ 0 h 127130"/>
                <a:gd name="connsiteX1" fmla="*/ 0 w 152441"/>
                <a:gd name="connsiteY1" fmla="*/ 1983 h 127130"/>
                <a:gd name="connsiteX2" fmla="*/ 150796 w 152441"/>
                <a:gd name="connsiteY2" fmla="*/ 127130 h 127130"/>
                <a:gd name="connsiteX3" fmla="*/ 152442 w 152441"/>
                <a:gd name="connsiteY3" fmla="*/ 125153 h 127130"/>
                <a:gd name="connsiteX4" fmla="*/ 1640 w 152441"/>
                <a:gd name="connsiteY4" fmla="*/ 0 h 12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41" h="127130">
                  <a:moveTo>
                    <a:pt x="1640" y="0"/>
                  </a:moveTo>
                  <a:lnTo>
                    <a:pt x="0" y="1983"/>
                  </a:lnTo>
                  <a:lnTo>
                    <a:pt x="150796" y="127130"/>
                  </a:lnTo>
                  <a:lnTo>
                    <a:pt x="152442" y="125153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37E89971-9E94-07DA-6D05-A7F1DC59D9EA}"/>
                </a:ext>
              </a:extLst>
            </p:cNvPr>
            <p:cNvSpPr/>
            <p:nvPr/>
          </p:nvSpPr>
          <p:spPr>
            <a:xfrm>
              <a:off x="3307358" y="-2545133"/>
              <a:ext cx="134931" cy="127730"/>
            </a:xfrm>
            <a:custGeom>
              <a:avLst/>
              <a:gdLst>
                <a:gd name="connsiteX0" fmla="*/ 1543 w 134931"/>
                <a:gd name="connsiteY0" fmla="*/ 127730 h 127730"/>
                <a:gd name="connsiteX1" fmla="*/ 134931 w 134931"/>
                <a:gd name="connsiteY1" fmla="*/ 1543 h 127730"/>
                <a:gd name="connsiteX2" fmla="*/ 133388 w 134931"/>
                <a:gd name="connsiteY2" fmla="*/ 0 h 127730"/>
                <a:gd name="connsiteX3" fmla="*/ 0 w 134931"/>
                <a:gd name="connsiteY3" fmla="*/ 125730 h 127730"/>
                <a:gd name="connsiteX4" fmla="*/ 1543 w 134931"/>
                <a:gd name="connsiteY4" fmla="*/ 127730 h 12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931" h="127730">
                  <a:moveTo>
                    <a:pt x="1543" y="127730"/>
                  </a:moveTo>
                  <a:lnTo>
                    <a:pt x="134931" y="1543"/>
                  </a:lnTo>
                  <a:lnTo>
                    <a:pt x="133388" y="0"/>
                  </a:lnTo>
                  <a:lnTo>
                    <a:pt x="0" y="125730"/>
                  </a:lnTo>
                  <a:lnTo>
                    <a:pt x="1543" y="12773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4DADE61E-5CBB-CCE9-9AD0-D49C8AA5C11C}"/>
                </a:ext>
              </a:extLst>
            </p:cNvPr>
            <p:cNvSpPr/>
            <p:nvPr/>
          </p:nvSpPr>
          <p:spPr>
            <a:xfrm>
              <a:off x="3116045" y="-2836756"/>
              <a:ext cx="110445" cy="126688"/>
            </a:xfrm>
            <a:custGeom>
              <a:avLst/>
              <a:gdLst>
                <a:gd name="connsiteX0" fmla="*/ 110445 w 110445"/>
                <a:gd name="connsiteY0" fmla="*/ 126689 h 126688"/>
                <a:gd name="connsiteX1" fmla="*/ 89586 w 110445"/>
                <a:gd name="connsiteY1" fmla="*/ 35249 h 126688"/>
                <a:gd name="connsiteX2" fmla="*/ 79059 w 110445"/>
                <a:gd name="connsiteY2" fmla="*/ 15132 h 126688"/>
                <a:gd name="connsiteX3" fmla="*/ 60159 w 110445"/>
                <a:gd name="connsiteY3" fmla="*/ 2559 h 126688"/>
                <a:gd name="connsiteX4" fmla="*/ 37539 w 110445"/>
                <a:gd name="connsiteY4" fmla="*/ 627 h 126688"/>
                <a:gd name="connsiteX5" fmla="*/ 16777 w 110445"/>
                <a:gd name="connsiteY5" fmla="*/ 9817 h 126688"/>
                <a:gd name="connsiteX6" fmla="*/ 16777 w 110445"/>
                <a:gd name="connsiteY6" fmla="*/ 9817 h 126688"/>
                <a:gd name="connsiteX7" fmla="*/ 3369 w 110445"/>
                <a:gd name="connsiteY7" fmla="*/ 27979 h 126688"/>
                <a:gd name="connsiteX8" fmla="*/ 289 w 110445"/>
                <a:gd name="connsiteY8" fmla="*/ 50342 h 126688"/>
                <a:gd name="connsiteX9" fmla="*/ 8284 w 110445"/>
                <a:gd name="connsiteY9" fmla="*/ 71459 h 126688"/>
                <a:gd name="connsiteX10" fmla="*/ 25406 w 110445"/>
                <a:gd name="connsiteY10" fmla="*/ 86169 h 126688"/>
                <a:gd name="connsiteX11" fmla="*/ 110445 w 110445"/>
                <a:gd name="connsiteY11" fmla="*/ 126689 h 12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45" h="126688">
                  <a:moveTo>
                    <a:pt x="110445" y="126689"/>
                  </a:moveTo>
                  <a:lnTo>
                    <a:pt x="89586" y="35249"/>
                  </a:lnTo>
                  <a:cubicBezTo>
                    <a:pt x="87825" y="27768"/>
                    <a:pt x="84202" y="20847"/>
                    <a:pt x="79059" y="15132"/>
                  </a:cubicBezTo>
                  <a:cubicBezTo>
                    <a:pt x="73915" y="9417"/>
                    <a:pt x="67417" y="5096"/>
                    <a:pt x="60159" y="2559"/>
                  </a:cubicBezTo>
                  <a:cubicBezTo>
                    <a:pt x="52901" y="21"/>
                    <a:pt x="45117" y="-642"/>
                    <a:pt x="37539" y="627"/>
                  </a:cubicBezTo>
                  <a:cubicBezTo>
                    <a:pt x="29955" y="1896"/>
                    <a:pt x="22812" y="5056"/>
                    <a:pt x="16777" y="9817"/>
                  </a:cubicBezTo>
                  <a:lnTo>
                    <a:pt x="16777" y="9817"/>
                  </a:lnTo>
                  <a:cubicBezTo>
                    <a:pt x="10862" y="14657"/>
                    <a:pt x="6250" y="20898"/>
                    <a:pt x="3369" y="27979"/>
                  </a:cubicBezTo>
                  <a:cubicBezTo>
                    <a:pt x="489" y="35060"/>
                    <a:pt x="-568" y="42747"/>
                    <a:pt x="289" y="50342"/>
                  </a:cubicBezTo>
                  <a:cubicBezTo>
                    <a:pt x="1146" y="57937"/>
                    <a:pt x="3895" y="65195"/>
                    <a:pt x="8284" y="71459"/>
                  </a:cubicBezTo>
                  <a:cubicBezTo>
                    <a:pt x="12673" y="77717"/>
                    <a:pt x="18560" y="82774"/>
                    <a:pt x="25406" y="86169"/>
                  </a:cubicBezTo>
                  <a:lnTo>
                    <a:pt x="110445" y="126689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AB541BF5-10B6-8CE4-6233-675D1CD1A533}"/>
                </a:ext>
              </a:extLst>
            </p:cNvPr>
            <p:cNvSpPr/>
            <p:nvPr/>
          </p:nvSpPr>
          <p:spPr>
            <a:xfrm>
              <a:off x="3116045" y="-2836756"/>
              <a:ext cx="110445" cy="126688"/>
            </a:xfrm>
            <a:custGeom>
              <a:avLst/>
              <a:gdLst>
                <a:gd name="connsiteX0" fmla="*/ 110445 w 110445"/>
                <a:gd name="connsiteY0" fmla="*/ 126689 h 126688"/>
                <a:gd name="connsiteX1" fmla="*/ 89586 w 110445"/>
                <a:gd name="connsiteY1" fmla="*/ 35249 h 126688"/>
                <a:gd name="connsiteX2" fmla="*/ 79059 w 110445"/>
                <a:gd name="connsiteY2" fmla="*/ 15132 h 126688"/>
                <a:gd name="connsiteX3" fmla="*/ 60159 w 110445"/>
                <a:gd name="connsiteY3" fmla="*/ 2559 h 126688"/>
                <a:gd name="connsiteX4" fmla="*/ 37539 w 110445"/>
                <a:gd name="connsiteY4" fmla="*/ 627 h 126688"/>
                <a:gd name="connsiteX5" fmla="*/ 16777 w 110445"/>
                <a:gd name="connsiteY5" fmla="*/ 9817 h 126688"/>
                <a:gd name="connsiteX6" fmla="*/ 16777 w 110445"/>
                <a:gd name="connsiteY6" fmla="*/ 9817 h 126688"/>
                <a:gd name="connsiteX7" fmla="*/ 3369 w 110445"/>
                <a:gd name="connsiteY7" fmla="*/ 27979 h 126688"/>
                <a:gd name="connsiteX8" fmla="*/ 289 w 110445"/>
                <a:gd name="connsiteY8" fmla="*/ 50342 h 126688"/>
                <a:gd name="connsiteX9" fmla="*/ 8284 w 110445"/>
                <a:gd name="connsiteY9" fmla="*/ 71459 h 126688"/>
                <a:gd name="connsiteX10" fmla="*/ 25406 w 110445"/>
                <a:gd name="connsiteY10" fmla="*/ 86169 h 126688"/>
                <a:gd name="connsiteX11" fmla="*/ 110445 w 110445"/>
                <a:gd name="connsiteY11" fmla="*/ 126689 h 12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45" h="126688">
                  <a:moveTo>
                    <a:pt x="110445" y="126689"/>
                  </a:moveTo>
                  <a:lnTo>
                    <a:pt x="89586" y="35249"/>
                  </a:lnTo>
                  <a:cubicBezTo>
                    <a:pt x="87825" y="27768"/>
                    <a:pt x="84202" y="20847"/>
                    <a:pt x="79059" y="15132"/>
                  </a:cubicBezTo>
                  <a:cubicBezTo>
                    <a:pt x="73915" y="9417"/>
                    <a:pt x="67417" y="5096"/>
                    <a:pt x="60159" y="2559"/>
                  </a:cubicBezTo>
                  <a:cubicBezTo>
                    <a:pt x="52901" y="21"/>
                    <a:pt x="45117" y="-642"/>
                    <a:pt x="37539" y="627"/>
                  </a:cubicBezTo>
                  <a:cubicBezTo>
                    <a:pt x="29955" y="1896"/>
                    <a:pt x="22812" y="5056"/>
                    <a:pt x="16777" y="9817"/>
                  </a:cubicBezTo>
                  <a:lnTo>
                    <a:pt x="16777" y="9817"/>
                  </a:lnTo>
                  <a:cubicBezTo>
                    <a:pt x="10862" y="14657"/>
                    <a:pt x="6250" y="20898"/>
                    <a:pt x="3369" y="27979"/>
                  </a:cubicBezTo>
                  <a:cubicBezTo>
                    <a:pt x="489" y="35060"/>
                    <a:pt x="-568" y="42747"/>
                    <a:pt x="289" y="50342"/>
                  </a:cubicBezTo>
                  <a:cubicBezTo>
                    <a:pt x="1146" y="57937"/>
                    <a:pt x="3895" y="65195"/>
                    <a:pt x="8284" y="71459"/>
                  </a:cubicBezTo>
                  <a:cubicBezTo>
                    <a:pt x="12673" y="77717"/>
                    <a:pt x="18560" y="82774"/>
                    <a:pt x="25406" y="86169"/>
                  </a:cubicBezTo>
                  <a:lnTo>
                    <a:pt x="110445" y="12668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AAEAE256-81BE-C102-4092-5CC322021906}"/>
                </a:ext>
              </a:extLst>
            </p:cNvPr>
            <p:cNvSpPr/>
            <p:nvPr/>
          </p:nvSpPr>
          <p:spPr>
            <a:xfrm>
              <a:off x="3115975" y="-2827282"/>
              <a:ext cx="110972" cy="117043"/>
            </a:xfrm>
            <a:custGeom>
              <a:avLst/>
              <a:gdLst>
                <a:gd name="connsiteX0" fmla="*/ 44 w 110972"/>
                <a:gd name="connsiteY0" fmla="*/ 36290 h 117043"/>
                <a:gd name="connsiteX1" fmla="*/ 7148 w 110972"/>
                <a:gd name="connsiteY1" fmla="*/ 60099 h 117043"/>
                <a:gd name="connsiteX2" fmla="*/ 25990 w 110972"/>
                <a:gd name="connsiteY2" fmla="*/ 76295 h 117043"/>
                <a:gd name="connsiteX3" fmla="*/ 110972 w 110972"/>
                <a:gd name="connsiteY3" fmla="*/ 117043 h 117043"/>
                <a:gd name="connsiteX4" fmla="*/ 17304 w 110972"/>
                <a:gd name="connsiteY4" fmla="*/ 0 h 117043"/>
                <a:gd name="connsiteX5" fmla="*/ 4142 w 110972"/>
                <a:gd name="connsiteY5" fmla="*/ 15990 h 117043"/>
                <a:gd name="connsiteX6" fmla="*/ 44 w 110972"/>
                <a:gd name="connsiteY6" fmla="*/ 36290 h 11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972" h="117043">
                  <a:moveTo>
                    <a:pt x="44" y="36290"/>
                  </a:moveTo>
                  <a:cubicBezTo>
                    <a:pt x="79" y="44743"/>
                    <a:pt x="2548" y="53006"/>
                    <a:pt x="7148" y="60099"/>
                  </a:cubicBezTo>
                  <a:cubicBezTo>
                    <a:pt x="11749" y="67191"/>
                    <a:pt x="18287" y="72815"/>
                    <a:pt x="25990" y="76295"/>
                  </a:cubicBezTo>
                  <a:lnTo>
                    <a:pt x="110972" y="117043"/>
                  </a:lnTo>
                  <a:lnTo>
                    <a:pt x="17304" y="0"/>
                  </a:lnTo>
                  <a:cubicBezTo>
                    <a:pt x="11674" y="4172"/>
                    <a:pt x="7154" y="9664"/>
                    <a:pt x="4142" y="15990"/>
                  </a:cubicBezTo>
                  <a:cubicBezTo>
                    <a:pt x="1136" y="22317"/>
                    <a:pt x="-276" y="29289"/>
                    <a:pt x="44" y="36290"/>
                  </a:cubicBez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F55A2D7F-5245-2E7B-0ADD-D310BB13E293}"/>
                </a:ext>
              </a:extLst>
            </p:cNvPr>
            <p:cNvSpPr/>
            <p:nvPr/>
          </p:nvSpPr>
          <p:spPr>
            <a:xfrm>
              <a:off x="3208163" y="-2970559"/>
              <a:ext cx="133576" cy="219800"/>
            </a:xfrm>
            <a:custGeom>
              <a:avLst/>
              <a:gdLst>
                <a:gd name="connsiteX0" fmla="*/ 66619 w 133576"/>
                <a:gd name="connsiteY0" fmla="*/ 219800 h 219800"/>
                <a:gd name="connsiteX1" fmla="*/ 126912 w 133576"/>
                <a:gd name="connsiteY1" fmla="*/ 95613 h 219800"/>
                <a:gd name="connsiteX2" fmla="*/ 133473 w 133576"/>
                <a:gd name="connsiteY2" fmla="*/ 62872 h 219800"/>
                <a:gd name="connsiteX3" fmla="*/ 123312 w 133576"/>
                <a:gd name="connsiteY3" fmla="*/ 31068 h 219800"/>
                <a:gd name="connsiteX4" fmla="*/ 98989 w 133576"/>
                <a:gd name="connsiteY4" fmla="*/ 8191 h 219800"/>
                <a:gd name="connsiteX5" fmla="*/ 66619 w 133576"/>
                <a:gd name="connsiteY5" fmla="*/ 1 h 219800"/>
                <a:gd name="connsiteX6" fmla="*/ 66619 w 133576"/>
                <a:gd name="connsiteY6" fmla="*/ 1 h 219800"/>
                <a:gd name="connsiteX7" fmla="*/ 34398 w 133576"/>
                <a:gd name="connsiteY7" fmla="*/ 8391 h 219800"/>
                <a:gd name="connsiteX8" fmla="*/ 10229 w 133576"/>
                <a:gd name="connsiteY8" fmla="*/ 31285 h 219800"/>
                <a:gd name="connsiteX9" fmla="*/ 108 w 133576"/>
                <a:gd name="connsiteY9" fmla="*/ 63003 h 219800"/>
                <a:gd name="connsiteX10" fmla="*/ 6554 w 133576"/>
                <a:gd name="connsiteY10" fmla="*/ 95670 h 219800"/>
                <a:gd name="connsiteX11" fmla="*/ 66619 w 133576"/>
                <a:gd name="connsiteY11" fmla="*/ 219800 h 2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576" h="219800">
                  <a:moveTo>
                    <a:pt x="66619" y="219800"/>
                  </a:moveTo>
                  <a:lnTo>
                    <a:pt x="126912" y="95613"/>
                  </a:lnTo>
                  <a:cubicBezTo>
                    <a:pt x="131844" y="85434"/>
                    <a:pt x="134102" y="74165"/>
                    <a:pt x="133473" y="62872"/>
                  </a:cubicBezTo>
                  <a:cubicBezTo>
                    <a:pt x="132844" y="51579"/>
                    <a:pt x="129347" y="40635"/>
                    <a:pt x="123312" y="31068"/>
                  </a:cubicBezTo>
                  <a:cubicBezTo>
                    <a:pt x="117282" y="21501"/>
                    <a:pt x="108910" y="13625"/>
                    <a:pt x="98989" y="8191"/>
                  </a:cubicBezTo>
                  <a:cubicBezTo>
                    <a:pt x="89073" y="2756"/>
                    <a:pt x="77929" y="-62"/>
                    <a:pt x="66619" y="1"/>
                  </a:cubicBezTo>
                  <a:lnTo>
                    <a:pt x="66619" y="1"/>
                  </a:lnTo>
                  <a:cubicBezTo>
                    <a:pt x="55343" y="35"/>
                    <a:pt x="44256" y="2916"/>
                    <a:pt x="34398" y="8391"/>
                  </a:cubicBezTo>
                  <a:cubicBezTo>
                    <a:pt x="24539" y="13860"/>
                    <a:pt x="16224" y="21735"/>
                    <a:pt x="10229" y="31285"/>
                  </a:cubicBezTo>
                  <a:cubicBezTo>
                    <a:pt x="4228" y="40835"/>
                    <a:pt x="748" y="51750"/>
                    <a:pt x="108" y="63003"/>
                  </a:cubicBezTo>
                  <a:cubicBezTo>
                    <a:pt x="-532" y="74262"/>
                    <a:pt x="1685" y="85503"/>
                    <a:pt x="6554" y="95670"/>
                  </a:cubicBezTo>
                  <a:lnTo>
                    <a:pt x="66619" y="21980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FE697C2A-C9FD-5F14-0878-D86F733F9DF9}"/>
                </a:ext>
              </a:extLst>
            </p:cNvPr>
            <p:cNvSpPr/>
            <p:nvPr/>
          </p:nvSpPr>
          <p:spPr>
            <a:xfrm>
              <a:off x="3208163" y="-2970559"/>
              <a:ext cx="133576" cy="219800"/>
            </a:xfrm>
            <a:custGeom>
              <a:avLst/>
              <a:gdLst>
                <a:gd name="connsiteX0" fmla="*/ 66619 w 133576"/>
                <a:gd name="connsiteY0" fmla="*/ 219800 h 219800"/>
                <a:gd name="connsiteX1" fmla="*/ 126912 w 133576"/>
                <a:gd name="connsiteY1" fmla="*/ 95613 h 219800"/>
                <a:gd name="connsiteX2" fmla="*/ 133473 w 133576"/>
                <a:gd name="connsiteY2" fmla="*/ 62872 h 219800"/>
                <a:gd name="connsiteX3" fmla="*/ 123312 w 133576"/>
                <a:gd name="connsiteY3" fmla="*/ 31068 h 219800"/>
                <a:gd name="connsiteX4" fmla="*/ 98989 w 133576"/>
                <a:gd name="connsiteY4" fmla="*/ 8191 h 219800"/>
                <a:gd name="connsiteX5" fmla="*/ 66619 w 133576"/>
                <a:gd name="connsiteY5" fmla="*/ 1 h 219800"/>
                <a:gd name="connsiteX6" fmla="*/ 66619 w 133576"/>
                <a:gd name="connsiteY6" fmla="*/ 1 h 219800"/>
                <a:gd name="connsiteX7" fmla="*/ 34398 w 133576"/>
                <a:gd name="connsiteY7" fmla="*/ 8391 h 219800"/>
                <a:gd name="connsiteX8" fmla="*/ 10229 w 133576"/>
                <a:gd name="connsiteY8" fmla="*/ 31285 h 219800"/>
                <a:gd name="connsiteX9" fmla="*/ 108 w 133576"/>
                <a:gd name="connsiteY9" fmla="*/ 63003 h 219800"/>
                <a:gd name="connsiteX10" fmla="*/ 6554 w 133576"/>
                <a:gd name="connsiteY10" fmla="*/ 95670 h 219800"/>
                <a:gd name="connsiteX11" fmla="*/ 66619 w 133576"/>
                <a:gd name="connsiteY11" fmla="*/ 219800 h 2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576" h="219800">
                  <a:moveTo>
                    <a:pt x="66619" y="219800"/>
                  </a:moveTo>
                  <a:lnTo>
                    <a:pt x="126912" y="95613"/>
                  </a:lnTo>
                  <a:cubicBezTo>
                    <a:pt x="131844" y="85434"/>
                    <a:pt x="134102" y="74165"/>
                    <a:pt x="133473" y="62872"/>
                  </a:cubicBezTo>
                  <a:cubicBezTo>
                    <a:pt x="132844" y="51579"/>
                    <a:pt x="129347" y="40635"/>
                    <a:pt x="123312" y="31068"/>
                  </a:cubicBezTo>
                  <a:cubicBezTo>
                    <a:pt x="117282" y="21501"/>
                    <a:pt x="108910" y="13625"/>
                    <a:pt x="98989" y="8191"/>
                  </a:cubicBezTo>
                  <a:cubicBezTo>
                    <a:pt x="89073" y="2756"/>
                    <a:pt x="77929" y="-62"/>
                    <a:pt x="66619" y="1"/>
                  </a:cubicBezTo>
                  <a:lnTo>
                    <a:pt x="66619" y="1"/>
                  </a:lnTo>
                  <a:cubicBezTo>
                    <a:pt x="55343" y="35"/>
                    <a:pt x="44256" y="2916"/>
                    <a:pt x="34398" y="8391"/>
                  </a:cubicBezTo>
                  <a:cubicBezTo>
                    <a:pt x="24539" y="13860"/>
                    <a:pt x="16224" y="21735"/>
                    <a:pt x="10229" y="31285"/>
                  </a:cubicBezTo>
                  <a:cubicBezTo>
                    <a:pt x="4228" y="40835"/>
                    <a:pt x="748" y="51750"/>
                    <a:pt x="108" y="63003"/>
                  </a:cubicBezTo>
                  <a:cubicBezTo>
                    <a:pt x="-532" y="74262"/>
                    <a:pt x="1685" y="85503"/>
                    <a:pt x="6554" y="95670"/>
                  </a:cubicBezTo>
                  <a:lnTo>
                    <a:pt x="66619" y="21980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036D58F5-BB27-F35C-5FE1-14A1835B23DC}"/>
                </a:ext>
              </a:extLst>
            </p:cNvPr>
            <p:cNvSpPr/>
            <p:nvPr/>
          </p:nvSpPr>
          <p:spPr>
            <a:xfrm>
              <a:off x="3208086" y="-2970157"/>
              <a:ext cx="66695" cy="219398"/>
            </a:xfrm>
            <a:custGeom>
              <a:avLst/>
              <a:gdLst>
                <a:gd name="connsiteX0" fmla="*/ 63667 w 66695"/>
                <a:gd name="connsiteY0" fmla="*/ 0 h 219398"/>
                <a:gd name="connsiteX1" fmla="*/ 66696 w 66695"/>
                <a:gd name="connsiteY1" fmla="*/ 219399 h 219398"/>
                <a:gd name="connsiteX2" fmla="*/ 6631 w 66695"/>
                <a:gd name="connsiteY2" fmla="*/ 95212 h 219398"/>
                <a:gd name="connsiteX3" fmla="*/ 65 w 66695"/>
                <a:gd name="connsiteY3" fmla="*/ 63351 h 219398"/>
                <a:gd name="connsiteX4" fmla="*/ 9432 w 66695"/>
                <a:gd name="connsiteY4" fmla="*/ 32198 h 219398"/>
                <a:gd name="connsiteX5" fmla="*/ 32480 w 66695"/>
                <a:gd name="connsiteY5" fmla="*/ 9241 h 219398"/>
                <a:gd name="connsiteX6" fmla="*/ 63667 w 66695"/>
                <a:gd name="connsiteY6" fmla="*/ 0 h 21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95" h="219398">
                  <a:moveTo>
                    <a:pt x="63667" y="0"/>
                  </a:moveTo>
                  <a:lnTo>
                    <a:pt x="66696" y="219399"/>
                  </a:lnTo>
                  <a:lnTo>
                    <a:pt x="6631" y="95212"/>
                  </a:lnTo>
                  <a:cubicBezTo>
                    <a:pt x="1836" y="85302"/>
                    <a:pt x="-421" y="74352"/>
                    <a:pt x="65" y="63351"/>
                  </a:cubicBezTo>
                  <a:cubicBezTo>
                    <a:pt x="556" y="52349"/>
                    <a:pt x="3774" y="41645"/>
                    <a:pt x="9432" y="32198"/>
                  </a:cubicBezTo>
                  <a:cubicBezTo>
                    <a:pt x="15090" y="22752"/>
                    <a:pt x="23010" y="14865"/>
                    <a:pt x="32480" y="9241"/>
                  </a:cubicBezTo>
                  <a:cubicBezTo>
                    <a:pt x="41950" y="3623"/>
                    <a:pt x="52666" y="446"/>
                    <a:pt x="63667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6AA35C89-F333-2F99-94CB-26E02E0F42AA}"/>
                </a:ext>
              </a:extLst>
            </p:cNvPr>
            <p:cNvSpPr/>
            <p:nvPr/>
          </p:nvSpPr>
          <p:spPr>
            <a:xfrm>
              <a:off x="3312524" y="-2797047"/>
              <a:ext cx="131313" cy="211680"/>
            </a:xfrm>
            <a:custGeom>
              <a:avLst/>
              <a:gdLst>
                <a:gd name="connsiteX0" fmla="*/ 28952 w 131313"/>
                <a:gd name="connsiteY0" fmla="*/ 211681 h 211680"/>
                <a:gd name="connsiteX1" fmla="*/ 115992 w 131313"/>
                <a:gd name="connsiteY1" fmla="*/ 107839 h 211680"/>
                <a:gd name="connsiteX2" fmla="*/ 130108 w 131313"/>
                <a:gd name="connsiteY2" fmla="*/ 78190 h 211680"/>
                <a:gd name="connsiteX3" fmla="*/ 128119 w 131313"/>
                <a:gd name="connsiteY3" fmla="*/ 45414 h 211680"/>
                <a:gd name="connsiteX4" fmla="*/ 110517 w 131313"/>
                <a:gd name="connsiteY4" fmla="*/ 17691 h 211680"/>
                <a:gd name="connsiteX5" fmla="*/ 81702 w 131313"/>
                <a:gd name="connsiteY5" fmla="*/ 1940 h 211680"/>
                <a:gd name="connsiteX6" fmla="*/ 48926 w 131313"/>
                <a:gd name="connsiteY6" fmla="*/ 2209 h 211680"/>
                <a:gd name="connsiteX7" fmla="*/ 20346 w 131313"/>
                <a:gd name="connsiteY7" fmla="*/ 18245 h 211680"/>
                <a:gd name="connsiteX8" fmla="*/ 3035 w 131313"/>
                <a:gd name="connsiteY8" fmla="*/ 46077 h 211680"/>
                <a:gd name="connsiteX9" fmla="*/ 1292 w 131313"/>
                <a:gd name="connsiteY9" fmla="*/ 78807 h 211680"/>
                <a:gd name="connsiteX10" fmla="*/ 28952 w 131313"/>
                <a:gd name="connsiteY10" fmla="*/ 211681 h 21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313" h="211680">
                  <a:moveTo>
                    <a:pt x="28952" y="211681"/>
                  </a:moveTo>
                  <a:lnTo>
                    <a:pt x="115992" y="107839"/>
                  </a:lnTo>
                  <a:cubicBezTo>
                    <a:pt x="123130" y="99312"/>
                    <a:pt x="127988" y="89106"/>
                    <a:pt x="130108" y="78190"/>
                  </a:cubicBezTo>
                  <a:cubicBezTo>
                    <a:pt x="132228" y="67274"/>
                    <a:pt x="131543" y="55993"/>
                    <a:pt x="128119" y="45414"/>
                  </a:cubicBezTo>
                  <a:cubicBezTo>
                    <a:pt x="124690" y="34830"/>
                    <a:pt x="118638" y="25292"/>
                    <a:pt x="110517" y="17691"/>
                  </a:cubicBezTo>
                  <a:cubicBezTo>
                    <a:pt x="102402" y="10084"/>
                    <a:pt x="92486" y="4666"/>
                    <a:pt x="81702" y="1940"/>
                  </a:cubicBezTo>
                  <a:cubicBezTo>
                    <a:pt x="70929" y="-734"/>
                    <a:pt x="59653" y="-643"/>
                    <a:pt x="48926" y="2209"/>
                  </a:cubicBezTo>
                  <a:cubicBezTo>
                    <a:pt x="38199" y="5061"/>
                    <a:pt x="28370" y="10576"/>
                    <a:pt x="20346" y="18245"/>
                  </a:cubicBezTo>
                  <a:cubicBezTo>
                    <a:pt x="12322" y="25915"/>
                    <a:pt x="6367" y="35493"/>
                    <a:pt x="3035" y="46077"/>
                  </a:cubicBezTo>
                  <a:cubicBezTo>
                    <a:pt x="-297" y="56667"/>
                    <a:pt x="-897" y="67926"/>
                    <a:pt x="1292" y="78807"/>
                  </a:cubicBezTo>
                  <a:lnTo>
                    <a:pt x="28952" y="211681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2CD30219-439E-8053-40F1-5BF0A19A1C99}"/>
                </a:ext>
              </a:extLst>
            </p:cNvPr>
            <p:cNvSpPr/>
            <p:nvPr/>
          </p:nvSpPr>
          <p:spPr>
            <a:xfrm>
              <a:off x="3312700" y="-2796990"/>
              <a:ext cx="81697" cy="211109"/>
            </a:xfrm>
            <a:custGeom>
              <a:avLst/>
              <a:gdLst>
                <a:gd name="connsiteX0" fmla="*/ 1287 w 81697"/>
                <a:gd name="connsiteY0" fmla="*/ 78807 h 211109"/>
                <a:gd name="connsiteX1" fmla="*/ 3036 w 81697"/>
                <a:gd name="connsiteY1" fmla="*/ 46077 h 211109"/>
                <a:gd name="connsiteX2" fmla="*/ 20341 w 81697"/>
                <a:gd name="connsiteY2" fmla="*/ 18245 h 211109"/>
                <a:gd name="connsiteX3" fmla="*/ 48928 w 81697"/>
                <a:gd name="connsiteY3" fmla="*/ 2209 h 211109"/>
                <a:gd name="connsiteX4" fmla="*/ 81698 w 81697"/>
                <a:gd name="connsiteY4" fmla="*/ 1940 h 211109"/>
                <a:gd name="connsiteX5" fmla="*/ 28091 w 81697"/>
                <a:gd name="connsiteY5" fmla="*/ 211109 h 211109"/>
                <a:gd name="connsiteX6" fmla="*/ 1287 w 81697"/>
                <a:gd name="connsiteY6" fmla="*/ 78807 h 211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697" h="211109">
                  <a:moveTo>
                    <a:pt x="1287" y="78807"/>
                  </a:moveTo>
                  <a:cubicBezTo>
                    <a:pt x="-896" y="67926"/>
                    <a:pt x="-296" y="56667"/>
                    <a:pt x="3036" y="46077"/>
                  </a:cubicBezTo>
                  <a:cubicBezTo>
                    <a:pt x="6362" y="35493"/>
                    <a:pt x="12317" y="25915"/>
                    <a:pt x="20341" y="18245"/>
                  </a:cubicBezTo>
                  <a:cubicBezTo>
                    <a:pt x="28365" y="10576"/>
                    <a:pt x="38201" y="5061"/>
                    <a:pt x="48928" y="2209"/>
                  </a:cubicBezTo>
                  <a:cubicBezTo>
                    <a:pt x="59655" y="-643"/>
                    <a:pt x="70925" y="-734"/>
                    <a:pt x="81698" y="1940"/>
                  </a:cubicBezTo>
                  <a:lnTo>
                    <a:pt x="28091" y="211109"/>
                  </a:lnTo>
                  <a:lnTo>
                    <a:pt x="1287" y="78807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91FCB6DB-7E37-B5E1-CA67-99BC224E6FDC}"/>
                </a:ext>
              </a:extLst>
            </p:cNvPr>
            <p:cNvSpPr/>
            <p:nvPr/>
          </p:nvSpPr>
          <p:spPr>
            <a:xfrm>
              <a:off x="3353706" y="-2593581"/>
              <a:ext cx="139509" cy="131944"/>
            </a:xfrm>
            <a:custGeom>
              <a:avLst/>
              <a:gdLst>
                <a:gd name="connsiteX0" fmla="*/ 0 w 139509"/>
                <a:gd name="connsiteY0" fmla="*/ 131944 h 131944"/>
                <a:gd name="connsiteX1" fmla="*/ 39719 w 139509"/>
                <a:gd name="connsiteY1" fmla="*/ 32675 h 131944"/>
                <a:gd name="connsiteX2" fmla="*/ 54892 w 139509"/>
                <a:gd name="connsiteY2" fmla="*/ 11746 h 131944"/>
                <a:gd name="connsiteX3" fmla="*/ 78330 w 139509"/>
                <a:gd name="connsiteY3" fmla="*/ 842 h 131944"/>
                <a:gd name="connsiteX4" fmla="*/ 104116 w 139509"/>
                <a:gd name="connsiteY4" fmla="*/ 2717 h 131944"/>
                <a:gd name="connsiteX5" fmla="*/ 125730 w 139509"/>
                <a:gd name="connsiteY5" fmla="*/ 16901 h 131944"/>
                <a:gd name="connsiteX6" fmla="*/ 125730 w 139509"/>
                <a:gd name="connsiteY6" fmla="*/ 16901 h 131944"/>
                <a:gd name="connsiteX7" fmla="*/ 138040 w 139509"/>
                <a:gd name="connsiteY7" fmla="*/ 39744 h 131944"/>
                <a:gd name="connsiteX8" fmla="*/ 137640 w 139509"/>
                <a:gd name="connsiteY8" fmla="*/ 65690 h 131944"/>
                <a:gd name="connsiteX9" fmla="*/ 124616 w 139509"/>
                <a:gd name="connsiteY9" fmla="*/ 88133 h 131944"/>
                <a:gd name="connsiteX10" fmla="*/ 102298 w 139509"/>
                <a:gd name="connsiteY10" fmla="*/ 101369 h 131944"/>
                <a:gd name="connsiteX11" fmla="*/ 0 w 139509"/>
                <a:gd name="connsiteY11" fmla="*/ 131944 h 1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509" h="131944">
                  <a:moveTo>
                    <a:pt x="0" y="131944"/>
                  </a:moveTo>
                  <a:lnTo>
                    <a:pt x="39719" y="32675"/>
                  </a:lnTo>
                  <a:cubicBezTo>
                    <a:pt x="42914" y="24519"/>
                    <a:pt x="48137" y="17318"/>
                    <a:pt x="54892" y="11746"/>
                  </a:cubicBezTo>
                  <a:cubicBezTo>
                    <a:pt x="61648" y="6174"/>
                    <a:pt x="69717" y="2419"/>
                    <a:pt x="78330" y="842"/>
                  </a:cubicBezTo>
                  <a:cubicBezTo>
                    <a:pt x="86948" y="-735"/>
                    <a:pt x="95823" y="-89"/>
                    <a:pt x="104116" y="2717"/>
                  </a:cubicBezTo>
                  <a:cubicBezTo>
                    <a:pt x="112408" y="5528"/>
                    <a:pt x="119849" y="10409"/>
                    <a:pt x="125730" y="16901"/>
                  </a:cubicBezTo>
                  <a:lnTo>
                    <a:pt x="125730" y="16901"/>
                  </a:lnTo>
                  <a:cubicBezTo>
                    <a:pt x="131719" y="23337"/>
                    <a:pt x="135960" y="31200"/>
                    <a:pt x="138040" y="39744"/>
                  </a:cubicBezTo>
                  <a:cubicBezTo>
                    <a:pt x="140126" y="48282"/>
                    <a:pt x="139989" y="57215"/>
                    <a:pt x="137640" y="65690"/>
                  </a:cubicBezTo>
                  <a:cubicBezTo>
                    <a:pt x="135285" y="74160"/>
                    <a:pt x="130805" y="81887"/>
                    <a:pt x="124616" y="88133"/>
                  </a:cubicBezTo>
                  <a:cubicBezTo>
                    <a:pt x="118432" y="94380"/>
                    <a:pt x="110745" y="98940"/>
                    <a:pt x="102298" y="101369"/>
                  </a:cubicBezTo>
                  <a:lnTo>
                    <a:pt x="0" y="13194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A024A166-D2E6-E396-045D-95742474309E}"/>
                </a:ext>
              </a:extLst>
            </p:cNvPr>
            <p:cNvSpPr/>
            <p:nvPr/>
          </p:nvSpPr>
          <p:spPr>
            <a:xfrm>
              <a:off x="3353706" y="-2593581"/>
              <a:ext cx="139509" cy="131944"/>
            </a:xfrm>
            <a:custGeom>
              <a:avLst/>
              <a:gdLst>
                <a:gd name="connsiteX0" fmla="*/ 0 w 139509"/>
                <a:gd name="connsiteY0" fmla="*/ 131944 h 131944"/>
                <a:gd name="connsiteX1" fmla="*/ 39719 w 139509"/>
                <a:gd name="connsiteY1" fmla="*/ 32675 h 131944"/>
                <a:gd name="connsiteX2" fmla="*/ 54892 w 139509"/>
                <a:gd name="connsiteY2" fmla="*/ 11746 h 131944"/>
                <a:gd name="connsiteX3" fmla="*/ 78330 w 139509"/>
                <a:gd name="connsiteY3" fmla="*/ 842 h 131944"/>
                <a:gd name="connsiteX4" fmla="*/ 104116 w 139509"/>
                <a:gd name="connsiteY4" fmla="*/ 2717 h 131944"/>
                <a:gd name="connsiteX5" fmla="*/ 125730 w 139509"/>
                <a:gd name="connsiteY5" fmla="*/ 16901 h 131944"/>
                <a:gd name="connsiteX6" fmla="*/ 125730 w 139509"/>
                <a:gd name="connsiteY6" fmla="*/ 16901 h 131944"/>
                <a:gd name="connsiteX7" fmla="*/ 138040 w 139509"/>
                <a:gd name="connsiteY7" fmla="*/ 39744 h 131944"/>
                <a:gd name="connsiteX8" fmla="*/ 137640 w 139509"/>
                <a:gd name="connsiteY8" fmla="*/ 65690 h 131944"/>
                <a:gd name="connsiteX9" fmla="*/ 124616 w 139509"/>
                <a:gd name="connsiteY9" fmla="*/ 88133 h 131944"/>
                <a:gd name="connsiteX10" fmla="*/ 102298 w 139509"/>
                <a:gd name="connsiteY10" fmla="*/ 101369 h 131944"/>
                <a:gd name="connsiteX11" fmla="*/ 0 w 139509"/>
                <a:gd name="connsiteY11" fmla="*/ 131944 h 1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509" h="131944">
                  <a:moveTo>
                    <a:pt x="0" y="131944"/>
                  </a:moveTo>
                  <a:lnTo>
                    <a:pt x="39719" y="32675"/>
                  </a:lnTo>
                  <a:cubicBezTo>
                    <a:pt x="42914" y="24519"/>
                    <a:pt x="48137" y="17318"/>
                    <a:pt x="54892" y="11746"/>
                  </a:cubicBezTo>
                  <a:cubicBezTo>
                    <a:pt x="61648" y="6174"/>
                    <a:pt x="69717" y="2419"/>
                    <a:pt x="78330" y="842"/>
                  </a:cubicBezTo>
                  <a:cubicBezTo>
                    <a:pt x="86948" y="-735"/>
                    <a:pt x="95823" y="-89"/>
                    <a:pt x="104116" y="2717"/>
                  </a:cubicBezTo>
                  <a:cubicBezTo>
                    <a:pt x="112408" y="5528"/>
                    <a:pt x="119849" y="10409"/>
                    <a:pt x="125730" y="16901"/>
                  </a:cubicBezTo>
                  <a:lnTo>
                    <a:pt x="125730" y="16901"/>
                  </a:lnTo>
                  <a:cubicBezTo>
                    <a:pt x="131719" y="23337"/>
                    <a:pt x="135960" y="31200"/>
                    <a:pt x="138040" y="39744"/>
                  </a:cubicBezTo>
                  <a:cubicBezTo>
                    <a:pt x="140126" y="48282"/>
                    <a:pt x="139989" y="57215"/>
                    <a:pt x="137640" y="65690"/>
                  </a:cubicBezTo>
                  <a:cubicBezTo>
                    <a:pt x="135285" y="74160"/>
                    <a:pt x="130805" y="81887"/>
                    <a:pt x="124616" y="88133"/>
                  </a:cubicBezTo>
                  <a:cubicBezTo>
                    <a:pt x="118432" y="94380"/>
                    <a:pt x="110745" y="98940"/>
                    <a:pt x="102298" y="101369"/>
                  </a:cubicBezTo>
                  <a:lnTo>
                    <a:pt x="0" y="13194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5D8FB1E5-5025-38AC-4F23-4F4D9A2A4533}"/>
                </a:ext>
              </a:extLst>
            </p:cNvPr>
            <p:cNvSpPr/>
            <p:nvPr/>
          </p:nvSpPr>
          <p:spPr>
            <a:xfrm>
              <a:off x="3353706" y="-2593522"/>
              <a:ext cx="124244" cy="131599"/>
            </a:xfrm>
            <a:custGeom>
              <a:avLst/>
              <a:gdLst>
                <a:gd name="connsiteX0" fmla="*/ 124244 w 124244"/>
                <a:gd name="connsiteY0" fmla="*/ 14785 h 131599"/>
                <a:gd name="connsiteX1" fmla="*/ 0 w 124244"/>
                <a:gd name="connsiteY1" fmla="*/ 131600 h 131599"/>
                <a:gd name="connsiteX2" fmla="*/ 39719 w 124244"/>
                <a:gd name="connsiteY2" fmla="*/ 32330 h 131599"/>
                <a:gd name="connsiteX3" fmla="*/ 54624 w 124244"/>
                <a:gd name="connsiteY3" fmla="*/ 12019 h 131599"/>
                <a:gd name="connsiteX4" fmla="*/ 77318 w 124244"/>
                <a:gd name="connsiteY4" fmla="*/ 1086 h 131599"/>
                <a:gd name="connsiteX5" fmla="*/ 102487 w 124244"/>
                <a:gd name="connsiteY5" fmla="*/ 2086 h 131599"/>
                <a:gd name="connsiteX6" fmla="*/ 124244 w 124244"/>
                <a:gd name="connsiteY6" fmla="*/ 14785 h 131599"/>
                <a:gd name="connsiteX7" fmla="*/ 124244 w 124244"/>
                <a:gd name="connsiteY7" fmla="*/ 14785 h 13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244" h="131599">
                  <a:moveTo>
                    <a:pt x="124244" y="14785"/>
                  </a:moveTo>
                  <a:lnTo>
                    <a:pt x="0" y="131600"/>
                  </a:lnTo>
                  <a:lnTo>
                    <a:pt x="39719" y="32330"/>
                  </a:lnTo>
                  <a:cubicBezTo>
                    <a:pt x="42948" y="24443"/>
                    <a:pt x="48069" y="17471"/>
                    <a:pt x="54624" y="12019"/>
                  </a:cubicBezTo>
                  <a:cubicBezTo>
                    <a:pt x="61179" y="6573"/>
                    <a:pt x="68969" y="2818"/>
                    <a:pt x="77318" y="1086"/>
                  </a:cubicBezTo>
                  <a:cubicBezTo>
                    <a:pt x="85662" y="-646"/>
                    <a:pt x="94303" y="-303"/>
                    <a:pt x="102487" y="2086"/>
                  </a:cubicBezTo>
                  <a:cubicBezTo>
                    <a:pt x="110671" y="4475"/>
                    <a:pt x="118140" y="8836"/>
                    <a:pt x="124244" y="14785"/>
                  </a:cubicBezTo>
                  <a:lnTo>
                    <a:pt x="124244" y="14785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3AFD49F3-BE2D-0BAB-7899-35DF3AD99C4D}"/>
                </a:ext>
              </a:extLst>
            </p:cNvPr>
            <p:cNvSpPr/>
            <p:nvPr/>
          </p:nvSpPr>
          <p:spPr>
            <a:xfrm>
              <a:off x="3138858" y="-2687295"/>
              <a:ext cx="148668" cy="138618"/>
            </a:xfrm>
            <a:custGeom>
              <a:avLst/>
              <a:gdLst>
                <a:gd name="connsiteX0" fmla="*/ 148668 w 148668"/>
                <a:gd name="connsiteY0" fmla="*/ 138618 h 138618"/>
                <a:gd name="connsiteX1" fmla="*/ 105406 w 148668"/>
                <a:gd name="connsiteY1" fmla="*/ 33748 h 138618"/>
                <a:gd name="connsiteX2" fmla="*/ 88930 w 148668"/>
                <a:gd name="connsiteY2" fmla="*/ 11974 h 138618"/>
                <a:gd name="connsiteX3" fmla="*/ 64012 w 148668"/>
                <a:gd name="connsiteY3" fmla="*/ 801 h 138618"/>
                <a:gd name="connsiteX4" fmla="*/ 36792 w 148668"/>
                <a:gd name="connsiteY4" fmla="*/ 2979 h 138618"/>
                <a:gd name="connsiteX5" fmla="*/ 13966 w 148668"/>
                <a:gd name="connsiteY5" fmla="*/ 17975 h 138618"/>
                <a:gd name="connsiteX6" fmla="*/ 1364 w 148668"/>
                <a:gd name="connsiteY6" fmla="*/ 42326 h 138618"/>
                <a:gd name="connsiteX7" fmla="*/ 2182 w 148668"/>
                <a:gd name="connsiteY7" fmla="*/ 69736 h 138618"/>
                <a:gd name="connsiteX8" fmla="*/ 16206 w 148668"/>
                <a:gd name="connsiteY8" fmla="*/ 93293 h 138618"/>
                <a:gd name="connsiteX9" fmla="*/ 39912 w 148668"/>
                <a:gd name="connsiteY9" fmla="*/ 107071 h 138618"/>
                <a:gd name="connsiteX10" fmla="*/ 148668 w 148668"/>
                <a:gd name="connsiteY10" fmla="*/ 138618 h 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668" h="138618">
                  <a:moveTo>
                    <a:pt x="148668" y="138618"/>
                  </a:moveTo>
                  <a:lnTo>
                    <a:pt x="105406" y="33748"/>
                  </a:lnTo>
                  <a:cubicBezTo>
                    <a:pt x="101828" y="25221"/>
                    <a:pt x="96165" y="17735"/>
                    <a:pt x="88930" y="11974"/>
                  </a:cubicBezTo>
                  <a:cubicBezTo>
                    <a:pt x="81694" y="6213"/>
                    <a:pt x="73122" y="2373"/>
                    <a:pt x="64012" y="801"/>
                  </a:cubicBezTo>
                  <a:cubicBezTo>
                    <a:pt x="54897" y="-771"/>
                    <a:pt x="45536" y="-22"/>
                    <a:pt x="36792" y="2979"/>
                  </a:cubicBezTo>
                  <a:cubicBezTo>
                    <a:pt x="28042" y="5979"/>
                    <a:pt x="20195" y="11139"/>
                    <a:pt x="13966" y="17975"/>
                  </a:cubicBezTo>
                  <a:cubicBezTo>
                    <a:pt x="7765" y="24890"/>
                    <a:pt x="3427" y="33268"/>
                    <a:pt x="1364" y="42326"/>
                  </a:cubicBezTo>
                  <a:cubicBezTo>
                    <a:pt x="-699" y="51385"/>
                    <a:pt x="-419" y="60814"/>
                    <a:pt x="2182" y="69736"/>
                  </a:cubicBezTo>
                  <a:cubicBezTo>
                    <a:pt x="4776" y="78651"/>
                    <a:pt x="9605" y="86760"/>
                    <a:pt x="16206" y="93293"/>
                  </a:cubicBezTo>
                  <a:cubicBezTo>
                    <a:pt x="22807" y="99825"/>
                    <a:pt x="30968" y="104568"/>
                    <a:pt x="39912" y="107071"/>
                  </a:cubicBezTo>
                  <a:lnTo>
                    <a:pt x="148668" y="138618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01BC3267-BE4F-6645-C29D-C7B0251ACCF5}"/>
                </a:ext>
              </a:extLst>
            </p:cNvPr>
            <p:cNvSpPr/>
            <p:nvPr/>
          </p:nvSpPr>
          <p:spPr>
            <a:xfrm>
              <a:off x="3138858" y="-2687295"/>
              <a:ext cx="148668" cy="138618"/>
            </a:xfrm>
            <a:custGeom>
              <a:avLst/>
              <a:gdLst>
                <a:gd name="connsiteX0" fmla="*/ 148668 w 148668"/>
                <a:gd name="connsiteY0" fmla="*/ 138618 h 138618"/>
                <a:gd name="connsiteX1" fmla="*/ 105406 w 148668"/>
                <a:gd name="connsiteY1" fmla="*/ 33748 h 138618"/>
                <a:gd name="connsiteX2" fmla="*/ 88930 w 148668"/>
                <a:gd name="connsiteY2" fmla="*/ 11974 h 138618"/>
                <a:gd name="connsiteX3" fmla="*/ 64012 w 148668"/>
                <a:gd name="connsiteY3" fmla="*/ 801 h 138618"/>
                <a:gd name="connsiteX4" fmla="*/ 36792 w 148668"/>
                <a:gd name="connsiteY4" fmla="*/ 2979 h 138618"/>
                <a:gd name="connsiteX5" fmla="*/ 13966 w 148668"/>
                <a:gd name="connsiteY5" fmla="*/ 17975 h 138618"/>
                <a:gd name="connsiteX6" fmla="*/ 1364 w 148668"/>
                <a:gd name="connsiteY6" fmla="*/ 42326 h 138618"/>
                <a:gd name="connsiteX7" fmla="*/ 2182 w 148668"/>
                <a:gd name="connsiteY7" fmla="*/ 69736 h 138618"/>
                <a:gd name="connsiteX8" fmla="*/ 16206 w 148668"/>
                <a:gd name="connsiteY8" fmla="*/ 93293 h 138618"/>
                <a:gd name="connsiteX9" fmla="*/ 39912 w 148668"/>
                <a:gd name="connsiteY9" fmla="*/ 107071 h 138618"/>
                <a:gd name="connsiteX10" fmla="*/ 148668 w 148668"/>
                <a:gd name="connsiteY10" fmla="*/ 138618 h 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668" h="138618">
                  <a:moveTo>
                    <a:pt x="148668" y="138618"/>
                  </a:moveTo>
                  <a:lnTo>
                    <a:pt x="105406" y="33748"/>
                  </a:lnTo>
                  <a:cubicBezTo>
                    <a:pt x="101828" y="25221"/>
                    <a:pt x="96165" y="17735"/>
                    <a:pt x="88930" y="11974"/>
                  </a:cubicBezTo>
                  <a:cubicBezTo>
                    <a:pt x="81694" y="6213"/>
                    <a:pt x="73122" y="2373"/>
                    <a:pt x="64012" y="801"/>
                  </a:cubicBezTo>
                  <a:cubicBezTo>
                    <a:pt x="54897" y="-771"/>
                    <a:pt x="45536" y="-22"/>
                    <a:pt x="36792" y="2979"/>
                  </a:cubicBezTo>
                  <a:cubicBezTo>
                    <a:pt x="28042" y="5979"/>
                    <a:pt x="20195" y="11139"/>
                    <a:pt x="13966" y="17975"/>
                  </a:cubicBezTo>
                  <a:cubicBezTo>
                    <a:pt x="7765" y="24890"/>
                    <a:pt x="3427" y="33268"/>
                    <a:pt x="1364" y="42326"/>
                  </a:cubicBezTo>
                  <a:cubicBezTo>
                    <a:pt x="-699" y="51385"/>
                    <a:pt x="-419" y="60814"/>
                    <a:pt x="2182" y="69736"/>
                  </a:cubicBezTo>
                  <a:cubicBezTo>
                    <a:pt x="4776" y="78651"/>
                    <a:pt x="9605" y="86760"/>
                    <a:pt x="16206" y="93293"/>
                  </a:cubicBezTo>
                  <a:cubicBezTo>
                    <a:pt x="22807" y="99825"/>
                    <a:pt x="30968" y="104568"/>
                    <a:pt x="39912" y="107071"/>
                  </a:cubicBezTo>
                  <a:lnTo>
                    <a:pt x="148668" y="13861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D048F8B8-82C5-3E3E-7F39-D6643B0701CB}"/>
                </a:ext>
              </a:extLst>
            </p:cNvPr>
            <p:cNvSpPr/>
            <p:nvPr/>
          </p:nvSpPr>
          <p:spPr>
            <a:xfrm>
              <a:off x="3076300" y="-2534960"/>
              <a:ext cx="207683" cy="115042"/>
            </a:xfrm>
            <a:custGeom>
              <a:avLst/>
              <a:gdLst>
                <a:gd name="connsiteX0" fmla="*/ 206140 w 207683"/>
                <a:gd name="connsiteY0" fmla="*/ 115043 h 115042"/>
                <a:gd name="connsiteX1" fmla="*/ 207683 w 207683"/>
                <a:gd name="connsiteY1" fmla="*/ 112986 h 115042"/>
                <a:gd name="connsiteX2" fmla="*/ 1029 w 207683"/>
                <a:gd name="connsiteY2" fmla="*/ 0 h 115042"/>
                <a:gd name="connsiteX3" fmla="*/ 0 w 207683"/>
                <a:gd name="connsiteY3" fmla="*/ 2058 h 115042"/>
                <a:gd name="connsiteX4" fmla="*/ 206140 w 207683"/>
                <a:gd name="connsiteY4" fmla="*/ 115043 h 1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683" h="115042">
                  <a:moveTo>
                    <a:pt x="206140" y="115043"/>
                  </a:moveTo>
                  <a:lnTo>
                    <a:pt x="207683" y="112986"/>
                  </a:lnTo>
                  <a:lnTo>
                    <a:pt x="1029" y="0"/>
                  </a:lnTo>
                  <a:lnTo>
                    <a:pt x="0" y="2058"/>
                  </a:lnTo>
                  <a:lnTo>
                    <a:pt x="206140" y="115043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A30AA7AB-3066-5D25-5EC4-19B0F8B11BC8}"/>
                </a:ext>
              </a:extLst>
            </p:cNvPr>
            <p:cNvSpPr/>
            <p:nvPr/>
          </p:nvSpPr>
          <p:spPr>
            <a:xfrm>
              <a:off x="3064063" y="-2567172"/>
              <a:ext cx="185287" cy="127423"/>
            </a:xfrm>
            <a:custGeom>
              <a:avLst/>
              <a:gdLst>
                <a:gd name="connsiteX0" fmla="*/ 185288 w 185287"/>
                <a:gd name="connsiteY0" fmla="*/ 127424 h 127423"/>
                <a:gd name="connsiteX1" fmla="*/ 110478 w 185287"/>
                <a:gd name="connsiteY1" fmla="*/ 25240 h 127423"/>
                <a:gd name="connsiteX2" fmla="*/ 86904 w 185287"/>
                <a:gd name="connsiteY2" fmla="*/ 5752 h 127423"/>
                <a:gd name="connsiteX3" fmla="*/ 56832 w 185287"/>
                <a:gd name="connsiteY3" fmla="*/ 145 h 127423"/>
                <a:gd name="connsiteX4" fmla="*/ 27822 w 185287"/>
                <a:gd name="connsiteY4" fmla="*/ 9838 h 127423"/>
                <a:gd name="connsiteX5" fmla="*/ 7151 w 185287"/>
                <a:gd name="connsiteY5" fmla="*/ 32383 h 127423"/>
                <a:gd name="connsiteX6" fmla="*/ 7 w 185287"/>
                <a:gd name="connsiteY6" fmla="*/ 62096 h 127423"/>
                <a:gd name="connsiteX7" fmla="*/ 8077 w 185287"/>
                <a:gd name="connsiteY7" fmla="*/ 91574 h 127423"/>
                <a:gd name="connsiteX8" fmla="*/ 29365 w 185287"/>
                <a:gd name="connsiteY8" fmla="*/ 113502 h 127423"/>
                <a:gd name="connsiteX9" fmla="*/ 58586 w 185287"/>
                <a:gd name="connsiteY9" fmla="*/ 122452 h 127423"/>
                <a:gd name="connsiteX10" fmla="*/ 185288 w 185287"/>
                <a:gd name="connsiteY10" fmla="*/ 127424 h 12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287" h="127423">
                  <a:moveTo>
                    <a:pt x="185288" y="127424"/>
                  </a:moveTo>
                  <a:lnTo>
                    <a:pt x="110478" y="25240"/>
                  </a:lnTo>
                  <a:cubicBezTo>
                    <a:pt x="104403" y="16850"/>
                    <a:pt x="96288" y="10140"/>
                    <a:pt x="86904" y="5752"/>
                  </a:cubicBezTo>
                  <a:cubicBezTo>
                    <a:pt x="77520" y="1362"/>
                    <a:pt x="67170" y="-569"/>
                    <a:pt x="56832" y="145"/>
                  </a:cubicBezTo>
                  <a:cubicBezTo>
                    <a:pt x="46493" y="859"/>
                    <a:pt x="36509" y="4197"/>
                    <a:pt x="27822" y="9838"/>
                  </a:cubicBezTo>
                  <a:cubicBezTo>
                    <a:pt x="19130" y="15473"/>
                    <a:pt x="12015" y="23234"/>
                    <a:pt x="7151" y="32383"/>
                  </a:cubicBezTo>
                  <a:cubicBezTo>
                    <a:pt x="2305" y="41527"/>
                    <a:pt x="-153" y="51751"/>
                    <a:pt x="7" y="62096"/>
                  </a:cubicBezTo>
                  <a:cubicBezTo>
                    <a:pt x="167" y="72446"/>
                    <a:pt x="2945" y="82584"/>
                    <a:pt x="8077" y="91574"/>
                  </a:cubicBezTo>
                  <a:cubicBezTo>
                    <a:pt x="13209" y="100563"/>
                    <a:pt x="20536" y="108107"/>
                    <a:pt x="29365" y="113502"/>
                  </a:cubicBezTo>
                  <a:cubicBezTo>
                    <a:pt x="38195" y="118903"/>
                    <a:pt x="48248" y="121983"/>
                    <a:pt x="58586" y="122452"/>
                  </a:cubicBezTo>
                  <a:lnTo>
                    <a:pt x="185288" y="127424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9B7B9517-5C0D-5368-2CC8-205DE9B80F1F}"/>
                </a:ext>
              </a:extLst>
            </p:cNvPr>
            <p:cNvSpPr/>
            <p:nvPr/>
          </p:nvSpPr>
          <p:spPr>
            <a:xfrm>
              <a:off x="3064063" y="-2567172"/>
              <a:ext cx="185287" cy="127423"/>
            </a:xfrm>
            <a:custGeom>
              <a:avLst/>
              <a:gdLst>
                <a:gd name="connsiteX0" fmla="*/ 185288 w 185287"/>
                <a:gd name="connsiteY0" fmla="*/ 127424 h 127423"/>
                <a:gd name="connsiteX1" fmla="*/ 110478 w 185287"/>
                <a:gd name="connsiteY1" fmla="*/ 25240 h 127423"/>
                <a:gd name="connsiteX2" fmla="*/ 86904 w 185287"/>
                <a:gd name="connsiteY2" fmla="*/ 5752 h 127423"/>
                <a:gd name="connsiteX3" fmla="*/ 56832 w 185287"/>
                <a:gd name="connsiteY3" fmla="*/ 145 h 127423"/>
                <a:gd name="connsiteX4" fmla="*/ 27822 w 185287"/>
                <a:gd name="connsiteY4" fmla="*/ 9838 h 127423"/>
                <a:gd name="connsiteX5" fmla="*/ 7151 w 185287"/>
                <a:gd name="connsiteY5" fmla="*/ 32383 h 127423"/>
                <a:gd name="connsiteX6" fmla="*/ 7 w 185287"/>
                <a:gd name="connsiteY6" fmla="*/ 62096 h 127423"/>
                <a:gd name="connsiteX7" fmla="*/ 8077 w 185287"/>
                <a:gd name="connsiteY7" fmla="*/ 91574 h 127423"/>
                <a:gd name="connsiteX8" fmla="*/ 29365 w 185287"/>
                <a:gd name="connsiteY8" fmla="*/ 113502 h 127423"/>
                <a:gd name="connsiteX9" fmla="*/ 58586 w 185287"/>
                <a:gd name="connsiteY9" fmla="*/ 122452 h 127423"/>
                <a:gd name="connsiteX10" fmla="*/ 185288 w 185287"/>
                <a:gd name="connsiteY10" fmla="*/ 127424 h 12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287" h="127423">
                  <a:moveTo>
                    <a:pt x="185288" y="127424"/>
                  </a:moveTo>
                  <a:lnTo>
                    <a:pt x="110478" y="25240"/>
                  </a:lnTo>
                  <a:cubicBezTo>
                    <a:pt x="104403" y="16850"/>
                    <a:pt x="96288" y="10140"/>
                    <a:pt x="86904" y="5752"/>
                  </a:cubicBezTo>
                  <a:cubicBezTo>
                    <a:pt x="77520" y="1362"/>
                    <a:pt x="67170" y="-569"/>
                    <a:pt x="56832" y="145"/>
                  </a:cubicBezTo>
                  <a:cubicBezTo>
                    <a:pt x="46493" y="859"/>
                    <a:pt x="36509" y="4197"/>
                    <a:pt x="27822" y="9838"/>
                  </a:cubicBezTo>
                  <a:cubicBezTo>
                    <a:pt x="19130" y="15473"/>
                    <a:pt x="12015" y="23234"/>
                    <a:pt x="7151" y="32383"/>
                  </a:cubicBezTo>
                  <a:cubicBezTo>
                    <a:pt x="2305" y="41527"/>
                    <a:pt x="-153" y="51751"/>
                    <a:pt x="7" y="62096"/>
                  </a:cubicBezTo>
                  <a:cubicBezTo>
                    <a:pt x="167" y="72446"/>
                    <a:pt x="2945" y="82584"/>
                    <a:pt x="8077" y="91574"/>
                  </a:cubicBezTo>
                  <a:cubicBezTo>
                    <a:pt x="13209" y="100563"/>
                    <a:pt x="20536" y="108107"/>
                    <a:pt x="29365" y="113502"/>
                  </a:cubicBezTo>
                  <a:cubicBezTo>
                    <a:pt x="38195" y="118903"/>
                    <a:pt x="48248" y="121983"/>
                    <a:pt x="58586" y="122452"/>
                  </a:cubicBezTo>
                  <a:lnTo>
                    <a:pt x="185288" y="12742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0E163F9-299F-FA58-B80F-29BA766F8453}"/>
                </a:ext>
              </a:extLst>
            </p:cNvPr>
            <p:cNvSpPr/>
            <p:nvPr/>
          </p:nvSpPr>
          <p:spPr>
            <a:xfrm>
              <a:off x="3063889" y="-2534960"/>
              <a:ext cx="185461" cy="95154"/>
            </a:xfrm>
            <a:custGeom>
              <a:avLst/>
              <a:gdLst>
                <a:gd name="connsiteX0" fmla="*/ 5268 w 185461"/>
                <a:gd name="connsiteY0" fmla="*/ 53950 h 95154"/>
                <a:gd name="connsiteX1" fmla="*/ 26848 w 185461"/>
                <a:gd name="connsiteY1" fmla="*/ 79610 h 95154"/>
                <a:gd name="connsiteX2" fmla="*/ 58703 w 185461"/>
                <a:gd name="connsiteY2" fmla="*/ 90068 h 95154"/>
                <a:gd name="connsiteX3" fmla="*/ 185462 w 185461"/>
                <a:gd name="connsiteY3" fmla="*/ 95155 h 95154"/>
                <a:gd name="connsiteX4" fmla="*/ 7325 w 185461"/>
                <a:gd name="connsiteY4" fmla="*/ 0 h 95154"/>
                <a:gd name="connsiteX5" fmla="*/ 44 w 185461"/>
                <a:gd name="connsiteY5" fmla="*/ 26735 h 95154"/>
                <a:gd name="connsiteX6" fmla="*/ 5268 w 185461"/>
                <a:gd name="connsiteY6" fmla="*/ 53950 h 95154"/>
                <a:gd name="connsiteX7" fmla="*/ 5268 w 185461"/>
                <a:gd name="connsiteY7" fmla="*/ 53950 h 9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461" h="95154">
                  <a:moveTo>
                    <a:pt x="5268" y="53950"/>
                  </a:moveTo>
                  <a:cubicBezTo>
                    <a:pt x="9931" y="64345"/>
                    <a:pt x="17406" y="73232"/>
                    <a:pt x="26848" y="79610"/>
                  </a:cubicBezTo>
                  <a:cubicBezTo>
                    <a:pt x="36283" y="85988"/>
                    <a:pt x="47319" y="89612"/>
                    <a:pt x="58703" y="90068"/>
                  </a:cubicBezTo>
                  <a:lnTo>
                    <a:pt x="185462" y="95155"/>
                  </a:lnTo>
                  <a:lnTo>
                    <a:pt x="7325" y="0"/>
                  </a:lnTo>
                  <a:cubicBezTo>
                    <a:pt x="2890" y="8241"/>
                    <a:pt x="404" y="17385"/>
                    <a:pt x="44" y="26735"/>
                  </a:cubicBezTo>
                  <a:cubicBezTo>
                    <a:pt x="-310" y="36085"/>
                    <a:pt x="1473" y="45395"/>
                    <a:pt x="5268" y="53950"/>
                  </a:cubicBezTo>
                  <a:lnTo>
                    <a:pt x="5268" y="53950"/>
                  </a:lnTo>
                  <a:close/>
                </a:path>
              </a:pathLst>
            </a:custGeom>
            <a:solidFill>
              <a:srgbClr val="3562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038A2999-3FBF-9AC4-57FD-06F67D6069D3}"/>
                </a:ext>
              </a:extLst>
            </p:cNvPr>
            <p:cNvSpPr/>
            <p:nvPr/>
          </p:nvSpPr>
          <p:spPr>
            <a:xfrm>
              <a:off x="3152653" y="-2687235"/>
              <a:ext cx="134874" cy="138559"/>
            </a:xfrm>
            <a:custGeom>
              <a:avLst/>
              <a:gdLst>
                <a:gd name="connsiteX0" fmla="*/ 91611 w 134874"/>
                <a:gd name="connsiteY0" fmla="*/ 33689 h 138559"/>
                <a:gd name="connsiteX1" fmla="*/ 134874 w 134874"/>
                <a:gd name="connsiteY1" fmla="*/ 138559 h 138559"/>
                <a:gd name="connsiteX2" fmla="*/ 0 w 134874"/>
                <a:gd name="connsiteY2" fmla="*/ 17916 h 138559"/>
                <a:gd name="connsiteX3" fmla="*/ 22872 w 134874"/>
                <a:gd name="connsiteY3" fmla="*/ 2965 h 138559"/>
                <a:gd name="connsiteX4" fmla="*/ 50109 w 134874"/>
                <a:gd name="connsiteY4" fmla="*/ 799 h 138559"/>
                <a:gd name="connsiteX5" fmla="*/ 75055 w 134874"/>
                <a:gd name="connsiteY5" fmla="*/ 11949 h 138559"/>
                <a:gd name="connsiteX6" fmla="*/ 91611 w 134874"/>
                <a:gd name="connsiteY6" fmla="*/ 33689 h 138559"/>
                <a:gd name="connsiteX7" fmla="*/ 91611 w 134874"/>
                <a:gd name="connsiteY7" fmla="*/ 33689 h 138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4874" h="138559">
                  <a:moveTo>
                    <a:pt x="91611" y="33689"/>
                  </a:moveTo>
                  <a:lnTo>
                    <a:pt x="134874" y="138559"/>
                  </a:lnTo>
                  <a:lnTo>
                    <a:pt x="0" y="17916"/>
                  </a:lnTo>
                  <a:cubicBezTo>
                    <a:pt x="6252" y="11098"/>
                    <a:pt x="14116" y="5954"/>
                    <a:pt x="22872" y="2965"/>
                  </a:cubicBezTo>
                  <a:cubicBezTo>
                    <a:pt x="31627" y="-24"/>
                    <a:pt x="40994" y="-767"/>
                    <a:pt x="50109" y="799"/>
                  </a:cubicBezTo>
                  <a:cubicBezTo>
                    <a:pt x="59230" y="2371"/>
                    <a:pt x="67809" y="6205"/>
                    <a:pt x="75055" y="11949"/>
                  </a:cubicBezTo>
                  <a:cubicBezTo>
                    <a:pt x="82307" y="17698"/>
                    <a:pt x="88000" y="25173"/>
                    <a:pt x="91611" y="33689"/>
                  </a:cubicBezTo>
                  <a:lnTo>
                    <a:pt x="91611" y="3368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AE9C4465-14C0-9AE9-4BBA-E31ABAF4888D}"/>
                </a:ext>
              </a:extLst>
            </p:cNvPr>
            <p:cNvSpPr/>
            <p:nvPr/>
          </p:nvSpPr>
          <p:spPr>
            <a:xfrm>
              <a:off x="5020658" y="-562599"/>
              <a:ext cx="205740" cy="192366"/>
            </a:xfrm>
            <a:custGeom>
              <a:avLst/>
              <a:gdLst>
                <a:gd name="connsiteX0" fmla="*/ 49035 w 205740"/>
                <a:gd name="connsiteY0" fmla="*/ 148418 h 192366"/>
                <a:gd name="connsiteX1" fmla="*/ 52978 w 205740"/>
                <a:gd name="connsiteY1" fmla="*/ 62693 h 192366"/>
                <a:gd name="connsiteX2" fmla="*/ 59179 w 205740"/>
                <a:gd name="connsiteY2" fmla="*/ 48000 h 192366"/>
                <a:gd name="connsiteX3" fmla="*/ 73324 w 205740"/>
                <a:gd name="connsiteY3" fmla="*/ 40634 h 192366"/>
                <a:gd name="connsiteX4" fmla="*/ 204140 w 205740"/>
                <a:gd name="connsiteY4" fmla="*/ 23489 h 192366"/>
                <a:gd name="connsiteX5" fmla="*/ 205740 w 205740"/>
                <a:gd name="connsiteY5" fmla="*/ 0 h 192366"/>
                <a:gd name="connsiteX6" fmla="*/ 0 w 205740"/>
                <a:gd name="connsiteY6" fmla="*/ 0 h 192366"/>
                <a:gd name="connsiteX7" fmla="*/ 16116 w 205740"/>
                <a:gd name="connsiteY7" fmla="*/ 192367 h 192366"/>
                <a:gd name="connsiteX8" fmla="*/ 49035 w 205740"/>
                <a:gd name="connsiteY8" fmla="*/ 148418 h 19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740" h="192366">
                  <a:moveTo>
                    <a:pt x="49035" y="148418"/>
                  </a:moveTo>
                  <a:lnTo>
                    <a:pt x="52978" y="62693"/>
                  </a:lnTo>
                  <a:cubicBezTo>
                    <a:pt x="53275" y="57224"/>
                    <a:pt x="55470" y="52029"/>
                    <a:pt x="59179" y="48000"/>
                  </a:cubicBezTo>
                  <a:cubicBezTo>
                    <a:pt x="62894" y="43977"/>
                    <a:pt x="67894" y="41371"/>
                    <a:pt x="73324" y="40634"/>
                  </a:cubicBezTo>
                  <a:lnTo>
                    <a:pt x="204140" y="23489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16116" y="192367"/>
                  </a:lnTo>
                  <a:lnTo>
                    <a:pt x="49035" y="14841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386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1314444-24B6-DB83-C9A3-D2E4EBDDA201}"/>
              </a:ext>
            </a:extLst>
          </p:cNvPr>
          <p:cNvSpPr txBox="1"/>
          <p:nvPr/>
        </p:nvSpPr>
        <p:spPr>
          <a:xfrm>
            <a:off x="1950159" y="393343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/>
              <a:t>添加标题文本</a:t>
            </a:r>
          </a:p>
        </p:txBody>
      </p:sp>
      <p:sp>
        <p:nvSpPr>
          <p:cNvPr id="3" name="i$liḋe-Freeform: Shape 2">
            <a:extLst>
              <a:ext uri="{FF2B5EF4-FFF2-40B4-BE49-F238E27FC236}">
                <a16:creationId xmlns:a16="http://schemas.microsoft.com/office/drawing/2014/main" id="{B7A470ED-F888-5BD3-B582-2A1919FDD8C8}"/>
              </a:ext>
            </a:extLst>
          </p:cNvPr>
          <p:cNvSpPr>
            <a:spLocks/>
          </p:cNvSpPr>
          <p:nvPr/>
        </p:nvSpPr>
        <p:spPr bwMode="auto">
          <a:xfrm>
            <a:off x="6801123" y="1914735"/>
            <a:ext cx="2044066" cy="3283671"/>
          </a:xfrm>
          <a:custGeom>
            <a:avLst/>
            <a:gdLst>
              <a:gd name="T0" fmla="*/ 710 w 710"/>
              <a:gd name="T1" fmla="*/ 595 h 1140"/>
              <a:gd name="T2" fmla="*/ 182 w 710"/>
              <a:gd name="T3" fmla="*/ 1140 h 1140"/>
              <a:gd name="T4" fmla="*/ 354 w 710"/>
              <a:gd name="T5" fmla="*/ 961 h 1140"/>
              <a:gd name="T6" fmla="*/ 197 w 710"/>
              <a:gd name="T7" fmla="*/ 865 h 1140"/>
              <a:gd name="T8" fmla="*/ 197 w 710"/>
              <a:gd name="T9" fmla="*/ 865 h 1140"/>
              <a:gd name="T10" fmla="*/ 437 w 710"/>
              <a:gd name="T11" fmla="*/ 595 h 1140"/>
              <a:gd name="T12" fmla="*/ 259 w 710"/>
              <a:gd name="T13" fmla="*/ 339 h 1140"/>
              <a:gd name="T14" fmla="*/ 264 w 710"/>
              <a:gd name="T15" fmla="*/ 398 h 1140"/>
              <a:gd name="T16" fmla="*/ 151 w 710"/>
              <a:gd name="T17" fmla="*/ 323 h 1140"/>
              <a:gd name="T18" fmla="*/ 0 w 710"/>
              <a:gd name="T19" fmla="*/ 223 h 1140"/>
              <a:gd name="T20" fmla="*/ 177 w 710"/>
              <a:gd name="T21" fmla="*/ 50 h 1140"/>
              <a:gd name="T22" fmla="*/ 230 w 710"/>
              <a:gd name="T23" fmla="*/ 0 h 1140"/>
              <a:gd name="T24" fmla="*/ 234 w 710"/>
              <a:gd name="T25" fmla="*/ 54 h 1140"/>
              <a:gd name="T26" fmla="*/ 710 w 710"/>
              <a:gd name="T27" fmla="*/ 595 h 114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10" h="1140">
                <a:moveTo>
                  <a:pt x="710" y="595"/>
                </a:moveTo>
                <a:cubicBezTo>
                  <a:pt x="710" y="890"/>
                  <a:pt x="475" y="1131"/>
                  <a:pt x="182" y="1140"/>
                </a:cubicBezTo>
                <a:cubicBezTo>
                  <a:pt x="354" y="961"/>
                  <a:pt x="354" y="961"/>
                  <a:pt x="354" y="961"/>
                </a:cubicBezTo>
                <a:cubicBezTo>
                  <a:pt x="197" y="865"/>
                  <a:pt x="197" y="865"/>
                  <a:pt x="197" y="865"/>
                </a:cubicBezTo>
                <a:cubicBezTo>
                  <a:pt x="197" y="865"/>
                  <a:pt x="197" y="865"/>
                  <a:pt x="197" y="865"/>
                </a:cubicBezTo>
                <a:cubicBezTo>
                  <a:pt x="332" y="849"/>
                  <a:pt x="437" y="734"/>
                  <a:pt x="437" y="595"/>
                </a:cubicBezTo>
                <a:cubicBezTo>
                  <a:pt x="437" y="477"/>
                  <a:pt x="363" y="377"/>
                  <a:pt x="259" y="339"/>
                </a:cubicBezTo>
                <a:cubicBezTo>
                  <a:pt x="264" y="398"/>
                  <a:pt x="264" y="398"/>
                  <a:pt x="264" y="398"/>
                </a:cubicBezTo>
                <a:cubicBezTo>
                  <a:pt x="151" y="323"/>
                  <a:pt x="151" y="323"/>
                  <a:pt x="151" y="323"/>
                </a:cubicBezTo>
                <a:cubicBezTo>
                  <a:pt x="0" y="223"/>
                  <a:pt x="0" y="223"/>
                  <a:pt x="0" y="223"/>
                </a:cubicBezTo>
                <a:cubicBezTo>
                  <a:pt x="177" y="50"/>
                  <a:pt x="177" y="50"/>
                  <a:pt x="177" y="50"/>
                </a:cubicBezTo>
                <a:cubicBezTo>
                  <a:pt x="230" y="0"/>
                  <a:pt x="230" y="0"/>
                  <a:pt x="230" y="0"/>
                </a:cubicBezTo>
                <a:cubicBezTo>
                  <a:pt x="234" y="54"/>
                  <a:pt x="234" y="54"/>
                  <a:pt x="234" y="54"/>
                </a:cubicBezTo>
                <a:cubicBezTo>
                  <a:pt x="502" y="88"/>
                  <a:pt x="710" y="317"/>
                  <a:pt x="710" y="595"/>
                </a:cubicBez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i$liḋe-Freeform: Shape 3">
            <a:extLst>
              <a:ext uri="{FF2B5EF4-FFF2-40B4-BE49-F238E27FC236}">
                <a16:creationId xmlns:a16="http://schemas.microsoft.com/office/drawing/2014/main" id="{B05EA2C7-C673-85D1-EE22-BF8974F3B2D4}"/>
              </a:ext>
            </a:extLst>
          </p:cNvPr>
          <p:cNvSpPr>
            <a:spLocks/>
          </p:cNvSpPr>
          <p:nvPr/>
        </p:nvSpPr>
        <p:spPr bwMode="auto">
          <a:xfrm>
            <a:off x="6801122" y="2447387"/>
            <a:ext cx="1657680" cy="2231776"/>
          </a:xfrm>
          <a:custGeom>
            <a:avLst/>
            <a:gdLst/>
            <a:ahLst/>
            <a:cxnLst>
              <a:cxn ang="0">
                <a:pos x="437" y="410"/>
              </a:cxn>
              <a:cxn ang="0">
                <a:pos x="198" y="680"/>
              </a:cxn>
              <a:cxn ang="0">
                <a:pos x="353" y="775"/>
              </a:cxn>
              <a:cxn ang="0">
                <a:pos x="576" y="410"/>
              </a:cxn>
              <a:cxn ang="0">
                <a:pos x="166" y="0"/>
              </a:cxn>
              <a:cxn ang="0">
                <a:pos x="3" y="34"/>
              </a:cxn>
              <a:cxn ang="0">
                <a:pos x="0" y="38"/>
              </a:cxn>
              <a:cxn ang="0">
                <a:pos x="151" y="138"/>
              </a:cxn>
              <a:cxn ang="0">
                <a:pos x="264" y="213"/>
              </a:cxn>
              <a:cxn ang="0">
                <a:pos x="259" y="154"/>
              </a:cxn>
              <a:cxn ang="0">
                <a:pos x="259" y="154"/>
              </a:cxn>
              <a:cxn ang="0">
                <a:pos x="259" y="154"/>
              </a:cxn>
              <a:cxn ang="0">
                <a:pos x="437" y="410"/>
              </a:cxn>
            </a:cxnLst>
            <a:rect l="0" t="0" r="r" b="b"/>
            <a:pathLst>
              <a:path w="576" h="775">
                <a:moveTo>
                  <a:pt x="437" y="410"/>
                </a:moveTo>
                <a:cubicBezTo>
                  <a:pt x="437" y="549"/>
                  <a:pt x="333" y="664"/>
                  <a:pt x="198" y="680"/>
                </a:cubicBezTo>
                <a:cubicBezTo>
                  <a:pt x="353" y="775"/>
                  <a:pt x="353" y="775"/>
                  <a:pt x="353" y="775"/>
                </a:cubicBezTo>
                <a:cubicBezTo>
                  <a:pt x="485" y="707"/>
                  <a:pt x="576" y="569"/>
                  <a:pt x="576" y="410"/>
                </a:cubicBezTo>
                <a:cubicBezTo>
                  <a:pt x="576" y="184"/>
                  <a:pt x="392" y="0"/>
                  <a:pt x="166" y="0"/>
                </a:cubicBezTo>
                <a:cubicBezTo>
                  <a:pt x="108" y="0"/>
                  <a:pt x="53" y="12"/>
                  <a:pt x="3" y="34"/>
                </a:cubicBezTo>
                <a:cubicBezTo>
                  <a:pt x="0" y="38"/>
                  <a:pt x="0" y="38"/>
                  <a:pt x="0" y="38"/>
                </a:cubicBezTo>
                <a:cubicBezTo>
                  <a:pt x="151" y="138"/>
                  <a:pt x="151" y="138"/>
                  <a:pt x="151" y="138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59" y="154"/>
                  <a:pt x="259" y="154"/>
                  <a:pt x="259" y="154"/>
                </a:cubicBezTo>
                <a:cubicBezTo>
                  <a:pt x="259" y="154"/>
                  <a:pt x="259" y="154"/>
                  <a:pt x="259" y="154"/>
                </a:cubicBezTo>
                <a:cubicBezTo>
                  <a:pt x="259" y="154"/>
                  <a:pt x="259" y="154"/>
                  <a:pt x="259" y="154"/>
                </a:cubicBezTo>
                <a:cubicBezTo>
                  <a:pt x="363" y="192"/>
                  <a:pt x="437" y="292"/>
                  <a:pt x="437" y="410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i$liḋe-Freeform: Shape 4">
            <a:extLst>
              <a:ext uri="{FF2B5EF4-FFF2-40B4-BE49-F238E27FC236}">
                <a16:creationId xmlns:a16="http://schemas.microsoft.com/office/drawing/2014/main" id="{E34F83B0-2E1C-E9CA-3259-7D3A28936ED6}"/>
              </a:ext>
            </a:extLst>
          </p:cNvPr>
          <p:cNvSpPr>
            <a:spLocks/>
          </p:cNvSpPr>
          <p:nvPr/>
        </p:nvSpPr>
        <p:spPr bwMode="auto">
          <a:xfrm>
            <a:off x="4881383" y="2058563"/>
            <a:ext cx="2933849" cy="3286110"/>
          </a:xfrm>
          <a:custGeom>
            <a:avLst/>
            <a:gdLst>
              <a:gd name="T0" fmla="*/ 863 w 1019"/>
              <a:gd name="T1" fmla="*/ 815 h 1141"/>
              <a:gd name="T2" fmla="*/ 747 w 1019"/>
              <a:gd name="T3" fmla="*/ 745 h 1141"/>
              <a:gd name="T4" fmla="*/ 755 w 1019"/>
              <a:gd name="T5" fmla="*/ 807 h 1141"/>
              <a:gd name="T6" fmla="*/ 557 w 1019"/>
              <a:gd name="T7" fmla="*/ 554 h 1141"/>
              <a:gd name="T8" fmla="*/ 557 w 1019"/>
              <a:gd name="T9" fmla="*/ 545 h 1141"/>
              <a:gd name="T10" fmla="*/ 421 w 1019"/>
              <a:gd name="T11" fmla="*/ 185 h 1141"/>
              <a:gd name="T12" fmla="*/ 421 w 1019"/>
              <a:gd name="T13" fmla="*/ 184 h 1141"/>
              <a:gd name="T14" fmla="*/ 12 w 1019"/>
              <a:gd name="T15" fmla="*/ 0 h 1141"/>
              <a:gd name="T16" fmla="*/ 0 w 1019"/>
              <a:gd name="T17" fmla="*/ 0 h 1141"/>
              <a:gd name="T18" fmla="*/ 0 w 1019"/>
              <a:gd name="T19" fmla="*/ 0 h 1141"/>
              <a:gd name="T20" fmla="*/ 178 w 1019"/>
              <a:gd name="T21" fmla="*/ 170 h 1141"/>
              <a:gd name="T22" fmla="*/ 26 w 1019"/>
              <a:gd name="T23" fmla="*/ 273 h 1141"/>
              <a:gd name="T24" fmla="*/ 26 w 1019"/>
              <a:gd name="T25" fmla="*/ 273 h 1141"/>
              <a:gd name="T26" fmla="*/ 285 w 1019"/>
              <a:gd name="T27" fmla="*/ 545 h 1141"/>
              <a:gd name="T28" fmla="*/ 285 w 1019"/>
              <a:gd name="T29" fmla="*/ 552 h 1141"/>
              <a:gd name="T30" fmla="*/ 421 w 1019"/>
              <a:gd name="T31" fmla="*/ 905 h 1141"/>
              <a:gd name="T32" fmla="*/ 421 w 1019"/>
              <a:gd name="T33" fmla="*/ 905 h 1141"/>
              <a:gd name="T34" fmla="*/ 791 w 1019"/>
              <a:gd name="T35" fmla="*/ 1089 h 1141"/>
              <a:gd name="T36" fmla="*/ 798 w 1019"/>
              <a:gd name="T37" fmla="*/ 1141 h 1141"/>
              <a:gd name="T38" fmla="*/ 847 w 1019"/>
              <a:gd name="T39" fmla="*/ 1090 h 1141"/>
              <a:gd name="T40" fmla="*/ 1019 w 1019"/>
              <a:gd name="T41" fmla="*/ 911 h 1141"/>
              <a:gd name="T42" fmla="*/ 863 w 1019"/>
              <a:gd name="T43" fmla="*/ 815 h 1141"/>
              <a:gd name="T44" fmla="*/ 285 w 1019"/>
              <a:gd name="T45" fmla="*/ 547 h 1141"/>
              <a:gd name="T46" fmla="*/ 285 w 1019"/>
              <a:gd name="T47" fmla="*/ 545 h 1141"/>
              <a:gd name="T48" fmla="*/ 285 w 1019"/>
              <a:gd name="T49" fmla="*/ 557 h 1141"/>
              <a:gd name="T50" fmla="*/ 285 w 1019"/>
              <a:gd name="T51" fmla="*/ 547 h 114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019" h="1141">
                <a:moveTo>
                  <a:pt x="863" y="815"/>
                </a:moveTo>
                <a:cubicBezTo>
                  <a:pt x="747" y="745"/>
                  <a:pt x="747" y="745"/>
                  <a:pt x="747" y="745"/>
                </a:cubicBezTo>
                <a:cubicBezTo>
                  <a:pt x="755" y="807"/>
                  <a:pt x="755" y="807"/>
                  <a:pt x="755" y="807"/>
                </a:cubicBezTo>
                <a:cubicBezTo>
                  <a:pt x="643" y="775"/>
                  <a:pt x="561" y="675"/>
                  <a:pt x="557" y="554"/>
                </a:cubicBezTo>
                <a:cubicBezTo>
                  <a:pt x="557" y="551"/>
                  <a:pt x="557" y="548"/>
                  <a:pt x="557" y="545"/>
                </a:cubicBezTo>
                <a:cubicBezTo>
                  <a:pt x="557" y="407"/>
                  <a:pt x="506" y="281"/>
                  <a:pt x="421" y="185"/>
                </a:cubicBezTo>
                <a:cubicBezTo>
                  <a:pt x="421" y="185"/>
                  <a:pt x="421" y="184"/>
                  <a:pt x="421" y="184"/>
                </a:cubicBezTo>
                <a:cubicBezTo>
                  <a:pt x="321" y="71"/>
                  <a:pt x="175" y="0"/>
                  <a:pt x="12" y="0"/>
                </a:cubicBezTo>
                <a:cubicBezTo>
                  <a:pt x="8" y="0"/>
                  <a:pt x="4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78" y="170"/>
                  <a:pt x="178" y="170"/>
                  <a:pt x="178" y="170"/>
                </a:cubicBezTo>
                <a:cubicBezTo>
                  <a:pt x="26" y="273"/>
                  <a:pt x="26" y="273"/>
                  <a:pt x="26" y="273"/>
                </a:cubicBezTo>
                <a:cubicBezTo>
                  <a:pt x="26" y="273"/>
                  <a:pt x="26" y="273"/>
                  <a:pt x="26" y="273"/>
                </a:cubicBezTo>
                <a:cubicBezTo>
                  <a:pt x="170" y="280"/>
                  <a:pt x="285" y="399"/>
                  <a:pt x="285" y="545"/>
                </a:cubicBezTo>
                <a:cubicBezTo>
                  <a:pt x="285" y="547"/>
                  <a:pt x="285" y="550"/>
                  <a:pt x="285" y="552"/>
                </a:cubicBezTo>
                <a:cubicBezTo>
                  <a:pt x="286" y="688"/>
                  <a:pt x="338" y="811"/>
                  <a:pt x="421" y="905"/>
                </a:cubicBezTo>
                <a:cubicBezTo>
                  <a:pt x="421" y="905"/>
                  <a:pt x="421" y="905"/>
                  <a:pt x="421" y="905"/>
                </a:cubicBezTo>
                <a:cubicBezTo>
                  <a:pt x="513" y="1010"/>
                  <a:pt x="644" y="1078"/>
                  <a:pt x="791" y="1089"/>
                </a:cubicBezTo>
                <a:cubicBezTo>
                  <a:pt x="798" y="1141"/>
                  <a:pt x="798" y="1141"/>
                  <a:pt x="798" y="1141"/>
                </a:cubicBezTo>
                <a:cubicBezTo>
                  <a:pt x="847" y="1090"/>
                  <a:pt x="847" y="1090"/>
                  <a:pt x="847" y="1090"/>
                </a:cubicBezTo>
                <a:cubicBezTo>
                  <a:pt x="1019" y="911"/>
                  <a:pt x="1019" y="911"/>
                  <a:pt x="1019" y="911"/>
                </a:cubicBezTo>
                <a:lnTo>
                  <a:pt x="863" y="815"/>
                </a:lnTo>
                <a:close/>
                <a:moveTo>
                  <a:pt x="285" y="547"/>
                </a:moveTo>
                <a:cubicBezTo>
                  <a:pt x="285" y="546"/>
                  <a:pt x="285" y="546"/>
                  <a:pt x="285" y="545"/>
                </a:cubicBezTo>
                <a:cubicBezTo>
                  <a:pt x="285" y="549"/>
                  <a:pt x="285" y="553"/>
                  <a:pt x="285" y="557"/>
                </a:cubicBezTo>
                <a:cubicBezTo>
                  <a:pt x="285" y="554"/>
                  <a:pt x="285" y="550"/>
                  <a:pt x="285" y="547"/>
                </a:cubicBez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îṥļîḑé-Freeform: Shape 5">
            <a:extLst>
              <a:ext uri="{FF2B5EF4-FFF2-40B4-BE49-F238E27FC236}">
                <a16:creationId xmlns:a16="http://schemas.microsoft.com/office/drawing/2014/main" id="{87E0F7A5-6587-1B69-4676-1D985A94A6C0}"/>
              </a:ext>
            </a:extLst>
          </p:cNvPr>
          <p:cNvSpPr>
            <a:spLocks/>
          </p:cNvSpPr>
          <p:nvPr/>
        </p:nvSpPr>
        <p:spPr bwMode="auto">
          <a:xfrm>
            <a:off x="4955735" y="2550992"/>
            <a:ext cx="2859497" cy="2793681"/>
          </a:xfrm>
          <a:custGeom>
            <a:avLst/>
            <a:gdLst>
              <a:gd name="T0" fmla="*/ 395 w 993"/>
              <a:gd name="T1" fmla="*/ 374 h 970"/>
              <a:gd name="T2" fmla="*/ 395 w 993"/>
              <a:gd name="T3" fmla="*/ 374 h 970"/>
              <a:gd name="T4" fmla="*/ 151 w 993"/>
              <a:gd name="T5" fmla="*/ 0 h 970"/>
              <a:gd name="T6" fmla="*/ 0 w 993"/>
              <a:gd name="T7" fmla="*/ 102 h 970"/>
              <a:gd name="T8" fmla="*/ 0 w 993"/>
              <a:gd name="T9" fmla="*/ 102 h 970"/>
              <a:gd name="T10" fmla="*/ 259 w 993"/>
              <a:gd name="T11" fmla="*/ 374 h 970"/>
              <a:gd name="T12" fmla="*/ 259 w 993"/>
              <a:gd name="T13" fmla="*/ 381 h 970"/>
              <a:gd name="T14" fmla="*/ 315 w 993"/>
              <a:gd name="T15" fmla="*/ 616 h 970"/>
              <a:gd name="T16" fmla="*/ 315 w 993"/>
              <a:gd name="T17" fmla="*/ 616 h 970"/>
              <a:gd name="T18" fmla="*/ 315 w 993"/>
              <a:gd name="T19" fmla="*/ 616 h 970"/>
              <a:gd name="T20" fmla="*/ 395 w 993"/>
              <a:gd name="T21" fmla="*/ 734 h 970"/>
              <a:gd name="T22" fmla="*/ 395 w 993"/>
              <a:gd name="T23" fmla="*/ 734 h 970"/>
              <a:gd name="T24" fmla="*/ 765 w 993"/>
              <a:gd name="T25" fmla="*/ 918 h 970"/>
              <a:gd name="T26" fmla="*/ 772 w 993"/>
              <a:gd name="T27" fmla="*/ 970 h 970"/>
              <a:gd name="T28" fmla="*/ 821 w 993"/>
              <a:gd name="T29" fmla="*/ 919 h 970"/>
              <a:gd name="T30" fmla="*/ 993 w 993"/>
              <a:gd name="T31" fmla="*/ 740 h 970"/>
              <a:gd name="T32" fmla="*/ 992 w 993"/>
              <a:gd name="T33" fmla="*/ 739 h 970"/>
              <a:gd name="T34" fmla="*/ 805 w 993"/>
              <a:gd name="T35" fmla="*/ 784 h 970"/>
              <a:gd name="T36" fmla="*/ 395 w 993"/>
              <a:gd name="T37" fmla="*/ 374 h 970"/>
              <a:gd name="T38" fmla="*/ 259 w 993"/>
              <a:gd name="T39" fmla="*/ 376 h 970"/>
              <a:gd name="T40" fmla="*/ 259 w 993"/>
              <a:gd name="T41" fmla="*/ 374 h 970"/>
              <a:gd name="T42" fmla="*/ 259 w 993"/>
              <a:gd name="T43" fmla="*/ 386 h 970"/>
              <a:gd name="T44" fmla="*/ 259 w 993"/>
              <a:gd name="T45" fmla="*/ 376 h 97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993" h="970">
                <a:moveTo>
                  <a:pt x="395" y="374"/>
                </a:moveTo>
                <a:cubicBezTo>
                  <a:pt x="395" y="374"/>
                  <a:pt x="395" y="374"/>
                  <a:pt x="395" y="374"/>
                </a:cubicBezTo>
                <a:cubicBezTo>
                  <a:pt x="395" y="207"/>
                  <a:pt x="295" y="63"/>
                  <a:pt x="151" y="0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144" y="109"/>
                  <a:pt x="259" y="228"/>
                  <a:pt x="259" y="374"/>
                </a:cubicBezTo>
                <a:cubicBezTo>
                  <a:pt x="259" y="376"/>
                  <a:pt x="259" y="379"/>
                  <a:pt x="259" y="381"/>
                </a:cubicBezTo>
                <a:cubicBezTo>
                  <a:pt x="260" y="466"/>
                  <a:pt x="280" y="545"/>
                  <a:pt x="315" y="616"/>
                </a:cubicBezTo>
                <a:cubicBezTo>
                  <a:pt x="315" y="616"/>
                  <a:pt x="315" y="616"/>
                  <a:pt x="315" y="616"/>
                </a:cubicBezTo>
                <a:cubicBezTo>
                  <a:pt x="315" y="616"/>
                  <a:pt x="315" y="616"/>
                  <a:pt x="315" y="616"/>
                </a:cubicBezTo>
                <a:cubicBezTo>
                  <a:pt x="337" y="659"/>
                  <a:pt x="364" y="699"/>
                  <a:pt x="395" y="734"/>
                </a:cubicBezTo>
                <a:cubicBezTo>
                  <a:pt x="395" y="734"/>
                  <a:pt x="395" y="734"/>
                  <a:pt x="395" y="734"/>
                </a:cubicBezTo>
                <a:cubicBezTo>
                  <a:pt x="487" y="839"/>
                  <a:pt x="618" y="907"/>
                  <a:pt x="765" y="918"/>
                </a:cubicBezTo>
                <a:cubicBezTo>
                  <a:pt x="772" y="970"/>
                  <a:pt x="772" y="970"/>
                  <a:pt x="772" y="970"/>
                </a:cubicBezTo>
                <a:cubicBezTo>
                  <a:pt x="821" y="919"/>
                  <a:pt x="821" y="919"/>
                  <a:pt x="821" y="919"/>
                </a:cubicBezTo>
                <a:cubicBezTo>
                  <a:pt x="993" y="740"/>
                  <a:pt x="993" y="740"/>
                  <a:pt x="993" y="740"/>
                </a:cubicBezTo>
                <a:cubicBezTo>
                  <a:pt x="992" y="739"/>
                  <a:pt x="992" y="739"/>
                  <a:pt x="992" y="739"/>
                </a:cubicBezTo>
                <a:cubicBezTo>
                  <a:pt x="936" y="768"/>
                  <a:pt x="872" y="784"/>
                  <a:pt x="805" y="784"/>
                </a:cubicBezTo>
                <a:cubicBezTo>
                  <a:pt x="579" y="784"/>
                  <a:pt x="395" y="601"/>
                  <a:pt x="395" y="374"/>
                </a:cubicBezTo>
                <a:close/>
                <a:moveTo>
                  <a:pt x="259" y="376"/>
                </a:moveTo>
                <a:cubicBezTo>
                  <a:pt x="259" y="375"/>
                  <a:pt x="259" y="375"/>
                  <a:pt x="259" y="374"/>
                </a:cubicBezTo>
                <a:cubicBezTo>
                  <a:pt x="259" y="378"/>
                  <a:pt x="259" y="382"/>
                  <a:pt x="259" y="386"/>
                </a:cubicBezTo>
                <a:cubicBezTo>
                  <a:pt x="259" y="383"/>
                  <a:pt x="259" y="379"/>
                  <a:pt x="259" y="376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ṥļîḑé-Freeform: Shape 6">
            <a:extLst>
              <a:ext uri="{FF2B5EF4-FFF2-40B4-BE49-F238E27FC236}">
                <a16:creationId xmlns:a16="http://schemas.microsoft.com/office/drawing/2014/main" id="{068A2DF6-683E-6C5F-9529-A529AF79B065}"/>
              </a:ext>
            </a:extLst>
          </p:cNvPr>
          <p:cNvSpPr>
            <a:spLocks/>
          </p:cNvSpPr>
          <p:nvPr/>
        </p:nvSpPr>
        <p:spPr bwMode="auto">
          <a:xfrm>
            <a:off x="6092950" y="2058563"/>
            <a:ext cx="1212788" cy="1595349"/>
          </a:xfrm>
          <a:custGeom>
            <a:avLst/>
            <a:gdLst>
              <a:gd name="T0" fmla="*/ 421 w 421"/>
              <a:gd name="T1" fmla="*/ 0 h 554"/>
              <a:gd name="T2" fmla="*/ 409 w 421"/>
              <a:gd name="T3" fmla="*/ 0 h 554"/>
              <a:gd name="T4" fmla="*/ 0 w 421"/>
              <a:gd name="T5" fmla="*/ 184 h 554"/>
              <a:gd name="T6" fmla="*/ 0 w 421"/>
              <a:gd name="T7" fmla="*/ 185 h 554"/>
              <a:gd name="T8" fmla="*/ 136 w 421"/>
              <a:gd name="T9" fmla="*/ 545 h 554"/>
              <a:gd name="T10" fmla="*/ 136 w 421"/>
              <a:gd name="T11" fmla="*/ 554 h 554"/>
              <a:gd name="T12" fmla="*/ 136 w 421"/>
              <a:gd name="T13" fmla="*/ 545 h 554"/>
              <a:gd name="T14" fmla="*/ 136 w 421"/>
              <a:gd name="T15" fmla="*/ 545 h 554"/>
              <a:gd name="T16" fmla="*/ 395 w 421"/>
              <a:gd name="T17" fmla="*/ 273 h 554"/>
              <a:gd name="T18" fmla="*/ 244 w 421"/>
              <a:gd name="T19" fmla="*/ 173 h 554"/>
              <a:gd name="T20" fmla="*/ 421 w 421"/>
              <a:gd name="T21" fmla="*/ 0 h 5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21" h="554">
                <a:moveTo>
                  <a:pt x="421" y="0"/>
                </a:moveTo>
                <a:cubicBezTo>
                  <a:pt x="417" y="0"/>
                  <a:pt x="413" y="0"/>
                  <a:pt x="409" y="0"/>
                </a:cubicBezTo>
                <a:cubicBezTo>
                  <a:pt x="246" y="0"/>
                  <a:pt x="100" y="71"/>
                  <a:pt x="0" y="184"/>
                </a:cubicBezTo>
                <a:cubicBezTo>
                  <a:pt x="0" y="184"/>
                  <a:pt x="0" y="185"/>
                  <a:pt x="0" y="185"/>
                </a:cubicBezTo>
                <a:cubicBezTo>
                  <a:pt x="85" y="281"/>
                  <a:pt x="136" y="407"/>
                  <a:pt x="136" y="545"/>
                </a:cubicBezTo>
                <a:cubicBezTo>
                  <a:pt x="136" y="548"/>
                  <a:pt x="136" y="551"/>
                  <a:pt x="136" y="554"/>
                </a:cubicBezTo>
                <a:cubicBezTo>
                  <a:pt x="136" y="551"/>
                  <a:pt x="136" y="548"/>
                  <a:pt x="136" y="545"/>
                </a:cubicBezTo>
                <a:cubicBezTo>
                  <a:pt x="136" y="545"/>
                  <a:pt x="136" y="545"/>
                  <a:pt x="136" y="545"/>
                </a:cubicBezTo>
                <a:cubicBezTo>
                  <a:pt x="136" y="399"/>
                  <a:pt x="251" y="280"/>
                  <a:pt x="395" y="273"/>
                </a:cubicBezTo>
                <a:cubicBezTo>
                  <a:pt x="244" y="173"/>
                  <a:pt x="244" y="173"/>
                  <a:pt x="244" y="173"/>
                </a:cubicBezTo>
                <a:lnTo>
                  <a:pt x="421" y="0"/>
                </a:ln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îṥļîḑé-Freeform: Shape 7">
            <a:extLst>
              <a:ext uri="{FF2B5EF4-FFF2-40B4-BE49-F238E27FC236}">
                <a16:creationId xmlns:a16="http://schemas.microsoft.com/office/drawing/2014/main" id="{C350B4FB-5F6E-286A-2FC5-FF5C9F03CF3F}"/>
              </a:ext>
            </a:extLst>
          </p:cNvPr>
          <p:cNvSpPr>
            <a:spLocks/>
          </p:cNvSpPr>
          <p:nvPr/>
        </p:nvSpPr>
        <p:spPr bwMode="auto">
          <a:xfrm>
            <a:off x="6320882" y="2546065"/>
            <a:ext cx="909286" cy="1107847"/>
          </a:xfrm>
          <a:custGeom>
            <a:avLst/>
            <a:gdLst/>
            <a:ahLst/>
            <a:cxnLst>
              <a:cxn ang="0">
                <a:pos x="165" y="4"/>
              </a:cxn>
              <a:cxn ang="0">
                <a:pos x="168" y="0"/>
              </a:cxn>
              <a:cxn ang="0">
                <a:pos x="0" y="134"/>
              </a:cxn>
              <a:cxn ang="0">
                <a:pos x="57" y="376"/>
              </a:cxn>
              <a:cxn ang="0">
                <a:pos x="57" y="385"/>
              </a:cxn>
              <a:cxn ang="0">
                <a:pos x="57" y="376"/>
              </a:cxn>
              <a:cxn ang="0">
                <a:pos x="57" y="376"/>
              </a:cxn>
              <a:cxn ang="0">
                <a:pos x="316" y="104"/>
              </a:cxn>
              <a:cxn ang="0">
                <a:pos x="316" y="104"/>
              </a:cxn>
              <a:cxn ang="0">
                <a:pos x="165" y="4"/>
              </a:cxn>
            </a:cxnLst>
            <a:rect l="0" t="0" r="r" b="b"/>
            <a:pathLst>
              <a:path w="316" h="385">
                <a:moveTo>
                  <a:pt x="165" y="4"/>
                </a:moveTo>
                <a:cubicBezTo>
                  <a:pt x="168" y="0"/>
                  <a:pt x="168" y="0"/>
                  <a:pt x="168" y="0"/>
                </a:cubicBezTo>
                <a:cubicBezTo>
                  <a:pt x="101" y="29"/>
                  <a:pt x="43" y="75"/>
                  <a:pt x="0" y="134"/>
                </a:cubicBezTo>
                <a:cubicBezTo>
                  <a:pt x="37" y="207"/>
                  <a:pt x="57" y="289"/>
                  <a:pt x="57" y="376"/>
                </a:cubicBezTo>
                <a:cubicBezTo>
                  <a:pt x="57" y="379"/>
                  <a:pt x="57" y="382"/>
                  <a:pt x="57" y="385"/>
                </a:cubicBezTo>
                <a:cubicBezTo>
                  <a:pt x="57" y="382"/>
                  <a:pt x="57" y="379"/>
                  <a:pt x="57" y="376"/>
                </a:cubicBezTo>
                <a:cubicBezTo>
                  <a:pt x="57" y="376"/>
                  <a:pt x="57" y="376"/>
                  <a:pt x="57" y="376"/>
                </a:cubicBezTo>
                <a:cubicBezTo>
                  <a:pt x="57" y="230"/>
                  <a:pt x="172" y="111"/>
                  <a:pt x="316" y="104"/>
                </a:cubicBezTo>
                <a:cubicBezTo>
                  <a:pt x="316" y="104"/>
                  <a:pt x="316" y="104"/>
                  <a:pt x="316" y="104"/>
                </a:cubicBezTo>
                <a:lnTo>
                  <a:pt x="165" y="4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îṥļîḑé-Freeform: Shape 8">
            <a:extLst>
              <a:ext uri="{FF2B5EF4-FFF2-40B4-BE49-F238E27FC236}">
                <a16:creationId xmlns:a16="http://schemas.microsoft.com/office/drawing/2014/main" id="{CEC03BAC-30C2-2D2A-49B1-8B709EC3500E}"/>
              </a:ext>
            </a:extLst>
          </p:cNvPr>
          <p:cNvSpPr>
            <a:spLocks/>
          </p:cNvSpPr>
          <p:nvPr/>
        </p:nvSpPr>
        <p:spPr bwMode="auto">
          <a:xfrm>
            <a:off x="4374328" y="3680897"/>
            <a:ext cx="1718624" cy="1669870"/>
          </a:xfrm>
          <a:custGeom>
            <a:avLst/>
            <a:gdLst/>
            <a:ahLst/>
            <a:cxnLst>
              <a:cxn ang="0">
                <a:pos x="597" y="346"/>
              </a:cxn>
              <a:cxn ang="0">
                <a:pos x="227" y="528"/>
              </a:cxn>
              <a:cxn ang="0">
                <a:pos x="220" y="580"/>
              </a:cxn>
              <a:cxn ang="0">
                <a:pos x="171" y="529"/>
              </a:cxn>
              <a:cxn ang="0">
                <a:pos x="171" y="529"/>
              </a:cxn>
              <a:cxn ang="0">
                <a:pos x="0" y="350"/>
              </a:cxn>
              <a:cxn ang="0">
                <a:pos x="156" y="255"/>
              </a:cxn>
              <a:cxn ang="0">
                <a:pos x="156" y="255"/>
              </a:cxn>
              <a:cxn ang="0">
                <a:pos x="272" y="185"/>
              </a:cxn>
              <a:cxn ang="0">
                <a:pos x="264" y="247"/>
              </a:cxn>
              <a:cxn ang="0">
                <a:pos x="264" y="247"/>
              </a:cxn>
              <a:cxn ang="0">
                <a:pos x="461" y="0"/>
              </a:cxn>
              <a:cxn ang="0">
                <a:pos x="597" y="345"/>
              </a:cxn>
              <a:cxn ang="0">
                <a:pos x="597" y="346"/>
              </a:cxn>
            </a:cxnLst>
            <a:rect l="0" t="0" r="r" b="b"/>
            <a:pathLst>
              <a:path w="597" h="580">
                <a:moveTo>
                  <a:pt x="597" y="346"/>
                </a:moveTo>
                <a:cubicBezTo>
                  <a:pt x="505" y="450"/>
                  <a:pt x="374" y="518"/>
                  <a:pt x="227" y="528"/>
                </a:cubicBezTo>
                <a:cubicBezTo>
                  <a:pt x="220" y="580"/>
                  <a:pt x="220" y="580"/>
                  <a:pt x="220" y="580"/>
                </a:cubicBezTo>
                <a:cubicBezTo>
                  <a:pt x="171" y="529"/>
                  <a:pt x="171" y="529"/>
                  <a:pt x="171" y="529"/>
                </a:cubicBezTo>
                <a:cubicBezTo>
                  <a:pt x="171" y="529"/>
                  <a:pt x="171" y="529"/>
                  <a:pt x="171" y="529"/>
                </a:cubicBezTo>
                <a:cubicBezTo>
                  <a:pt x="0" y="350"/>
                  <a:pt x="0" y="350"/>
                  <a:pt x="0" y="350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272" y="185"/>
                  <a:pt x="272" y="185"/>
                  <a:pt x="272" y="185"/>
                </a:cubicBezTo>
                <a:cubicBezTo>
                  <a:pt x="264" y="247"/>
                  <a:pt x="264" y="247"/>
                  <a:pt x="264" y="247"/>
                </a:cubicBezTo>
                <a:cubicBezTo>
                  <a:pt x="264" y="247"/>
                  <a:pt x="264" y="247"/>
                  <a:pt x="264" y="247"/>
                </a:cubicBezTo>
                <a:cubicBezTo>
                  <a:pt x="373" y="216"/>
                  <a:pt x="455" y="118"/>
                  <a:pt x="461" y="0"/>
                </a:cubicBezTo>
                <a:cubicBezTo>
                  <a:pt x="464" y="132"/>
                  <a:pt x="515" y="253"/>
                  <a:pt x="597" y="345"/>
                </a:cubicBezTo>
                <a:cubicBezTo>
                  <a:pt x="597" y="345"/>
                  <a:pt x="597" y="346"/>
                  <a:pt x="597" y="346"/>
                </a:cubicBez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îṥļîḑé-Freeform: Shape 9">
            <a:extLst>
              <a:ext uri="{FF2B5EF4-FFF2-40B4-BE49-F238E27FC236}">
                <a16:creationId xmlns:a16="http://schemas.microsoft.com/office/drawing/2014/main" id="{ABC72494-89E0-2EE0-2ED2-DDB9B20E96BF}"/>
              </a:ext>
            </a:extLst>
          </p:cNvPr>
          <p:cNvSpPr>
            <a:spLocks/>
          </p:cNvSpPr>
          <p:nvPr/>
        </p:nvSpPr>
        <p:spPr bwMode="auto">
          <a:xfrm>
            <a:off x="4376766" y="3681073"/>
            <a:ext cx="1485817" cy="1137098"/>
          </a:xfrm>
          <a:custGeom>
            <a:avLst/>
            <a:gdLst/>
            <a:ahLst/>
            <a:cxnLst>
              <a:cxn ang="0">
                <a:pos x="516" y="228"/>
              </a:cxn>
              <a:cxn ang="0">
                <a:pos x="460" y="0"/>
              </a:cxn>
              <a:cxn ang="0">
                <a:pos x="453" y="46"/>
              </a:cxn>
              <a:cxn ang="0">
                <a:pos x="454" y="47"/>
              </a:cxn>
              <a:cxn ang="0">
                <a:pos x="453" y="46"/>
              </a:cxn>
              <a:cxn ang="0">
                <a:pos x="446" y="73"/>
              </a:cxn>
              <a:cxn ang="0">
                <a:pos x="446" y="73"/>
              </a:cxn>
              <a:cxn ang="0">
                <a:pos x="445" y="76"/>
              </a:cxn>
              <a:cxn ang="0">
                <a:pos x="263" y="248"/>
              </a:cxn>
              <a:cxn ang="0">
                <a:pos x="263" y="247"/>
              </a:cxn>
              <a:cxn ang="0">
                <a:pos x="263" y="247"/>
              </a:cxn>
              <a:cxn ang="0">
                <a:pos x="263" y="247"/>
              </a:cxn>
              <a:cxn ang="0">
                <a:pos x="271" y="185"/>
              </a:cxn>
              <a:cxn ang="0">
                <a:pos x="155" y="256"/>
              </a:cxn>
              <a:cxn ang="0">
                <a:pos x="153" y="256"/>
              </a:cxn>
              <a:cxn ang="0">
                <a:pos x="0" y="349"/>
              </a:cxn>
              <a:cxn ang="0">
                <a:pos x="187" y="395"/>
              </a:cxn>
              <a:cxn ang="0">
                <a:pos x="516" y="228"/>
              </a:cxn>
            </a:cxnLst>
            <a:rect l="0" t="0" r="r" b="b"/>
            <a:pathLst>
              <a:path w="516" h="395">
                <a:moveTo>
                  <a:pt x="516" y="228"/>
                </a:moveTo>
                <a:cubicBezTo>
                  <a:pt x="482" y="159"/>
                  <a:pt x="462" y="82"/>
                  <a:pt x="460" y="0"/>
                </a:cubicBezTo>
                <a:cubicBezTo>
                  <a:pt x="459" y="16"/>
                  <a:pt x="457" y="31"/>
                  <a:pt x="453" y="46"/>
                </a:cubicBezTo>
                <a:cubicBezTo>
                  <a:pt x="454" y="46"/>
                  <a:pt x="454" y="46"/>
                  <a:pt x="454" y="47"/>
                </a:cubicBezTo>
                <a:cubicBezTo>
                  <a:pt x="454" y="46"/>
                  <a:pt x="454" y="46"/>
                  <a:pt x="453" y="46"/>
                </a:cubicBezTo>
                <a:cubicBezTo>
                  <a:pt x="451" y="55"/>
                  <a:pt x="449" y="64"/>
                  <a:pt x="446" y="73"/>
                </a:cubicBezTo>
                <a:cubicBezTo>
                  <a:pt x="446" y="73"/>
                  <a:pt x="446" y="73"/>
                  <a:pt x="446" y="73"/>
                </a:cubicBezTo>
                <a:cubicBezTo>
                  <a:pt x="445" y="74"/>
                  <a:pt x="445" y="75"/>
                  <a:pt x="445" y="76"/>
                </a:cubicBezTo>
                <a:cubicBezTo>
                  <a:pt x="416" y="159"/>
                  <a:pt x="348" y="223"/>
                  <a:pt x="263" y="248"/>
                </a:cubicBezTo>
                <a:cubicBezTo>
                  <a:pt x="263" y="247"/>
                  <a:pt x="263" y="247"/>
                  <a:pt x="263" y="247"/>
                </a:cubicBezTo>
                <a:cubicBezTo>
                  <a:pt x="263" y="247"/>
                  <a:pt x="263" y="247"/>
                  <a:pt x="263" y="247"/>
                </a:cubicBezTo>
                <a:cubicBezTo>
                  <a:pt x="263" y="247"/>
                  <a:pt x="263" y="247"/>
                  <a:pt x="263" y="247"/>
                </a:cubicBezTo>
                <a:cubicBezTo>
                  <a:pt x="271" y="185"/>
                  <a:pt x="271" y="185"/>
                  <a:pt x="271" y="185"/>
                </a:cubicBezTo>
                <a:cubicBezTo>
                  <a:pt x="155" y="256"/>
                  <a:pt x="155" y="256"/>
                  <a:pt x="155" y="256"/>
                </a:cubicBezTo>
                <a:cubicBezTo>
                  <a:pt x="154" y="256"/>
                  <a:pt x="154" y="256"/>
                  <a:pt x="153" y="256"/>
                </a:cubicBezTo>
                <a:cubicBezTo>
                  <a:pt x="0" y="349"/>
                  <a:pt x="0" y="349"/>
                  <a:pt x="0" y="349"/>
                </a:cubicBezTo>
                <a:cubicBezTo>
                  <a:pt x="56" y="378"/>
                  <a:pt x="120" y="395"/>
                  <a:pt x="187" y="395"/>
                </a:cubicBezTo>
                <a:cubicBezTo>
                  <a:pt x="322" y="395"/>
                  <a:pt x="442" y="329"/>
                  <a:pt x="516" y="228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îṥļîḑé-Freeform: Shape 10">
            <a:extLst>
              <a:ext uri="{FF2B5EF4-FFF2-40B4-BE49-F238E27FC236}">
                <a16:creationId xmlns:a16="http://schemas.microsoft.com/office/drawing/2014/main" id="{8FF7D463-E196-4C61-57CB-A11D3B169CA7}"/>
              </a:ext>
            </a:extLst>
          </p:cNvPr>
          <p:cNvSpPr>
            <a:spLocks/>
          </p:cNvSpPr>
          <p:nvPr/>
        </p:nvSpPr>
        <p:spPr bwMode="auto">
          <a:xfrm>
            <a:off x="3346810" y="1919610"/>
            <a:ext cx="2046503" cy="3283673"/>
          </a:xfrm>
          <a:custGeom>
            <a:avLst/>
            <a:gdLst>
              <a:gd name="T0" fmla="*/ 513 w 711"/>
              <a:gd name="T1" fmla="*/ 865 h 1140"/>
              <a:gd name="T2" fmla="*/ 273 w 711"/>
              <a:gd name="T3" fmla="*/ 595 h 1140"/>
              <a:gd name="T4" fmla="*/ 451 w 711"/>
              <a:gd name="T5" fmla="*/ 339 h 1140"/>
              <a:gd name="T6" fmla="*/ 446 w 711"/>
              <a:gd name="T7" fmla="*/ 398 h 1140"/>
              <a:gd name="T8" fmla="*/ 559 w 711"/>
              <a:gd name="T9" fmla="*/ 323 h 1140"/>
              <a:gd name="T10" fmla="*/ 558 w 711"/>
              <a:gd name="T11" fmla="*/ 323 h 1140"/>
              <a:gd name="T12" fmla="*/ 711 w 711"/>
              <a:gd name="T13" fmla="*/ 220 h 1140"/>
              <a:gd name="T14" fmla="*/ 532 w 711"/>
              <a:gd name="T15" fmla="*/ 50 h 1140"/>
              <a:gd name="T16" fmla="*/ 533 w 711"/>
              <a:gd name="T17" fmla="*/ 50 h 1140"/>
              <a:gd name="T18" fmla="*/ 480 w 711"/>
              <a:gd name="T19" fmla="*/ 0 h 1140"/>
              <a:gd name="T20" fmla="*/ 476 w 711"/>
              <a:gd name="T21" fmla="*/ 54 h 1140"/>
              <a:gd name="T22" fmla="*/ 0 w 711"/>
              <a:gd name="T23" fmla="*/ 595 h 1140"/>
              <a:gd name="T24" fmla="*/ 528 w 711"/>
              <a:gd name="T25" fmla="*/ 1140 h 1140"/>
              <a:gd name="T26" fmla="*/ 357 w 711"/>
              <a:gd name="T27" fmla="*/ 959 h 1140"/>
              <a:gd name="T28" fmla="*/ 513 w 711"/>
              <a:gd name="T29" fmla="*/ 865 h 114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11" h="1140">
                <a:moveTo>
                  <a:pt x="513" y="865"/>
                </a:moveTo>
                <a:cubicBezTo>
                  <a:pt x="378" y="849"/>
                  <a:pt x="273" y="734"/>
                  <a:pt x="273" y="595"/>
                </a:cubicBezTo>
                <a:cubicBezTo>
                  <a:pt x="273" y="477"/>
                  <a:pt x="347" y="377"/>
                  <a:pt x="451" y="339"/>
                </a:cubicBezTo>
                <a:cubicBezTo>
                  <a:pt x="446" y="398"/>
                  <a:pt x="446" y="398"/>
                  <a:pt x="446" y="398"/>
                </a:cubicBezTo>
                <a:cubicBezTo>
                  <a:pt x="559" y="323"/>
                  <a:pt x="559" y="323"/>
                  <a:pt x="559" y="323"/>
                </a:cubicBezTo>
                <a:cubicBezTo>
                  <a:pt x="558" y="323"/>
                  <a:pt x="558" y="323"/>
                  <a:pt x="558" y="323"/>
                </a:cubicBezTo>
                <a:cubicBezTo>
                  <a:pt x="711" y="220"/>
                  <a:pt x="711" y="220"/>
                  <a:pt x="711" y="220"/>
                </a:cubicBezTo>
                <a:cubicBezTo>
                  <a:pt x="532" y="50"/>
                  <a:pt x="532" y="50"/>
                  <a:pt x="532" y="50"/>
                </a:cubicBezTo>
                <a:cubicBezTo>
                  <a:pt x="532" y="50"/>
                  <a:pt x="532" y="50"/>
                  <a:pt x="533" y="50"/>
                </a:cubicBezTo>
                <a:cubicBezTo>
                  <a:pt x="480" y="0"/>
                  <a:pt x="480" y="0"/>
                  <a:pt x="480" y="0"/>
                </a:cubicBezTo>
                <a:cubicBezTo>
                  <a:pt x="476" y="54"/>
                  <a:pt x="476" y="54"/>
                  <a:pt x="476" y="54"/>
                </a:cubicBezTo>
                <a:cubicBezTo>
                  <a:pt x="208" y="88"/>
                  <a:pt x="0" y="317"/>
                  <a:pt x="0" y="595"/>
                </a:cubicBezTo>
                <a:cubicBezTo>
                  <a:pt x="0" y="890"/>
                  <a:pt x="235" y="1131"/>
                  <a:pt x="528" y="1140"/>
                </a:cubicBezTo>
                <a:cubicBezTo>
                  <a:pt x="357" y="959"/>
                  <a:pt x="357" y="959"/>
                  <a:pt x="357" y="959"/>
                </a:cubicBezTo>
                <a:lnTo>
                  <a:pt x="513" y="865"/>
                </a:ln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îṥļîḑé-Freeform: Shape 11">
            <a:extLst>
              <a:ext uri="{FF2B5EF4-FFF2-40B4-BE49-F238E27FC236}">
                <a16:creationId xmlns:a16="http://schemas.microsoft.com/office/drawing/2014/main" id="{D7A74474-2225-9B9F-4927-747377D52223}"/>
              </a:ext>
            </a:extLst>
          </p:cNvPr>
          <p:cNvSpPr>
            <a:spLocks/>
          </p:cNvSpPr>
          <p:nvPr/>
        </p:nvSpPr>
        <p:spPr bwMode="auto">
          <a:xfrm>
            <a:off x="3740509" y="2455919"/>
            <a:ext cx="1650367" cy="2223243"/>
          </a:xfrm>
          <a:custGeom>
            <a:avLst/>
            <a:gdLst>
              <a:gd name="T0" fmla="*/ 136 w 573"/>
              <a:gd name="T1" fmla="*/ 409 h 772"/>
              <a:gd name="T2" fmla="*/ 314 w 573"/>
              <a:gd name="T3" fmla="*/ 153 h 772"/>
              <a:gd name="T4" fmla="*/ 309 w 573"/>
              <a:gd name="T5" fmla="*/ 212 h 772"/>
              <a:gd name="T6" fmla="*/ 422 w 573"/>
              <a:gd name="T7" fmla="*/ 137 h 772"/>
              <a:gd name="T8" fmla="*/ 421 w 573"/>
              <a:gd name="T9" fmla="*/ 137 h 772"/>
              <a:gd name="T10" fmla="*/ 573 w 573"/>
              <a:gd name="T11" fmla="*/ 35 h 772"/>
              <a:gd name="T12" fmla="*/ 408 w 573"/>
              <a:gd name="T13" fmla="*/ 0 h 772"/>
              <a:gd name="T14" fmla="*/ 0 w 573"/>
              <a:gd name="T15" fmla="*/ 409 h 772"/>
              <a:gd name="T16" fmla="*/ 221 w 573"/>
              <a:gd name="T17" fmla="*/ 772 h 772"/>
              <a:gd name="T18" fmla="*/ 374 w 573"/>
              <a:gd name="T19" fmla="*/ 679 h 772"/>
              <a:gd name="T20" fmla="*/ 136 w 573"/>
              <a:gd name="T21" fmla="*/ 409 h 7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73" h="772">
                <a:moveTo>
                  <a:pt x="136" y="409"/>
                </a:moveTo>
                <a:cubicBezTo>
                  <a:pt x="136" y="291"/>
                  <a:pt x="210" y="191"/>
                  <a:pt x="314" y="153"/>
                </a:cubicBezTo>
                <a:cubicBezTo>
                  <a:pt x="309" y="212"/>
                  <a:pt x="309" y="212"/>
                  <a:pt x="309" y="212"/>
                </a:cubicBezTo>
                <a:cubicBezTo>
                  <a:pt x="422" y="137"/>
                  <a:pt x="422" y="137"/>
                  <a:pt x="422" y="137"/>
                </a:cubicBezTo>
                <a:cubicBezTo>
                  <a:pt x="421" y="137"/>
                  <a:pt x="421" y="137"/>
                  <a:pt x="421" y="137"/>
                </a:cubicBezTo>
                <a:cubicBezTo>
                  <a:pt x="573" y="35"/>
                  <a:pt x="573" y="35"/>
                  <a:pt x="573" y="35"/>
                </a:cubicBezTo>
                <a:cubicBezTo>
                  <a:pt x="523" y="13"/>
                  <a:pt x="467" y="0"/>
                  <a:pt x="408" y="0"/>
                </a:cubicBezTo>
                <a:cubicBezTo>
                  <a:pt x="183" y="0"/>
                  <a:pt x="0" y="183"/>
                  <a:pt x="0" y="409"/>
                </a:cubicBezTo>
                <a:cubicBezTo>
                  <a:pt x="0" y="567"/>
                  <a:pt x="90" y="705"/>
                  <a:pt x="221" y="772"/>
                </a:cubicBezTo>
                <a:cubicBezTo>
                  <a:pt x="374" y="679"/>
                  <a:pt x="374" y="679"/>
                  <a:pt x="374" y="679"/>
                </a:cubicBezTo>
                <a:cubicBezTo>
                  <a:pt x="240" y="662"/>
                  <a:pt x="136" y="548"/>
                  <a:pt x="136" y="409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îṥļîḑé-Oval 12">
            <a:extLst>
              <a:ext uri="{FF2B5EF4-FFF2-40B4-BE49-F238E27FC236}">
                <a16:creationId xmlns:a16="http://schemas.microsoft.com/office/drawing/2014/main" id="{A4E79ADB-238B-8FC5-38E8-7F3688F9C05D}"/>
              </a:ext>
            </a:extLst>
          </p:cNvPr>
          <p:cNvSpPr/>
          <p:nvPr/>
        </p:nvSpPr>
        <p:spPr>
          <a:xfrm>
            <a:off x="4420126" y="2306506"/>
            <a:ext cx="402848" cy="4028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îṥļîḑé-Freeform: Shape 13">
            <a:extLst>
              <a:ext uri="{FF2B5EF4-FFF2-40B4-BE49-F238E27FC236}">
                <a16:creationId xmlns:a16="http://schemas.microsoft.com/office/drawing/2014/main" id="{108111BC-1074-E842-A347-0B54926122BE}"/>
              </a:ext>
            </a:extLst>
          </p:cNvPr>
          <p:cNvSpPr>
            <a:spLocks/>
          </p:cNvSpPr>
          <p:nvPr/>
        </p:nvSpPr>
        <p:spPr bwMode="auto">
          <a:xfrm>
            <a:off x="4518257" y="2415323"/>
            <a:ext cx="206585" cy="185214"/>
          </a:xfrm>
          <a:custGeom>
            <a:avLst/>
            <a:gdLst>
              <a:gd name="T0" fmla="*/ 116 w 400"/>
              <a:gd name="T1" fmla="*/ 224 h 360"/>
              <a:gd name="T2" fmla="*/ 116 w 400"/>
              <a:gd name="T3" fmla="*/ 100 h 360"/>
              <a:gd name="T4" fmla="*/ 40 w 400"/>
              <a:gd name="T5" fmla="*/ 100 h 360"/>
              <a:gd name="T6" fmla="*/ 0 w 400"/>
              <a:gd name="T7" fmla="*/ 140 h 360"/>
              <a:gd name="T8" fmla="*/ 0 w 400"/>
              <a:gd name="T9" fmla="*/ 260 h 360"/>
              <a:gd name="T10" fmla="*/ 40 w 400"/>
              <a:gd name="T11" fmla="*/ 300 h 360"/>
              <a:gd name="T12" fmla="*/ 60 w 400"/>
              <a:gd name="T13" fmla="*/ 300 h 360"/>
              <a:gd name="T14" fmla="*/ 60 w 400"/>
              <a:gd name="T15" fmla="*/ 360 h 360"/>
              <a:gd name="T16" fmla="*/ 120 w 400"/>
              <a:gd name="T17" fmla="*/ 300 h 360"/>
              <a:gd name="T18" fmla="*/ 220 w 400"/>
              <a:gd name="T19" fmla="*/ 300 h 360"/>
              <a:gd name="T20" fmla="*/ 260 w 400"/>
              <a:gd name="T21" fmla="*/ 260 h 360"/>
              <a:gd name="T22" fmla="*/ 260 w 400"/>
              <a:gd name="T23" fmla="*/ 223 h 360"/>
              <a:gd name="T24" fmla="*/ 256 w 400"/>
              <a:gd name="T25" fmla="*/ 224 h 360"/>
              <a:gd name="T26" fmla="*/ 116 w 400"/>
              <a:gd name="T27" fmla="*/ 224 h 360"/>
              <a:gd name="T28" fmla="*/ 360 w 400"/>
              <a:gd name="T29" fmla="*/ 0 h 360"/>
              <a:gd name="T30" fmla="*/ 180 w 400"/>
              <a:gd name="T31" fmla="*/ 0 h 360"/>
              <a:gd name="T32" fmla="*/ 140 w 400"/>
              <a:gd name="T33" fmla="*/ 40 h 360"/>
              <a:gd name="T34" fmla="*/ 140 w 400"/>
              <a:gd name="T35" fmla="*/ 200 h 360"/>
              <a:gd name="T36" fmla="*/ 280 w 400"/>
              <a:gd name="T37" fmla="*/ 200 h 360"/>
              <a:gd name="T38" fmla="*/ 340 w 400"/>
              <a:gd name="T39" fmla="*/ 260 h 360"/>
              <a:gd name="T40" fmla="*/ 340 w 400"/>
              <a:gd name="T41" fmla="*/ 200 h 360"/>
              <a:gd name="T42" fmla="*/ 360 w 400"/>
              <a:gd name="T43" fmla="*/ 200 h 360"/>
              <a:gd name="T44" fmla="*/ 400 w 400"/>
              <a:gd name="T45" fmla="*/ 160 h 360"/>
              <a:gd name="T46" fmla="*/ 400 w 400"/>
              <a:gd name="T47" fmla="*/ 40 h 360"/>
              <a:gd name="T48" fmla="*/ 360 w 400"/>
              <a:gd name="T4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0" h="360">
                <a:moveTo>
                  <a:pt x="116" y="224"/>
                </a:moveTo>
                <a:cubicBezTo>
                  <a:pt x="116" y="100"/>
                  <a:pt x="116" y="100"/>
                  <a:pt x="116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18" y="100"/>
                  <a:pt x="0" y="118"/>
                  <a:pt x="0" y="140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82"/>
                  <a:pt x="18" y="300"/>
                  <a:pt x="40" y="300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0" y="360"/>
                  <a:pt x="60" y="360"/>
                  <a:pt x="60" y="360"/>
                </a:cubicBezTo>
                <a:cubicBezTo>
                  <a:pt x="120" y="300"/>
                  <a:pt x="120" y="300"/>
                  <a:pt x="120" y="300"/>
                </a:cubicBezTo>
                <a:cubicBezTo>
                  <a:pt x="220" y="300"/>
                  <a:pt x="220" y="300"/>
                  <a:pt x="220" y="300"/>
                </a:cubicBezTo>
                <a:cubicBezTo>
                  <a:pt x="242" y="300"/>
                  <a:pt x="260" y="282"/>
                  <a:pt x="260" y="260"/>
                </a:cubicBezTo>
                <a:cubicBezTo>
                  <a:pt x="260" y="223"/>
                  <a:pt x="260" y="223"/>
                  <a:pt x="260" y="223"/>
                </a:cubicBezTo>
                <a:cubicBezTo>
                  <a:pt x="258" y="224"/>
                  <a:pt x="257" y="224"/>
                  <a:pt x="256" y="224"/>
                </a:cubicBezTo>
                <a:lnTo>
                  <a:pt x="116" y="224"/>
                </a:lnTo>
                <a:close/>
                <a:moveTo>
                  <a:pt x="360" y="0"/>
                </a:moveTo>
                <a:cubicBezTo>
                  <a:pt x="180" y="0"/>
                  <a:pt x="180" y="0"/>
                  <a:pt x="180" y="0"/>
                </a:cubicBezTo>
                <a:cubicBezTo>
                  <a:pt x="158" y="0"/>
                  <a:pt x="140" y="18"/>
                  <a:pt x="140" y="40"/>
                </a:cubicBezTo>
                <a:cubicBezTo>
                  <a:pt x="140" y="200"/>
                  <a:pt x="140" y="200"/>
                  <a:pt x="140" y="20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340" y="260"/>
                  <a:pt x="340" y="260"/>
                  <a:pt x="340" y="260"/>
                </a:cubicBezTo>
                <a:cubicBezTo>
                  <a:pt x="340" y="200"/>
                  <a:pt x="340" y="200"/>
                  <a:pt x="3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îṥļîḑé-Oval 14" descr="D:\51PPT模板网\51pptmoban.com\图片.jpg">
            <a:extLst>
              <a:ext uri="{FF2B5EF4-FFF2-40B4-BE49-F238E27FC236}">
                <a16:creationId xmlns:a16="http://schemas.microsoft.com/office/drawing/2014/main" id="{A3EFD201-246D-2893-41F2-86B9B36D269C}"/>
              </a:ext>
            </a:extLst>
          </p:cNvPr>
          <p:cNvSpPr/>
          <p:nvPr/>
        </p:nvSpPr>
        <p:spPr>
          <a:xfrm>
            <a:off x="4754310" y="4572811"/>
            <a:ext cx="402848" cy="4028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îṥļîḑé-Freeform: Shape 15">
            <a:extLst>
              <a:ext uri="{FF2B5EF4-FFF2-40B4-BE49-F238E27FC236}">
                <a16:creationId xmlns:a16="http://schemas.microsoft.com/office/drawing/2014/main" id="{6AFBF4F1-62AC-DA91-2D55-7763CC046457}"/>
              </a:ext>
            </a:extLst>
          </p:cNvPr>
          <p:cNvSpPr>
            <a:spLocks/>
          </p:cNvSpPr>
          <p:nvPr/>
        </p:nvSpPr>
        <p:spPr bwMode="auto">
          <a:xfrm>
            <a:off x="4851551" y="4676286"/>
            <a:ext cx="208366" cy="195900"/>
          </a:xfrm>
          <a:custGeom>
            <a:avLst/>
            <a:gdLst>
              <a:gd name="T0" fmla="*/ 344 w 402"/>
              <a:gd name="T1" fmla="*/ 125 h 382"/>
              <a:gd name="T2" fmla="*/ 303 w 402"/>
              <a:gd name="T3" fmla="*/ 13 h 382"/>
              <a:gd name="T4" fmla="*/ 284 w 402"/>
              <a:gd name="T5" fmla="*/ 3 h 382"/>
              <a:gd name="T6" fmla="*/ 12 w 402"/>
              <a:gd name="T7" fmla="*/ 102 h 382"/>
              <a:gd name="T8" fmla="*/ 3 w 402"/>
              <a:gd name="T9" fmla="*/ 122 h 382"/>
              <a:gd name="T10" fmla="*/ 46 w 402"/>
              <a:gd name="T11" fmla="*/ 241 h 382"/>
              <a:gd name="T12" fmla="*/ 46 w 402"/>
              <a:gd name="T13" fmla="*/ 177 h 382"/>
              <a:gd name="T14" fmla="*/ 97 w 402"/>
              <a:gd name="T15" fmla="*/ 125 h 382"/>
              <a:gd name="T16" fmla="*/ 169 w 402"/>
              <a:gd name="T17" fmla="*/ 125 h 382"/>
              <a:gd name="T18" fmla="*/ 255 w 402"/>
              <a:gd name="T19" fmla="*/ 65 h 382"/>
              <a:gd name="T20" fmla="*/ 304 w 402"/>
              <a:gd name="T21" fmla="*/ 125 h 382"/>
              <a:gd name="T22" fmla="*/ 344 w 402"/>
              <a:gd name="T23" fmla="*/ 125 h 382"/>
              <a:gd name="T24" fmla="*/ 387 w 402"/>
              <a:gd name="T25" fmla="*/ 161 h 382"/>
              <a:gd name="T26" fmla="*/ 97 w 402"/>
              <a:gd name="T27" fmla="*/ 161 h 382"/>
              <a:gd name="T28" fmla="*/ 82 w 402"/>
              <a:gd name="T29" fmla="*/ 177 h 382"/>
              <a:gd name="T30" fmla="*/ 82 w 402"/>
              <a:gd name="T31" fmla="*/ 366 h 382"/>
              <a:gd name="T32" fmla="*/ 97 w 402"/>
              <a:gd name="T33" fmla="*/ 382 h 382"/>
              <a:gd name="T34" fmla="*/ 387 w 402"/>
              <a:gd name="T35" fmla="*/ 382 h 382"/>
              <a:gd name="T36" fmla="*/ 402 w 402"/>
              <a:gd name="T37" fmla="*/ 366 h 382"/>
              <a:gd name="T38" fmla="*/ 402 w 402"/>
              <a:gd name="T39" fmla="*/ 177 h 382"/>
              <a:gd name="T40" fmla="*/ 387 w 402"/>
              <a:gd name="T41" fmla="*/ 161 h 382"/>
              <a:gd name="T42" fmla="*/ 364 w 402"/>
              <a:gd name="T43" fmla="*/ 342 h 382"/>
              <a:gd name="T44" fmla="*/ 125 w 402"/>
              <a:gd name="T45" fmla="*/ 342 h 382"/>
              <a:gd name="T46" fmla="*/ 125 w 402"/>
              <a:gd name="T47" fmla="*/ 307 h 382"/>
              <a:gd name="T48" fmla="*/ 161 w 402"/>
              <a:gd name="T49" fmla="*/ 222 h 382"/>
              <a:gd name="T50" fmla="*/ 217 w 402"/>
              <a:gd name="T51" fmla="*/ 290 h 382"/>
              <a:gd name="T52" fmla="*/ 269 w 402"/>
              <a:gd name="T53" fmla="*/ 237 h 382"/>
              <a:gd name="T54" fmla="*/ 336 w 402"/>
              <a:gd name="T55" fmla="*/ 213 h 382"/>
              <a:gd name="T56" fmla="*/ 364 w 402"/>
              <a:gd name="T57" fmla="*/ 277 h 382"/>
              <a:gd name="T58" fmla="*/ 364 w 402"/>
              <a:gd name="T59" fmla="*/ 34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2" h="382">
                <a:moveTo>
                  <a:pt x="344" y="125"/>
                </a:moveTo>
                <a:cubicBezTo>
                  <a:pt x="303" y="13"/>
                  <a:pt x="303" y="13"/>
                  <a:pt x="303" y="13"/>
                </a:cubicBezTo>
                <a:cubicBezTo>
                  <a:pt x="300" y="4"/>
                  <a:pt x="291" y="0"/>
                  <a:pt x="284" y="3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4" y="105"/>
                  <a:pt x="0" y="114"/>
                  <a:pt x="3" y="122"/>
                </a:cubicBezTo>
                <a:cubicBezTo>
                  <a:pt x="46" y="241"/>
                  <a:pt x="46" y="241"/>
                  <a:pt x="46" y="241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6" y="149"/>
                  <a:pt x="69" y="125"/>
                  <a:pt x="97" y="125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255" y="65"/>
                  <a:pt x="255" y="65"/>
                  <a:pt x="255" y="65"/>
                </a:cubicBezTo>
                <a:cubicBezTo>
                  <a:pt x="304" y="125"/>
                  <a:pt x="304" y="125"/>
                  <a:pt x="304" y="125"/>
                </a:cubicBezTo>
                <a:lnTo>
                  <a:pt x="344" y="125"/>
                </a:lnTo>
                <a:close/>
                <a:moveTo>
                  <a:pt x="387" y="161"/>
                </a:moveTo>
                <a:cubicBezTo>
                  <a:pt x="97" y="161"/>
                  <a:pt x="97" y="161"/>
                  <a:pt x="97" y="161"/>
                </a:cubicBezTo>
                <a:cubicBezTo>
                  <a:pt x="89" y="161"/>
                  <a:pt x="82" y="169"/>
                  <a:pt x="82" y="177"/>
                </a:cubicBezTo>
                <a:cubicBezTo>
                  <a:pt x="82" y="366"/>
                  <a:pt x="82" y="366"/>
                  <a:pt x="82" y="366"/>
                </a:cubicBezTo>
                <a:cubicBezTo>
                  <a:pt x="82" y="375"/>
                  <a:pt x="89" y="382"/>
                  <a:pt x="97" y="382"/>
                </a:cubicBezTo>
                <a:cubicBezTo>
                  <a:pt x="387" y="382"/>
                  <a:pt x="387" y="382"/>
                  <a:pt x="387" y="382"/>
                </a:cubicBezTo>
                <a:cubicBezTo>
                  <a:pt x="395" y="382"/>
                  <a:pt x="402" y="375"/>
                  <a:pt x="402" y="366"/>
                </a:cubicBezTo>
                <a:cubicBezTo>
                  <a:pt x="402" y="177"/>
                  <a:pt x="402" y="177"/>
                  <a:pt x="402" y="177"/>
                </a:cubicBezTo>
                <a:cubicBezTo>
                  <a:pt x="402" y="169"/>
                  <a:pt x="395" y="161"/>
                  <a:pt x="387" y="161"/>
                </a:cubicBezTo>
                <a:close/>
                <a:moveTo>
                  <a:pt x="364" y="342"/>
                </a:moveTo>
                <a:cubicBezTo>
                  <a:pt x="125" y="342"/>
                  <a:pt x="125" y="342"/>
                  <a:pt x="125" y="342"/>
                </a:cubicBezTo>
                <a:cubicBezTo>
                  <a:pt x="125" y="307"/>
                  <a:pt x="125" y="307"/>
                  <a:pt x="125" y="307"/>
                </a:cubicBezTo>
                <a:cubicBezTo>
                  <a:pt x="161" y="222"/>
                  <a:pt x="161" y="222"/>
                  <a:pt x="161" y="222"/>
                </a:cubicBezTo>
                <a:cubicBezTo>
                  <a:pt x="217" y="290"/>
                  <a:pt x="217" y="290"/>
                  <a:pt x="217" y="290"/>
                </a:cubicBezTo>
                <a:cubicBezTo>
                  <a:pt x="269" y="237"/>
                  <a:pt x="269" y="237"/>
                  <a:pt x="269" y="237"/>
                </a:cubicBezTo>
                <a:cubicBezTo>
                  <a:pt x="336" y="213"/>
                  <a:pt x="336" y="213"/>
                  <a:pt x="336" y="213"/>
                </a:cubicBezTo>
                <a:cubicBezTo>
                  <a:pt x="364" y="277"/>
                  <a:pt x="364" y="277"/>
                  <a:pt x="364" y="277"/>
                </a:cubicBezTo>
                <a:lnTo>
                  <a:pt x="364" y="342"/>
                </a:lnTo>
                <a:close/>
              </a:path>
            </a:pathLst>
          </a:custGeom>
          <a:gradFill flip="none" rotWithShape="1">
            <a:gsLst>
              <a:gs pos="0">
                <a:srgbClr val="33C997"/>
              </a:gs>
              <a:gs pos="100000">
                <a:srgbClr val="7FDDBE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îṥļîḑé-Oval 16">
            <a:extLst>
              <a:ext uri="{FF2B5EF4-FFF2-40B4-BE49-F238E27FC236}">
                <a16:creationId xmlns:a16="http://schemas.microsoft.com/office/drawing/2014/main" id="{9531DE68-C97C-258C-1709-0273F69F3404}"/>
              </a:ext>
            </a:extLst>
          </p:cNvPr>
          <p:cNvSpPr/>
          <p:nvPr/>
        </p:nvSpPr>
        <p:spPr>
          <a:xfrm>
            <a:off x="7036306" y="4546114"/>
            <a:ext cx="402848" cy="4028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îṥļîḑé-Freeform: Shape 17">
            <a:extLst>
              <a:ext uri="{FF2B5EF4-FFF2-40B4-BE49-F238E27FC236}">
                <a16:creationId xmlns:a16="http://schemas.microsoft.com/office/drawing/2014/main" id="{55D60DCA-B003-3C67-2042-F01F20C9FD15}"/>
              </a:ext>
            </a:extLst>
          </p:cNvPr>
          <p:cNvSpPr>
            <a:spLocks/>
          </p:cNvSpPr>
          <p:nvPr/>
        </p:nvSpPr>
        <p:spPr bwMode="auto">
          <a:xfrm>
            <a:off x="7165603" y="4660274"/>
            <a:ext cx="144254" cy="174529"/>
          </a:xfrm>
          <a:custGeom>
            <a:avLst/>
            <a:gdLst>
              <a:gd name="T0" fmla="*/ 256 w 280"/>
              <a:gd name="T1" fmla="*/ 120 h 340"/>
              <a:gd name="T2" fmla="*/ 220 w 280"/>
              <a:gd name="T3" fmla="*/ 120 h 340"/>
              <a:gd name="T4" fmla="*/ 220 w 280"/>
              <a:gd name="T5" fmla="*/ 92 h 340"/>
              <a:gd name="T6" fmla="*/ 140 w 280"/>
              <a:gd name="T7" fmla="*/ 0 h 340"/>
              <a:gd name="T8" fmla="*/ 60 w 280"/>
              <a:gd name="T9" fmla="*/ 92 h 340"/>
              <a:gd name="T10" fmla="*/ 60 w 280"/>
              <a:gd name="T11" fmla="*/ 120 h 340"/>
              <a:gd name="T12" fmla="*/ 20 w 280"/>
              <a:gd name="T13" fmla="*/ 120 h 340"/>
              <a:gd name="T14" fmla="*/ 0 w 280"/>
              <a:gd name="T15" fmla="*/ 144 h 340"/>
              <a:gd name="T16" fmla="*/ 0 w 280"/>
              <a:gd name="T17" fmla="*/ 300 h 340"/>
              <a:gd name="T18" fmla="*/ 20 w 280"/>
              <a:gd name="T19" fmla="*/ 326 h 340"/>
              <a:gd name="T20" fmla="*/ 43 w 280"/>
              <a:gd name="T21" fmla="*/ 334 h 340"/>
              <a:gd name="T22" fmla="*/ 82 w 280"/>
              <a:gd name="T23" fmla="*/ 340 h 340"/>
              <a:gd name="T24" fmla="*/ 198 w 280"/>
              <a:gd name="T25" fmla="*/ 340 h 340"/>
              <a:gd name="T26" fmla="*/ 238 w 280"/>
              <a:gd name="T27" fmla="*/ 334 h 340"/>
              <a:gd name="T28" fmla="*/ 261 w 280"/>
              <a:gd name="T29" fmla="*/ 326 h 340"/>
              <a:gd name="T30" fmla="*/ 280 w 280"/>
              <a:gd name="T31" fmla="*/ 300 h 340"/>
              <a:gd name="T32" fmla="*/ 280 w 280"/>
              <a:gd name="T33" fmla="*/ 144 h 340"/>
              <a:gd name="T34" fmla="*/ 256 w 280"/>
              <a:gd name="T35" fmla="*/ 120 h 340"/>
              <a:gd name="T36" fmla="*/ 100 w 280"/>
              <a:gd name="T37" fmla="*/ 84 h 340"/>
              <a:gd name="T38" fmla="*/ 140 w 280"/>
              <a:gd name="T39" fmla="*/ 40 h 340"/>
              <a:gd name="T40" fmla="*/ 180 w 280"/>
              <a:gd name="T41" fmla="*/ 84 h 340"/>
              <a:gd name="T42" fmla="*/ 180 w 280"/>
              <a:gd name="T43" fmla="*/ 120 h 340"/>
              <a:gd name="T44" fmla="*/ 100 w 280"/>
              <a:gd name="T45" fmla="*/ 120 h 340"/>
              <a:gd name="T46" fmla="*/ 100 w 280"/>
              <a:gd name="T47" fmla="*/ 84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0" h="340">
                <a:moveTo>
                  <a:pt x="256" y="120"/>
                </a:moveTo>
                <a:cubicBezTo>
                  <a:pt x="220" y="120"/>
                  <a:pt x="220" y="120"/>
                  <a:pt x="220" y="120"/>
                </a:cubicBezTo>
                <a:cubicBezTo>
                  <a:pt x="220" y="92"/>
                  <a:pt x="220" y="92"/>
                  <a:pt x="220" y="92"/>
                </a:cubicBezTo>
                <a:cubicBezTo>
                  <a:pt x="220" y="34"/>
                  <a:pt x="194" y="0"/>
                  <a:pt x="140" y="0"/>
                </a:cubicBezTo>
                <a:cubicBezTo>
                  <a:pt x="87" y="0"/>
                  <a:pt x="60" y="34"/>
                  <a:pt x="60" y="92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9" y="120"/>
                  <a:pt x="0" y="133"/>
                  <a:pt x="0" y="144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11"/>
                  <a:pt x="9" y="323"/>
                  <a:pt x="20" y="326"/>
                </a:cubicBezTo>
                <a:cubicBezTo>
                  <a:pt x="43" y="334"/>
                  <a:pt x="43" y="334"/>
                  <a:pt x="43" y="334"/>
                </a:cubicBezTo>
                <a:cubicBezTo>
                  <a:pt x="54" y="337"/>
                  <a:pt x="71" y="340"/>
                  <a:pt x="82" y="340"/>
                </a:cubicBezTo>
                <a:cubicBezTo>
                  <a:pt x="198" y="340"/>
                  <a:pt x="198" y="340"/>
                  <a:pt x="198" y="340"/>
                </a:cubicBezTo>
                <a:cubicBezTo>
                  <a:pt x="209" y="340"/>
                  <a:pt x="227" y="337"/>
                  <a:pt x="238" y="334"/>
                </a:cubicBezTo>
                <a:cubicBezTo>
                  <a:pt x="261" y="326"/>
                  <a:pt x="261" y="326"/>
                  <a:pt x="261" y="326"/>
                </a:cubicBezTo>
                <a:cubicBezTo>
                  <a:pt x="272" y="323"/>
                  <a:pt x="280" y="311"/>
                  <a:pt x="280" y="300"/>
                </a:cubicBezTo>
                <a:cubicBezTo>
                  <a:pt x="280" y="144"/>
                  <a:pt x="280" y="144"/>
                  <a:pt x="280" y="144"/>
                </a:cubicBezTo>
                <a:cubicBezTo>
                  <a:pt x="280" y="133"/>
                  <a:pt x="268" y="120"/>
                  <a:pt x="256" y="120"/>
                </a:cubicBezTo>
                <a:close/>
                <a:moveTo>
                  <a:pt x="100" y="84"/>
                </a:moveTo>
                <a:cubicBezTo>
                  <a:pt x="100" y="55"/>
                  <a:pt x="116" y="40"/>
                  <a:pt x="140" y="40"/>
                </a:cubicBezTo>
                <a:cubicBezTo>
                  <a:pt x="165" y="40"/>
                  <a:pt x="180" y="55"/>
                  <a:pt x="180" y="84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00" y="120"/>
                  <a:pt x="100" y="120"/>
                  <a:pt x="100" y="120"/>
                </a:cubicBezTo>
                <a:lnTo>
                  <a:pt x="100" y="84"/>
                </a:ln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îṥļîḑé-Oval 18">
            <a:extLst>
              <a:ext uri="{FF2B5EF4-FFF2-40B4-BE49-F238E27FC236}">
                <a16:creationId xmlns:a16="http://schemas.microsoft.com/office/drawing/2014/main" id="{B5E63E35-EBA3-0FAA-B254-4C740C67F096}"/>
              </a:ext>
            </a:extLst>
          </p:cNvPr>
          <p:cNvSpPr/>
          <p:nvPr/>
        </p:nvSpPr>
        <p:spPr>
          <a:xfrm>
            <a:off x="7584556" y="2306506"/>
            <a:ext cx="402848" cy="4028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îṥļîḑé-Freeform: Shape 19" descr="D:\51PPT模板网\51pptmoban.com\图片.jpg">
            <a:extLst>
              <a:ext uri="{FF2B5EF4-FFF2-40B4-BE49-F238E27FC236}">
                <a16:creationId xmlns:a16="http://schemas.microsoft.com/office/drawing/2014/main" id="{812FA71A-2B1C-32CE-CB65-A99A9C9063F7}"/>
              </a:ext>
            </a:extLst>
          </p:cNvPr>
          <p:cNvSpPr>
            <a:spLocks/>
          </p:cNvSpPr>
          <p:nvPr/>
        </p:nvSpPr>
        <p:spPr bwMode="auto">
          <a:xfrm>
            <a:off x="7696044" y="2420666"/>
            <a:ext cx="179872" cy="174529"/>
          </a:xfrm>
          <a:custGeom>
            <a:avLst/>
            <a:gdLst>
              <a:gd name="T0" fmla="*/ 336 w 347"/>
              <a:gd name="T1" fmla="*/ 41 h 336"/>
              <a:gd name="T2" fmla="*/ 292 w 347"/>
              <a:gd name="T3" fmla="*/ 7 h 336"/>
              <a:gd name="T4" fmla="*/ 270 w 347"/>
              <a:gd name="T5" fmla="*/ 0 h 336"/>
              <a:gd name="T6" fmla="*/ 78 w 347"/>
              <a:gd name="T7" fmla="*/ 0 h 336"/>
              <a:gd name="T8" fmla="*/ 55 w 347"/>
              <a:gd name="T9" fmla="*/ 7 h 336"/>
              <a:gd name="T10" fmla="*/ 11 w 347"/>
              <a:gd name="T11" fmla="*/ 41 h 336"/>
              <a:gd name="T12" fmla="*/ 2 w 347"/>
              <a:gd name="T13" fmla="*/ 65 h 336"/>
              <a:gd name="T14" fmla="*/ 41 w 347"/>
              <a:gd name="T15" fmla="*/ 325 h 336"/>
              <a:gd name="T16" fmla="*/ 57 w 347"/>
              <a:gd name="T17" fmla="*/ 336 h 336"/>
              <a:gd name="T18" fmla="*/ 291 w 347"/>
              <a:gd name="T19" fmla="*/ 336 h 336"/>
              <a:gd name="T20" fmla="*/ 307 w 347"/>
              <a:gd name="T21" fmla="*/ 325 h 336"/>
              <a:gd name="T22" fmla="*/ 345 w 347"/>
              <a:gd name="T23" fmla="*/ 65 h 336"/>
              <a:gd name="T24" fmla="*/ 336 w 347"/>
              <a:gd name="T25" fmla="*/ 41 h 336"/>
              <a:gd name="T26" fmla="*/ 174 w 347"/>
              <a:gd name="T27" fmla="*/ 215 h 336"/>
              <a:gd name="T28" fmla="*/ 92 w 347"/>
              <a:gd name="T29" fmla="*/ 104 h 336"/>
              <a:gd name="T30" fmla="*/ 129 w 347"/>
              <a:gd name="T31" fmla="*/ 104 h 336"/>
              <a:gd name="T32" fmla="*/ 174 w 347"/>
              <a:gd name="T33" fmla="*/ 179 h 336"/>
              <a:gd name="T34" fmla="*/ 219 w 347"/>
              <a:gd name="T35" fmla="*/ 104 h 336"/>
              <a:gd name="T36" fmla="*/ 256 w 347"/>
              <a:gd name="T37" fmla="*/ 104 h 336"/>
              <a:gd name="T38" fmla="*/ 174 w 347"/>
              <a:gd name="T39" fmla="*/ 215 h 336"/>
              <a:gd name="T40" fmla="*/ 33 w 347"/>
              <a:gd name="T41" fmla="*/ 68 h 336"/>
              <a:gd name="T42" fmla="*/ 77 w 347"/>
              <a:gd name="T43" fmla="*/ 22 h 336"/>
              <a:gd name="T44" fmla="*/ 270 w 347"/>
              <a:gd name="T45" fmla="*/ 22 h 336"/>
              <a:gd name="T46" fmla="*/ 315 w 347"/>
              <a:gd name="T47" fmla="*/ 68 h 336"/>
              <a:gd name="T48" fmla="*/ 33 w 347"/>
              <a:gd name="T49" fmla="*/ 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7" h="336">
                <a:moveTo>
                  <a:pt x="336" y="41"/>
                </a:moveTo>
                <a:cubicBezTo>
                  <a:pt x="330" y="36"/>
                  <a:pt x="298" y="12"/>
                  <a:pt x="292" y="7"/>
                </a:cubicBezTo>
                <a:cubicBezTo>
                  <a:pt x="286" y="1"/>
                  <a:pt x="277" y="0"/>
                  <a:pt x="27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1" y="0"/>
                  <a:pt x="61" y="1"/>
                  <a:pt x="55" y="7"/>
                </a:cubicBezTo>
                <a:cubicBezTo>
                  <a:pt x="49" y="12"/>
                  <a:pt x="17" y="36"/>
                  <a:pt x="11" y="41"/>
                </a:cubicBezTo>
                <a:cubicBezTo>
                  <a:pt x="5" y="46"/>
                  <a:pt x="0" y="54"/>
                  <a:pt x="2" y="65"/>
                </a:cubicBezTo>
                <a:cubicBezTo>
                  <a:pt x="4" y="76"/>
                  <a:pt x="41" y="325"/>
                  <a:pt x="41" y="325"/>
                </a:cubicBezTo>
                <a:cubicBezTo>
                  <a:pt x="43" y="331"/>
                  <a:pt x="50" y="336"/>
                  <a:pt x="57" y="336"/>
                </a:cubicBezTo>
                <a:cubicBezTo>
                  <a:pt x="291" y="336"/>
                  <a:pt x="291" y="336"/>
                  <a:pt x="291" y="336"/>
                </a:cubicBezTo>
                <a:cubicBezTo>
                  <a:pt x="298" y="336"/>
                  <a:pt x="305" y="331"/>
                  <a:pt x="307" y="325"/>
                </a:cubicBezTo>
                <a:cubicBezTo>
                  <a:pt x="307" y="325"/>
                  <a:pt x="344" y="76"/>
                  <a:pt x="345" y="65"/>
                </a:cubicBezTo>
                <a:cubicBezTo>
                  <a:pt x="347" y="54"/>
                  <a:pt x="342" y="46"/>
                  <a:pt x="336" y="41"/>
                </a:cubicBezTo>
                <a:close/>
                <a:moveTo>
                  <a:pt x="174" y="215"/>
                </a:moveTo>
                <a:cubicBezTo>
                  <a:pt x="109" y="215"/>
                  <a:pt x="95" y="123"/>
                  <a:pt x="92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4" y="132"/>
                  <a:pt x="147" y="179"/>
                  <a:pt x="174" y="179"/>
                </a:cubicBezTo>
                <a:cubicBezTo>
                  <a:pt x="201" y="179"/>
                  <a:pt x="213" y="132"/>
                  <a:pt x="219" y="104"/>
                </a:cubicBezTo>
                <a:cubicBezTo>
                  <a:pt x="256" y="104"/>
                  <a:pt x="256" y="104"/>
                  <a:pt x="256" y="104"/>
                </a:cubicBezTo>
                <a:cubicBezTo>
                  <a:pt x="253" y="123"/>
                  <a:pt x="239" y="215"/>
                  <a:pt x="174" y="215"/>
                </a:cubicBezTo>
                <a:close/>
                <a:moveTo>
                  <a:pt x="33" y="68"/>
                </a:moveTo>
                <a:cubicBezTo>
                  <a:pt x="77" y="22"/>
                  <a:pt x="77" y="22"/>
                  <a:pt x="77" y="22"/>
                </a:cubicBezTo>
                <a:cubicBezTo>
                  <a:pt x="270" y="22"/>
                  <a:pt x="270" y="22"/>
                  <a:pt x="270" y="22"/>
                </a:cubicBezTo>
                <a:cubicBezTo>
                  <a:pt x="315" y="68"/>
                  <a:pt x="315" y="68"/>
                  <a:pt x="315" y="68"/>
                </a:cubicBezTo>
                <a:lnTo>
                  <a:pt x="33" y="68"/>
                </a:lnTo>
                <a:close/>
              </a:path>
            </a:pathLst>
          </a:custGeom>
          <a:gradFill flip="none" rotWithShape="1">
            <a:gsLst>
              <a:gs pos="0">
                <a:srgbClr val="3058E5"/>
              </a:gs>
              <a:gs pos="100000">
                <a:srgbClr val="6C8DEA"/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629703D-F29E-1E47-BAF0-3C87E433C99D}"/>
              </a:ext>
            </a:extLst>
          </p:cNvPr>
          <p:cNvSpPr txBox="1"/>
          <p:nvPr/>
        </p:nvSpPr>
        <p:spPr>
          <a:xfrm>
            <a:off x="582859" y="215826"/>
            <a:ext cx="13163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058E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6000" dirty="0">
              <a:solidFill>
                <a:srgbClr val="3058E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233D002-744B-7758-6616-4E43572FC98D}"/>
              </a:ext>
            </a:extLst>
          </p:cNvPr>
          <p:cNvGrpSpPr/>
          <p:nvPr/>
        </p:nvGrpSpPr>
        <p:grpSpPr>
          <a:xfrm>
            <a:off x="8349556" y="1965746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057BD4D-1E11-8853-3EAB-8B17CCAD37C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25FA794-E2B9-8D8C-CADF-85F93A168C3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AA4F4CF-ADF4-DDE4-3963-6B254A2BBA92}"/>
              </a:ext>
            </a:extLst>
          </p:cNvPr>
          <p:cNvGrpSpPr/>
          <p:nvPr/>
        </p:nvGrpSpPr>
        <p:grpSpPr>
          <a:xfrm>
            <a:off x="898636" y="1965746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FF6CB36-0266-2A32-7C52-2E08D86E001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F77A793-7025-0D77-393A-598D54E1B59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5B1CD8D-A7EE-C54D-39FA-355D0FA3E4C3}"/>
              </a:ext>
            </a:extLst>
          </p:cNvPr>
          <p:cNvGrpSpPr/>
          <p:nvPr/>
        </p:nvGrpSpPr>
        <p:grpSpPr>
          <a:xfrm>
            <a:off x="8349556" y="4745870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F0F6658-4FA6-F1A7-705A-D1F785BE522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4B09B3B-3EF2-5A19-DCFE-F5E659D8AAF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50150DA-7ABE-19F7-F433-86FCF4F43F29}"/>
              </a:ext>
            </a:extLst>
          </p:cNvPr>
          <p:cNvGrpSpPr/>
          <p:nvPr/>
        </p:nvGrpSpPr>
        <p:grpSpPr>
          <a:xfrm>
            <a:off x="898636" y="4745870"/>
            <a:ext cx="2984539" cy="816522"/>
            <a:chOff x="283598" y="1906534"/>
            <a:chExt cx="298453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46CFAC8-DE3E-A579-BB27-572E8804262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85E7834-F346-7D8C-9844-80DECCC1B9B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340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wyv3xhk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2171</Words>
  <Application>Microsoft Office PowerPoint</Application>
  <PresentationFormat>宽屏</PresentationFormat>
  <Paragraphs>221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阿里巴巴普惠体 2.0 55 Regular</vt:lpstr>
      <vt:lpstr>阿里巴巴普惠体 2.0 65 Medium</vt:lpstr>
      <vt:lpstr>等线</vt:lpstr>
      <vt:lpstr>微软雅黑</vt:lpstr>
      <vt:lpstr>优设标题黑</vt:lpstr>
      <vt:lpstr>字魂扁桃体</vt:lpstr>
      <vt:lpstr>Arial</vt:lpstr>
      <vt:lpstr>Century Gothic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几何元素插画风个人工作汇报ppt模板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73</cp:revision>
  <dcterms:created xsi:type="dcterms:W3CDTF">2023-07-22T09:30:34Z</dcterms:created>
  <dcterms:modified xsi:type="dcterms:W3CDTF">2023-12-19T15:11:44Z</dcterms:modified>
  <cp:contentStatus>几何元素插画风个人工作汇报ppt模板，www.51pptmoban.com</cp:contentStatus>
  <cp:version>51pptmoban.com（V51-121901版）</cp:version>
</cp:coreProperties>
</file>