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84" r:id="rId2"/>
    <p:sldId id="485" r:id="rId3"/>
    <p:sldId id="487" r:id="rId4"/>
    <p:sldId id="488" r:id="rId5"/>
    <p:sldId id="489" r:id="rId6"/>
    <p:sldId id="496" r:id="rId7"/>
    <p:sldId id="494" r:id="rId8"/>
    <p:sldId id="498" r:id="rId9"/>
    <p:sldId id="500" r:id="rId10"/>
    <p:sldId id="497" r:id="rId11"/>
    <p:sldId id="499" r:id="rId12"/>
    <p:sldId id="504" r:id="rId13"/>
    <p:sldId id="505" r:id="rId14"/>
    <p:sldId id="506" r:id="rId15"/>
    <p:sldId id="508" r:id="rId16"/>
    <p:sldId id="501" r:id="rId17"/>
    <p:sldId id="507" r:id="rId18"/>
    <p:sldId id="511" r:id="rId19"/>
    <p:sldId id="509" r:id="rId20"/>
    <p:sldId id="514" r:id="rId21"/>
    <p:sldId id="512" r:id="rId22"/>
    <p:sldId id="513" r:id="rId23"/>
    <p:sldId id="515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6F3"/>
    <a:srgbClr val="458BF4"/>
    <a:srgbClr val="EFB305"/>
    <a:srgbClr val="DA9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422" y="1398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458BF4"/>
                  </a:gs>
                  <a:gs pos="100000">
                    <a:srgbClr val="6EA6F3"/>
                  </a:gs>
                </a:gsLst>
                <a:lin ang="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A3-4924-BAB8-358FCFDE1A8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A3-4924-BAB8-358FCFDE1A8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A3-4924-BAB8-358FCFDE1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DA9F2D"/>
                  </a:gs>
                  <a:gs pos="100000">
                    <a:srgbClr val="EFB305"/>
                  </a:gs>
                </a:gsLst>
                <a:lin ang="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5D-4F06-A90B-D3C94390DD6B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5D-4F06-A90B-D3C94390DD6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5D-4F06-A90B-D3C94390DD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B60EB-2B42-401D-A39B-57DA7C19C221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758AF-F366-4B85-BB71-7728DB048B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629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143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713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49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44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68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66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77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94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403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11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185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30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150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40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723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987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474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186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346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740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063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757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758AF-F366-4B85-BB71-7728DB048BD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48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59881"/>
      </p:ext>
    </p:extLst>
  </p:cSld>
  <p:clrMapOvr>
    <a:masterClrMapping/>
  </p:clrMapOvr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任意多边形 9">
            <a:extLst>
              <a:ext uri="{FF2B5EF4-FFF2-40B4-BE49-F238E27FC236}">
                <a16:creationId xmlns:a16="http://schemas.microsoft.com/office/drawing/2014/main" id="{0D6F98C0-51ED-A360-23EC-7018D498BD14}"/>
              </a:ext>
            </a:extLst>
          </p:cNvPr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4766562" y="5376107"/>
            <a:ext cx="9282352" cy="1344007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6E935075-831F-EECC-72AA-DE09075ABECC}"/>
              </a:ext>
            </a:extLst>
          </p:cNvPr>
          <p:cNvSpPr/>
          <p:nvPr userDrawn="1"/>
        </p:nvSpPr>
        <p:spPr>
          <a:xfrm>
            <a:off x="3934001" y="6720114"/>
            <a:ext cx="8849051" cy="137886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210245"/>
      </p:ext>
    </p:extLst>
  </p:cSld>
  <p:clrMapOvr>
    <a:masterClrMapping/>
  </p:clrMapOvr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5057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B7580FE-D206-70AD-A961-AA5C4A9EF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42D596-EA9C-B73F-738E-BDDCDE530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D262A3-2384-7168-3ED0-2EB5B11A8F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060F1-711A-4F3E-BFB4-4C7B489651D8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CD16E7-EF19-9D8B-D1D0-3A34706CCC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8DA004-701B-BAFB-C5EC-7C702D3022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CB15C-4467-4410-8668-1AAD5E65D6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724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任意多边形 9" descr="D:\51PPT模板网\51pptmoban.com\图片.jpg">
            <a:extLst>
              <a:ext uri="{FF2B5EF4-FFF2-40B4-BE49-F238E27FC236}">
                <a16:creationId xmlns:a16="http://schemas.microsoft.com/office/drawing/2014/main" id="{C6A07AB0-1E5C-6F2E-EA5A-48A4CDFEF4CD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469229" y="2129993"/>
            <a:ext cx="9282352" cy="1344007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A8BCE75F-9561-8ED1-AC5F-48AB9E7DF4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64148"/>
            <a:ext cx="12192000" cy="280836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平行四边形 7">
            <a:extLst>
              <a:ext uri="{FF2B5EF4-FFF2-40B4-BE49-F238E27FC236}">
                <a16:creationId xmlns:a16="http://schemas.microsoft.com/office/drawing/2014/main" id="{70704D1E-C385-A8C7-AD1D-A7E8F074DA92}"/>
              </a:ext>
            </a:extLst>
          </p:cNvPr>
          <p:cNvSpPr/>
          <p:nvPr/>
        </p:nvSpPr>
        <p:spPr>
          <a:xfrm>
            <a:off x="5487312" y="3980816"/>
            <a:ext cx="2011929" cy="1521608"/>
          </a:xfrm>
          <a:prstGeom prst="parallelogram">
            <a:avLst>
              <a:gd name="adj" fmla="val 24870"/>
            </a:avLst>
          </a:prstGeom>
          <a:gradFill flip="none" rotWithShape="1">
            <a:gsLst>
              <a:gs pos="0">
                <a:srgbClr val="458BF4">
                  <a:alpha val="31000"/>
                </a:srgbClr>
              </a:gs>
              <a:gs pos="47000">
                <a:srgbClr val="6EA6F3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BDC6B07C-2BCE-1D5A-A611-0DD2B0ACE520}"/>
              </a:ext>
            </a:extLst>
          </p:cNvPr>
          <p:cNvSpPr/>
          <p:nvPr/>
        </p:nvSpPr>
        <p:spPr>
          <a:xfrm>
            <a:off x="4775199" y="3729312"/>
            <a:ext cx="8302171" cy="854011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762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D708CB-7165-15D7-524C-3EA719905EF4}"/>
              </a:ext>
            </a:extLst>
          </p:cNvPr>
          <p:cNvSpPr/>
          <p:nvPr/>
        </p:nvSpPr>
        <p:spPr bwMode="auto">
          <a:xfrm>
            <a:off x="1526726" y="1315560"/>
            <a:ext cx="91385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7200" dirty="0">
                <a:ln w="19050">
                  <a:noFill/>
                </a:ln>
                <a:gradFill flip="none" rotWithShape="1">
                  <a:gsLst>
                    <a:gs pos="0">
                      <a:srgbClr val="6EA6F3"/>
                    </a:gs>
                    <a:gs pos="100000">
                      <a:srgbClr val="458BF4"/>
                    </a:gs>
                  </a:gsLst>
                  <a:lin ang="162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年终总结</a:t>
            </a:r>
            <a:r>
              <a:rPr lang="zh-CN" altLang="en-US" sz="7200" dirty="0">
                <a:ln w="19050">
                  <a:noFill/>
                </a:ln>
                <a:gradFill flip="none" rotWithShape="1">
                  <a:gsLst>
                    <a:gs pos="0">
                      <a:srgbClr val="DA9F2D"/>
                    </a:gs>
                    <a:gs pos="100000">
                      <a:srgbClr val="EFB305"/>
                    </a:gs>
                  </a:gsLst>
                  <a:lin ang="162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汇报模板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CE3DF824-722B-C9B3-8518-00EBF482806E}"/>
              </a:ext>
            </a:extLst>
          </p:cNvPr>
          <p:cNvSpPr/>
          <p:nvPr/>
        </p:nvSpPr>
        <p:spPr>
          <a:xfrm>
            <a:off x="-856343" y="3729312"/>
            <a:ext cx="6734629" cy="1773112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B064965-8595-DDCA-361D-9AF6ADADE342}"/>
              </a:ext>
            </a:extLst>
          </p:cNvPr>
          <p:cNvGrpSpPr/>
          <p:nvPr/>
        </p:nvGrpSpPr>
        <p:grpSpPr>
          <a:xfrm>
            <a:off x="6362700" y="5574708"/>
            <a:ext cx="4746416" cy="315056"/>
            <a:chOff x="1253246" y="4118390"/>
            <a:chExt cx="4746416" cy="31505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96D1E17-6920-8273-2411-F72C46B5FD64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4" name="iconfont-10019-4889788">
              <a:extLst>
                <a:ext uri="{FF2B5EF4-FFF2-40B4-BE49-F238E27FC236}">
                  <a16:creationId xmlns:a16="http://schemas.microsoft.com/office/drawing/2014/main" id="{D2761FFB-4DA4-9F25-0694-816BAF5DD64B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7725C2A-5C81-A1D4-4E7E-AC2E8A271EC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2023.12.21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" name="iconfont-11899-5651509">
              <a:extLst>
                <a:ext uri="{FF2B5EF4-FFF2-40B4-BE49-F238E27FC236}">
                  <a16:creationId xmlns:a16="http://schemas.microsoft.com/office/drawing/2014/main" id="{5A19FE1E-12B3-F997-CF34-3422A077A93B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F02B8D8-0DF5-FFB8-5AB7-48EDB662958A}"/>
              </a:ext>
            </a:extLst>
          </p:cNvPr>
          <p:cNvSpPr txBox="1"/>
          <p:nvPr/>
        </p:nvSpPr>
        <p:spPr>
          <a:xfrm>
            <a:off x="6322645" y="3982692"/>
            <a:ext cx="5131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年终总结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工作总结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述职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商务通用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D7F1A227-2C5B-8A20-2B3E-C897DC0BD55A}"/>
              </a:ext>
            </a:extLst>
          </p:cNvPr>
          <p:cNvSpPr/>
          <p:nvPr/>
        </p:nvSpPr>
        <p:spPr>
          <a:xfrm>
            <a:off x="2307773" y="3408989"/>
            <a:ext cx="10087429" cy="320323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7EA3B51-B8C2-EAA6-9007-6B5CEA9704E5}"/>
              </a:ext>
            </a:extLst>
          </p:cNvPr>
          <p:cNvGrpSpPr/>
          <p:nvPr/>
        </p:nvGrpSpPr>
        <p:grpSpPr>
          <a:xfrm>
            <a:off x="5455546" y="495764"/>
            <a:ext cx="1280924" cy="56007"/>
            <a:chOff x="5732274" y="511509"/>
            <a:chExt cx="727452" cy="132380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8AA79E77-824F-EE61-A8B4-85AA67B2AE4B}"/>
                </a:ext>
              </a:extLst>
            </p:cNvPr>
            <p:cNvSpPr/>
            <p:nvPr/>
          </p:nvSpPr>
          <p:spPr>
            <a:xfrm>
              <a:off x="5732274" y="543879"/>
              <a:ext cx="138112" cy="67642"/>
            </a:xfrm>
            <a:prstGeom prst="parallelogram">
              <a:avLst/>
            </a:prstGeom>
            <a:gradFill>
              <a:gsLst>
                <a:gs pos="0">
                  <a:srgbClr val="458BF4">
                    <a:alpha val="34000"/>
                  </a:srgbClr>
                </a:gs>
                <a:gs pos="100000">
                  <a:srgbClr val="6EA6F3">
                    <a:alpha val="33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D1057671-28C1-E3AF-7941-3A62E7C4E110}"/>
                </a:ext>
              </a:extLst>
            </p:cNvPr>
            <p:cNvSpPr/>
            <p:nvPr/>
          </p:nvSpPr>
          <p:spPr>
            <a:xfrm>
              <a:off x="5960854" y="511509"/>
              <a:ext cx="270292" cy="132380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7E2E5559-1C87-78CD-B5D2-E6DABFE5108E}"/>
                </a:ext>
              </a:extLst>
            </p:cNvPr>
            <p:cNvSpPr/>
            <p:nvPr/>
          </p:nvSpPr>
          <p:spPr>
            <a:xfrm>
              <a:off x="6321614" y="543879"/>
              <a:ext cx="138112" cy="67642"/>
            </a:xfrm>
            <a:prstGeom prst="parallelogram">
              <a:avLst/>
            </a:prstGeom>
            <a:gradFill>
              <a:gsLst>
                <a:gs pos="0">
                  <a:srgbClr val="458BF4">
                    <a:alpha val="34000"/>
                  </a:srgbClr>
                </a:gs>
                <a:gs pos="100000">
                  <a:srgbClr val="6EA6F3">
                    <a:alpha val="33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0DB67EDE-0541-D59F-52FA-7BE78D0B805E}"/>
              </a:ext>
            </a:extLst>
          </p:cNvPr>
          <p:cNvSpPr txBox="1"/>
          <p:nvPr/>
        </p:nvSpPr>
        <p:spPr>
          <a:xfrm>
            <a:off x="1834280" y="1198108"/>
            <a:ext cx="5389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Aharoni" panose="02010803020104030203" pitchFamily="2" charset="-79"/>
              </a:rPr>
              <a:t>[</a:t>
            </a:r>
            <a:endParaRPr lang="zh-CN" altLang="en-US" sz="8800" dirty="0">
              <a:solidFill>
                <a:schemeClr val="bg1">
                  <a:lumMod val="85000"/>
                </a:schemeClr>
              </a:solidFill>
              <a:latin typeface="+mj-lt"/>
              <a:ea typeface="+mj-ea"/>
              <a:cs typeface="Aharoni" panose="02010803020104030203" pitchFamily="2" charset="-79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6768E84-ACCD-0423-2FAB-57A3B51E5CAB}"/>
              </a:ext>
            </a:extLst>
          </p:cNvPr>
          <p:cNvSpPr txBox="1"/>
          <p:nvPr/>
        </p:nvSpPr>
        <p:spPr>
          <a:xfrm>
            <a:off x="9727922" y="1198108"/>
            <a:ext cx="5389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Aharoni" panose="02010803020104030203" pitchFamily="2" charset="-79"/>
              </a:rPr>
              <a:t>]</a:t>
            </a:r>
            <a:endParaRPr lang="zh-CN" altLang="en-US" sz="8800" dirty="0">
              <a:solidFill>
                <a:schemeClr val="bg1">
                  <a:lumMod val="85000"/>
                </a:schemeClr>
              </a:solidFill>
              <a:latin typeface="+mj-lt"/>
              <a:ea typeface="+mj-ea"/>
              <a:cs typeface="Aharoni" panose="02010803020104030203" pitchFamily="2" charset="-79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B94FBF-CC12-AB0F-D754-7B59F9A14A41}"/>
              </a:ext>
            </a:extLst>
          </p:cNvPr>
          <p:cNvSpPr txBox="1"/>
          <p:nvPr/>
        </p:nvSpPr>
        <p:spPr>
          <a:xfrm>
            <a:off x="6322645" y="4798367"/>
            <a:ext cx="4310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/>
              <a:t>Your content to play here, or through paste in this box, and select only the text. Your content to play here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B0E151E-5DA2-45D2-5DE6-2C221C3E6F04}"/>
              </a:ext>
            </a:extLst>
          </p:cNvPr>
          <p:cNvGrpSpPr/>
          <p:nvPr/>
        </p:nvGrpSpPr>
        <p:grpSpPr>
          <a:xfrm>
            <a:off x="10540185" y="4321246"/>
            <a:ext cx="1778817" cy="262077"/>
            <a:chOff x="10667977" y="-148720"/>
            <a:chExt cx="1327797" cy="194439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DA9364F3-0A45-6B10-C552-0B631125A737}"/>
                </a:ext>
              </a:extLst>
            </p:cNvPr>
            <p:cNvSpPr/>
            <p:nvPr/>
          </p:nvSpPr>
          <p:spPr>
            <a:xfrm>
              <a:off x="10667977" y="0"/>
              <a:ext cx="791672" cy="45719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60FDFFBE-CA0A-121D-B7C3-3AE7372EAE2E}"/>
                </a:ext>
              </a:extLst>
            </p:cNvPr>
            <p:cNvSpPr/>
            <p:nvPr/>
          </p:nvSpPr>
          <p:spPr>
            <a:xfrm>
              <a:off x="11204102" y="-148720"/>
              <a:ext cx="791672" cy="194439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1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工作计划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plan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5" name="Rounded Rectangle 3">
            <a:extLst>
              <a:ext uri="{FF2B5EF4-FFF2-40B4-BE49-F238E27FC236}">
                <a16:creationId xmlns:a16="http://schemas.microsoft.com/office/drawing/2014/main" id="{4B7E1E2F-E2D9-2346-DA08-03A5701B4745}"/>
              </a:ext>
            </a:extLst>
          </p:cNvPr>
          <p:cNvSpPr/>
          <p:nvPr/>
        </p:nvSpPr>
        <p:spPr>
          <a:xfrm>
            <a:off x="1127125" y="1574186"/>
            <a:ext cx="2428986" cy="3506428"/>
          </a:xfrm>
          <a:prstGeom prst="roundRect">
            <a:avLst>
              <a:gd name="adj" fmla="val 4016"/>
            </a:avLst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5E15290-F4F5-0B1C-FCE5-0466AC56F4A1}"/>
              </a:ext>
            </a:extLst>
          </p:cNvPr>
          <p:cNvSpPr/>
          <p:nvPr/>
        </p:nvSpPr>
        <p:spPr>
          <a:xfrm>
            <a:off x="1127125" y="3784470"/>
            <a:ext cx="2428986" cy="489401"/>
          </a:xfrm>
          <a:prstGeom prst="rect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27" name="TextBox 32">
            <a:extLst>
              <a:ext uri="{FF2B5EF4-FFF2-40B4-BE49-F238E27FC236}">
                <a16:creationId xmlns:a16="http://schemas.microsoft.com/office/drawing/2014/main" id="{DC990E55-11B9-4895-2A0B-C21F58DA452A}"/>
              </a:ext>
            </a:extLst>
          </p:cNvPr>
          <p:cNvSpPr txBox="1"/>
          <p:nvPr/>
        </p:nvSpPr>
        <p:spPr>
          <a:xfrm>
            <a:off x="2252592" y="1750983"/>
            <a:ext cx="178056" cy="254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7295">
              <a:lnSpc>
                <a:spcPct val="130000"/>
              </a:lnSpc>
            </a:pPr>
            <a:endParaRPr lang="en-US" sz="935" b="1">
              <a:solidFill>
                <a:prstClr val="black">
                  <a:lumMod val="85000"/>
                  <a:lumOff val="15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0" name="Freeform 44">
            <a:extLst>
              <a:ext uri="{FF2B5EF4-FFF2-40B4-BE49-F238E27FC236}">
                <a16:creationId xmlns:a16="http://schemas.microsoft.com/office/drawing/2014/main" id="{6B119B43-B9C2-C9E6-1AAE-E98893379DD1}"/>
              </a:ext>
            </a:extLst>
          </p:cNvPr>
          <p:cNvSpPr/>
          <p:nvPr/>
        </p:nvSpPr>
        <p:spPr>
          <a:xfrm>
            <a:off x="1926144" y="2038606"/>
            <a:ext cx="774185" cy="767482"/>
          </a:xfrm>
          <a:custGeom>
            <a:avLst/>
            <a:gdLst/>
            <a:ahLst/>
            <a:cxnLst/>
            <a:rect l="l" t="t" r="r" b="b"/>
            <a:pathLst>
              <a:path w="206274" h="204490">
                <a:moveTo>
                  <a:pt x="97334" y="133052"/>
                </a:moveTo>
                <a:lnTo>
                  <a:pt x="119212" y="133052"/>
                </a:lnTo>
                <a:cubicBezTo>
                  <a:pt x="121593" y="133052"/>
                  <a:pt x="122783" y="134094"/>
                  <a:pt x="122783" y="136178"/>
                </a:cubicBezTo>
                <a:cubicBezTo>
                  <a:pt x="122783" y="138559"/>
                  <a:pt x="121593" y="139750"/>
                  <a:pt x="119212" y="139750"/>
                </a:cubicBezTo>
                <a:lnTo>
                  <a:pt x="97334" y="139750"/>
                </a:lnTo>
                <a:cubicBezTo>
                  <a:pt x="95250" y="139750"/>
                  <a:pt x="94208" y="138559"/>
                  <a:pt x="94208" y="136178"/>
                </a:cubicBezTo>
                <a:cubicBezTo>
                  <a:pt x="94208" y="134094"/>
                  <a:pt x="95250" y="133052"/>
                  <a:pt x="97334" y="133052"/>
                </a:cubicBezTo>
                <a:close/>
                <a:moveTo>
                  <a:pt x="71884" y="133052"/>
                </a:moveTo>
                <a:lnTo>
                  <a:pt x="84386" y="133052"/>
                </a:lnTo>
                <a:cubicBezTo>
                  <a:pt x="86469" y="133052"/>
                  <a:pt x="87511" y="134094"/>
                  <a:pt x="87511" y="136178"/>
                </a:cubicBezTo>
                <a:cubicBezTo>
                  <a:pt x="87511" y="138559"/>
                  <a:pt x="86469" y="139750"/>
                  <a:pt x="84386" y="139750"/>
                </a:cubicBezTo>
                <a:lnTo>
                  <a:pt x="71884" y="139750"/>
                </a:lnTo>
                <a:cubicBezTo>
                  <a:pt x="69801" y="139750"/>
                  <a:pt x="68759" y="138559"/>
                  <a:pt x="68759" y="136178"/>
                </a:cubicBezTo>
                <a:cubicBezTo>
                  <a:pt x="68759" y="134094"/>
                  <a:pt x="69801" y="133052"/>
                  <a:pt x="71884" y="133052"/>
                </a:cubicBezTo>
                <a:close/>
                <a:moveTo>
                  <a:pt x="160735" y="117426"/>
                </a:moveTo>
                <a:lnTo>
                  <a:pt x="166985" y="117426"/>
                </a:lnTo>
                <a:cubicBezTo>
                  <a:pt x="169069" y="117426"/>
                  <a:pt x="170111" y="118467"/>
                  <a:pt x="170111" y="120551"/>
                </a:cubicBezTo>
                <a:cubicBezTo>
                  <a:pt x="170111" y="122634"/>
                  <a:pt x="169069" y="123676"/>
                  <a:pt x="166985" y="123676"/>
                </a:cubicBezTo>
                <a:lnTo>
                  <a:pt x="160735" y="123676"/>
                </a:lnTo>
                <a:cubicBezTo>
                  <a:pt x="158651" y="123676"/>
                  <a:pt x="157609" y="122634"/>
                  <a:pt x="157609" y="120551"/>
                </a:cubicBezTo>
                <a:cubicBezTo>
                  <a:pt x="157609" y="118467"/>
                  <a:pt x="158651" y="117426"/>
                  <a:pt x="160735" y="117426"/>
                </a:cubicBezTo>
                <a:close/>
                <a:moveTo>
                  <a:pt x="116086" y="117426"/>
                </a:moveTo>
                <a:lnTo>
                  <a:pt x="147787" y="117426"/>
                </a:lnTo>
                <a:cubicBezTo>
                  <a:pt x="150168" y="117426"/>
                  <a:pt x="151358" y="118467"/>
                  <a:pt x="151358" y="120551"/>
                </a:cubicBezTo>
                <a:cubicBezTo>
                  <a:pt x="151358" y="122634"/>
                  <a:pt x="150168" y="123676"/>
                  <a:pt x="147787" y="123676"/>
                </a:cubicBezTo>
                <a:lnTo>
                  <a:pt x="116086" y="123676"/>
                </a:lnTo>
                <a:cubicBezTo>
                  <a:pt x="114003" y="123676"/>
                  <a:pt x="112961" y="122634"/>
                  <a:pt x="112961" y="120551"/>
                </a:cubicBezTo>
                <a:cubicBezTo>
                  <a:pt x="112961" y="118467"/>
                  <a:pt x="114003" y="117426"/>
                  <a:pt x="116086" y="117426"/>
                </a:cubicBezTo>
                <a:close/>
                <a:moveTo>
                  <a:pt x="71884" y="117426"/>
                </a:moveTo>
                <a:lnTo>
                  <a:pt x="103585" y="117426"/>
                </a:lnTo>
                <a:cubicBezTo>
                  <a:pt x="105668" y="117426"/>
                  <a:pt x="106710" y="118467"/>
                  <a:pt x="106710" y="120551"/>
                </a:cubicBezTo>
                <a:cubicBezTo>
                  <a:pt x="106710" y="122634"/>
                  <a:pt x="105668" y="123676"/>
                  <a:pt x="103585" y="123676"/>
                </a:cubicBezTo>
                <a:lnTo>
                  <a:pt x="71884" y="123676"/>
                </a:lnTo>
                <a:cubicBezTo>
                  <a:pt x="69801" y="123676"/>
                  <a:pt x="68759" y="122634"/>
                  <a:pt x="68759" y="120551"/>
                </a:cubicBezTo>
                <a:cubicBezTo>
                  <a:pt x="68759" y="118467"/>
                  <a:pt x="69801" y="117426"/>
                  <a:pt x="71884" y="117426"/>
                </a:cubicBezTo>
                <a:close/>
                <a:moveTo>
                  <a:pt x="135285" y="98227"/>
                </a:moveTo>
                <a:lnTo>
                  <a:pt x="166985" y="98227"/>
                </a:lnTo>
                <a:cubicBezTo>
                  <a:pt x="169069" y="98227"/>
                  <a:pt x="170111" y="99268"/>
                  <a:pt x="170111" y="101352"/>
                </a:cubicBezTo>
                <a:cubicBezTo>
                  <a:pt x="170111" y="103436"/>
                  <a:pt x="169069" y="104477"/>
                  <a:pt x="166985" y="104477"/>
                </a:cubicBezTo>
                <a:lnTo>
                  <a:pt x="135285" y="104477"/>
                </a:lnTo>
                <a:cubicBezTo>
                  <a:pt x="133201" y="104477"/>
                  <a:pt x="132160" y="103436"/>
                  <a:pt x="132160" y="101352"/>
                </a:cubicBezTo>
                <a:cubicBezTo>
                  <a:pt x="132160" y="99268"/>
                  <a:pt x="133201" y="98227"/>
                  <a:pt x="135285" y="98227"/>
                </a:cubicBezTo>
                <a:close/>
                <a:moveTo>
                  <a:pt x="97334" y="98227"/>
                </a:moveTo>
                <a:lnTo>
                  <a:pt x="122783" y="98227"/>
                </a:lnTo>
                <a:cubicBezTo>
                  <a:pt x="124867" y="98227"/>
                  <a:pt x="125909" y="99268"/>
                  <a:pt x="125909" y="101352"/>
                </a:cubicBezTo>
                <a:cubicBezTo>
                  <a:pt x="125909" y="103436"/>
                  <a:pt x="124867" y="104477"/>
                  <a:pt x="122783" y="104477"/>
                </a:cubicBezTo>
                <a:lnTo>
                  <a:pt x="97334" y="104477"/>
                </a:lnTo>
                <a:cubicBezTo>
                  <a:pt x="95250" y="104477"/>
                  <a:pt x="94208" y="103436"/>
                  <a:pt x="94208" y="101352"/>
                </a:cubicBezTo>
                <a:cubicBezTo>
                  <a:pt x="94208" y="99268"/>
                  <a:pt x="95250" y="98227"/>
                  <a:pt x="97334" y="98227"/>
                </a:cubicBezTo>
                <a:close/>
                <a:moveTo>
                  <a:pt x="71884" y="98227"/>
                </a:moveTo>
                <a:lnTo>
                  <a:pt x="84386" y="98227"/>
                </a:lnTo>
                <a:cubicBezTo>
                  <a:pt x="86469" y="98227"/>
                  <a:pt x="87511" y="99268"/>
                  <a:pt x="87511" y="101352"/>
                </a:cubicBezTo>
                <a:cubicBezTo>
                  <a:pt x="87511" y="103436"/>
                  <a:pt x="86469" y="104477"/>
                  <a:pt x="84386" y="104477"/>
                </a:cubicBezTo>
                <a:lnTo>
                  <a:pt x="71884" y="104477"/>
                </a:lnTo>
                <a:cubicBezTo>
                  <a:pt x="69801" y="104477"/>
                  <a:pt x="68759" y="103436"/>
                  <a:pt x="68759" y="101352"/>
                </a:cubicBezTo>
                <a:cubicBezTo>
                  <a:pt x="68759" y="99268"/>
                  <a:pt x="69801" y="98227"/>
                  <a:pt x="71884" y="98227"/>
                </a:cubicBezTo>
                <a:close/>
                <a:moveTo>
                  <a:pt x="154484" y="82600"/>
                </a:moveTo>
                <a:lnTo>
                  <a:pt x="166985" y="82600"/>
                </a:lnTo>
                <a:cubicBezTo>
                  <a:pt x="169069" y="82600"/>
                  <a:pt x="170111" y="83642"/>
                  <a:pt x="170111" y="85725"/>
                </a:cubicBezTo>
                <a:cubicBezTo>
                  <a:pt x="170111" y="87809"/>
                  <a:pt x="169069" y="88851"/>
                  <a:pt x="166985" y="88851"/>
                </a:cubicBezTo>
                <a:lnTo>
                  <a:pt x="154484" y="88851"/>
                </a:lnTo>
                <a:cubicBezTo>
                  <a:pt x="152400" y="88851"/>
                  <a:pt x="151358" y="87809"/>
                  <a:pt x="151358" y="85725"/>
                </a:cubicBezTo>
                <a:cubicBezTo>
                  <a:pt x="151358" y="83642"/>
                  <a:pt x="152400" y="82600"/>
                  <a:pt x="154484" y="82600"/>
                </a:cubicBezTo>
                <a:close/>
                <a:moveTo>
                  <a:pt x="109835" y="82600"/>
                </a:moveTo>
                <a:lnTo>
                  <a:pt x="141536" y="82600"/>
                </a:lnTo>
                <a:cubicBezTo>
                  <a:pt x="143619" y="82600"/>
                  <a:pt x="144661" y="83642"/>
                  <a:pt x="144661" y="85725"/>
                </a:cubicBezTo>
                <a:cubicBezTo>
                  <a:pt x="144661" y="87809"/>
                  <a:pt x="143619" y="88851"/>
                  <a:pt x="141536" y="88851"/>
                </a:cubicBezTo>
                <a:lnTo>
                  <a:pt x="109835" y="88851"/>
                </a:lnTo>
                <a:cubicBezTo>
                  <a:pt x="107752" y="88851"/>
                  <a:pt x="106710" y="87809"/>
                  <a:pt x="106710" y="85725"/>
                </a:cubicBezTo>
                <a:cubicBezTo>
                  <a:pt x="106710" y="83642"/>
                  <a:pt x="107752" y="82600"/>
                  <a:pt x="109835" y="82600"/>
                </a:cubicBezTo>
                <a:close/>
                <a:moveTo>
                  <a:pt x="71884" y="82600"/>
                </a:moveTo>
                <a:lnTo>
                  <a:pt x="97334" y="82600"/>
                </a:lnTo>
                <a:cubicBezTo>
                  <a:pt x="99417" y="82600"/>
                  <a:pt x="100459" y="83642"/>
                  <a:pt x="100459" y="85725"/>
                </a:cubicBezTo>
                <a:cubicBezTo>
                  <a:pt x="100459" y="87809"/>
                  <a:pt x="99417" y="88851"/>
                  <a:pt x="97334" y="88851"/>
                </a:cubicBezTo>
                <a:lnTo>
                  <a:pt x="71884" y="88851"/>
                </a:lnTo>
                <a:cubicBezTo>
                  <a:pt x="69801" y="88851"/>
                  <a:pt x="68759" y="87809"/>
                  <a:pt x="68759" y="85725"/>
                </a:cubicBezTo>
                <a:cubicBezTo>
                  <a:pt x="68759" y="83642"/>
                  <a:pt x="69801" y="82600"/>
                  <a:pt x="71884" y="82600"/>
                </a:cubicBezTo>
                <a:close/>
                <a:moveTo>
                  <a:pt x="55811" y="60276"/>
                </a:moveTo>
                <a:cubicBezTo>
                  <a:pt x="50453" y="60276"/>
                  <a:pt x="47774" y="63252"/>
                  <a:pt x="47774" y="69205"/>
                </a:cubicBezTo>
                <a:lnTo>
                  <a:pt x="47774" y="152251"/>
                </a:lnTo>
                <a:cubicBezTo>
                  <a:pt x="47774" y="158502"/>
                  <a:pt x="50453" y="161627"/>
                  <a:pt x="55811" y="161627"/>
                </a:cubicBezTo>
                <a:lnTo>
                  <a:pt x="78135" y="161627"/>
                </a:lnTo>
                <a:cubicBezTo>
                  <a:pt x="79623" y="161627"/>
                  <a:pt x="81112" y="162372"/>
                  <a:pt x="82600" y="163860"/>
                </a:cubicBezTo>
                <a:cubicBezTo>
                  <a:pt x="83790" y="164753"/>
                  <a:pt x="84386" y="166241"/>
                  <a:pt x="84386" y="168325"/>
                </a:cubicBezTo>
                <a:lnTo>
                  <a:pt x="83939" y="185738"/>
                </a:lnTo>
                <a:lnTo>
                  <a:pt x="115640" y="162967"/>
                </a:lnTo>
                <a:cubicBezTo>
                  <a:pt x="116830" y="162074"/>
                  <a:pt x="118021" y="161627"/>
                  <a:pt x="119212" y="161627"/>
                </a:cubicBezTo>
                <a:lnTo>
                  <a:pt x="183059" y="161627"/>
                </a:lnTo>
                <a:cubicBezTo>
                  <a:pt x="185738" y="161627"/>
                  <a:pt x="188193" y="160734"/>
                  <a:pt x="190426" y="158949"/>
                </a:cubicBezTo>
                <a:cubicBezTo>
                  <a:pt x="192658" y="157163"/>
                  <a:pt x="193774" y="154930"/>
                  <a:pt x="193774" y="152251"/>
                </a:cubicBezTo>
                <a:lnTo>
                  <a:pt x="193774" y="69205"/>
                </a:lnTo>
                <a:cubicBezTo>
                  <a:pt x="193774" y="66824"/>
                  <a:pt x="192658" y="64740"/>
                  <a:pt x="190426" y="62954"/>
                </a:cubicBezTo>
                <a:cubicBezTo>
                  <a:pt x="188193" y="61168"/>
                  <a:pt x="185738" y="60276"/>
                  <a:pt x="183059" y="60276"/>
                </a:cubicBezTo>
                <a:close/>
                <a:moveTo>
                  <a:pt x="55811" y="47327"/>
                </a:moveTo>
                <a:lnTo>
                  <a:pt x="183059" y="47327"/>
                </a:lnTo>
                <a:cubicBezTo>
                  <a:pt x="189310" y="47327"/>
                  <a:pt x="194742" y="49485"/>
                  <a:pt x="199355" y="53801"/>
                </a:cubicBezTo>
                <a:cubicBezTo>
                  <a:pt x="203969" y="58117"/>
                  <a:pt x="206276" y="63252"/>
                  <a:pt x="206276" y="69205"/>
                </a:cubicBezTo>
                <a:lnTo>
                  <a:pt x="206276" y="152251"/>
                </a:lnTo>
                <a:cubicBezTo>
                  <a:pt x="206276" y="158204"/>
                  <a:pt x="203895" y="163413"/>
                  <a:pt x="199132" y="167878"/>
                </a:cubicBezTo>
                <a:cubicBezTo>
                  <a:pt x="194370" y="172343"/>
                  <a:pt x="189012" y="174576"/>
                  <a:pt x="183059" y="174576"/>
                </a:cubicBezTo>
                <a:lnTo>
                  <a:pt x="121444" y="174576"/>
                </a:lnTo>
                <a:lnTo>
                  <a:pt x="80814" y="203597"/>
                </a:lnTo>
                <a:cubicBezTo>
                  <a:pt x="79623" y="204192"/>
                  <a:pt x="78433" y="204490"/>
                  <a:pt x="77242" y="204490"/>
                </a:cubicBezTo>
                <a:cubicBezTo>
                  <a:pt x="76051" y="204490"/>
                  <a:pt x="75158" y="204341"/>
                  <a:pt x="74563" y="204044"/>
                </a:cubicBezTo>
                <a:cubicBezTo>
                  <a:pt x="72182" y="202555"/>
                  <a:pt x="70991" y="200620"/>
                  <a:pt x="70991" y="198239"/>
                </a:cubicBezTo>
                <a:lnTo>
                  <a:pt x="71438" y="174576"/>
                </a:lnTo>
                <a:lnTo>
                  <a:pt x="55811" y="174576"/>
                </a:lnTo>
                <a:cubicBezTo>
                  <a:pt x="49858" y="174576"/>
                  <a:pt x="44872" y="172418"/>
                  <a:pt x="40854" y="168102"/>
                </a:cubicBezTo>
                <a:cubicBezTo>
                  <a:pt x="36835" y="163785"/>
                  <a:pt x="34826" y="158502"/>
                  <a:pt x="34826" y="152251"/>
                </a:cubicBezTo>
                <a:lnTo>
                  <a:pt x="34826" y="69205"/>
                </a:lnTo>
                <a:cubicBezTo>
                  <a:pt x="34826" y="63252"/>
                  <a:pt x="36835" y="58117"/>
                  <a:pt x="40854" y="53801"/>
                </a:cubicBezTo>
                <a:cubicBezTo>
                  <a:pt x="44872" y="49485"/>
                  <a:pt x="49858" y="47327"/>
                  <a:pt x="55811" y="47327"/>
                </a:cubicBezTo>
                <a:close/>
                <a:moveTo>
                  <a:pt x="20538" y="0"/>
                </a:moveTo>
                <a:lnTo>
                  <a:pt x="148233" y="0"/>
                </a:lnTo>
                <a:cubicBezTo>
                  <a:pt x="154484" y="0"/>
                  <a:pt x="159916" y="2084"/>
                  <a:pt x="164530" y="6251"/>
                </a:cubicBezTo>
                <a:cubicBezTo>
                  <a:pt x="169143" y="10418"/>
                  <a:pt x="171450" y="15478"/>
                  <a:pt x="171450" y="21431"/>
                </a:cubicBezTo>
                <a:lnTo>
                  <a:pt x="171450" y="25450"/>
                </a:lnTo>
                <a:cubicBezTo>
                  <a:pt x="171450" y="26938"/>
                  <a:pt x="170855" y="28352"/>
                  <a:pt x="169664" y="29691"/>
                </a:cubicBezTo>
                <a:cubicBezTo>
                  <a:pt x="168474" y="31031"/>
                  <a:pt x="166985" y="31701"/>
                  <a:pt x="165199" y="31701"/>
                </a:cubicBezTo>
                <a:cubicBezTo>
                  <a:pt x="163413" y="31701"/>
                  <a:pt x="161851" y="31031"/>
                  <a:pt x="160511" y="29691"/>
                </a:cubicBezTo>
                <a:cubicBezTo>
                  <a:pt x="159172" y="28352"/>
                  <a:pt x="158502" y="26938"/>
                  <a:pt x="158502" y="25450"/>
                </a:cubicBezTo>
                <a:lnTo>
                  <a:pt x="158502" y="21431"/>
                </a:lnTo>
                <a:cubicBezTo>
                  <a:pt x="158502" y="19050"/>
                  <a:pt x="157460" y="16967"/>
                  <a:pt x="155377" y="15181"/>
                </a:cubicBezTo>
                <a:cubicBezTo>
                  <a:pt x="153293" y="13395"/>
                  <a:pt x="150912" y="12502"/>
                  <a:pt x="148233" y="12502"/>
                </a:cubicBezTo>
                <a:lnTo>
                  <a:pt x="20538" y="12502"/>
                </a:lnTo>
                <a:cubicBezTo>
                  <a:pt x="15181" y="12502"/>
                  <a:pt x="12502" y="15478"/>
                  <a:pt x="12502" y="21431"/>
                </a:cubicBezTo>
                <a:lnTo>
                  <a:pt x="12502" y="104477"/>
                </a:lnTo>
                <a:cubicBezTo>
                  <a:pt x="12502" y="107156"/>
                  <a:pt x="13246" y="109240"/>
                  <a:pt x="14734" y="110728"/>
                </a:cubicBezTo>
                <a:cubicBezTo>
                  <a:pt x="17711" y="113407"/>
                  <a:pt x="17860" y="116384"/>
                  <a:pt x="15181" y="119658"/>
                </a:cubicBezTo>
                <a:cubicBezTo>
                  <a:pt x="13692" y="121146"/>
                  <a:pt x="12055" y="121890"/>
                  <a:pt x="10269" y="121890"/>
                </a:cubicBezTo>
                <a:cubicBezTo>
                  <a:pt x="8781" y="121890"/>
                  <a:pt x="7442" y="121295"/>
                  <a:pt x="6251" y="120104"/>
                </a:cubicBezTo>
                <a:cubicBezTo>
                  <a:pt x="2084" y="116235"/>
                  <a:pt x="0" y="111026"/>
                  <a:pt x="0" y="104477"/>
                </a:cubicBezTo>
                <a:lnTo>
                  <a:pt x="0" y="21431"/>
                </a:lnTo>
                <a:cubicBezTo>
                  <a:pt x="0" y="15478"/>
                  <a:pt x="1935" y="10418"/>
                  <a:pt x="5804" y="6251"/>
                </a:cubicBezTo>
                <a:cubicBezTo>
                  <a:pt x="9674" y="2084"/>
                  <a:pt x="14585" y="0"/>
                  <a:pt x="20538" y="0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32" name="Rounded Rectangle 24">
            <a:extLst>
              <a:ext uri="{FF2B5EF4-FFF2-40B4-BE49-F238E27FC236}">
                <a16:creationId xmlns:a16="http://schemas.microsoft.com/office/drawing/2014/main" id="{484CA5FC-4F0F-2335-DEFF-0B3C77E214E5}"/>
              </a:ext>
            </a:extLst>
          </p:cNvPr>
          <p:cNvSpPr/>
          <p:nvPr/>
        </p:nvSpPr>
        <p:spPr>
          <a:xfrm>
            <a:off x="3630047" y="1574186"/>
            <a:ext cx="2428986" cy="3506428"/>
          </a:xfrm>
          <a:prstGeom prst="roundRect">
            <a:avLst>
              <a:gd name="adj" fmla="val 4016"/>
            </a:avLst>
          </a:prstGeom>
          <a:noFill/>
          <a:ln w="25400">
            <a:gradFill>
              <a:gsLst>
                <a:gs pos="0">
                  <a:srgbClr val="DA9F2D"/>
                </a:gs>
                <a:gs pos="100000">
                  <a:srgbClr val="EFB3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33" name="Rectangle 25">
            <a:extLst>
              <a:ext uri="{FF2B5EF4-FFF2-40B4-BE49-F238E27FC236}">
                <a16:creationId xmlns:a16="http://schemas.microsoft.com/office/drawing/2014/main" id="{5482E0E5-D9B3-78C6-7C56-1B98367AC68E}"/>
              </a:ext>
            </a:extLst>
          </p:cNvPr>
          <p:cNvSpPr/>
          <p:nvPr/>
        </p:nvSpPr>
        <p:spPr>
          <a:xfrm>
            <a:off x="3630048" y="3783312"/>
            <a:ext cx="2428986" cy="489401"/>
          </a:xfrm>
          <a:prstGeom prst="rect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36" name="Freeform 46" descr="D:\51PPT模板网\51pptmoban.com\图片.jpg">
            <a:extLst>
              <a:ext uri="{FF2B5EF4-FFF2-40B4-BE49-F238E27FC236}">
                <a16:creationId xmlns:a16="http://schemas.microsoft.com/office/drawing/2014/main" id="{D1E48D17-A5C6-FED4-4C86-369B00A82196}"/>
              </a:ext>
            </a:extLst>
          </p:cNvPr>
          <p:cNvSpPr/>
          <p:nvPr/>
        </p:nvSpPr>
        <p:spPr>
          <a:xfrm>
            <a:off x="4459715" y="2038606"/>
            <a:ext cx="769651" cy="769651"/>
          </a:xfrm>
          <a:custGeom>
            <a:avLst/>
            <a:gdLst/>
            <a:ahLst/>
            <a:cxnLst/>
            <a:rect l="l" t="t" r="r" b="b"/>
            <a:pathLst>
              <a:path w="203597" h="203597">
                <a:moveTo>
                  <a:pt x="30249" y="120104"/>
                </a:moveTo>
                <a:cubicBezTo>
                  <a:pt x="30919" y="120402"/>
                  <a:pt x="31402" y="121146"/>
                  <a:pt x="31700" y="122336"/>
                </a:cubicBezTo>
                <a:cubicBezTo>
                  <a:pt x="36165" y="136029"/>
                  <a:pt x="44202" y="147339"/>
                  <a:pt x="55810" y="156269"/>
                </a:cubicBezTo>
                <a:cubicBezTo>
                  <a:pt x="57596" y="157460"/>
                  <a:pt x="57894" y="158948"/>
                  <a:pt x="56703" y="160734"/>
                </a:cubicBezTo>
                <a:cubicBezTo>
                  <a:pt x="55810" y="161627"/>
                  <a:pt x="54917" y="162073"/>
                  <a:pt x="54024" y="162073"/>
                </a:cubicBezTo>
                <a:cubicBezTo>
                  <a:pt x="53429" y="162073"/>
                  <a:pt x="52834" y="161776"/>
                  <a:pt x="52238" y="161180"/>
                </a:cubicBezTo>
                <a:cubicBezTo>
                  <a:pt x="39141" y="151358"/>
                  <a:pt x="30361" y="139005"/>
                  <a:pt x="25896" y="124122"/>
                </a:cubicBezTo>
                <a:cubicBezTo>
                  <a:pt x="24705" y="122336"/>
                  <a:pt x="25300" y="121146"/>
                  <a:pt x="27682" y="120550"/>
                </a:cubicBezTo>
                <a:cubicBezTo>
                  <a:pt x="28724" y="119955"/>
                  <a:pt x="29579" y="119806"/>
                  <a:pt x="30249" y="120104"/>
                </a:cubicBezTo>
                <a:close/>
                <a:moveTo>
                  <a:pt x="25449" y="98673"/>
                </a:moveTo>
                <a:cubicBezTo>
                  <a:pt x="27533" y="98673"/>
                  <a:pt x="28575" y="99714"/>
                  <a:pt x="28575" y="101798"/>
                </a:cubicBezTo>
                <a:cubicBezTo>
                  <a:pt x="28575" y="104179"/>
                  <a:pt x="28724" y="106114"/>
                  <a:pt x="29021" y="107602"/>
                </a:cubicBezTo>
                <a:cubicBezTo>
                  <a:pt x="29021" y="109686"/>
                  <a:pt x="27979" y="110728"/>
                  <a:pt x="25896" y="110728"/>
                </a:cubicBezTo>
                <a:lnTo>
                  <a:pt x="25449" y="110728"/>
                </a:lnTo>
                <a:cubicBezTo>
                  <a:pt x="23961" y="110728"/>
                  <a:pt x="22919" y="109835"/>
                  <a:pt x="22324" y="108049"/>
                </a:cubicBezTo>
                <a:lnTo>
                  <a:pt x="22324" y="101798"/>
                </a:lnTo>
                <a:cubicBezTo>
                  <a:pt x="22324" y="99714"/>
                  <a:pt x="23366" y="98673"/>
                  <a:pt x="25449" y="98673"/>
                </a:cubicBezTo>
                <a:close/>
                <a:moveTo>
                  <a:pt x="36611" y="41076"/>
                </a:moveTo>
                <a:cubicBezTo>
                  <a:pt x="20538" y="58043"/>
                  <a:pt x="12501" y="78283"/>
                  <a:pt x="12501" y="101798"/>
                </a:cubicBezTo>
                <a:cubicBezTo>
                  <a:pt x="12501" y="126206"/>
                  <a:pt x="21282" y="147191"/>
                  <a:pt x="38844" y="164752"/>
                </a:cubicBezTo>
                <a:cubicBezTo>
                  <a:pt x="56406" y="182314"/>
                  <a:pt x="77390" y="191095"/>
                  <a:pt x="101798" y="191095"/>
                </a:cubicBezTo>
                <a:cubicBezTo>
                  <a:pt x="125313" y="191095"/>
                  <a:pt x="145628" y="183058"/>
                  <a:pt x="162743" y="166985"/>
                </a:cubicBezTo>
                <a:cubicBezTo>
                  <a:pt x="179858" y="150911"/>
                  <a:pt x="189160" y="131117"/>
                  <a:pt x="190649" y="107602"/>
                </a:cubicBezTo>
                <a:cubicBezTo>
                  <a:pt x="190946" y="106709"/>
                  <a:pt x="191095" y="104923"/>
                  <a:pt x="191095" y="102245"/>
                </a:cubicBezTo>
                <a:lnTo>
                  <a:pt x="101798" y="104923"/>
                </a:lnTo>
                <a:lnTo>
                  <a:pt x="100459" y="104923"/>
                </a:lnTo>
                <a:lnTo>
                  <a:pt x="100459" y="104477"/>
                </a:lnTo>
                <a:cubicBezTo>
                  <a:pt x="100161" y="104477"/>
                  <a:pt x="99863" y="104328"/>
                  <a:pt x="99566" y="104030"/>
                </a:cubicBezTo>
                <a:close/>
                <a:moveTo>
                  <a:pt x="165199" y="39290"/>
                </a:moveTo>
                <a:lnTo>
                  <a:pt x="109388" y="98226"/>
                </a:lnTo>
                <a:lnTo>
                  <a:pt x="190649" y="95994"/>
                </a:lnTo>
                <a:cubicBezTo>
                  <a:pt x="189160" y="73670"/>
                  <a:pt x="180677" y="54768"/>
                  <a:pt x="165199" y="39290"/>
                </a:cubicBezTo>
                <a:close/>
                <a:moveTo>
                  <a:pt x="101798" y="12501"/>
                </a:moveTo>
                <a:cubicBezTo>
                  <a:pt x="78283" y="12501"/>
                  <a:pt x="58043" y="20538"/>
                  <a:pt x="41076" y="36611"/>
                </a:cubicBezTo>
                <a:lnTo>
                  <a:pt x="101798" y="97333"/>
                </a:lnTo>
                <a:lnTo>
                  <a:pt x="160734" y="34825"/>
                </a:lnTo>
                <a:cubicBezTo>
                  <a:pt x="156567" y="31551"/>
                  <a:pt x="153590" y="29319"/>
                  <a:pt x="151804" y="28128"/>
                </a:cubicBezTo>
                <a:cubicBezTo>
                  <a:pt x="136922" y="17710"/>
                  <a:pt x="120253" y="12501"/>
                  <a:pt x="101798" y="12501"/>
                </a:cubicBezTo>
                <a:close/>
                <a:moveTo>
                  <a:pt x="101798" y="0"/>
                </a:moveTo>
                <a:cubicBezTo>
                  <a:pt x="122932" y="0"/>
                  <a:pt x="141982" y="5804"/>
                  <a:pt x="158948" y="17412"/>
                </a:cubicBezTo>
                <a:cubicBezTo>
                  <a:pt x="172938" y="26937"/>
                  <a:pt x="183877" y="39141"/>
                  <a:pt x="191765" y="54024"/>
                </a:cubicBezTo>
                <a:cubicBezTo>
                  <a:pt x="199653" y="68907"/>
                  <a:pt x="203597" y="84832"/>
                  <a:pt x="203597" y="101798"/>
                </a:cubicBezTo>
                <a:lnTo>
                  <a:pt x="203597" y="108942"/>
                </a:lnTo>
                <a:cubicBezTo>
                  <a:pt x="201811" y="135433"/>
                  <a:pt x="191095" y="157832"/>
                  <a:pt x="171450" y="176138"/>
                </a:cubicBezTo>
                <a:cubicBezTo>
                  <a:pt x="151804" y="194444"/>
                  <a:pt x="128587" y="203597"/>
                  <a:pt x="101798" y="203597"/>
                </a:cubicBezTo>
                <a:cubicBezTo>
                  <a:pt x="73818" y="203597"/>
                  <a:pt x="49857" y="193625"/>
                  <a:pt x="29914" y="173682"/>
                </a:cubicBezTo>
                <a:cubicBezTo>
                  <a:pt x="9971" y="153739"/>
                  <a:pt x="0" y="129778"/>
                  <a:pt x="0" y="101798"/>
                </a:cubicBezTo>
                <a:cubicBezTo>
                  <a:pt x="0" y="73818"/>
                  <a:pt x="9971" y="49857"/>
                  <a:pt x="29914" y="29914"/>
                </a:cubicBezTo>
                <a:cubicBezTo>
                  <a:pt x="49857" y="9971"/>
                  <a:pt x="73818" y="0"/>
                  <a:pt x="101798" y="0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38" name="Rounded Rectangle 30">
            <a:extLst>
              <a:ext uri="{FF2B5EF4-FFF2-40B4-BE49-F238E27FC236}">
                <a16:creationId xmlns:a16="http://schemas.microsoft.com/office/drawing/2014/main" id="{7AB2F28B-4E06-11A3-C584-347661DF9B9D}"/>
              </a:ext>
            </a:extLst>
          </p:cNvPr>
          <p:cNvSpPr/>
          <p:nvPr/>
        </p:nvSpPr>
        <p:spPr>
          <a:xfrm>
            <a:off x="6132968" y="1574186"/>
            <a:ext cx="2428986" cy="3506428"/>
          </a:xfrm>
          <a:prstGeom prst="roundRect">
            <a:avLst>
              <a:gd name="adj" fmla="val 4016"/>
            </a:avLst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39" name="Rectangle 31">
            <a:extLst>
              <a:ext uri="{FF2B5EF4-FFF2-40B4-BE49-F238E27FC236}">
                <a16:creationId xmlns:a16="http://schemas.microsoft.com/office/drawing/2014/main" id="{A9BF2A75-BDF4-2267-A195-3549B32C2F7A}"/>
              </a:ext>
            </a:extLst>
          </p:cNvPr>
          <p:cNvSpPr/>
          <p:nvPr/>
        </p:nvSpPr>
        <p:spPr>
          <a:xfrm>
            <a:off x="6132968" y="3783312"/>
            <a:ext cx="2428986" cy="489401"/>
          </a:xfrm>
          <a:prstGeom prst="rect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42" name="Freeform 48">
            <a:extLst>
              <a:ext uri="{FF2B5EF4-FFF2-40B4-BE49-F238E27FC236}">
                <a16:creationId xmlns:a16="http://schemas.microsoft.com/office/drawing/2014/main" id="{061ACCFE-3C27-FD5A-93FC-8E09CCFE0D2C}"/>
              </a:ext>
            </a:extLst>
          </p:cNvPr>
          <p:cNvSpPr/>
          <p:nvPr/>
        </p:nvSpPr>
        <p:spPr>
          <a:xfrm>
            <a:off x="6964085" y="2038606"/>
            <a:ext cx="766750" cy="769651"/>
          </a:xfrm>
          <a:custGeom>
            <a:avLst/>
            <a:gdLst/>
            <a:ahLst/>
            <a:cxnLst/>
            <a:rect l="l" t="t" r="r" b="b"/>
            <a:pathLst>
              <a:path w="204608" h="205382">
                <a:moveTo>
                  <a:pt x="46881" y="32147"/>
                </a:moveTo>
                <a:cubicBezTo>
                  <a:pt x="48667" y="31254"/>
                  <a:pt x="50155" y="31551"/>
                  <a:pt x="51346" y="33039"/>
                </a:cubicBezTo>
                <a:cubicBezTo>
                  <a:pt x="52536" y="34825"/>
                  <a:pt x="52239" y="36314"/>
                  <a:pt x="50453" y="37504"/>
                </a:cubicBezTo>
                <a:cubicBezTo>
                  <a:pt x="37356" y="45541"/>
                  <a:pt x="30807" y="57298"/>
                  <a:pt x="30807" y="72777"/>
                </a:cubicBezTo>
                <a:cubicBezTo>
                  <a:pt x="30807" y="74860"/>
                  <a:pt x="29766" y="75902"/>
                  <a:pt x="27682" y="75902"/>
                </a:cubicBezTo>
                <a:cubicBezTo>
                  <a:pt x="25599" y="75902"/>
                  <a:pt x="24557" y="74860"/>
                  <a:pt x="24557" y="72777"/>
                </a:cubicBezTo>
                <a:cubicBezTo>
                  <a:pt x="24557" y="54917"/>
                  <a:pt x="31998" y="41374"/>
                  <a:pt x="46881" y="32147"/>
                </a:cubicBezTo>
                <a:close/>
                <a:moveTo>
                  <a:pt x="61168" y="25896"/>
                </a:moveTo>
                <a:cubicBezTo>
                  <a:pt x="63252" y="25300"/>
                  <a:pt x="64591" y="26045"/>
                  <a:pt x="65187" y="28128"/>
                </a:cubicBezTo>
                <a:cubicBezTo>
                  <a:pt x="65782" y="30212"/>
                  <a:pt x="65038" y="31551"/>
                  <a:pt x="62954" y="32147"/>
                </a:cubicBezTo>
                <a:cubicBezTo>
                  <a:pt x="62657" y="32147"/>
                  <a:pt x="62136" y="32221"/>
                  <a:pt x="61392" y="32370"/>
                </a:cubicBezTo>
                <a:cubicBezTo>
                  <a:pt x="60648" y="32519"/>
                  <a:pt x="60127" y="32742"/>
                  <a:pt x="59829" y="33039"/>
                </a:cubicBezTo>
                <a:lnTo>
                  <a:pt x="58936" y="33039"/>
                </a:lnTo>
                <a:cubicBezTo>
                  <a:pt x="57448" y="33039"/>
                  <a:pt x="56406" y="32295"/>
                  <a:pt x="55811" y="30807"/>
                </a:cubicBezTo>
                <a:cubicBezTo>
                  <a:pt x="55215" y="29319"/>
                  <a:pt x="55811" y="27979"/>
                  <a:pt x="57597" y="26789"/>
                </a:cubicBezTo>
                <a:cubicBezTo>
                  <a:pt x="58787" y="26789"/>
                  <a:pt x="59978" y="26491"/>
                  <a:pt x="61168" y="25896"/>
                </a:cubicBezTo>
                <a:close/>
                <a:moveTo>
                  <a:pt x="72331" y="12948"/>
                </a:moveTo>
                <a:cubicBezTo>
                  <a:pt x="55959" y="12948"/>
                  <a:pt x="41895" y="18752"/>
                  <a:pt x="30138" y="30361"/>
                </a:cubicBezTo>
                <a:cubicBezTo>
                  <a:pt x="18380" y="41969"/>
                  <a:pt x="12502" y="55959"/>
                  <a:pt x="12502" y="72330"/>
                </a:cubicBezTo>
                <a:cubicBezTo>
                  <a:pt x="12502" y="88999"/>
                  <a:pt x="18380" y="103138"/>
                  <a:pt x="30138" y="114746"/>
                </a:cubicBezTo>
                <a:cubicBezTo>
                  <a:pt x="41895" y="126355"/>
                  <a:pt x="55959" y="132159"/>
                  <a:pt x="72331" y="132159"/>
                </a:cubicBezTo>
                <a:cubicBezTo>
                  <a:pt x="82451" y="132159"/>
                  <a:pt x="91678" y="129778"/>
                  <a:pt x="100013" y="125015"/>
                </a:cubicBezTo>
                <a:cubicBezTo>
                  <a:pt x="102691" y="123527"/>
                  <a:pt x="105222" y="123973"/>
                  <a:pt x="107603" y="126355"/>
                </a:cubicBezTo>
                <a:lnTo>
                  <a:pt x="132606" y="151358"/>
                </a:lnTo>
                <a:lnTo>
                  <a:pt x="134838" y="149572"/>
                </a:lnTo>
                <a:cubicBezTo>
                  <a:pt x="137517" y="148084"/>
                  <a:pt x="140047" y="148232"/>
                  <a:pt x="142429" y="150018"/>
                </a:cubicBezTo>
                <a:lnTo>
                  <a:pt x="150912" y="157162"/>
                </a:lnTo>
                <a:cubicBezTo>
                  <a:pt x="153293" y="159543"/>
                  <a:pt x="153740" y="161925"/>
                  <a:pt x="152251" y="164306"/>
                </a:cubicBezTo>
                <a:lnTo>
                  <a:pt x="150465" y="169217"/>
                </a:lnTo>
                <a:lnTo>
                  <a:pt x="157609" y="176361"/>
                </a:lnTo>
                <a:lnTo>
                  <a:pt x="167878" y="177254"/>
                </a:lnTo>
                <a:cubicBezTo>
                  <a:pt x="170259" y="177254"/>
                  <a:pt x="172045" y="178593"/>
                  <a:pt x="173236" y="181272"/>
                </a:cubicBezTo>
                <a:lnTo>
                  <a:pt x="176808" y="191541"/>
                </a:lnTo>
                <a:lnTo>
                  <a:pt x="191542" y="187970"/>
                </a:lnTo>
                <a:lnTo>
                  <a:pt x="189309" y="169217"/>
                </a:lnTo>
                <a:lnTo>
                  <a:pt x="126802" y="106263"/>
                </a:lnTo>
                <a:cubicBezTo>
                  <a:pt x="124420" y="103882"/>
                  <a:pt x="123974" y="101500"/>
                  <a:pt x="125462" y="99119"/>
                </a:cubicBezTo>
                <a:cubicBezTo>
                  <a:pt x="129629" y="91082"/>
                  <a:pt x="131713" y="82153"/>
                  <a:pt x="131713" y="72330"/>
                </a:cubicBezTo>
                <a:cubicBezTo>
                  <a:pt x="131713" y="55959"/>
                  <a:pt x="125909" y="41969"/>
                  <a:pt x="114300" y="30361"/>
                </a:cubicBezTo>
                <a:cubicBezTo>
                  <a:pt x="102691" y="18752"/>
                  <a:pt x="88702" y="12948"/>
                  <a:pt x="72331" y="12948"/>
                </a:cubicBezTo>
                <a:close/>
                <a:moveTo>
                  <a:pt x="72331" y="0"/>
                </a:moveTo>
                <a:cubicBezTo>
                  <a:pt x="92274" y="0"/>
                  <a:pt x="109314" y="7069"/>
                  <a:pt x="123453" y="21208"/>
                </a:cubicBezTo>
                <a:cubicBezTo>
                  <a:pt x="137592" y="35346"/>
                  <a:pt x="144661" y="52387"/>
                  <a:pt x="144661" y="72330"/>
                </a:cubicBezTo>
                <a:cubicBezTo>
                  <a:pt x="144661" y="81260"/>
                  <a:pt x="142726" y="90636"/>
                  <a:pt x="138857" y="100459"/>
                </a:cubicBezTo>
                <a:lnTo>
                  <a:pt x="200025" y="161627"/>
                </a:lnTo>
                <a:cubicBezTo>
                  <a:pt x="201216" y="162818"/>
                  <a:pt x="201811" y="164157"/>
                  <a:pt x="201811" y="165645"/>
                </a:cubicBezTo>
                <a:lnTo>
                  <a:pt x="204490" y="192434"/>
                </a:lnTo>
                <a:cubicBezTo>
                  <a:pt x="205085" y="196304"/>
                  <a:pt x="203448" y="198536"/>
                  <a:pt x="199579" y="199132"/>
                </a:cubicBezTo>
                <a:lnTo>
                  <a:pt x="174129" y="204936"/>
                </a:lnTo>
                <a:cubicBezTo>
                  <a:pt x="173831" y="205234"/>
                  <a:pt x="173385" y="205382"/>
                  <a:pt x="172790" y="205382"/>
                </a:cubicBezTo>
                <a:cubicBezTo>
                  <a:pt x="169515" y="205382"/>
                  <a:pt x="167432" y="203894"/>
                  <a:pt x="166539" y="200918"/>
                </a:cubicBezTo>
                <a:lnTo>
                  <a:pt x="162967" y="189309"/>
                </a:lnTo>
                <a:lnTo>
                  <a:pt x="154484" y="188863"/>
                </a:lnTo>
                <a:cubicBezTo>
                  <a:pt x="152698" y="188863"/>
                  <a:pt x="151358" y="188267"/>
                  <a:pt x="150465" y="187077"/>
                </a:cubicBezTo>
                <a:lnTo>
                  <a:pt x="138410" y="175022"/>
                </a:lnTo>
                <a:cubicBezTo>
                  <a:pt x="136624" y="173236"/>
                  <a:pt x="136178" y="170854"/>
                  <a:pt x="137071" y="167878"/>
                </a:cubicBezTo>
                <a:lnTo>
                  <a:pt x="138857" y="163859"/>
                </a:lnTo>
                <a:lnTo>
                  <a:pt x="137964" y="162966"/>
                </a:lnTo>
                <a:lnTo>
                  <a:pt x="135731" y="164752"/>
                </a:lnTo>
                <a:cubicBezTo>
                  <a:pt x="132755" y="166538"/>
                  <a:pt x="129927" y="166390"/>
                  <a:pt x="127248" y="164306"/>
                </a:cubicBezTo>
                <a:lnTo>
                  <a:pt x="101799" y="138410"/>
                </a:lnTo>
                <a:cubicBezTo>
                  <a:pt x="91976" y="142577"/>
                  <a:pt x="82153" y="144661"/>
                  <a:pt x="72331" y="144661"/>
                </a:cubicBezTo>
                <a:cubicBezTo>
                  <a:pt x="52388" y="144661"/>
                  <a:pt x="35347" y="137666"/>
                  <a:pt x="21208" y="123676"/>
                </a:cubicBezTo>
                <a:cubicBezTo>
                  <a:pt x="7069" y="109686"/>
                  <a:pt x="0" y="92571"/>
                  <a:pt x="0" y="72330"/>
                </a:cubicBezTo>
                <a:cubicBezTo>
                  <a:pt x="0" y="52387"/>
                  <a:pt x="7069" y="35346"/>
                  <a:pt x="21208" y="21208"/>
                </a:cubicBezTo>
                <a:cubicBezTo>
                  <a:pt x="35347" y="7069"/>
                  <a:pt x="52388" y="0"/>
                  <a:pt x="72331" y="0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44" name="Rounded Rectangle 36">
            <a:extLst>
              <a:ext uri="{FF2B5EF4-FFF2-40B4-BE49-F238E27FC236}">
                <a16:creationId xmlns:a16="http://schemas.microsoft.com/office/drawing/2014/main" id="{10724695-2C73-31D9-AB11-18C8C499B95F}"/>
              </a:ext>
            </a:extLst>
          </p:cNvPr>
          <p:cNvSpPr/>
          <p:nvPr/>
        </p:nvSpPr>
        <p:spPr>
          <a:xfrm>
            <a:off x="8635889" y="1574186"/>
            <a:ext cx="2428986" cy="3506428"/>
          </a:xfrm>
          <a:prstGeom prst="roundRect">
            <a:avLst>
              <a:gd name="adj" fmla="val 4016"/>
            </a:avLst>
          </a:prstGeom>
          <a:noFill/>
          <a:ln w="25400">
            <a:gradFill>
              <a:gsLst>
                <a:gs pos="0">
                  <a:srgbClr val="DA9F2D"/>
                </a:gs>
                <a:gs pos="100000">
                  <a:srgbClr val="EFB3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45" name="Rectangle 37">
            <a:extLst>
              <a:ext uri="{FF2B5EF4-FFF2-40B4-BE49-F238E27FC236}">
                <a16:creationId xmlns:a16="http://schemas.microsoft.com/office/drawing/2014/main" id="{E457ACE4-DFAA-A686-945A-66DF8EB4BA85}"/>
              </a:ext>
            </a:extLst>
          </p:cNvPr>
          <p:cNvSpPr/>
          <p:nvPr/>
        </p:nvSpPr>
        <p:spPr>
          <a:xfrm>
            <a:off x="8635889" y="3783312"/>
            <a:ext cx="2428986" cy="489401"/>
          </a:xfrm>
          <a:prstGeom prst="rect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思源黑体 CN Regular" panose="020B0500000000000000" pitchFamily="34" charset="-122"/>
            </a:endParaRPr>
          </a:p>
        </p:txBody>
      </p:sp>
      <p:sp>
        <p:nvSpPr>
          <p:cNvPr id="48" name="Freeform 50">
            <a:extLst>
              <a:ext uri="{FF2B5EF4-FFF2-40B4-BE49-F238E27FC236}">
                <a16:creationId xmlns:a16="http://schemas.microsoft.com/office/drawing/2014/main" id="{D963CA5D-CB53-CC03-6419-070B1D1E07C6}"/>
              </a:ext>
            </a:extLst>
          </p:cNvPr>
          <p:cNvSpPr/>
          <p:nvPr/>
        </p:nvSpPr>
        <p:spPr>
          <a:xfrm>
            <a:off x="9464568" y="2038606"/>
            <a:ext cx="764674" cy="754738"/>
          </a:xfrm>
          <a:custGeom>
            <a:avLst/>
            <a:gdLst/>
            <a:ahLst/>
            <a:cxnLst/>
            <a:rect l="l" t="t" r="r" b="b"/>
            <a:pathLst>
              <a:path w="206274" h="203596">
                <a:moveTo>
                  <a:pt x="95548" y="108049"/>
                </a:moveTo>
                <a:cubicBezTo>
                  <a:pt x="93762" y="108049"/>
                  <a:pt x="92199" y="108719"/>
                  <a:pt x="90860" y="110058"/>
                </a:cubicBezTo>
                <a:cubicBezTo>
                  <a:pt x="89520" y="111397"/>
                  <a:pt x="88850" y="112960"/>
                  <a:pt x="88850" y="114746"/>
                </a:cubicBezTo>
                <a:lnTo>
                  <a:pt x="88850" y="129927"/>
                </a:lnTo>
                <a:cubicBezTo>
                  <a:pt x="88850" y="134391"/>
                  <a:pt x="91083" y="136624"/>
                  <a:pt x="95548" y="136624"/>
                </a:cubicBezTo>
                <a:lnTo>
                  <a:pt x="110728" y="136624"/>
                </a:lnTo>
                <a:cubicBezTo>
                  <a:pt x="115193" y="136624"/>
                  <a:pt x="117426" y="134391"/>
                  <a:pt x="117426" y="129927"/>
                </a:cubicBezTo>
                <a:lnTo>
                  <a:pt x="117426" y="114746"/>
                </a:lnTo>
                <a:cubicBezTo>
                  <a:pt x="117426" y="112960"/>
                  <a:pt x="116756" y="111397"/>
                  <a:pt x="115416" y="110058"/>
                </a:cubicBezTo>
                <a:cubicBezTo>
                  <a:pt x="114077" y="108719"/>
                  <a:pt x="112514" y="108049"/>
                  <a:pt x="110728" y="108049"/>
                </a:cubicBezTo>
                <a:close/>
                <a:moveTo>
                  <a:pt x="21878" y="54024"/>
                </a:moveTo>
                <a:cubicBezTo>
                  <a:pt x="19497" y="54024"/>
                  <a:pt x="17339" y="54992"/>
                  <a:pt x="15404" y="56926"/>
                </a:cubicBezTo>
                <a:cubicBezTo>
                  <a:pt x="13469" y="58861"/>
                  <a:pt x="12502" y="61019"/>
                  <a:pt x="12502" y="63400"/>
                </a:cubicBezTo>
                <a:lnTo>
                  <a:pt x="12502" y="117871"/>
                </a:lnTo>
                <a:lnTo>
                  <a:pt x="22771" y="117871"/>
                </a:lnTo>
                <a:cubicBezTo>
                  <a:pt x="24854" y="117871"/>
                  <a:pt x="25896" y="118913"/>
                  <a:pt x="25896" y="120997"/>
                </a:cubicBezTo>
                <a:cubicBezTo>
                  <a:pt x="25896" y="123080"/>
                  <a:pt x="24854" y="124122"/>
                  <a:pt x="22771" y="124122"/>
                </a:cubicBezTo>
                <a:lnTo>
                  <a:pt x="12502" y="124122"/>
                </a:lnTo>
                <a:lnTo>
                  <a:pt x="12502" y="181272"/>
                </a:lnTo>
                <a:cubicBezTo>
                  <a:pt x="12502" y="183951"/>
                  <a:pt x="13469" y="186184"/>
                  <a:pt x="15404" y="187970"/>
                </a:cubicBezTo>
                <a:cubicBezTo>
                  <a:pt x="17339" y="189755"/>
                  <a:pt x="19497" y="190648"/>
                  <a:pt x="21878" y="190648"/>
                </a:cubicBezTo>
                <a:lnTo>
                  <a:pt x="184398" y="190648"/>
                </a:lnTo>
                <a:cubicBezTo>
                  <a:pt x="186779" y="190648"/>
                  <a:pt x="188937" y="189755"/>
                  <a:pt x="190872" y="187970"/>
                </a:cubicBezTo>
                <a:cubicBezTo>
                  <a:pt x="192807" y="186184"/>
                  <a:pt x="193774" y="183951"/>
                  <a:pt x="193774" y="181272"/>
                </a:cubicBezTo>
                <a:lnTo>
                  <a:pt x="193774" y="124122"/>
                </a:lnTo>
                <a:lnTo>
                  <a:pt x="123676" y="124122"/>
                </a:lnTo>
                <a:lnTo>
                  <a:pt x="123676" y="130373"/>
                </a:lnTo>
                <a:cubicBezTo>
                  <a:pt x="123676" y="133647"/>
                  <a:pt x="122411" y="136549"/>
                  <a:pt x="119881" y="139079"/>
                </a:cubicBezTo>
                <a:cubicBezTo>
                  <a:pt x="117351" y="141610"/>
                  <a:pt x="114300" y="142875"/>
                  <a:pt x="110728" y="142875"/>
                </a:cubicBezTo>
                <a:lnTo>
                  <a:pt x="95548" y="142875"/>
                </a:lnTo>
                <a:cubicBezTo>
                  <a:pt x="91976" y="142875"/>
                  <a:pt x="88925" y="141610"/>
                  <a:pt x="86395" y="139079"/>
                </a:cubicBezTo>
                <a:cubicBezTo>
                  <a:pt x="83865" y="136549"/>
                  <a:pt x="82600" y="133647"/>
                  <a:pt x="82600" y="130373"/>
                </a:cubicBezTo>
                <a:lnTo>
                  <a:pt x="82600" y="124122"/>
                </a:lnTo>
                <a:lnTo>
                  <a:pt x="41523" y="124122"/>
                </a:lnTo>
                <a:cubicBezTo>
                  <a:pt x="39440" y="124122"/>
                  <a:pt x="38398" y="123080"/>
                  <a:pt x="38398" y="120997"/>
                </a:cubicBezTo>
                <a:cubicBezTo>
                  <a:pt x="38398" y="118913"/>
                  <a:pt x="39440" y="117871"/>
                  <a:pt x="41523" y="117871"/>
                </a:cubicBezTo>
                <a:lnTo>
                  <a:pt x="82600" y="117871"/>
                </a:lnTo>
                <a:lnTo>
                  <a:pt x="82600" y="114746"/>
                </a:lnTo>
                <a:cubicBezTo>
                  <a:pt x="82600" y="111174"/>
                  <a:pt x="83865" y="108123"/>
                  <a:pt x="86395" y="105593"/>
                </a:cubicBezTo>
                <a:cubicBezTo>
                  <a:pt x="88925" y="103063"/>
                  <a:pt x="91976" y="101798"/>
                  <a:pt x="95548" y="101798"/>
                </a:cubicBezTo>
                <a:lnTo>
                  <a:pt x="110728" y="101798"/>
                </a:lnTo>
                <a:cubicBezTo>
                  <a:pt x="114300" y="101798"/>
                  <a:pt x="117351" y="103063"/>
                  <a:pt x="119881" y="105593"/>
                </a:cubicBezTo>
                <a:cubicBezTo>
                  <a:pt x="122411" y="108123"/>
                  <a:pt x="123676" y="111174"/>
                  <a:pt x="123676" y="114746"/>
                </a:cubicBezTo>
                <a:lnTo>
                  <a:pt x="123676" y="117871"/>
                </a:lnTo>
                <a:lnTo>
                  <a:pt x="193774" y="117871"/>
                </a:lnTo>
                <a:lnTo>
                  <a:pt x="193774" y="63400"/>
                </a:lnTo>
                <a:cubicBezTo>
                  <a:pt x="193774" y="61019"/>
                  <a:pt x="192807" y="58861"/>
                  <a:pt x="190872" y="56926"/>
                </a:cubicBezTo>
                <a:cubicBezTo>
                  <a:pt x="188937" y="54992"/>
                  <a:pt x="186779" y="54024"/>
                  <a:pt x="184398" y="54024"/>
                </a:cubicBezTo>
                <a:close/>
                <a:moveTo>
                  <a:pt x="89743" y="12948"/>
                </a:moveTo>
                <a:cubicBezTo>
                  <a:pt x="84981" y="12948"/>
                  <a:pt x="82600" y="15329"/>
                  <a:pt x="82600" y="20091"/>
                </a:cubicBezTo>
                <a:lnTo>
                  <a:pt x="82600" y="41523"/>
                </a:lnTo>
                <a:lnTo>
                  <a:pt x="123676" y="41523"/>
                </a:lnTo>
                <a:lnTo>
                  <a:pt x="123676" y="20091"/>
                </a:lnTo>
                <a:cubicBezTo>
                  <a:pt x="123676" y="15329"/>
                  <a:pt x="119807" y="12948"/>
                  <a:pt x="112068" y="12948"/>
                </a:cubicBezTo>
                <a:close/>
                <a:moveTo>
                  <a:pt x="89743" y="0"/>
                </a:moveTo>
                <a:lnTo>
                  <a:pt x="115193" y="0"/>
                </a:lnTo>
                <a:cubicBezTo>
                  <a:pt x="121742" y="0"/>
                  <a:pt x="126950" y="1860"/>
                  <a:pt x="130820" y="5581"/>
                </a:cubicBezTo>
                <a:cubicBezTo>
                  <a:pt x="134690" y="9301"/>
                  <a:pt x="136624" y="14138"/>
                  <a:pt x="136624" y="20091"/>
                </a:cubicBezTo>
                <a:lnTo>
                  <a:pt x="136624" y="41523"/>
                </a:lnTo>
                <a:lnTo>
                  <a:pt x="184398" y="41523"/>
                </a:lnTo>
                <a:cubicBezTo>
                  <a:pt x="190351" y="41523"/>
                  <a:pt x="195486" y="43681"/>
                  <a:pt x="199802" y="47997"/>
                </a:cubicBezTo>
                <a:cubicBezTo>
                  <a:pt x="204118" y="52313"/>
                  <a:pt x="206276" y="57447"/>
                  <a:pt x="206276" y="63400"/>
                </a:cubicBezTo>
                <a:lnTo>
                  <a:pt x="206276" y="181272"/>
                </a:lnTo>
                <a:cubicBezTo>
                  <a:pt x="206276" y="187225"/>
                  <a:pt x="204118" y="192434"/>
                  <a:pt x="199802" y="196899"/>
                </a:cubicBezTo>
                <a:cubicBezTo>
                  <a:pt x="195486" y="201364"/>
                  <a:pt x="190351" y="203596"/>
                  <a:pt x="184398" y="203596"/>
                </a:cubicBezTo>
                <a:lnTo>
                  <a:pt x="21878" y="203596"/>
                </a:lnTo>
                <a:cubicBezTo>
                  <a:pt x="15925" y="203596"/>
                  <a:pt x="10790" y="201364"/>
                  <a:pt x="6474" y="196899"/>
                </a:cubicBezTo>
                <a:cubicBezTo>
                  <a:pt x="2158" y="192434"/>
                  <a:pt x="0" y="187225"/>
                  <a:pt x="0" y="181272"/>
                </a:cubicBezTo>
                <a:lnTo>
                  <a:pt x="0" y="63400"/>
                </a:lnTo>
                <a:cubicBezTo>
                  <a:pt x="0" y="57447"/>
                  <a:pt x="2158" y="52313"/>
                  <a:pt x="6474" y="47997"/>
                </a:cubicBezTo>
                <a:cubicBezTo>
                  <a:pt x="10790" y="43681"/>
                  <a:pt x="15925" y="41523"/>
                  <a:pt x="21878" y="41523"/>
                </a:cubicBezTo>
                <a:lnTo>
                  <a:pt x="69652" y="41523"/>
                </a:lnTo>
                <a:lnTo>
                  <a:pt x="69652" y="20091"/>
                </a:lnTo>
                <a:cubicBezTo>
                  <a:pt x="69652" y="14138"/>
                  <a:pt x="71363" y="9301"/>
                  <a:pt x="74786" y="5581"/>
                </a:cubicBezTo>
                <a:cubicBezTo>
                  <a:pt x="78209" y="1860"/>
                  <a:pt x="83195" y="0"/>
                  <a:pt x="89743" y="0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CEA84C6-5F47-464F-BFE3-662AA825E6B1}"/>
              </a:ext>
            </a:extLst>
          </p:cNvPr>
          <p:cNvGrpSpPr/>
          <p:nvPr/>
        </p:nvGrpSpPr>
        <p:grpSpPr>
          <a:xfrm>
            <a:off x="1223834" y="3864452"/>
            <a:ext cx="2235567" cy="1585308"/>
            <a:chOff x="649026" y="1906534"/>
            <a:chExt cx="2235567" cy="158530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15BA625-8165-E8DB-290E-8E02B211988B}"/>
                </a:ext>
              </a:extLst>
            </p:cNvPr>
            <p:cNvSpPr txBox="1"/>
            <p:nvPr/>
          </p:nvSpPr>
          <p:spPr>
            <a:xfrm>
              <a:off x="947966" y="2497724"/>
              <a:ext cx="163769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230981E-712C-3561-BCEA-3CBDEEE64F5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3D010AF-10BF-6CD8-6E54-5C6C3C5A9BD0}"/>
              </a:ext>
            </a:extLst>
          </p:cNvPr>
          <p:cNvGrpSpPr/>
          <p:nvPr/>
        </p:nvGrpSpPr>
        <p:grpSpPr>
          <a:xfrm>
            <a:off x="3726756" y="3864452"/>
            <a:ext cx="2235567" cy="1585308"/>
            <a:chOff x="649026" y="1906534"/>
            <a:chExt cx="2235567" cy="158530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F4CC14E-AAE5-0BC1-AD02-C153313A2197}"/>
                </a:ext>
              </a:extLst>
            </p:cNvPr>
            <p:cNvSpPr txBox="1"/>
            <p:nvPr/>
          </p:nvSpPr>
          <p:spPr>
            <a:xfrm>
              <a:off x="947966" y="2497724"/>
              <a:ext cx="163769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832AD5F-3D12-F990-B1D2-FBACC8CA0FB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9762956-89B0-88DA-C785-29274F034AF9}"/>
              </a:ext>
            </a:extLst>
          </p:cNvPr>
          <p:cNvGrpSpPr/>
          <p:nvPr/>
        </p:nvGrpSpPr>
        <p:grpSpPr>
          <a:xfrm>
            <a:off x="6229676" y="3864452"/>
            <a:ext cx="2235567" cy="1585308"/>
            <a:chOff x="649026" y="1906534"/>
            <a:chExt cx="2235567" cy="158530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5BFAAE1-A451-8D07-2DBE-AEA58FD6A0D4}"/>
                </a:ext>
              </a:extLst>
            </p:cNvPr>
            <p:cNvSpPr txBox="1"/>
            <p:nvPr/>
          </p:nvSpPr>
          <p:spPr>
            <a:xfrm>
              <a:off x="947966" y="2497724"/>
              <a:ext cx="163769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85AAA83-000B-D0AD-BD7E-CDA630B60D3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B835A15-9FBE-AE78-4A23-F3994E196914}"/>
              </a:ext>
            </a:extLst>
          </p:cNvPr>
          <p:cNvGrpSpPr/>
          <p:nvPr/>
        </p:nvGrpSpPr>
        <p:grpSpPr>
          <a:xfrm>
            <a:off x="8732599" y="3864452"/>
            <a:ext cx="2235567" cy="1585308"/>
            <a:chOff x="649026" y="1906534"/>
            <a:chExt cx="2235567" cy="158530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902AE8B-8B97-00C9-E0CB-99A73FE31B45}"/>
                </a:ext>
              </a:extLst>
            </p:cNvPr>
            <p:cNvSpPr txBox="1"/>
            <p:nvPr/>
          </p:nvSpPr>
          <p:spPr>
            <a:xfrm>
              <a:off x="947966" y="2497724"/>
              <a:ext cx="163769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C8DE83E-9935-94AC-35A8-D739258C6095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4D7FEF1E-5CC4-DFED-34C3-1F543CF5C975}"/>
              </a:ext>
            </a:extLst>
          </p:cNvPr>
          <p:cNvSpPr txBox="1"/>
          <p:nvPr/>
        </p:nvSpPr>
        <p:spPr>
          <a:xfrm>
            <a:off x="1369454" y="3010902"/>
            <a:ext cx="1944326" cy="4271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关键词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393E353-0255-2B7F-D6B4-8E3851CBEE16}"/>
              </a:ext>
            </a:extLst>
          </p:cNvPr>
          <p:cNvSpPr txBox="1"/>
          <p:nvPr/>
        </p:nvSpPr>
        <p:spPr>
          <a:xfrm>
            <a:off x="3872376" y="3010902"/>
            <a:ext cx="1944326" cy="4271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关键词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B0AE4FD-7F1F-1F4C-2505-90547ABA12C2}"/>
              </a:ext>
            </a:extLst>
          </p:cNvPr>
          <p:cNvSpPr txBox="1"/>
          <p:nvPr/>
        </p:nvSpPr>
        <p:spPr>
          <a:xfrm>
            <a:off x="6375298" y="3010902"/>
            <a:ext cx="1944326" cy="4271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关键词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106D65C-C186-A7D6-8407-ADBCB8574569}"/>
              </a:ext>
            </a:extLst>
          </p:cNvPr>
          <p:cNvSpPr txBox="1"/>
          <p:nvPr/>
        </p:nvSpPr>
        <p:spPr>
          <a:xfrm>
            <a:off x="8878220" y="3010902"/>
            <a:ext cx="1944326" cy="4271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关键词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93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工作计划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plan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" name="Freeform: Shape 3">
            <a:extLst>
              <a:ext uri="{FF2B5EF4-FFF2-40B4-BE49-F238E27FC236}">
                <a16:creationId xmlns:a16="http://schemas.microsoft.com/office/drawing/2014/main" id="{4CE00235-70EC-7370-6276-B703F5E42287}"/>
              </a:ext>
            </a:extLst>
          </p:cNvPr>
          <p:cNvSpPr/>
          <p:nvPr/>
        </p:nvSpPr>
        <p:spPr>
          <a:xfrm>
            <a:off x="4693007" y="1943089"/>
            <a:ext cx="2806712" cy="3185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" name="Freeform: Shape 8">
            <a:extLst>
              <a:ext uri="{FF2B5EF4-FFF2-40B4-BE49-F238E27FC236}">
                <a16:creationId xmlns:a16="http://schemas.microsoft.com/office/drawing/2014/main" id="{8398A488-3FCE-5544-6146-EF1727BED9CB}"/>
              </a:ext>
            </a:extLst>
          </p:cNvPr>
          <p:cNvSpPr/>
          <p:nvPr/>
        </p:nvSpPr>
        <p:spPr>
          <a:xfrm>
            <a:off x="7299283" y="3033266"/>
            <a:ext cx="983379" cy="983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6" extrusionOk="0">
                <a:moveTo>
                  <a:pt x="11898" y="19600"/>
                </a:moveTo>
                <a:cubicBezTo>
                  <a:pt x="6542" y="20703"/>
                  <a:pt x="1307" y="17254"/>
                  <a:pt x="205" y="11898"/>
                </a:cubicBezTo>
                <a:cubicBezTo>
                  <a:pt x="-897" y="6542"/>
                  <a:pt x="2551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5"/>
                  <a:pt x="19600" y="7907"/>
                </a:cubicBezTo>
                <a:cubicBezTo>
                  <a:pt x="20703" y="13263"/>
                  <a:pt x="17254" y="18499"/>
                  <a:pt x="11898" y="19600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6" name="Freeform: Shape 8">
            <a:extLst>
              <a:ext uri="{FF2B5EF4-FFF2-40B4-BE49-F238E27FC236}">
                <a16:creationId xmlns:a16="http://schemas.microsoft.com/office/drawing/2014/main" id="{437F96C1-DEE6-1E4D-AD24-40FE2E3E7546}"/>
              </a:ext>
            </a:extLst>
          </p:cNvPr>
          <p:cNvSpPr/>
          <p:nvPr/>
        </p:nvSpPr>
        <p:spPr>
          <a:xfrm>
            <a:off x="7574741" y="3309093"/>
            <a:ext cx="432464" cy="431758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79CD0C-A655-F5D7-5F48-F57FCD0CBB6B}"/>
              </a:ext>
            </a:extLst>
          </p:cNvPr>
          <p:cNvSpPr/>
          <p:nvPr/>
        </p:nvSpPr>
        <p:spPr>
          <a:xfrm>
            <a:off x="6459009" y="4477596"/>
            <a:ext cx="983415" cy="983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6" extrusionOk="0">
                <a:moveTo>
                  <a:pt x="7908" y="205"/>
                </a:moveTo>
                <a:cubicBezTo>
                  <a:pt x="13264" y="-897"/>
                  <a:pt x="18500" y="2551"/>
                  <a:pt x="19602" y="7907"/>
                </a:cubicBezTo>
                <a:cubicBezTo>
                  <a:pt x="20703" y="13264"/>
                  <a:pt x="17254" y="18499"/>
                  <a:pt x="11899" y="19601"/>
                </a:cubicBezTo>
                <a:cubicBezTo>
                  <a:pt x="6545" y="20703"/>
                  <a:pt x="1312" y="17258"/>
                  <a:pt x="207" y="11907"/>
                </a:cubicBezTo>
                <a:cubicBezTo>
                  <a:pt x="206" y="11904"/>
                  <a:pt x="206" y="11901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id="{0273760D-2C38-6B1F-D897-797A3B71243E}"/>
              </a:ext>
            </a:extLst>
          </p:cNvPr>
          <p:cNvSpPr/>
          <p:nvPr/>
        </p:nvSpPr>
        <p:spPr>
          <a:xfrm>
            <a:off x="6753513" y="4753064"/>
            <a:ext cx="394409" cy="432469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5" name="Freeform: Shape 20">
            <a:extLst>
              <a:ext uri="{FF2B5EF4-FFF2-40B4-BE49-F238E27FC236}">
                <a16:creationId xmlns:a16="http://schemas.microsoft.com/office/drawing/2014/main" id="{B710F5E2-EDF6-B6B4-F0C3-4F2781BB7BCA}"/>
              </a:ext>
            </a:extLst>
          </p:cNvPr>
          <p:cNvSpPr/>
          <p:nvPr/>
        </p:nvSpPr>
        <p:spPr>
          <a:xfrm>
            <a:off x="3923940" y="3033272"/>
            <a:ext cx="983415" cy="983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11898" y="19602"/>
                </a:moveTo>
                <a:cubicBezTo>
                  <a:pt x="6542" y="20704"/>
                  <a:pt x="1306" y="17256"/>
                  <a:pt x="204" y="11899"/>
                </a:cubicBezTo>
                <a:cubicBezTo>
                  <a:pt x="-897" y="6542"/>
                  <a:pt x="2552" y="1307"/>
                  <a:pt x="7907" y="205"/>
                </a:cubicBezTo>
                <a:cubicBezTo>
                  <a:pt x="13261" y="-896"/>
                  <a:pt x="18494" y="2549"/>
                  <a:pt x="19599" y="7900"/>
                </a:cubicBezTo>
                <a:cubicBezTo>
                  <a:pt x="19600" y="7903"/>
                  <a:pt x="19600" y="7905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16" name="Freeform: Shape 20">
            <a:extLst>
              <a:ext uri="{FF2B5EF4-FFF2-40B4-BE49-F238E27FC236}">
                <a16:creationId xmlns:a16="http://schemas.microsoft.com/office/drawing/2014/main" id="{D9F2E9A2-FE54-C00F-6F9E-CB598D40709E}"/>
              </a:ext>
            </a:extLst>
          </p:cNvPr>
          <p:cNvSpPr/>
          <p:nvPr/>
        </p:nvSpPr>
        <p:spPr>
          <a:xfrm>
            <a:off x="4206415" y="3308736"/>
            <a:ext cx="418464" cy="432468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8" name="Freeform: Shape 5">
            <a:extLst>
              <a:ext uri="{FF2B5EF4-FFF2-40B4-BE49-F238E27FC236}">
                <a16:creationId xmlns:a16="http://schemas.microsoft.com/office/drawing/2014/main" id="{4B49FBA6-D8C5-9F2D-1199-483A8F35CA0F}"/>
              </a:ext>
            </a:extLst>
          </p:cNvPr>
          <p:cNvSpPr/>
          <p:nvPr/>
        </p:nvSpPr>
        <p:spPr>
          <a:xfrm>
            <a:off x="6444765" y="1613799"/>
            <a:ext cx="983388" cy="983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7907" y="205"/>
                </a:moveTo>
                <a:cubicBezTo>
                  <a:pt x="13264" y="-897"/>
                  <a:pt x="18498" y="2551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ubicBezTo>
                  <a:pt x="6545" y="20703"/>
                  <a:pt x="1312" y="17258"/>
                  <a:pt x="206" y="11907"/>
                </a:cubicBezTo>
                <a:cubicBezTo>
                  <a:pt x="206" y="11904"/>
                  <a:pt x="205" y="11901"/>
                  <a:pt x="204" y="11899"/>
                </a:cubicBezTo>
                <a:cubicBezTo>
                  <a:pt x="-897" y="6542"/>
                  <a:pt x="2551" y="1307"/>
                  <a:pt x="7907" y="205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19" name="Freeform: Shape 5" descr="D:\51PPT模板网\51pptmoban.com\图片.jpg">
            <a:extLst>
              <a:ext uri="{FF2B5EF4-FFF2-40B4-BE49-F238E27FC236}">
                <a16:creationId xmlns:a16="http://schemas.microsoft.com/office/drawing/2014/main" id="{554CCEE9-2A0B-6731-A87B-93522A596CB4}"/>
              </a:ext>
            </a:extLst>
          </p:cNvPr>
          <p:cNvSpPr/>
          <p:nvPr/>
        </p:nvSpPr>
        <p:spPr>
          <a:xfrm>
            <a:off x="6739259" y="1889267"/>
            <a:ext cx="394402" cy="432461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1" name="Freeform: Shape 14">
            <a:extLst>
              <a:ext uri="{FF2B5EF4-FFF2-40B4-BE49-F238E27FC236}">
                <a16:creationId xmlns:a16="http://schemas.microsoft.com/office/drawing/2014/main" id="{4C2DBC0E-C2D9-A50B-B79F-A12E8D53385A}"/>
              </a:ext>
            </a:extLst>
          </p:cNvPr>
          <p:cNvSpPr/>
          <p:nvPr/>
        </p:nvSpPr>
        <p:spPr>
          <a:xfrm>
            <a:off x="4778457" y="4477600"/>
            <a:ext cx="983379" cy="983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7908" y="205"/>
                </a:moveTo>
                <a:cubicBezTo>
                  <a:pt x="13264" y="-897"/>
                  <a:pt x="18499" y="2552"/>
                  <a:pt x="19601" y="7908"/>
                </a:cubicBezTo>
                <a:cubicBezTo>
                  <a:pt x="20703" y="13265"/>
                  <a:pt x="17255" y="18500"/>
                  <a:pt x="11899" y="19602"/>
                </a:cubicBezTo>
                <a:cubicBezTo>
                  <a:pt x="6545" y="20703"/>
                  <a:pt x="1313" y="17258"/>
                  <a:pt x="207" y="11907"/>
                </a:cubicBezTo>
                <a:cubicBezTo>
                  <a:pt x="207" y="11904"/>
                  <a:pt x="206" y="11901"/>
                  <a:pt x="206" y="11899"/>
                </a:cubicBezTo>
                <a:cubicBezTo>
                  <a:pt x="-897" y="6543"/>
                  <a:pt x="2552" y="1307"/>
                  <a:pt x="7908" y="205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22" name="Freeform: Shape 14">
            <a:extLst>
              <a:ext uri="{FF2B5EF4-FFF2-40B4-BE49-F238E27FC236}">
                <a16:creationId xmlns:a16="http://schemas.microsoft.com/office/drawing/2014/main" id="{1F181095-B991-F74F-F18C-44D74870B157}"/>
              </a:ext>
            </a:extLst>
          </p:cNvPr>
          <p:cNvSpPr/>
          <p:nvPr/>
        </p:nvSpPr>
        <p:spPr>
          <a:xfrm>
            <a:off x="5090173" y="4753069"/>
            <a:ext cx="359946" cy="432458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59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0" name="Freeform: Shape 17">
            <a:extLst>
              <a:ext uri="{FF2B5EF4-FFF2-40B4-BE49-F238E27FC236}">
                <a16:creationId xmlns:a16="http://schemas.microsoft.com/office/drawing/2014/main" id="{E58FBA92-7A2A-E964-7237-6B887A8D04ED}"/>
              </a:ext>
            </a:extLst>
          </p:cNvPr>
          <p:cNvSpPr/>
          <p:nvPr/>
        </p:nvSpPr>
        <p:spPr>
          <a:xfrm>
            <a:off x="4764217" y="1613786"/>
            <a:ext cx="983394" cy="983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sp>
        <p:nvSpPr>
          <p:cNvPr id="51" name="Freeform: Shape 17">
            <a:extLst>
              <a:ext uri="{FF2B5EF4-FFF2-40B4-BE49-F238E27FC236}">
                <a16:creationId xmlns:a16="http://schemas.microsoft.com/office/drawing/2014/main" id="{F7CCF54F-332D-CE99-E6E8-0A2C1EC88F18}"/>
              </a:ext>
            </a:extLst>
          </p:cNvPr>
          <p:cNvSpPr/>
          <p:nvPr/>
        </p:nvSpPr>
        <p:spPr>
          <a:xfrm>
            <a:off x="5075466" y="1889263"/>
            <a:ext cx="360895" cy="432471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zoom-tool_72585" descr="D:\51PPT模板网\51pptmoban.com\图片.jpg">
            <a:extLst>
              <a:ext uri="{FF2B5EF4-FFF2-40B4-BE49-F238E27FC236}">
                <a16:creationId xmlns:a16="http://schemas.microsoft.com/office/drawing/2014/main" id="{F246913B-F7D8-A0A9-BC33-86D71189FFA2}"/>
              </a:ext>
            </a:extLst>
          </p:cNvPr>
          <p:cNvSpPr>
            <a:spLocks noChangeAspect="1"/>
          </p:cNvSpPr>
          <p:nvPr/>
        </p:nvSpPr>
        <p:spPr bwMode="auto">
          <a:xfrm>
            <a:off x="5687172" y="3145817"/>
            <a:ext cx="767740" cy="741154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FB5010A-BE9E-2293-A0DF-7B2F20E19974}"/>
              </a:ext>
            </a:extLst>
          </p:cNvPr>
          <p:cNvGrpSpPr/>
          <p:nvPr/>
        </p:nvGrpSpPr>
        <p:grpSpPr>
          <a:xfrm>
            <a:off x="7574741" y="1551216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6996EC9-FD34-1C96-147E-E8163396D10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D808ED9-1C1D-99A1-521D-C0C6F1D5B4B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2089AD-2CC5-AF27-588B-7A2F73EEF547}"/>
              </a:ext>
            </a:extLst>
          </p:cNvPr>
          <p:cNvGrpSpPr/>
          <p:nvPr/>
        </p:nvGrpSpPr>
        <p:grpSpPr>
          <a:xfrm>
            <a:off x="1629436" y="1551216"/>
            <a:ext cx="2984539" cy="816522"/>
            <a:chOff x="283598" y="1906534"/>
            <a:chExt cx="2984539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C2F188A-2097-4624-A2D8-5E2088F2F4B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9F877A3-1F4D-5552-D393-AFA14D20426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82CAE21-09B8-6C70-E71D-167B908EE0F9}"/>
              </a:ext>
            </a:extLst>
          </p:cNvPr>
          <p:cNvGrpSpPr/>
          <p:nvPr/>
        </p:nvGrpSpPr>
        <p:grpSpPr>
          <a:xfrm>
            <a:off x="7574741" y="4603447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2D0CFE7-F785-A62B-E9C0-CC27965AB1D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015F417-1BA1-EB5B-EC51-1E691C9C06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E2E3F5B-F15D-7E63-5E44-2D36908C6199}"/>
              </a:ext>
            </a:extLst>
          </p:cNvPr>
          <p:cNvGrpSpPr/>
          <p:nvPr/>
        </p:nvGrpSpPr>
        <p:grpSpPr>
          <a:xfrm>
            <a:off x="1629436" y="4603447"/>
            <a:ext cx="2984539" cy="816522"/>
            <a:chOff x="283598" y="1906534"/>
            <a:chExt cx="2984539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D5C4195-6CC5-BB17-35B7-F97F528DAF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B52500A-518C-D8C9-35D3-168BF2A3980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3800EE0-C79E-B7F9-1644-B3B4558C3847}"/>
              </a:ext>
            </a:extLst>
          </p:cNvPr>
          <p:cNvGrpSpPr/>
          <p:nvPr/>
        </p:nvGrpSpPr>
        <p:grpSpPr>
          <a:xfrm>
            <a:off x="8357684" y="3102973"/>
            <a:ext cx="2966425" cy="816522"/>
            <a:chOff x="283598" y="1906534"/>
            <a:chExt cx="2966425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FF62FF4-6B7B-8119-1347-C95FDCE70D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BD931E7-82FB-9B49-6F8C-86E6EBD4C50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A66B75-AF8A-1EE5-1158-F0A2A3E9B1BE}"/>
              </a:ext>
            </a:extLst>
          </p:cNvPr>
          <p:cNvGrpSpPr/>
          <p:nvPr/>
        </p:nvGrpSpPr>
        <p:grpSpPr>
          <a:xfrm>
            <a:off x="876547" y="3102973"/>
            <a:ext cx="2984539" cy="816522"/>
            <a:chOff x="283598" y="1906534"/>
            <a:chExt cx="2984539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5817275-87F8-246F-9416-7079EA2D73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69E6933-38F6-2E75-9021-14E6A2F298F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868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工作计划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plan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5F1C77D-3050-818C-719A-7250C4AAE166}"/>
              </a:ext>
            </a:extLst>
          </p:cNvPr>
          <p:cNvSpPr/>
          <p:nvPr/>
        </p:nvSpPr>
        <p:spPr>
          <a:xfrm>
            <a:off x="0" y="1536700"/>
            <a:ext cx="5473700" cy="3660924"/>
          </a:xfrm>
          <a:custGeom>
            <a:avLst/>
            <a:gdLst>
              <a:gd name="connsiteX0" fmla="*/ 0 w 5473700"/>
              <a:gd name="connsiteY0" fmla="*/ 0 h 3660924"/>
              <a:gd name="connsiteX1" fmla="*/ 5473700 w 5473700"/>
              <a:gd name="connsiteY1" fmla="*/ 0 h 3660924"/>
              <a:gd name="connsiteX2" fmla="*/ 4558469 w 5473700"/>
              <a:gd name="connsiteY2" fmla="*/ 3660924 h 3660924"/>
              <a:gd name="connsiteX3" fmla="*/ 0 w 5473700"/>
              <a:gd name="connsiteY3" fmla="*/ 3660924 h 366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3700" h="3660924">
                <a:moveTo>
                  <a:pt x="0" y="0"/>
                </a:moveTo>
                <a:lnTo>
                  <a:pt x="5473700" y="0"/>
                </a:lnTo>
                <a:lnTo>
                  <a:pt x="4558469" y="3660924"/>
                </a:lnTo>
                <a:lnTo>
                  <a:pt x="0" y="3660924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25CC9989-7666-02CB-D71F-671F277C267D}"/>
              </a:ext>
            </a:extLst>
          </p:cNvPr>
          <p:cNvSpPr/>
          <p:nvPr/>
        </p:nvSpPr>
        <p:spPr>
          <a:xfrm>
            <a:off x="4503057" y="2082800"/>
            <a:ext cx="10279743" cy="3660924"/>
          </a:xfrm>
          <a:prstGeom prst="parallelogram">
            <a:avLst/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080FCAB-8E5B-9394-907B-64071FB57313}"/>
              </a:ext>
            </a:extLst>
          </p:cNvPr>
          <p:cNvSpPr txBox="1"/>
          <p:nvPr/>
        </p:nvSpPr>
        <p:spPr>
          <a:xfrm>
            <a:off x="6469461" y="2433462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9CDC8A3-413E-76A0-1628-06C846563AF2}"/>
              </a:ext>
            </a:extLst>
          </p:cNvPr>
          <p:cNvSpPr txBox="1"/>
          <p:nvPr/>
        </p:nvSpPr>
        <p:spPr>
          <a:xfrm>
            <a:off x="5936442" y="1485900"/>
            <a:ext cx="3372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400" dirty="0">
                <a:gradFill>
                  <a:gsLst>
                    <a:gs pos="0">
                      <a:srgbClr val="6EA6F3"/>
                    </a:gs>
                    <a:gs pos="100000">
                      <a:srgbClr val="458BF4"/>
                    </a:gs>
                  </a:gsLst>
                  <a:lin ang="5400000" scaled="1"/>
                </a:gra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21" name="Freeform 15" descr="D:\51PPT模板网\51pptmoban.com\图片.jpg">
            <a:extLst>
              <a:ext uri="{FF2B5EF4-FFF2-40B4-BE49-F238E27FC236}">
                <a16:creationId xmlns:a16="http://schemas.microsoft.com/office/drawing/2014/main" id="{A7CAE9AC-DDE8-67B5-182A-77A0541DADC2}"/>
              </a:ext>
            </a:extLst>
          </p:cNvPr>
          <p:cNvSpPr>
            <a:spLocks noEditPoints="1"/>
          </p:cNvSpPr>
          <p:nvPr/>
        </p:nvSpPr>
        <p:spPr bwMode="auto">
          <a:xfrm>
            <a:off x="5915422" y="2398006"/>
            <a:ext cx="349251" cy="552450"/>
          </a:xfrm>
          <a:custGeom>
            <a:avLst/>
            <a:gdLst>
              <a:gd name="T0" fmla="*/ 297123 w 67"/>
              <a:gd name="T1" fmla="*/ 52118 h 106"/>
              <a:gd name="T2" fmla="*/ 323187 w 67"/>
              <a:gd name="T3" fmla="*/ 265801 h 106"/>
              <a:gd name="T4" fmla="*/ 265847 w 67"/>
              <a:gd name="T5" fmla="*/ 338767 h 106"/>
              <a:gd name="T6" fmla="*/ 286698 w 67"/>
              <a:gd name="T7" fmla="*/ 338767 h 106"/>
              <a:gd name="T8" fmla="*/ 297123 w 67"/>
              <a:gd name="T9" fmla="*/ 380461 h 106"/>
              <a:gd name="T10" fmla="*/ 291910 w 67"/>
              <a:gd name="T11" fmla="*/ 411732 h 106"/>
              <a:gd name="T12" fmla="*/ 297123 w 67"/>
              <a:gd name="T13" fmla="*/ 448214 h 106"/>
              <a:gd name="T14" fmla="*/ 286698 w 67"/>
              <a:gd name="T15" fmla="*/ 484697 h 106"/>
              <a:gd name="T16" fmla="*/ 78190 w 67"/>
              <a:gd name="T17" fmla="*/ 505544 h 106"/>
              <a:gd name="T18" fmla="*/ 62552 w 67"/>
              <a:gd name="T19" fmla="*/ 489908 h 106"/>
              <a:gd name="T20" fmla="*/ 62552 w 67"/>
              <a:gd name="T21" fmla="*/ 432579 h 106"/>
              <a:gd name="T22" fmla="*/ 62552 w 67"/>
              <a:gd name="T23" fmla="*/ 427367 h 106"/>
              <a:gd name="T24" fmla="*/ 62552 w 67"/>
              <a:gd name="T25" fmla="*/ 370037 h 106"/>
              <a:gd name="T26" fmla="*/ 72978 w 67"/>
              <a:gd name="T27" fmla="*/ 359614 h 106"/>
              <a:gd name="T28" fmla="*/ 83403 w 67"/>
              <a:gd name="T29" fmla="*/ 323131 h 106"/>
              <a:gd name="T30" fmla="*/ 0 w 67"/>
              <a:gd name="T31" fmla="*/ 177201 h 106"/>
              <a:gd name="T32" fmla="*/ 172019 w 67"/>
              <a:gd name="T33" fmla="*/ 0 h 106"/>
              <a:gd name="T34" fmla="*/ 145955 w 67"/>
              <a:gd name="T35" fmla="*/ 208472 h 106"/>
              <a:gd name="T36" fmla="*/ 156381 w 67"/>
              <a:gd name="T37" fmla="*/ 203260 h 106"/>
              <a:gd name="T38" fmla="*/ 172019 w 67"/>
              <a:gd name="T39" fmla="*/ 213683 h 106"/>
              <a:gd name="T40" fmla="*/ 187657 w 67"/>
              <a:gd name="T41" fmla="*/ 203260 h 106"/>
              <a:gd name="T42" fmla="*/ 203295 w 67"/>
              <a:gd name="T43" fmla="*/ 213683 h 106"/>
              <a:gd name="T44" fmla="*/ 224146 w 67"/>
              <a:gd name="T45" fmla="*/ 198048 h 106"/>
              <a:gd name="T46" fmla="*/ 203295 w 67"/>
              <a:gd name="T47" fmla="*/ 265801 h 106"/>
              <a:gd name="T48" fmla="*/ 229358 w 67"/>
              <a:gd name="T49" fmla="*/ 343978 h 106"/>
              <a:gd name="T50" fmla="*/ 229358 w 67"/>
              <a:gd name="T51" fmla="*/ 302284 h 106"/>
              <a:gd name="T52" fmla="*/ 291910 w 67"/>
              <a:gd name="T53" fmla="*/ 244954 h 106"/>
              <a:gd name="T54" fmla="*/ 271060 w 67"/>
              <a:gd name="T55" fmla="*/ 78177 h 106"/>
              <a:gd name="T56" fmla="*/ 72978 w 67"/>
              <a:gd name="T57" fmla="*/ 78177 h 106"/>
              <a:gd name="T58" fmla="*/ 57340 w 67"/>
              <a:gd name="T59" fmla="*/ 244954 h 106"/>
              <a:gd name="T60" fmla="*/ 119892 w 67"/>
              <a:gd name="T61" fmla="*/ 302284 h 106"/>
              <a:gd name="T62" fmla="*/ 119892 w 67"/>
              <a:gd name="T63" fmla="*/ 349190 h 106"/>
              <a:gd name="T64" fmla="*/ 151168 w 67"/>
              <a:gd name="T65" fmla="*/ 265801 h 106"/>
              <a:gd name="T66" fmla="*/ 130317 w 67"/>
              <a:gd name="T67" fmla="*/ 198048 h 106"/>
              <a:gd name="T68" fmla="*/ 208507 w 67"/>
              <a:gd name="T69" fmla="*/ 218895 h 106"/>
              <a:gd name="T70" fmla="*/ 187657 w 67"/>
              <a:gd name="T71" fmla="*/ 213683 h 106"/>
              <a:gd name="T72" fmla="*/ 156381 w 67"/>
              <a:gd name="T73" fmla="*/ 213683 h 106"/>
              <a:gd name="T74" fmla="*/ 140743 w 67"/>
              <a:gd name="T75" fmla="*/ 218895 h 106"/>
              <a:gd name="T76" fmla="*/ 166806 w 67"/>
              <a:gd name="T77" fmla="*/ 260590 h 106"/>
              <a:gd name="T78" fmla="*/ 166806 w 67"/>
              <a:gd name="T79" fmla="*/ 349190 h 106"/>
              <a:gd name="T80" fmla="*/ 182444 w 67"/>
              <a:gd name="T81" fmla="*/ 265801 h 106"/>
              <a:gd name="T82" fmla="*/ 182444 w 67"/>
              <a:gd name="T83" fmla="*/ 260590 h 106"/>
              <a:gd name="T84" fmla="*/ 224146 w 67"/>
              <a:gd name="T85" fmla="*/ 500332 h 106"/>
              <a:gd name="T86" fmla="*/ 177231 w 67"/>
              <a:gd name="T87" fmla="*/ 552450 h 106"/>
              <a:gd name="T88" fmla="*/ 224146 w 67"/>
              <a:gd name="T89" fmla="*/ 500332 h 106"/>
              <a:gd name="T90" fmla="*/ 88616 w 67"/>
              <a:gd name="T91" fmla="*/ 458638 h 106"/>
              <a:gd name="T92" fmla="*/ 88616 w 67"/>
              <a:gd name="T93" fmla="*/ 463850 h 106"/>
              <a:gd name="T94" fmla="*/ 260634 w 67"/>
              <a:gd name="T95" fmla="*/ 448214 h 106"/>
              <a:gd name="T96" fmla="*/ 260634 w 67"/>
              <a:gd name="T97" fmla="*/ 380461 h 106"/>
              <a:gd name="T98" fmla="*/ 88616 w 67"/>
              <a:gd name="T99" fmla="*/ 396096 h 106"/>
              <a:gd name="T100" fmla="*/ 260634 w 67"/>
              <a:gd name="T101" fmla="*/ 385673 h 106"/>
              <a:gd name="T102" fmla="*/ 260634 w 67"/>
              <a:gd name="T103" fmla="*/ 380461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E9A2DE39-D711-5040-26A8-06983276F9F7}"/>
              </a:ext>
            </a:extLst>
          </p:cNvPr>
          <p:cNvSpPr>
            <a:spLocks noEditPoints="1"/>
          </p:cNvSpPr>
          <p:nvPr/>
        </p:nvSpPr>
        <p:spPr bwMode="auto">
          <a:xfrm>
            <a:off x="5402658" y="4778524"/>
            <a:ext cx="471488" cy="419100"/>
          </a:xfrm>
          <a:custGeom>
            <a:avLst/>
            <a:gdLst>
              <a:gd name="T0" fmla="*/ 471488 w 378"/>
              <a:gd name="T1" fmla="*/ 0 h 374"/>
              <a:gd name="T2" fmla="*/ 449036 w 378"/>
              <a:gd name="T3" fmla="*/ 40341 h 374"/>
              <a:gd name="T4" fmla="*/ 471488 w 378"/>
              <a:gd name="T5" fmla="*/ 257735 h 374"/>
              <a:gd name="T6" fmla="*/ 258196 w 378"/>
              <a:gd name="T7" fmla="*/ 298076 h 374"/>
              <a:gd name="T8" fmla="*/ 354240 w 378"/>
              <a:gd name="T9" fmla="*/ 378759 h 374"/>
              <a:gd name="T10" fmla="*/ 118496 w 378"/>
              <a:gd name="T11" fmla="*/ 419100 h 374"/>
              <a:gd name="T12" fmla="*/ 213292 w 378"/>
              <a:gd name="T13" fmla="*/ 378759 h 374"/>
              <a:gd name="T14" fmla="*/ 0 w 378"/>
              <a:gd name="T15" fmla="*/ 298076 h 374"/>
              <a:gd name="T16" fmla="*/ 17463 w 378"/>
              <a:gd name="T17" fmla="*/ 257735 h 374"/>
              <a:gd name="T18" fmla="*/ 0 w 378"/>
              <a:gd name="T19" fmla="*/ 40341 h 374"/>
              <a:gd name="T20" fmla="*/ 0 w 378"/>
              <a:gd name="T21" fmla="*/ 0 h 374"/>
              <a:gd name="T22" fmla="*/ 336777 w 378"/>
              <a:gd name="T23" fmla="*/ 100853 h 374"/>
              <a:gd name="T24" fmla="*/ 320562 w 378"/>
              <a:gd name="T25" fmla="*/ 110938 h 374"/>
              <a:gd name="T26" fmla="*/ 208303 w 378"/>
              <a:gd name="T27" fmla="*/ 131109 h 374"/>
              <a:gd name="T28" fmla="*/ 202066 w 378"/>
              <a:gd name="T29" fmla="*/ 126626 h 374"/>
              <a:gd name="T30" fmla="*/ 140947 w 378"/>
              <a:gd name="T31" fmla="*/ 166968 h 374"/>
              <a:gd name="T32" fmla="*/ 235744 w 378"/>
              <a:gd name="T33" fmla="*/ 161365 h 374"/>
              <a:gd name="T34" fmla="*/ 246970 w 378"/>
              <a:gd name="T35" fmla="*/ 166968 h 374"/>
              <a:gd name="T36" fmla="*/ 331788 w 378"/>
              <a:gd name="T37" fmla="*/ 131109 h 374"/>
              <a:gd name="T38" fmla="*/ 354240 w 378"/>
              <a:gd name="T39" fmla="*/ 100853 h 374"/>
              <a:gd name="T40" fmla="*/ 314325 w 378"/>
              <a:gd name="T41" fmla="*/ 146797 h 374"/>
              <a:gd name="T42" fmla="*/ 336777 w 378"/>
              <a:gd name="T43" fmla="*/ 211791 h 374"/>
              <a:gd name="T44" fmla="*/ 314325 w 378"/>
              <a:gd name="T45" fmla="*/ 146797 h 374"/>
              <a:gd name="T46" fmla="*/ 280648 w 378"/>
              <a:gd name="T47" fmla="*/ 166968 h 374"/>
              <a:gd name="T48" fmla="*/ 303099 w 378"/>
              <a:gd name="T49" fmla="*/ 211791 h 374"/>
              <a:gd name="T50" fmla="*/ 280648 w 378"/>
              <a:gd name="T51" fmla="*/ 166968 h 374"/>
              <a:gd name="T52" fmla="*/ 241981 w 378"/>
              <a:gd name="T53" fmla="*/ 191621 h 374"/>
              <a:gd name="T54" fmla="*/ 264432 w 378"/>
              <a:gd name="T55" fmla="*/ 211791 h 374"/>
              <a:gd name="T56" fmla="*/ 241981 w 378"/>
              <a:gd name="T57" fmla="*/ 191621 h 374"/>
              <a:gd name="T58" fmla="*/ 208303 w 378"/>
              <a:gd name="T59" fmla="*/ 171450 h 374"/>
              <a:gd name="T60" fmla="*/ 230755 w 378"/>
              <a:gd name="T61" fmla="*/ 211791 h 374"/>
              <a:gd name="T62" fmla="*/ 208303 w 378"/>
              <a:gd name="T63" fmla="*/ 171450 h 374"/>
              <a:gd name="T64" fmla="*/ 174625 w 378"/>
              <a:gd name="T65" fmla="*/ 171450 h 374"/>
              <a:gd name="T66" fmla="*/ 197077 w 378"/>
              <a:gd name="T67" fmla="*/ 211791 h 374"/>
              <a:gd name="T68" fmla="*/ 174625 w 378"/>
              <a:gd name="T69" fmla="*/ 171450 h 374"/>
              <a:gd name="T70" fmla="*/ 134711 w 378"/>
              <a:gd name="T71" fmla="*/ 181535 h 374"/>
              <a:gd name="T72" fmla="*/ 157163 w 378"/>
              <a:gd name="T73" fmla="*/ 211791 h 374"/>
              <a:gd name="T74" fmla="*/ 134711 w 378"/>
              <a:gd name="T75" fmla="*/ 181535 h 374"/>
              <a:gd name="T76" fmla="*/ 404133 w 378"/>
              <a:gd name="T77" fmla="*/ 45944 h 374"/>
              <a:gd name="T78" fmla="*/ 67355 w 378"/>
              <a:gd name="T79" fmla="*/ 252132 h 374"/>
              <a:gd name="T80" fmla="*/ 404133 w 378"/>
              <a:gd name="T81" fmla="*/ 45944 h 37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78" h="374">
                <a:moveTo>
                  <a:pt x="0" y="0"/>
                </a:moveTo>
                <a:lnTo>
                  <a:pt x="378" y="0"/>
                </a:lnTo>
                <a:lnTo>
                  <a:pt x="378" y="36"/>
                </a:lnTo>
                <a:lnTo>
                  <a:pt x="360" y="36"/>
                </a:lnTo>
                <a:lnTo>
                  <a:pt x="360" y="230"/>
                </a:lnTo>
                <a:lnTo>
                  <a:pt x="378" y="230"/>
                </a:lnTo>
                <a:lnTo>
                  <a:pt x="378" y="266"/>
                </a:lnTo>
                <a:lnTo>
                  <a:pt x="207" y="266"/>
                </a:lnTo>
                <a:lnTo>
                  <a:pt x="207" y="338"/>
                </a:lnTo>
                <a:lnTo>
                  <a:pt x="284" y="338"/>
                </a:lnTo>
                <a:lnTo>
                  <a:pt x="284" y="374"/>
                </a:lnTo>
                <a:lnTo>
                  <a:pt x="95" y="374"/>
                </a:lnTo>
                <a:lnTo>
                  <a:pt x="95" y="338"/>
                </a:lnTo>
                <a:lnTo>
                  <a:pt x="171" y="338"/>
                </a:lnTo>
                <a:lnTo>
                  <a:pt x="171" y="266"/>
                </a:lnTo>
                <a:lnTo>
                  <a:pt x="0" y="266"/>
                </a:lnTo>
                <a:lnTo>
                  <a:pt x="0" y="230"/>
                </a:lnTo>
                <a:lnTo>
                  <a:pt x="14" y="230"/>
                </a:lnTo>
                <a:lnTo>
                  <a:pt x="14" y="36"/>
                </a:lnTo>
                <a:lnTo>
                  <a:pt x="0" y="36"/>
                </a:lnTo>
                <a:lnTo>
                  <a:pt x="0" y="0"/>
                </a:lnTo>
                <a:close/>
                <a:moveTo>
                  <a:pt x="284" y="90"/>
                </a:moveTo>
                <a:lnTo>
                  <a:pt x="270" y="90"/>
                </a:lnTo>
                <a:lnTo>
                  <a:pt x="252" y="90"/>
                </a:lnTo>
                <a:lnTo>
                  <a:pt x="257" y="99"/>
                </a:lnTo>
                <a:lnTo>
                  <a:pt x="194" y="135"/>
                </a:lnTo>
                <a:lnTo>
                  <a:pt x="167" y="117"/>
                </a:lnTo>
                <a:lnTo>
                  <a:pt x="167" y="113"/>
                </a:lnTo>
                <a:lnTo>
                  <a:pt x="162" y="113"/>
                </a:lnTo>
                <a:lnTo>
                  <a:pt x="108" y="135"/>
                </a:lnTo>
                <a:lnTo>
                  <a:pt x="113" y="149"/>
                </a:lnTo>
                <a:lnTo>
                  <a:pt x="162" y="126"/>
                </a:lnTo>
                <a:lnTo>
                  <a:pt x="189" y="144"/>
                </a:lnTo>
                <a:lnTo>
                  <a:pt x="194" y="149"/>
                </a:lnTo>
                <a:lnTo>
                  <a:pt x="198" y="149"/>
                </a:lnTo>
                <a:lnTo>
                  <a:pt x="261" y="108"/>
                </a:lnTo>
                <a:lnTo>
                  <a:pt x="266" y="117"/>
                </a:lnTo>
                <a:lnTo>
                  <a:pt x="275" y="104"/>
                </a:lnTo>
                <a:lnTo>
                  <a:pt x="284" y="90"/>
                </a:lnTo>
                <a:close/>
                <a:moveTo>
                  <a:pt x="252" y="131"/>
                </a:moveTo>
                <a:lnTo>
                  <a:pt x="252" y="189"/>
                </a:lnTo>
                <a:lnTo>
                  <a:pt x="270" y="189"/>
                </a:lnTo>
                <a:lnTo>
                  <a:pt x="270" y="131"/>
                </a:lnTo>
                <a:lnTo>
                  <a:pt x="252" y="131"/>
                </a:lnTo>
                <a:close/>
                <a:moveTo>
                  <a:pt x="225" y="149"/>
                </a:moveTo>
                <a:lnTo>
                  <a:pt x="225" y="189"/>
                </a:lnTo>
                <a:lnTo>
                  <a:pt x="243" y="189"/>
                </a:lnTo>
                <a:lnTo>
                  <a:pt x="243" y="149"/>
                </a:lnTo>
                <a:lnTo>
                  <a:pt x="225" y="149"/>
                </a:lnTo>
                <a:close/>
                <a:moveTo>
                  <a:pt x="194" y="171"/>
                </a:moveTo>
                <a:lnTo>
                  <a:pt x="194" y="189"/>
                </a:lnTo>
                <a:lnTo>
                  <a:pt x="212" y="189"/>
                </a:lnTo>
                <a:lnTo>
                  <a:pt x="212" y="171"/>
                </a:lnTo>
                <a:lnTo>
                  <a:pt x="194" y="171"/>
                </a:lnTo>
                <a:close/>
                <a:moveTo>
                  <a:pt x="167" y="153"/>
                </a:moveTo>
                <a:lnTo>
                  <a:pt x="167" y="189"/>
                </a:lnTo>
                <a:lnTo>
                  <a:pt x="185" y="189"/>
                </a:lnTo>
                <a:lnTo>
                  <a:pt x="185" y="153"/>
                </a:lnTo>
                <a:lnTo>
                  <a:pt x="167" y="153"/>
                </a:lnTo>
                <a:close/>
                <a:moveTo>
                  <a:pt x="140" y="153"/>
                </a:moveTo>
                <a:lnTo>
                  <a:pt x="140" y="189"/>
                </a:lnTo>
                <a:lnTo>
                  <a:pt x="158" y="189"/>
                </a:lnTo>
                <a:lnTo>
                  <a:pt x="158" y="153"/>
                </a:lnTo>
                <a:lnTo>
                  <a:pt x="140" y="153"/>
                </a:lnTo>
                <a:close/>
                <a:moveTo>
                  <a:pt x="108" y="162"/>
                </a:moveTo>
                <a:lnTo>
                  <a:pt x="108" y="189"/>
                </a:lnTo>
                <a:lnTo>
                  <a:pt x="126" y="189"/>
                </a:lnTo>
                <a:lnTo>
                  <a:pt x="126" y="162"/>
                </a:lnTo>
                <a:lnTo>
                  <a:pt x="108" y="162"/>
                </a:lnTo>
                <a:close/>
                <a:moveTo>
                  <a:pt x="324" y="41"/>
                </a:moveTo>
                <a:lnTo>
                  <a:pt x="54" y="41"/>
                </a:lnTo>
                <a:lnTo>
                  <a:pt x="54" y="225"/>
                </a:lnTo>
                <a:lnTo>
                  <a:pt x="324" y="225"/>
                </a:lnTo>
                <a:lnTo>
                  <a:pt x="324" y="41"/>
                </a:ln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Freeform 28">
            <a:extLst>
              <a:ext uri="{FF2B5EF4-FFF2-40B4-BE49-F238E27FC236}">
                <a16:creationId xmlns:a16="http://schemas.microsoft.com/office/drawing/2014/main" id="{A851B44D-C9CA-3146-8F36-383A94B1254E}"/>
              </a:ext>
            </a:extLst>
          </p:cNvPr>
          <p:cNvSpPr>
            <a:spLocks noEditPoints="1"/>
          </p:cNvSpPr>
          <p:nvPr/>
        </p:nvSpPr>
        <p:spPr bwMode="auto">
          <a:xfrm>
            <a:off x="5638402" y="3677457"/>
            <a:ext cx="554039" cy="381000"/>
          </a:xfrm>
          <a:custGeom>
            <a:avLst/>
            <a:gdLst>
              <a:gd name="T0" fmla="*/ 69255 w 64"/>
              <a:gd name="T1" fmla="*/ 0 h 44"/>
              <a:gd name="T2" fmla="*/ 337617 w 64"/>
              <a:gd name="T3" fmla="*/ 0 h 44"/>
              <a:gd name="T4" fmla="*/ 406872 w 64"/>
              <a:gd name="T5" fmla="*/ 69273 h 44"/>
              <a:gd name="T6" fmla="*/ 406872 w 64"/>
              <a:gd name="T7" fmla="*/ 190500 h 44"/>
              <a:gd name="T8" fmla="*/ 337617 w 64"/>
              <a:gd name="T9" fmla="*/ 259773 h 44"/>
              <a:gd name="T10" fmla="*/ 138510 w 64"/>
              <a:gd name="T11" fmla="*/ 259773 h 44"/>
              <a:gd name="T12" fmla="*/ 77912 w 64"/>
              <a:gd name="T13" fmla="*/ 320386 h 44"/>
              <a:gd name="T14" fmla="*/ 77912 w 64"/>
              <a:gd name="T15" fmla="*/ 259773 h 44"/>
              <a:gd name="T16" fmla="*/ 69255 w 64"/>
              <a:gd name="T17" fmla="*/ 259773 h 44"/>
              <a:gd name="T18" fmla="*/ 0 w 64"/>
              <a:gd name="T19" fmla="*/ 190500 h 44"/>
              <a:gd name="T20" fmla="*/ 0 w 64"/>
              <a:gd name="T21" fmla="*/ 69273 h 44"/>
              <a:gd name="T22" fmla="*/ 69255 w 64"/>
              <a:gd name="T23" fmla="*/ 0 h 44"/>
              <a:gd name="T24" fmla="*/ 484783 w 64"/>
              <a:gd name="T25" fmla="*/ 60614 h 44"/>
              <a:gd name="T26" fmla="*/ 432842 w 64"/>
              <a:gd name="T27" fmla="*/ 60614 h 44"/>
              <a:gd name="T28" fmla="*/ 432842 w 64"/>
              <a:gd name="T29" fmla="*/ 77932 h 44"/>
              <a:gd name="T30" fmla="*/ 432842 w 64"/>
              <a:gd name="T31" fmla="*/ 207818 h 44"/>
              <a:gd name="T32" fmla="*/ 337617 w 64"/>
              <a:gd name="T33" fmla="*/ 303068 h 44"/>
              <a:gd name="T34" fmla="*/ 164480 w 64"/>
              <a:gd name="T35" fmla="*/ 303068 h 44"/>
              <a:gd name="T36" fmla="*/ 225078 w 64"/>
              <a:gd name="T37" fmla="*/ 329045 h 44"/>
              <a:gd name="T38" fmla="*/ 424185 w 64"/>
              <a:gd name="T39" fmla="*/ 329045 h 44"/>
              <a:gd name="T40" fmla="*/ 476126 w 64"/>
              <a:gd name="T41" fmla="*/ 381000 h 44"/>
              <a:gd name="T42" fmla="*/ 476126 w 64"/>
              <a:gd name="T43" fmla="*/ 329045 h 44"/>
              <a:gd name="T44" fmla="*/ 484783 w 64"/>
              <a:gd name="T45" fmla="*/ 329045 h 44"/>
              <a:gd name="T46" fmla="*/ 554038 w 64"/>
              <a:gd name="T47" fmla="*/ 259773 h 44"/>
              <a:gd name="T48" fmla="*/ 554038 w 64"/>
              <a:gd name="T49" fmla="*/ 129886 h 44"/>
              <a:gd name="T50" fmla="*/ 484783 w 64"/>
              <a:gd name="T51" fmla="*/ 60614 h 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4" h="44">
                <a:moveTo>
                  <a:pt x="8" y="0"/>
                </a:move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7" y="3"/>
                  <a:pt x="47" y="8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7"/>
                  <a:pt x="43" y="30"/>
                  <a:pt x="39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0"/>
                  <a:pt x="9" y="30"/>
                  <a:pt x="9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27"/>
                  <a:pt x="0" y="22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56" y="7"/>
                </a:moveTo>
                <a:cubicBezTo>
                  <a:pt x="50" y="7"/>
                  <a:pt x="50" y="7"/>
                  <a:pt x="50" y="7"/>
                </a:cubicBezTo>
                <a:cubicBezTo>
                  <a:pt x="50" y="8"/>
                  <a:pt x="50" y="8"/>
                  <a:pt x="50" y="9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30"/>
                  <a:pt x="45" y="35"/>
                  <a:pt x="3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1" y="37"/>
                  <a:pt x="23" y="38"/>
                  <a:pt x="26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38"/>
                  <a:pt x="55" y="38"/>
                  <a:pt x="55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61" y="38"/>
                  <a:pt x="64" y="34"/>
                  <a:pt x="64" y="30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1"/>
                  <a:pt x="61" y="7"/>
                  <a:pt x="56" y="7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D17449D-4212-4CE2-4BDA-30448F58C94F}"/>
              </a:ext>
            </a:extLst>
          </p:cNvPr>
          <p:cNvSpPr txBox="1"/>
          <p:nvPr/>
        </p:nvSpPr>
        <p:spPr>
          <a:xfrm>
            <a:off x="6357143" y="3556140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FDFAE7B-3C00-4AC9-BFDF-FD1C53C47873}"/>
              </a:ext>
            </a:extLst>
          </p:cNvPr>
          <p:cNvSpPr txBox="1"/>
          <p:nvPr/>
        </p:nvSpPr>
        <p:spPr>
          <a:xfrm>
            <a:off x="6244825" y="467881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77567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1B57340-B44C-2ABE-6789-436AD831E7E3}"/>
              </a:ext>
            </a:extLst>
          </p:cNvPr>
          <p:cNvSpPr/>
          <p:nvPr/>
        </p:nvSpPr>
        <p:spPr>
          <a:xfrm>
            <a:off x="-705832" y="529942"/>
            <a:ext cx="2103266" cy="1181279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F3DB91A-0CD1-9F18-A237-59B77EE50AE0}"/>
              </a:ext>
            </a:extLst>
          </p:cNvPr>
          <p:cNvGrpSpPr/>
          <p:nvPr/>
        </p:nvGrpSpPr>
        <p:grpSpPr>
          <a:xfrm>
            <a:off x="4128999" y="1946642"/>
            <a:ext cx="3934001" cy="684780"/>
            <a:chOff x="2428699" y="2432218"/>
            <a:chExt cx="3407344" cy="593106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C36D8B7-DC51-FEC6-626A-8188472186B3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7667E8-A0FC-941E-75C1-338E62AA3829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0B9265A-C759-4BC9-2B7B-2266A9E39D77}"/>
                </a:ext>
              </a:extLst>
            </p:cNvPr>
            <p:cNvSpPr txBox="1"/>
            <p:nvPr/>
          </p:nvSpPr>
          <p:spPr>
            <a:xfrm>
              <a:off x="2573029" y="2522440"/>
              <a:ext cx="555639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355DC7-6263-F402-9706-B00812420388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工作业绩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3D0CD-71C4-3E94-89D7-BF6BC04A2911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Work performance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105FAE5E-57DE-9003-BAA9-A78B64FCF087}"/>
              </a:ext>
            </a:extLst>
          </p:cNvPr>
          <p:cNvSpPr/>
          <p:nvPr/>
        </p:nvSpPr>
        <p:spPr>
          <a:xfrm>
            <a:off x="8166100" y="6289381"/>
            <a:ext cx="4616952" cy="568619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E235FF-932B-8174-52EA-89F48870A053}"/>
              </a:ext>
            </a:extLst>
          </p:cNvPr>
          <p:cNvSpPr txBox="1"/>
          <p:nvPr/>
        </p:nvSpPr>
        <p:spPr>
          <a:xfrm>
            <a:off x="2264229" y="3023897"/>
            <a:ext cx="7663542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5" name="PA_任意多边形 9">
            <a:extLst>
              <a:ext uri="{FF2B5EF4-FFF2-40B4-BE49-F238E27FC236}">
                <a16:creationId xmlns:a16="http://schemas.microsoft.com/office/drawing/2014/main" id="{17EFFB4F-FA53-1414-DBFE-9E71B86E605E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768312" y="3764211"/>
            <a:ext cx="13175926" cy="1907764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A53E6B3-E367-1FED-9B84-3DEB7774C0AE}"/>
              </a:ext>
            </a:extLst>
          </p:cNvPr>
          <p:cNvSpPr/>
          <p:nvPr/>
        </p:nvSpPr>
        <p:spPr>
          <a:xfrm>
            <a:off x="6388102" y="1219200"/>
            <a:ext cx="4676775" cy="4533900"/>
          </a:xfrm>
          <a:prstGeom prst="roundRect">
            <a:avLst>
              <a:gd name="adj" fmla="val 2661"/>
            </a:avLst>
          </a:prstGeom>
          <a:noFill/>
          <a:ln w="25400">
            <a:gradFill>
              <a:gsLst>
                <a:gs pos="0">
                  <a:srgbClr val="DA9F2D"/>
                </a:gs>
                <a:gs pos="100000">
                  <a:srgbClr val="EFB3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AEF5BD5-2F4D-D9C0-E064-84F66CC3CDDF}"/>
              </a:ext>
            </a:extLst>
          </p:cNvPr>
          <p:cNvSpPr/>
          <p:nvPr/>
        </p:nvSpPr>
        <p:spPr>
          <a:xfrm>
            <a:off x="1127125" y="1219200"/>
            <a:ext cx="4676775" cy="4533900"/>
          </a:xfrm>
          <a:prstGeom prst="roundRect">
            <a:avLst>
              <a:gd name="adj" fmla="val 2661"/>
            </a:avLst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工作业绩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performance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A5EFF43-10C8-BBAD-D9FA-88B8A083195D}"/>
              </a:ext>
            </a:extLst>
          </p:cNvPr>
          <p:cNvGrpSpPr/>
          <p:nvPr/>
        </p:nvGrpSpPr>
        <p:grpSpPr>
          <a:xfrm>
            <a:off x="1914512" y="1611284"/>
            <a:ext cx="3102000" cy="2068000"/>
            <a:chOff x="4336459" y="1382154"/>
            <a:chExt cx="2326500" cy="1551000"/>
          </a:xfrm>
        </p:grpSpPr>
        <p:graphicFrame>
          <p:nvGraphicFramePr>
            <p:cNvPr id="21" name="图表 20">
              <a:extLst>
                <a:ext uri="{FF2B5EF4-FFF2-40B4-BE49-F238E27FC236}">
                  <a16:creationId xmlns:a16="http://schemas.microsoft.com/office/drawing/2014/main" id="{DC702505-4556-3419-C79D-9E312FCBCD2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23873628"/>
                </p:ext>
              </p:extLst>
            </p:nvPr>
          </p:nvGraphicFramePr>
          <p:xfrm>
            <a:off x="4336459" y="1382154"/>
            <a:ext cx="2326500" cy="1551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D34D935-631B-CD3E-529B-B222B11A88CC}"/>
                </a:ext>
              </a:extLst>
            </p:cNvPr>
            <p:cNvSpPr/>
            <p:nvPr/>
          </p:nvSpPr>
          <p:spPr>
            <a:xfrm>
              <a:off x="5001861" y="1922590"/>
              <a:ext cx="995696" cy="438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3200" dirty="0">
                  <a:ln w="190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80</a:t>
              </a:r>
              <a:r>
                <a:rPr lang="en-US" altLang="zh-CN" sz="1600" dirty="0">
                  <a:ln w="190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  <a:endParaRPr lang="zh-CN" altLang="en-US" sz="3200" dirty="0">
                <a:ln w="190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0542B7E-8D06-7573-728B-716D48E465F0}"/>
              </a:ext>
            </a:extLst>
          </p:cNvPr>
          <p:cNvGrpSpPr/>
          <p:nvPr/>
        </p:nvGrpSpPr>
        <p:grpSpPr>
          <a:xfrm>
            <a:off x="7100506" y="1611284"/>
            <a:ext cx="3102000" cy="2068000"/>
            <a:chOff x="4336459" y="1382154"/>
            <a:chExt cx="2326500" cy="1551000"/>
          </a:xfrm>
        </p:grpSpPr>
        <p:graphicFrame>
          <p:nvGraphicFramePr>
            <p:cNvPr id="26" name="图表 25">
              <a:extLst>
                <a:ext uri="{FF2B5EF4-FFF2-40B4-BE49-F238E27FC236}">
                  <a16:creationId xmlns:a16="http://schemas.microsoft.com/office/drawing/2014/main" id="{105B6FE2-0D3E-E6F4-CCB8-63BE6A897ED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5860236"/>
                </p:ext>
              </p:extLst>
            </p:nvPr>
          </p:nvGraphicFramePr>
          <p:xfrm>
            <a:off x="4336459" y="1382154"/>
            <a:ext cx="2326500" cy="1551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150676D-723E-AED5-15A1-8F92836AD824}"/>
                </a:ext>
              </a:extLst>
            </p:cNvPr>
            <p:cNvSpPr/>
            <p:nvPr/>
          </p:nvSpPr>
          <p:spPr>
            <a:xfrm>
              <a:off x="5001861" y="1956208"/>
              <a:ext cx="995696" cy="377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2667" dirty="0">
                  <a:ln w="190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60</a:t>
              </a:r>
              <a:r>
                <a:rPr lang="en-US" altLang="zh-CN" sz="1467" dirty="0">
                  <a:ln w="190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  <a:endParaRPr lang="zh-CN" altLang="en-US" sz="2667" dirty="0">
                <a:ln w="190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7822B95-A889-027A-42EB-D5A9E4288A62}"/>
              </a:ext>
            </a:extLst>
          </p:cNvPr>
          <p:cNvSpPr/>
          <p:nvPr/>
        </p:nvSpPr>
        <p:spPr>
          <a:xfrm>
            <a:off x="1985962" y="3793915"/>
            <a:ext cx="2959100" cy="4589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11E3CC5-8528-11B2-7722-359ACC6D399B}"/>
              </a:ext>
            </a:extLst>
          </p:cNvPr>
          <p:cNvGrpSpPr/>
          <p:nvPr/>
        </p:nvGrpSpPr>
        <p:grpSpPr>
          <a:xfrm>
            <a:off x="1991031" y="3850200"/>
            <a:ext cx="2966425" cy="1158354"/>
            <a:chOff x="283598" y="1906534"/>
            <a:chExt cx="2966425" cy="115835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EA4CAE1-8C5D-D811-FB89-23EB0418AEF0}"/>
                </a:ext>
              </a:extLst>
            </p:cNvPr>
            <p:cNvSpPr txBox="1"/>
            <p:nvPr/>
          </p:nvSpPr>
          <p:spPr>
            <a:xfrm>
              <a:off x="283598" y="2532435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5DF046D-FF13-C08D-4ADA-EDBCD10324B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74CA154D-7160-DD5B-1F39-0B29C17EB111}"/>
              </a:ext>
            </a:extLst>
          </p:cNvPr>
          <p:cNvSpPr/>
          <p:nvPr/>
        </p:nvSpPr>
        <p:spPr>
          <a:xfrm>
            <a:off x="7310437" y="3793915"/>
            <a:ext cx="2959100" cy="4589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D6690B1-9E4E-4372-D90D-FA70946B3330}"/>
              </a:ext>
            </a:extLst>
          </p:cNvPr>
          <p:cNvGrpSpPr/>
          <p:nvPr/>
        </p:nvGrpSpPr>
        <p:grpSpPr>
          <a:xfrm>
            <a:off x="7315506" y="3850200"/>
            <a:ext cx="2966425" cy="1158354"/>
            <a:chOff x="283598" y="1906534"/>
            <a:chExt cx="2966425" cy="115835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D73057A-6323-536A-6CA6-BFA6F03E4D97}"/>
                </a:ext>
              </a:extLst>
            </p:cNvPr>
            <p:cNvSpPr txBox="1"/>
            <p:nvPr/>
          </p:nvSpPr>
          <p:spPr>
            <a:xfrm>
              <a:off x="283598" y="2532435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A5487FC-CB98-ADFE-EF9D-5ED4E93096A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630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工作业绩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performance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" name="矩形: 圆角 3" descr="D:\51PPT模板网\51pptmoban.com\图片.jpg">
            <a:extLst>
              <a:ext uri="{FF2B5EF4-FFF2-40B4-BE49-F238E27FC236}">
                <a16:creationId xmlns:a16="http://schemas.microsoft.com/office/drawing/2014/main" id="{08E2B5C5-29A9-24A9-70B2-E1AFD173E6E8}"/>
              </a:ext>
            </a:extLst>
          </p:cNvPr>
          <p:cNvSpPr/>
          <p:nvPr/>
        </p:nvSpPr>
        <p:spPr>
          <a:xfrm>
            <a:off x="1127125" y="1323896"/>
            <a:ext cx="4818548" cy="2021348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A13617AA-8882-BD8D-5B8C-B16A117F52C7}"/>
              </a:ext>
            </a:extLst>
          </p:cNvPr>
          <p:cNvSpPr/>
          <p:nvPr/>
        </p:nvSpPr>
        <p:spPr>
          <a:xfrm>
            <a:off x="5638799" y="1323896"/>
            <a:ext cx="5426074" cy="2021348"/>
          </a:xfrm>
          <a:custGeom>
            <a:avLst/>
            <a:gdLst>
              <a:gd name="connsiteX0" fmla="*/ 306873 w 5426074"/>
              <a:gd name="connsiteY0" fmla="*/ 0 h 2021348"/>
              <a:gd name="connsiteX1" fmla="*/ 5426074 w 5426074"/>
              <a:gd name="connsiteY1" fmla="*/ 0 h 2021348"/>
              <a:gd name="connsiteX2" fmla="*/ 5426074 w 5426074"/>
              <a:gd name="connsiteY2" fmla="*/ 2021348 h 2021348"/>
              <a:gd name="connsiteX3" fmla="*/ 306873 w 5426074"/>
              <a:gd name="connsiteY3" fmla="*/ 2021348 h 2021348"/>
              <a:gd name="connsiteX4" fmla="*/ 306873 w 5426074"/>
              <a:gd name="connsiteY4" fmla="*/ 1819403 h 2021348"/>
              <a:gd name="connsiteX5" fmla="*/ 0 w 5426074"/>
              <a:gd name="connsiteY5" fmla="*/ 1819403 h 2021348"/>
              <a:gd name="connsiteX6" fmla="*/ 306873 w 5426074"/>
              <a:gd name="connsiteY6" fmla="*/ 1463430 h 202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6074" h="2021348">
                <a:moveTo>
                  <a:pt x="306873" y="0"/>
                </a:moveTo>
                <a:lnTo>
                  <a:pt x="5426074" y="0"/>
                </a:lnTo>
                <a:lnTo>
                  <a:pt x="5426074" y="2021348"/>
                </a:lnTo>
                <a:lnTo>
                  <a:pt x="306873" y="2021348"/>
                </a:lnTo>
                <a:lnTo>
                  <a:pt x="306873" y="1819403"/>
                </a:lnTo>
                <a:lnTo>
                  <a:pt x="0" y="1819403"/>
                </a:lnTo>
                <a:lnTo>
                  <a:pt x="306873" y="1463430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DA9F2D"/>
                </a:gs>
                <a:gs pos="100000">
                  <a:srgbClr val="EFB305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04C45DF-DA18-E017-9D52-2A746F9BDB6E}"/>
              </a:ext>
            </a:extLst>
          </p:cNvPr>
          <p:cNvSpPr/>
          <p:nvPr/>
        </p:nvSpPr>
        <p:spPr>
          <a:xfrm>
            <a:off x="5945673" y="3512755"/>
            <a:ext cx="5119201" cy="2021348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7454D80-3469-D80C-14E7-4AE83400ADBB}"/>
              </a:ext>
            </a:extLst>
          </p:cNvPr>
          <p:cNvSpPr txBox="1"/>
          <p:nvPr/>
        </p:nvSpPr>
        <p:spPr>
          <a:xfrm>
            <a:off x="6465763" y="1502393"/>
            <a:ext cx="1103438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ln w="3175">
                  <a:gradFill>
                    <a:gsLst>
                      <a:gs pos="0">
                        <a:srgbClr val="FAD0B5"/>
                      </a:gs>
                      <a:gs pos="70000">
                        <a:srgbClr val="F7E7E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5333" dirty="0">
                <a:ln w="3175">
                  <a:gradFill>
                    <a:gsLst>
                      <a:gs pos="0">
                        <a:srgbClr val="EFB305"/>
                      </a:gs>
                      <a:gs pos="70000">
                        <a:srgbClr val="DA9F2D">
                          <a:alpha val="0"/>
                        </a:srgbClr>
                      </a:gs>
                    </a:gsLst>
                    <a:lin ang="5400000" scaled="1"/>
                  </a:gradFill>
                </a:ln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01</a:t>
            </a:r>
            <a:endParaRPr lang="zh-CN" altLang="en-US" sz="5333" dirty="0">
              <a:ln w="3175">
                <a:gradFill>
                  <a:gsLst>
                    <a:gs pos="0">
                      <a:srgbClr val="EFB305"/>
                    </a:gs>
                    <a:gs pos="70000">
                      <a:srgbClr val="DA9F2D">
                        <a:alpha val="0"/>
                      </a:srgbClr>
                    </a:gs>
                  </a:gsLst>
                  <a:lin ang="5400000" scaled="1"/>
                </a:gradFill>
              </a:ln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6704E90-043B-3A94-FBE7-4BE54DC3D8A0}"/>
              </a:ext>
            </a:extLst>
          </p:cNvPr>
          <p:cNvSpPr txBox="1"/>
          <p:nvPr/>
        </p:nvSpPr>
        <p:spPr>
          <a:xfrm>
            <a:off x="1366360" y="3707350"/>
            <a:ext cx="1982657" cy="10346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ln w="3175">
                  <a:gradFill>
                    <a:gsLst>
                      <a:gs pos="0">
                        <a:srgbClr val="FAD0B5"/>
                      </a:gs>
                      <a:gs pos="70000">
                        <a:srgbClr val="F7E7E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5333" dirty="0">
                <a:ln w="3175">
                  <a:gradFill>
                    <a:gsLst>
                      <a:gs pos="0">
                        <a:schemeClr val="accent1"/>
                      </a:gs>
                      <a:gs pos="7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04</a:t>
            </a:r>
            <a:endParaRPr lang="zh-CN" altLang="en-US" sz="5333" dirty="0">
              <a:ln w="3175">
                <a:gradFill>
                  <a:gsLst>
                    <a:gs pos="0">
                      <a:schemeClr val="accent1"/>
                    </a:gs>
                    <a:gs pos="7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3FB7A988-F215-6804-782F-F9610EF04890}"/>
              </a:ext>
            </a:extLst>
          </p:cNvPr>
          <p:cNvSpPr/>
          <p:nvPr/>
        </p:nvSpPr>
        <p:spPr>
          <a:xfrm rot="5400000">
            <a:off x="2680814" y="1959066"/>
            <a:ext cx="2021348" cy="5128726"/>
          </a:xfrm>
          <a:custGeom>
            <a:avLst/>
            <a:gdLst>
              <a:gd name="connsiteX0" fmla="*/ 0 w 2021348"/>
              <a:gd name="connsiteY0" fmla="*/ 5128726 h 5128726"/>
              <a:gd name="connsiteX1" fmla="*/ 0 w 2021348"/>
              <a:gd name="connsiteY1" fmla="*/ 310178 h 5128726"/>
              <a:gd name="connsiteX2" fmla="*/ 194595 w 2021348"/>
              <a:gd name="connsiteY2" fmla="*/ 310178 h 5128726"/>
              <a:gd name="connsiteX3" fmla="*/ 194595 w 2021348"/>
              <a:gd name="connsiteY3" fmla="*/ 0 h 5128726"/>
              <a:gd name="connsiteX4" fmla="*/ 554402 w 2021348"/>
              <a:gd name="connsiteY4" fmla="*/ 310178 h 5128726"/>
              <a:gd name="connsiteX5" fmla="*/ 2021348 w 2021348"/>
              <a:gd name="connsiteY5" fmla="*/ 310178 h 5128726"/>
              <a:gd name="connsiteX6" fmla="*/ 2021348 w 2021348"/>
              <a:gd name="connsiteY6" fmla="*/ 5128726 h 512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348" h="5128726">
                <a:moveTo>
                  <a:pt x="0" y="5128726"/>
                </a:moveTo>
                <a:lnTo>
                  <a:pt x="0" y="310178"/>
                </a:lnTo>
                <a:lnTo>
                  <a:pt x="194595" y="310178"/>
                </a:lnTo>
                <a:lnTo>
                  <a:pt x="194595" y="0"/>
                </a:lnTo>
                <a:lnTo>
                  <a:pt x="554402" y="310178"/>
                </a:lnTo>
                <a:lnTo>
                  <a:pt x="2021348" y="310178"/>
                </a:lnTo>
                <a:lnTo>
                  <a:pt x="2021348" y="5128726"/>
                </a:ln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8C760E8-A2DC-78B4-A254-5FB9ABE67295}"/>
              </a:ext>
            </a:extLst>
          </p:cNvPr>
          <p:cNvSpPr txBox="1"/>
          <p:nvPr/>
        </p:nvSpPr>
        <p:spPr>
          <a:xfrm>
            <a:off x="4432306" y="3685349"/>
            <a:ext cx="1206494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ln w="3175">
                  <a:gradFill>
                    <a:gsLst>
                      <a:gs pos="0">
                        <a:srgbClr val="FAD0B5"/>
                      </a:gs>
                      <a:gs pos="70000">
                        <a:srgbClr val="F7E7E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5333" dirty="0">
                <a:ln w="3175">
                  <a:gradFill>
                    <a:gsLst>
                      <a:gs pos="0">
                        <a:srgbClr val="458BF4"/>
                      </a:gs>
                      <a:gs pos="70000">
                        <a:srgbClr val="6EA6F3">
                          <a:alpha val="0"/>
                        </a:srgbClr>
                      </a:gs>
                    </a:gsLst>
                    <a:lin ang="5400000" scaled="1"/>
                  </a:gradFill>
                </a:ln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02</a:t>
            </a:r>
            <a:endParaRPr lang="zh-CN" altLang="en-US" sz="5333" dirty="0">
              <a:ln w="3175">
                <a:gradFill>
                  <a:gsLst>
                    <a:gs pos="0">
                      <a:srgbClr val="458BF4"/>
                    </a:gs>
                    <a:gs pos="70000">
                      <a:srgbClr val="6EA6F3">
                        <a:alpha val="0"/>
                      </a:srgbClr>
                    </a:gs>
                  </a:gsLst>
                  <a:lin ang="5400000" scaled="1"/>
                </a:gradFill>
              </a:ln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1B0D605-192D-81CB-E264-9E60AC032D8C}"/>
              </a:ext>
            </a:extLst>
          </p:cNvPr>
          <p:cNvGrpSpPr/>
          <p:nvPr/>
        </p:nvGrpSpPr>
        <p:grpSpPr>
          <a:xfrm>
            <a:off x="6507941" y="2230234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360EB70-9F8A-FECD-3F3A-ACBC49DB00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69EE72D-7AD8-00B4-6FFB-7C65721411B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83C6C94-0B39-F6E4-351E-2603462CD9FC}"/>
              </a:ext>
            </a:extLst>
          </p:cNvPr>
          <p:cNvGrpSpPr/>
          <p:nvPr/>
        </p:nvGrpSpPr>
        <p:grpSpPr>
          <a:xfrm>
            <a:off x="2495309" y="4440449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25568DE-C97F-0A13-ECE2-BFC20CAA67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891AB10-09E5-8F90-2145-65E7B316BF5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059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工作业绩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performance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" name="任意多边形 4">
            <a:extLst>
              <a:ext uri="{FF2B5EF4-FFF2-40B4-BE49-F238E27FC236}">
                <a16:creationId xmlns:a16="http://schemas.microsoft.com/office/drawing/2014/main" id="{9A1FCCFF-7E28-B7F3-4B9D-71877F6A8C72}"/>
              </a:ext>
            </a:extLst>
          </p:cNvPr>
          <p:cNvSpPr/>
          <p:nvPr/>
        </p:nvSpPr>
        <p:spPr bwMode="auto">
          <a:xfrm>
            <a:off x="2081848" y="1517015"/>
            <a:ext cx="8056245" cy="2875915"/>
          </a:xfrm>
          <a:custGeom>
            <a:avLst/>
            <a:gdLst>
              <a:gd name="T0" fmla="*/ 7 w 2816"/>
              <a:gd name="T1" fmla="*/ 1234 h 1566"/>
              <a:gd name="T2" fmla="*/ 807 w 2816"/>
              <a:gd name="T3" fmla="*/ 408 h 1566"/>
              <a:gd name="T4" fmla="*/ 553 w 2816"/>
              <a:gd name="T5" fmla="*/ 408 h 1566"/>
              <a:gd name="T6" fmla="*/ 1421 w 2816"/>
              <a:gd name="T7" fmla="*/ 0 h 1566"/>
              <a:gd name="T8" fmla="*/ 2289 w 2816"/>
              <a:gd name="T9" fmla="*/ 408 h 1566"/>
              <a:gd name="T10" fmla="*/ 2026 w 2816"/>
              <a:gd name="T11" fmla="*/ 408 h 1566"/>
              <a:gd name="T12" fmla="*/ 2816 w 2816"/>
              <a:gd name="T13" fmla="*/ 1201 h 1566"/>
              <a:gd name="T14" fmla="*/ 2816 w 2816"/>
              <a:gd name="T15" fmla="*/ 1550 h 1566"/>
              <a:gd name="T16" fmla="*/ 0 w 2816"/>
              <a:gd name="T17" fmla="*/ 1566 h 1566"/>
              <a:gd name="T18" fmla="*/ 7 w 2816"/>
              <a:gd name="T19" fmla="*/ 1234 h 1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16" h="1566">
                <a:moveTo>
                  <a:pt x="7" y="1234"/>
                </a:moveTo>
                <a:cubicBezTo>
                  <a:pt x="7" y="1234"/>
                  <a:pt x="543" y="992"/>
                  <a:pt x="807" y="408"/>
                </a:cubicBezTo>
                <a:lnTo>
                  <a:pt x="553" y="408"/>
                </a:lnTo>
                <a:lnTo>
                  <a:pt x="1421" y="0"/>
                </a:lnTo>
                <a:lnTo>
                  <a:pt x="2289" y="408"/>
                </a:lnTo>
                <a:lnTo>
                  <a:pt x="2026" y="408"/>
                </a:lnTo>
                <a:cubicBezTo>
                  <a:pt x="2026" y="408"/>
                  <a:pt x="1997" y="705"/>
                  <a:pt x="2816" y="1201"/>
                </a:cubicBezTo>
                <a:lnTo>
                  <a:pt x="2816" y="1550"/>
                </a:lnTo>
                <a:lnTo>
                  <a:pt x="0" y="1566"/>
                </a:lnTo>
                <a:lnTo>
                  <a:pt x="7" y="1234"/>
                </a:lnTo>
              </a:path>
            </a:pathLst>
          </a:custGeom>
          <a:solidFill>
            <a:schemeClr val="bg1"/>
          </a:solidFill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817278-B0FE-0106-CF45-46912B108F6E}"/>
              </a:ext>
            </a:extLst>
          </p:cNvPr>
          <p:cNvSpPr/>
          <p:nvPr/>
        </p:nvSpPr>
        <p:spPr>
          <a:xfrm>
            <a:off x="1405890" y="3352800"/>
            <a:ext cx="852170" cy="852170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865282EA-2C48-9F27-249A-95F18B6BC876}"/>
              </a:ext>
            </a:extLst>
          </p:cNvPr>
          <p:cNvSpPr txBox="1"/>
          <p:nvPr/>
        </p:nvSpPr>
        <p:spPr>
          <a:xfrm>
            <a:off x="609600" y="4371340"/>
            <a:ext cx="244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gradFill>
                  <a:gsLst>
                    <a:gs pos="11000">
                      <a:srgbClr val="76E88A"/>
                    </a:gs>
                    <a:gs pos="59000">
                      <a:srgbClr val="56BCBF"/>
                    </a:gs>
                  </a:gsLst>
                  <a:lin ang="2700000" scaled="1"/>
                </a:gradFill>
                <a:effectLst/>
                <a:uLnTx/>
                <a:uFillTx/>
                <a:latin typeface="汉仪新人文宋 75W" panose="00020600040101010101" charset="-122"/>
                <a:ea typeface="汉仪新人文宋 75W" panose="00020600040101010101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添加标题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BA15C5BA-2CC2-6E67-C93F-757BA3A9B0D4}"/>
              </a:ext>
            </a:extLst>
          </p:cNvPr>
          <p:cNvSpPr txBox="1"/>
          <p:nvPr/>
        </p:nvSpPr>
        <p:spPr>
          <a:xfrm>
            <a:off x="4887754" y="2036128"/>
            <a:ext cx="2444433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>
                <a:latin typeface="思源黑体 CN Bold" panose="020B0800000000000000" charset="-122"/>
                <a:ea typeface="思源黑体 CN Bold" panose="020B0800000000000000" charset="-122"/>
              </a:rPr>
              <a:t>添加标题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7D56BB4-1843-1304-5898-C586F66949B5}"/>
              </a:ext>
            </a:extLst>
          </p:cNvPr>
          <p:cNvSpPr/>
          <p:nvPr/>
        </p:nvSpPr>
        <p:spPr>
          <a:xfrm>
            <a:off x="4248785" y="3352800"/>
            <a:ext cx="852170" cy="852170"/>
          </a:xfrm>
          <a:prstGeom prst="ellipse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4F2D0FD4-02FC-E598-2AA1-09E9C7C9D570}"/>
              </a:ext>
            </a:extLst>
          </p:cNvPr>
          <p:cNvSpPr txBox="1"/>
          <p:nvPr/>
        </p:nvSpPr>
        <p:spPr>
          <a:xfrm>
            <a:off x="3452495" y="4371340"/>
            <a:ext cx="244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gradFill>
                  <a:gsLst>
                    <a:gs pos="11000">
                      <a:srgbClr val="76E88A"/>
                    </a:gs>
                    <a:gs pos="59000">
                      <a:srgbClr val="56BCBF"/>
                    </a:gs>
                  </a:gsLst>
                  <a:lin ang="2700000" scaled="1"/>
                </a:gradFill>
                <a:effectLst/>
                <a:uLnTx/>
                <a:uFillTx/>
                <a:latin typeface="汉仪新人文宋 75W" panose="00020600040101010101" charset="-122"/>
                <a:ea typeface="汉仪新人文宋 75W" panose="00020600040101010101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添加标题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C5406F4-63F3-FF48-F96C-DE379F3A2E03}"/>
              </a:ext>
            </a:extLst>
          </p:cNvPr>
          <p:cNvSpPr/>
          <p:nvPr/>
        </p:nvSpPr>
        <p:spPr>
          <a:xfrm>
            <a:off x="7091680" y="3352800"/>
            <a:ext cx="852170" cy="852170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BD3B0ED9-33F5-4A88-D8AB-A5E965DE8F39}"/>
              </a:ext>
            </a:extLst>
          </p:cNvPr>
          <p:cNvSpPr txBox="1"/>
          <p:nvPr/>
        </p:nvSpPr>
        <p:spPr>
          <a:xfrm>
            <a:off x="6295390" y="4371340"/>
            <a:ext cx="244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gradFill>
                  <a:gsLst>
                    <a:gs pos="11000">
                      <a:srgbClr val="76E88A"/>
                    </a:gs>
                    <a:gs pos="59000">
                      <a:srgbClr val="56BCBF"/>
                    </a:gs>
                  </a:gsLst>
                  <a:lin ang="2700000" scaled="1"/>
                </a:gradFill>
                <a:effectLst/>
                <a:uLnTx/>
                <a:uFillTx/>
                <a:latin typeface="汉仪新人文宋 75W" panose="00020600040101010101" charset="-122"/>
                <a:ea typeface="汉仪新人文宋 75W" panose="00020600040101010101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添加标题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367E8CD-202D-AF16-8983-116FFBBE7FD1}"/>
              </a:ext>
            </a:extLst>
          </p:cNvPr>
          <p:cNvSpPr/>
          <p:nvPr/>
        </p:nvSpPr>
        <p:spPr>
          <a:xfrm>
            <a:off x="9920605" y="3352800"/>
            <a:ext cx="852170" cy="852170"/>
          </a:xfrm>
          <a:prstGeom prst="ellipse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37">
            <a:extLst>
              <a:ext uri="{FF2B5EF4-FFF2-40B4-BE49-F238E27FC236}">
                <a16:creationId xmlns:a16="http://schemas.microsoft.com/office/drawing/2014/main" id="{D64F2D36-B5AD-1220-3732-7CDF913DEC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89450" y="3592830"/>
            <a:ext cx="370840" cy="370840"/>
          </a:xfrm>
          <a:prstGeom prst="rect">
            <a:avLst/>
          </a:prstGeom>
        </p:spPr>
      </p:pic>
      <p:pic>
        <p:nvPicPr>
          <p:cNvPr id="17" name="图片 41">
            <a:extLst>
              <a:ext uri="{FF2B5EF4-FFF2-40B4-BE49-F238E27FC236}">
                <a16:creationId xmlns:a16="http://schemas.microsoft.com/office/drawing/2014/main" id="{A7FE3EBF-72F6-842E-4421-0B82FD60B5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6350" y="3592830"/>
            <a:ext cx="370840" cy="370840"/>
          </a:xfrm>
          <a:prstGeom prst="rect">
            <a:avLst/>
          </a:prstGeom>
        </p:spPr>
      </p:pic>
      <p:pic>
        <p:nvPicPr>
          <p:cNvPr id="18" name="图片 42">
            <a:extLst>
              <a:ext uri="{FF2B5EF4-FFF2-40B4-BE49-F238E27FC236}">
                <a16:creationId xmlns:a16="http://schemas.microsoft.com/office/drawing/2014/main" id="{52BFCDAF-6445-1C51-B1F7-B09CD06B1E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21550" y="3592830"/>
            <a:ext cx="370840" cy="370840"/>
          </a:xfrm>
          <a:prstGeom prst="rect">
            <a:avLst/>
          </a:prstGeom>
        </p:spPr>
      </p:pic>
      <p:pic>
        <p:nvPicPr>
          <p:cNvPr id="19" name="图片 43" descr="D:\51PPT模板网\51pptmoban.com\图片.jpg">
            <a:extLst>
              <a:ext uri="{FF2B5EF4-FFF2-40B4-BE49-F238E27FC236}">
                <a16:creationId xmlns:a16="http://schemas.microsoft.com/office/drawing/2014/main" id="{AD15065C-5618-1298-B335-7EFF2E779BE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51000" y="3592830"/>
            <a:ext cx="370840" cy="37084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A6755D6A-6C7C-193E-4FBD-800B15AC4B3D}"/>
              </a:ext>
            </a:extLst>
          </p:cNvPr>
          <p:cNvSpPr txBox="1"/>
          <p:nvPr/>
        </p:nvSpPr>
        <p:spPr>
          <a:xfrm>
            <a:off x="4626757" y="2519514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CC9665-C090-A6CD-2434-F5ADE973385C}"/>
              </a:ext>
            </a:extLst>
          </p:cNvPr>
          <p:cNvGrpSpPr/>
          <p:nvPr/>
        </p:nvGrpSpPr>
        <p:grpSpPr>
          <a:xfrm>
            <a:off x="714191" y="4431936"/>
            <a:ext cx="2235567" cy="1047355"/>
            <a:chOff x="649026" y="1906534"/>
            <a:chExt cx="2235567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53415D8-99C4-AA1C-713D-C4836DDA1320}"/>
                </a:ext>
              </a:extLst>
            </p:cNvPr>
            <p:cNvSpPr txBox="1"/>
            <p:nvPr/>
          </p:nvSpPr>
          <p:spPr>
            <a:xfrm>
              <a:off x="695466" y="2190603"/>
              <a:ext cx="2142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B32A591-ECA4-ACDB-575E-D14B4CEAB75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BF6D50E-EA33-9128-EA46-6AC5F535DEDB}"/>
              </a:ext>
            </a:extLst>
          </p:cNvPr>
          <p:cNvGrpSpPr/>
          <p:nvPr/>
        </p:nvGrpSpPr>
        <p:grpSpPr>
          <a:xfrm>
            <a:off x="3557086" y="4431936"/>
            <a:ext cx="2235567" cy="1047355"/>
            <a:chOff x="649026" y="1906534"/>
            <a:chExt cx="2235567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62B507B-7453-F053-E50C-64579846C05B}"/>
                </a:ext>
              </a:extLst>
            </p:cNvPr>
            <p:cNvSpPr txBox="1"/>
            <p:nvPr/>
          </p:nvSpPr>
          <p:spPr>
            <a:xfrm>
              <a:off x="695466" y="2190603"/>
              <a:ext cx="2142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33B379A-8ADB-B323-1B23-A1BA72A0C50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290FFE-8928-9B69-C3C2-C6B26FBDB383}"/>
              </a:ext>
            </a:extLst>
          </p:cNvPr>
          <p:cNvGrpSpPr/>
          <p:nvPr/>
        </p:nvGrpSpPr>
        <p:grpSpPr>
          <a:xfrm>
            <a:off x="6399981" y="4431936"/>
            <a:ext cx="2235567" cy="1047355"/>
            <a:chOff x="649026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A1934C5-CB81-6969-A368-A71564DC5A26}"/>
                </a:ext>
              </a:extLst>
            </p:cNvPr>
            <p:cNvSpPr txBox="1"/>
            <p:nvPr/>
          </p:nvSpPr>
          <p:spPr>
            <a:xfrm>
              <a:off x="695466" y="2190603"/>
              <a:ext cx="2142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6A66FC0-0AFD-3B2E-EC67-93770CB669B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B656B7-B66D-4039-6DFB-62A78C8D3CD2}"/>
              </a:ext>
            </a:extLst>
          </p:cNvPr>
          <p:cNvGrpSpPr/>
          <p:nvPr/>
        </p:nvGrpSpPr>
        <p:grpSpPr>
          <a:xfrm>
            <a:off x="9228906" y="4431936"/>
            <a:ext cx="2235567" cy="1047355"/>
            <a:chOff x="649026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36F10C-AE24-1FDB-A77F-E32DF84FCB9F}"/>
                </a:ext>
              </a:extLst>
            </p:cNvPr>
            <p:cNvSpPr txBox="1"/>
            <p:nvPr/>
          </p:nvSpPr>
          <p:spPr>
            <a:xfrm>
              <a:off x="695466" y="2190603"/>
              <a:ext cx="2142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DDEA155-FF74-E649-4CA5-0DF0734EC70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401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工作业绩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performance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" name="椭圆 1" descr="D:\51PPT模板网\51pptmoban.com\图片.jpg">
            <a:extLst>
              <a:ext uri="{FF2B5EF4-FFF2-40B4-BE49-F238E27FC236}">
                <a16:creationId xmlns:a16="http://schemas.microsoft.com/office/drawing/2014/main" id="{0190D178-2892-20AC-1C1E-ECCC63CAB38E}"/>
              </a:ext>
            </a:extLst>
          </p:cNvPr>
          <p:cNvSpPr/>
          <p:nvPr/>
        </p:nvSpPr>
        <p:spPr>
          <a:xfrm>
            <a:off x="2301513" y="2646498"/>
            <a:ext cx="2087880" cy="208788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lang="en-US" altLang="zh-CN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F1FA61-4BDE-5AE5-6E56-C1B91B6672EC}"/>
              </a:ext>
            </a:extLst>
          </p:cNvPr>
          <p:cNvGrpSpPr/>
          <p:nvPr/>
        </p:nvGrpSpPr>
        <p:grpSpPr>
          <a:xfrm>
            <a:off x="2063388" y="2360113"/>
            <a:ext cx="2564130" cy="2661920"/>
            <a:chOff x="1940" y="2619"/>
            <a:chExt cx="5280" cy="5481"/>
          </a:xfrm>
        </p:grpSpPr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296F2B64-C616-53FF-E50C-AB6F813625A1}"/>
                </a:ext>
              </a:extLst>
            </p:cNvPr>
            <p:cNvSpPr/>
            <p:nvPr/>
          </p:nvSpPr>
          <p:spPr>
            <a:xfrm>
              <a:off x="1940" y="2910"/>
              <a:ext cx="5190" cy="5190"/>
            </a:xfrm>
            <a:prstGeom prst="arc">
              <a:avLst/>
            </a:prstGeom>
            <a:ln w="25400" cap="rnd">
              <a:gradFill>
                <a:gsLst>
                  <a:gs pos="100000">
                    <a:srgbClr val="6EA6F3">
                      <a:alpha val="0"/>
                    </a:srgbClr>
                  </a:gs>
                  <a:gs pos="0">
                    <a:srgbClr val="458BF4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75F23D8E-17B5-15B8-738D-AB887946EBDE}"/>
                </a:ext>
              </a:extLst>
            </p:cNvPr>
            <p:cNvSpPr/>
            <p:nvPr/>
          </p:nvSpPr>
          <p:spPr>
            <a:xfrm rot="9900000">
              <a:off x="2030" y="2619"/>
              <a:ext cx="5190" cy="5190"/>
            </a:xfrm>
            <a:prstGeom prst="arc">
              <a:avLst/>
            </a:prstGeom>
            <a:ln w="25400" cap="rnd">
              <a:gradFill>
                <a:gsLst>
                  <a:gs pos="100000">
                    <a:srgbClr val="6EA6F3">
                      <a:alpha val="0"/>
                    </a:srgbClr>
                  </a:gs>
                  <a:gs pos="0">
                    <a:srgbClr val="458BF4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59312863-9A51-89A2-D590-A92CC74648B2}"/>
              </a:ext>
            </a:extLst>
          </p:cNvPr>
          <p:cNvSpPr/>
          <p:nvPr/>
        </p:nvSpPr>
        <p:spPr>
          <a:xfrm rot="5400000">
            <a:off x="1705883" y="2050868"/>
            <a:ext cx="3279140" cy="3279140"/>
          </a:xfrm>
          <a:prstGeom prst="ellipse">
            <a:avLst/>
          </a:prstGeom>
          <a:noFill/>
          <a:ln w="254000">
            <a:gradFill>
              <a:gsLst>
                <a:gs pos="88000">
                  <a:srgbClr val="6EA6F3">
                    <a:alpha val="0"/>
                  </a:srgbClr>
                </a:gs>
                <a:gs pos="0">
                  <a:srgbClr val="458BF4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4CD18F0C-3028-B191-CC2D-A6936A0445BB}"/>
              </a:ext>
            </a:extLst>
          </p:cNvPr>
          <p:cNvSpPr/>
          <p:nvPr/>
        </p:nvSpPr>
        <p:spPr>
          <a:xfrm>
            <a:off x="1008018" y="1353003"/>
            <a:ext cx="4674870" cy="4674870"/>
          </a:xfrm>
          <a:prstGeom prst="arc">
            <a:avLst>
              <a:gd name="adj1" fmla="val 17250141"/>
              <a:gd name="adj2" fmla="val 4526656"/>
            </a:avLst>
          </a:prstGeom>
          <a:ln w="19050" cap="rnd">
            <a:gradFill>
              <a:gsLst>
                <a:gs pos="100000">
                  <a:srgbClr val="EFB305"/>
                </a:gs>
                <a:gs pos="0">
                  <a:srgbClr val="DA9F2D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BC49787-9F06-0918-1C2A-7FA34F0456C1}"/>
              </a:ext>
            </a:extLst>
          </p:cNvPr>
          <p:cNvSpPr/>
          <p:nvPr/>
        </p:nvSpPr>
        <p:spPr>
          <a:xfrm>
            <a:off x="4583703" y="1566998"/>
            <a:ext cx="934720" cy="934720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>
              <a:solidFill>
                <a:schemeClr val="lt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3CCF974-800D-DA19-74F0-6BD86E16C1A4}"/>
              </a:ext>
            </a:extLst>
          </p:cNvPr>
          <p:cNvSpPr/>
          <p:nvPr/>
        </p:nvSpPr>
        <p:spPr>
          <a:xfrm>
            <a:off x="4583703" y="4814388"/>
            <a:ext cx="934720" cy="934720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0672AC6-FC4E-B0B2-9730-403FA081685F}"/>
              </a:ext>
            </a:extLst>
          </p:cNvPr>
          <p:cNvSpPr/>
          <p:nvPr/>
        </p:nvSpPr>
        <p:spPr>
          <a:xfrm>
            <a:off x="5334273" y="3190693"/>
            <a:ext cx="934720" cy="934720"/>
          </a:xfrm>
          <a:prstGeom prst="ellipse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E6851F6-B4E9-0D85-ABBB-961FDD48DC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2948" y="5139508"/>
            <a:ext cx="315595" cy="315595"/>
          </a:xfrm>
          <a:prstGeom prst="rect">
            <a:avLst/>
          </a:prstGeom>
        </p:spPr>
      </p:pic>
      <p:pic>
        <p:nvPicPr>
          <p:cNvPr id="18" name="图片 25" descr="D:\51PPT模板网\51pptmoban.com\图片.jpg">
            <a:extLst>
              <a:ext uri="{FF2B5EF4-FFF2-40B4-BE49-F238E27FC236}">
                <a16:creationId xmlns:a16="http://schemas.microsoft.com/office/drawing/2014/main" id="{659B5B36-17AA-32E3-4EBB-B067307FAB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43518" y="3462473"/>
            <a:ext cx="315595" cy="315595"/>
          </a:xfrm>
          <a:prstGeom prst="rect">
            <a:avLst/>
          </a:prstGeom>
        </p:spPr>
      </p:pic>
      <p:pic>
        <p:nvPicPr>
          <p:cNvPr id="19" name="图片 26">
            <a:extLst>
              <a:ext uri="{FF2B5EF4-FFF2-40B4-BE49-F238E27FC236}">
                <a16:creationId xmlns:a16="http://schemas.microsoft.com/office/drawing/2014/main" id="{CB4516AC-AA86-E389-F929-4513E3E3A50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92948" y="1876878"/>
            <a:ext cx="315595" cy="315595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4FB57940-1F9E-8BBC-08FE-1F38A9D0CBC5}"/>
              </a:ext>
            </a:extLst>
          </p:cNvPr>
          <p:cNvGrpSpPr/>
          <p:nvPr/>
        </p:nvGrpSpPr>
        <p:grpSpPr>
          <a:xfrm>
            <a:off x="5800852" y="1566998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F0D8315-640A-7814-32F4-3CBB302DC2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F021386-89A8-C547-8295-D048CE11491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E022C7D-FF22-F140-7DE1-B8DA5DA9E402}"/>
              </a:ext>
            </a:extLst>
          </p:cNvPr>
          <p:cNvGrpSpPr/>
          <p:nvPr/>
        </p:nvGrpSpPr>
        <p:grpSpPr>
          <a:xfrm>
            <a:off x="6495151" y="3245118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D50B9B0-1307-F3FE-D833-64D1E0593D3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D78E1A-E9BA-B7DB-5E04-0CBC5CB1C5E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F4870EF-B000-CD20-D203-5E3F3C177DBD}"/>
              </a:ext>
            </a:extLst>
          </p:cNvPr>
          <p:cNvGrpSpPr/>
          <p:nvPr/>
        </p:nvGrpSpPr>
        <p:grpSpPr>
          <a:xfrm>
            <a:off x="5800852" y="4923238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A40B11F-FCF1-B1E0-C009-1DDA407238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C384715-FA6D-40DB-70D2-90DC99369F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202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1B57340-B44C-2ABE-6789-436AD831E7E3}"/>
              </a:ext>
            </a:extLst>
          </p:cNvPr>
          <p:cNvSpPr/>
          <p:nvPr/>
        </p:nvSpPr>
        <p:spPr>
          <a:xfrm>
            <a:off x="-705832" y="529942"/>
            <a:ext cx="2103266" cy="1181279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F3DB91A-0CD1-9F18-A237-59B77EE50AE0}"/>
              </a:ext>
            </a:extLst>
          </p:cNvPr>
          <p:cNvGrpSpPr/>
          <p:nvPr/>
        </p:nvGrpSpPr>
        <p:grpSpPr>
          <a:xfrm>
            <a:off x="4128999" y="1946642"/>
            <a:ext cx="3934001" cy="684780"/>
            <a:chOff x="2428699" y="2432218"/>
            <a:chExt cx="3407344" cy="593106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C36D8B7-DC51-FEC6-626A-8188472186B3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7667E8-A0FC-941E-75C1-338E62AA3829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0B9265A-C759-4BC9-2B7B-2266A9E39D77}"/>
                </a:ext>
              </a:extLst>
            </p:cNvPr>
            <p:cNvSpPr txBox="1"/>
            <p:nvPr/>
          </p:nvSpPr>
          <p:spPr>
            <a:xfrm>
              <a:off x="2573029" y="2522440"/>
              <a:ext cx="558416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355DC7-6263-F402-9706-B00812420388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未来发展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3D0CD-71C4-3E94-89D7-BF6BC04A2911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Future development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105FAE5E-57DE-9003-BAA9-A78B64FCF087}"/>
              </a:ext>
            </a:extLst>
          </p:cNvPr>
          <p:cNvSpPr/>
          <p:nvPr/>
        </p:nvSpPr>
        <p:spPr>
          <a:xfrm>
            <a:off x="8166100" y="6289381"/>
            <a:ext cx="4616952" cy="568619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E235FF-932B-8174-52EA-89F48870A053}"/>
              </a:ext>
            </a:extLst>
          </p:cNvPr>
          <p:cNvSpPr txBox="1"/>
          <p:nvPr/>
        </p:nvSpPr>
        <p:spPr>
          <a:xfrm>
            <a:off x="2264229" y="3023897"/>
            <a:ext cx="7663542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5" name="PA_任意多边形 9">
            <a:extLst>
              <a:ext uri="{FF2B5EF4-FFF2-40B4-BE49-F238E27FC236}">
                <a16:creationId xmlns:a16="http://schemas.microsoft.com/office/drawing/2014/main" id="{17EFFB4F-FA53-1414-DBFE-9E71B86E605E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768312" y="3764211"/>
            <a:ext cx="13175926" cy="1907764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9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弧形 29">
            <a:extLst>
              <a:ext uri="{FF2B5EF4-FFF2-40B4-BE49-F238E27FC236}">
                <a16:creationId xmlns:a16="http://schemas.microsoft.com/office/drawing/2014/main" id="{D526867E-8B1C-233F-D09C-B3F194218A8D}"/>
              </a:ext>
            </a:extLst>
          </p:cNvPr>
          <p:cNvSpPr/>
          <p:nvPr/>
        </p:nvSpPr>
        <p:spPr>
          <a:xfrm>
            <a:off x="3162148" y="3086024"/>
            <a:ext cx="5916984" cy="5916984"/>
          </a:xfrm>
          <a:prstGeom prst="arc">
            <a:avLst>
              <a:gd name="adj1" fmla="val 11953139"/>
              <a:gd name="adj2" fmla="val 20410734"/>
            </a:avLst>
          </a:prstGeom>
          <a:ln w="25400" cap="rnd">
            <a:gradFill>
              <a:gsLst>
                <a:gs pos="79000">
                  <a:srgbClr val="6EA6F3">
                    <a:alpha val="0"/>
                  </a:srgbClr>
                </a:gs>
                <a:gs pos="0">
                  <a:srgbClr val="458BF4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4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未来发展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Future development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16660B6-F614-622C-B859-F0275337133A}"/>
              </a:ext>
            </a:extLst>
          </p:cNvPr>
          <p:cNvSpPr/>
          <p:nvPr/>
        </p:nvSpPr>
        <p:spPr>
          <a:xfrm>
            <a:off x="3089746" y="4684507"/>
            <a:ext cx="539776" cy="539776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 20">
            <a:extLst>
              <a:ext uri="{FF2B5EF4-FFF2-40B4-BE49-F238E27FC236}">
                <a16:creationId xmlns:a16="http://schemas.microsoft.com/office/drawing/2014/main" id="{394691ED-CDE9-B860-3C7E-523DDC150488}"/>
              </a:ext>
            </a:extLst>
          </p:cNvPr>
          <p:cNvGrpSpPr/>
          <p:nvPr/>
        </p:nvGrpSpPr>
        <p:grpSpPr>
          <a:xfrm>
            <a:off x="3146795" y="4813965"/>
            <a:ext cx="425677" cy="280859"/>
            <a:chOff x="3786188" y="1143000"/>
            <a:chExt cx="615950" cy="406400"/>
          </a:xfrm>
        </p:grpSpPr>
        <p:sp>
          <p:nvSpPr>
            <p:cNvPr id="6" name="Freeform 134">
              <a:extLst>
                <a:ext uri="{FF2B5EF4-FFF2-40B4-BE49-F238E27FC236}">
                  <a16:creationId xmlns:a16="http://schemas.microsoft.com/office/drawing/2014/main" id="{EA00B827-B4BC-452A-71FD-A8BE8D5F33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35">
              <a:extLst>
                <a:ext uri="{FF2B5EF4-FFF2-40B4-BE49-F238E27FC236}">
                  <a16:creationId xmlns:a16="http://schemas.microsoft.com/office/drawing/2014/main" id="{49D68010-20EA-AE6D-9269-ACA13FDC7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61C33CD9-35E6-3852-F97A-AD16420EBCF6}"/>
              </a:ext>
            </a:extLst>
          </p:cNvPr>
          <p:cNvSpPr/>
          <p:nvPr/>
        </p:nvSpPr>
        <p:spPr>
          <a:xfrm>
            <a:off x="8580380" y="4684507"/>
            <a:ext cx="539776" cy="539776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4" name="组 19">
            <a:extLst>
              <a:ext uri="{FF2B5EF4-FFF2-40B4-BE49-F238E27FC236}">
                <a16:creationId xmlns:a16="http://schemas.microsoft.com/office/drawing/2014/main" id="{B2FAA48F-0F8C-5EF5-D97E-46849AC18EDC}"/>
              </a:ext>
            </a:extLst>
          </p:cNvPr>
          <p:cNvGrpSpPr/>
          <p:nvPr/>
        </p:nvGrpSpPr>
        <p:grpSpPr>
          <a:xfrm>
            <a:off x="8715630" y="4793120"/>
            <a:ext cx="272872" cy="364657"/>
            <a:chOff x="3910013" y="1676400"/>
            <a:chExt cx="349250" cy="466725"/>
          </a:xfrm>
        </p:grpSpPr>
        <p:sp>
          <p:nvSpPr>
            <p:cNvPr id="15" name="Freeform 139">
              <a:extLst>
                <a:ext uri="{FF2B5EF4-FFF2-40B4-BE49-F238E27FC236}">
                  <a16:creationId xmlns:a16="http://schemas.microsoft.com/office/drawing/2014/main" id="{E73EEE0F-2E22-4AE0-1AD7-9A13E67168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013" y="1676400"/>
              <a:ext cx="349250" cy="466725"/>
            </a:xfrm>
            <a:custGeom>
              <a:avLst/>
              <a:gdLst/>
              <a:ahLst/>
              <a:cxnLst>
                <a:cxn ang="0">
                  <a:pos x="110" y="294"/>
                </a:cxn>
                <a:cxn ang="0">
                  <a:pos x="96" y="288"/>
                </a:cxn>
                <a:cxn ang="0">
                  <a:pos x="76" y="266"/>
                </a:cxn>
                <a:cxn ang="0">
                  <a:pos x="44" y="226"/>
                </a:cxn>
                <a:cxn ang="0">
                  <a:pos x="14" y="172"/>
                </a:cxn>
                <a:cxn ang="0">
                  <a:pos x="4" y="142"/>
                </a:cxn>
                <a:cxn ang="0">
                  <a:pos x="0" y="114"/>
                </a:cxn>
                <a:cxn ang="0">
                  <a:pos x="0" y="100"/>
                </a:cxn>
                <a:cxn ang="0">
                  <a:pos x="6" y="74"/>
                </a:cxn>
                <a:cxn ang="0">
                  <a:pos x="14" y="52"/>
                </a:cxn>
                <a:cxn ang="0">
                  <a:pos x="28" y="32"/>
                </a:cxn>
                <a:cxn ang="0">
                  <a:pos x="36" y="24"/>
                </a:cxn>
                <a:cxn ang="0">
                  <a:pos x="70" y="6"/>
                </a:cxn>
                <a:cxn ang="0">
                  <a:pos x="110" y="0"/>
                </a:cxn>
                <a:cxn ang="0">
                  <a:pos x="132" y="0"/>
                </a:cxn>
                <a:cxn ang="0">
                  <a:pos x="168" y="14"/>
                </a:cxn>
                <a:cxn ang="0">
                  <a:pos x="184" y="24"/>
                </a:cxn>
                <a:cxn ang="0">
                  <a:pos x="200" y="42"/>
                </a:cxn>
                <a:cxn ang="0">
                  <a:pos x="212" y="62"/>
                </a:cxn>
                <a:cxn ang="0">
                  <a:pos x="218" y="86"/>
                </a:cxn>
                <a:cxn ang="0">
                  <a:pos x="220" y="114"/>
                </a:cxn>
                <a:cxn ang="0">
                  <a:pos x="220" y="128"/>
                </a:cxn>
                <a:cxn ang="0">
                  <a:pos x="212" y="158"/>
                </a:cxn>
                <a:cxn ang="0">
                  <a:pos x="192" y="200"/>
                </a:cxn>
                <a:cxn ang="0">
                  <a:pos x="160" y="248"/>
                </a:cxn>
                <a:cxn ang="0">
                  <a:pos x="126" y="288"/>
                </a:cxn>
                <a:cxn ang="0">
                  <a:pos x="118" y="292"/>
                </a:cxn>
                <a:cxn ang="0">
                  <a:pos x="110" y="294"/>
                </a:cxn>
                <a:cxn ang="0">
                  <a:pos x="110" y="16"/>
                </a:cxn>
                <a:cxn ang="0">
                  <a:pos x="86" y="18"/>
                </a:cxn>
                <a:cxn ang="0">
                  <a:pos x="66" y="24"/>
                </a:cxn>
                <a:cxn ang="0">
                  <a:pos x="38" y="48"/>
                </a:cxn>
                <a:cxn ang="0">
                  <a:pos x="22" y="80"/>
                </a:cxn>
                <a:cxn ang="0">
                  <a:pos x="16" y="114"/>
                </a:cxn>
                <a:cxn ang="0">
                  <a:pos x="18" y="126"/>
                </a:cxn>
                <a:cxn ang="0">
                  <a:pos x="24" y="154"/>
                </a:cxn>
                <a:cxn ang="0">
                  <a:pos x="42" y="194"/>
                </a:cxn>
                <a:cxn ang="0">
                  <a:pos x="74" y="238"/>
                </a:cxn>
                <a:cxn ang="0">
                  <a:pos x="106" y="276"/>
                </a:cxn>
                <a:cxn ang="0">
                  <a:pos x="110" y="278"/>
                </a:cxn>
                <a:cxn ang="0">
                  <a:pos x="114" y="276"/>
                </a:cxn>
                <a:cxn ang="0">
                  <a:pos x="146" y="238"/>
                </a:cxn>
                <a:cxn ang="0">
                  <a:pos x="178" y="194"/>
                </a:cxn>
                <a:cxn ang="0">
                  <a:pos x="196" y="154"/>
                </a:cxn>
                <a:cxn ang="0">
                  <a:pos x="204" y="126"/>
                </a:cxn>
                <a:cxn ang="0">
                  <a:pos x="204" y="114"/>
                </a:cxn>
                <a:cxn ang="0">
                  <a:pos x="200" y="80"/>
                </a:cxn>
                <a:cxn ang="0">
                  <a:pos x="184" y="48"/>
                </a:cxn>
                <a:cxn ang="0">
                  <a:pos x="154" y="24"/>
                </a:cxn>
                <a:cxn ang="0">
                  <a:pos x="134" y="18"/>
                </a:cxn>
                <a:cxn ang="0">
                  <a:pos x="110" y="16"/>
                </a:cxn>
              </a:cxnLst>
              <a:rect l="0" t="0" r="r" b="b"/>
              <a:pathLst>
                <a:path w="220" h="294">
                  <a:moveTo>
                    <a:pt x="110" y="294"/>
                  </a:moveTo>
                  <a:lnTo>
                    <a:pt x="110" y="294"/>
                  </a:lnTo>
                  <a:lnTo>
                    <a:pt x="102" y="292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76" y="266"/>
                  </a:lnTo>
                  <a:lnTo>
                    <a:pt x="60" y="248"/>
                  </a:lnTo>
                  <a:lnTo>
                    <a:pt x="44" y="226"/>
                  </a:lnTo>
                  <a:lnTo>
                    <a:pt x="28" y="200"/>
                  </a:lnTo>
                  <a:lnTo>
                    <a:pt x="14" y="172"/>
                  </a:lnTo>
                  <a:lnTo>
                    <a:pt x="8" y="158"/>
                  </a:lnTo>
                  <a:lnTo>
                    <a:pt x="4" y="142"/>
                  </a:lnTo>
                  <a:lnTo>
                    <a:pt x="2" y="1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0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0" y="62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8" y="3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52" y="14"/>
                  </a:lnTo>
                  <a:lnTo>
                    <a:pt x="70" y="6"/>
                  </a:lnTo>
                  <a:lnTo>
                    <a:pt x="9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2" y="0"/>
                  </a:lnTo>
                  <a:lnTo>
                    <a:pt x="150" y="6"/>
                  </a:lnTo>
                  <a:lnTo>
                    <a:pt x="168" y="1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92" y="32"/>
                  </a:lnTo>
                  <a:lnTo>
                    <a:pt x="200" y="42"/>
                  </a:lnTo>
                  <a:lnTo>
                    <a:pt x="206" y="52"/>
                  </a:lnTo>
                  <a:lnTo>
                    <a:pt x="212" y="62"/>
                  </a:lnTo>
                  <a:lnTo>
                    <a:pt x="216" y="74"/>
                  </a:lnTo>
                  <a:lnTo>
                    <a:pt x="218" y="86"/>
                  </a:lnTo>
                  <a:lnTo>
                    <a:pt x="220" y="100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20" y="128"/>
                  </a:lnTo>
                  <a:lnTo>
                    <a:pt x="216" y="142"/>
                  </a:lnTo>
                  <a:lnTo>
                    <a:pt x="212" y="158"/>
                  </a:lnTo>
                  <a:lnTo>
                    <a:pt x="206" y="172"/>
                  </a:lnTo>
                  <a:lnTo>
                    <a:pt x="192" y="200"/>
                  </a:lnTo>
                  <a:lnTo>
                    <a:pt x="176" y="226"/>
                  </a:lnTo>
                  <a:lnTo>
                    <a:pt x="160" y="248"/>
                  </a:lnTo>
                  <a:lnTo>
                    <a:pt x="144" y="26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18" y="292"/>
                  </a:lnTo>
                  <a:lnTo>
                    <a:pt x="110" y="294"/>
                  </a:lnTo>
                  <a:lnTo>
                    <a:pt x="110" y="294"/>
                  </a:lnTo>
                  <a:close/>
                  <a:moveTo>
                    <a:pt x="110" y="16"/>
                  </a:moveTo>
                  <a:lnTo>
                    <a:pt x="110" y="16"/>
                  </a:lnTo>
                  <a:lnTo>
                    <a:pt x="98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50" y="34"/>
                  </a:lnTo>
                  <a:lnTo>
                    <a:pt x="38" y="48"/>
                  </a:lnTo>
                  <a:lnTo>
                    <a:pt x="28" y="62"/>
                  </a:lnTo>
                  <a:lnTo>
                    <a:pt x="22" y="80"/>
                  </a:lnTo>
                  <a:lnTo>
                    <a:pt x="18" y="96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8" y="126"/>
                  </a:lnTo>
                  <a:lnTo>
                    <a:pt x="20" y="140"/>
                  </a:lnTo>
                  <a:lnTo>
                    <a:pt x="24" y="154"/>
                  </a:lnTo>
                  <a:lnTo>
                    <a:pt x="30" y="168"/>
                  </a:lnTo>
                  <a:lnTo>
                    <a:pt x="42" y="194"/>
                  </a:lnTo>
                  <a:lnTo>
                    <a:pt x="58" y="218"/>
                  </a:lnTo>
                  <a:lnTo>
                    <a:pt x="74" y="238"/>
                  </a:lnTo>
                  <a:lnTo>
                    <a:pt x="88" y="25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10" y="278"/>
                  </a:lnTo>
                  <a:lnTo>
                    <a:pt x="114" y="276"/>
                  </a:lnTo>
                  <a:lnTo>
                    <a:pt x="114" y="276"/>
                  </a:lnTo>
                  <a:lnTo>
                    <a:pt x="132" y="256"/>
                  </a:lnTo>
                  <a:lnTo>
                    <a:pt x="146" y="238"/>
                  </a:lnTo>
                  <a:lnTo>
                    <a:pt x="162" y="218"/>
                  </a:lnTo>
                  <a:lnTo>
                    <a:pt x="178" y="194"/>
                  </a:lnTo>
                  <a:lnTo>
                    <a:pt x="192" y="168"/>
                  </a:lnTo>
                  <a:lnTo>
                    <a:pt x="196" y="154"/>
                  </a:lnTo>
                  <a:lnTo>
                    <a:pt x="200" y="140"/>
                  </a:lnTo>
                  <a:lnTo>
                    <a:pt x="204" y="126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96"/>
                  </a:lnTo>
                  <a:lnTo>
                    <a:pt x="200" y="80"/>
                  </a:lnTo>
                  <a:lnTo>
                    <a:pt x="192" y="62"/>
                  </a:lnTo>
                  <a:lnTo>
                    <a:pt x="184" y="48"/>
                  </a:lnTo>
                  <a:lnTo>
                    <a:pt x="170" y="34"/>
                  </a:lnTo>
                  <a:lnTo>
                    <a:pt x="154" y="24"/>
                  </a:lnTo>
                  <a:lnTo>
                    <a:pt x="144" y="20"/>
                  </a:lnTo>
                  <a:lnTo>
                    <a:pt x="134" y="18"/>
                  </a:lnTo>
                  <a:lnTo>
                    <a:pt x="122" y="16"/>
                  </a:lnTo>
                  <a:lnTo>
                    <a:pt x="110" y="16"/>
                  </a:lnTo>
                  <a:lnTo>
                    <a:pt x="11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0">
              <a:extLst>
                <a:ext uri="{FF2B5EF4-FFF2-40B4-BE49-F238E27FC236}">
                  <a16:creationId xmlns:a16="http://schemas.microsoft.com/office/drawing/2014/main" id="{0383A34F-282C-039C-A130-9A7761CC74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2563" y="1739900"/>
              <a:ext cx="184150" cy="180975"/>
            </a:xfrm>
            <a:custGeom>
              <a:avLst/>
              <a:gdLst/>
              <a:ahLst/>
              <a:cxnLst>
                <a:cxn ang="0">
                  <a:pos x="58" y="114"/>
                </a:cxn>
                <a:cxn ang="0">
                  <a:pos x="36" y="110"/>
                </a:cxn>
                <a:cxn ang="0">
                  <a:pos x="18" y="98"/>
                </a:cxn>
                <a:cxn ang="0">
                  <a:pos x="6" y="8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10" y="24"/>
                </a:cxn>
                <a:cxn ang="0">
                  <a:pos x="26" y="10"/>
                </a:cxn>
                <a:cxn ang="0">
                  <a:pos x="46" y="0"/>
                </a:cxn>
                <a:cxn ang="0">
                  <a:pos x="58" y="0"/>
                </a:cxn>
                <a:cxn ang="0">
                  <a:pos x="80" y="4"/>
                </a:cxn>
                <a:cxn ang="0">
                  <a:pos x="100" y="16"/>
                </a:cxn>
                <a:cxn ang="0">
                  <a:pos x="112" y="34"/>
                </a:cxn>
                <a:cxn ang="0">
                  <a:pos x="116" y="58"/>
                </a:cxn>
                <a:cxn ang="0">
                  <a:pos x="114" y="68"/>
                </a:cxn>
                <a:cxn ang="0">
                  <a:pos x="106" y="90"/>
                </a:cxn>
                <a:cxn ang="0">
                  <a:pos x="90" y="104"/>
                </a:cxn>
                <a:cxn ang="0">
                  <a:pos x="70" y="114"/>
                </a:cxn>
                <a:cxn ang="0">
                  <a:pos x="58" y="114"/>
                </a:cxn>
                <a:cxn ang="0">
                  <a:pos x="58" y="16"/>
                </a:cxn>
                <a:cxn ang="0">
                  <a:pos x="42" y="18"/>
                </a:cxn>
                <a:cxn ang="0">
                  <a:pos x="30" y="28"/>
                </a:cxn>
                <a:cxn ang="0">
                  <a:pos x="20" y="42"/>
                </a:cxn>
                <a:cxn ang="0">
                  <a:pos x="16" y="58"/>
                </a:cxn>
                <a:cxn ang="0">
                  <a:pos x="18" y="66"/>
                </a:cxn>
                <a:cxn ang="0">
                  <a:pos x="24" y="80"/>
                </a:cxn>
                <a:cxn ang="0">
                  <a:pos x="36" y="92"/>
                </a:cxn>
                <a:cxn ang="0">
                  <a:pos x="50" y="98"/>
                </a:cxn>
                <a:cxn ang="0">
                  <a:pos x="58" y="98"/>
                </a:cxn>
                <a:cxn ang="0">
                  <a:pos x="74" y="96"/>
                </a:cxn>
                <a:cxn ang="0">
                  <a:pos x="88" y="86"/>
                </a:cxn>
                <a:cxn ang="0">
                  <a:pos x="96" y="74"/>
                </a:cxn>
                <a:cxn ang="0">
                  <a:pos x="100" y="58"/>
                </a:cxn>
                <a:cxn ang="0">
                  <a:pos x="98" y="48"/>
                </a:cxn>
                <a:cxn ang="0">
                  <a:pos x="92" y="34"/>
                </a:cxn>
                <a:cxn ang="0">
                  <a:pos x="82" y="22"/>
                </a:cxn>
                <a:cxn ang="0">
                  <a:pos x="66" y="16"/>
                </a:cxn>
                <a:cxn ang="0">
                  <a:pos x="58" y="16"/>
                </a:cxn>
              </a:cxnLst>
              <a:rect l="0" t="0" r="r" b="b"/>
              <a:pathLst>
                <a:path w="115" h="114">
                  <a:moveTo>
                    <a:pt x="58" y="114"/>
                  </a:moveTo>
                  <a:lnTo>
                    <a:pt x="58" y="114"/>
                  </a:lnTo>
                  <a:lnTo>
                    <a:pt x="46" y="114"/>
                  </a:lnTo>
                  <a:lnTo>
                    <a:pt x="36" y="110"/>
                  </a:lnTo>
                  <a:lnTo>
                    <a:pt x="26" y="104"/>
                  </a:lnTo>
                  <a:lnTo>
                    <a:pt x="18" y="98"/>
                  </a:lnTo>
                  <a:lnTo>
                    <a:pt x="10" y="90"/>
                  </a:lnTo>
                  <a:lnTo>
                    <a:pt x="6" y="80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100" y="16"/>
                  </a:lnTo>
                  <a:lnTo>
                    <a:pt x="106" y="24"/>
                  </a:lnTo>
                  <a:lnTo>
                    <a:pt x="112" y="34"/>
                  </a:lnTo>
                  <a:lnTo>
                    <a:pt x="114" y="4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4" y="68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100" y="98"/>
                  </a:lnTo>
                  <a:lnTo>
                    <a:pt x="90" y="104"/>
                  </a:lnTo>
                  <a:lnTo>
                    <a:pt x="80" y="110"/>
                  </a:lnTo>
                  <a:lnTo>
                    <a:pt x="70" y="114"/>
                  </a:lnTo>
                  <a:lnTo>
                    <a:pt x="58" y="114"/>
                  </a:lnTo>
                  <a:lnTo>
                    <a:pt x="58" y="114"/>
                  </a:lnTo>
                  <a:close/>
                  <a:moveTo>
                    <a:pt x="58" y="16"/>
                  </a:moveTo>
                  <a:lnTo>
                    <a:pt x="58" y="16"/>
                  </a:lnTo>
                  <a:lnTo>
                    <a:pt x="50" y="16"/>
                  </a:lnTo>
                  <a:lnTo>
                    <a:pt x="42" y="18"/>
                  </a:lnTo>
                  <a:lnTo>
                    <a:pt x="36" y="22"/>
                  </a:lnTo>
                  <a:lnTo>
                    <a:pt x="30" y="28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66"/>
                  </a:lnTo>
                  <a:lnTo>
                    <a:pt x="20" y="74"/>
                  </a:lnTo>
                  <a:lnTo>
                    <a:pt x="24" y="80"/>
                  </a:lnTo>
                  <a:lnTo>
                    <a:pt x="30" y="86"/>
                  </a:lnTo>
                  <a:lnTo>
                    <a:pt x="36" y="92"/>
                  </a:lnTo>
                  <a:lnTo>
                    <a:pt x="42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66" y="98"/>
                  </a:lnTo>
                  <a:lnTo>
                    <a:pt x="74" y="96"/>
                  </a:lnTo>
                  <a:lnTo>
                    <a:pt x="82" y="92"/>
                  </a:lnTo>
                  <a:lnTo>
                    <a:pt x="88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98" y="6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98" y="48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88" y="28"/>
                  </a:lnTo>
                  <a:lnTo>
                    <a:pt x="82" y="22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264E1770-E4A7-6C54-F293-6F528B6EB156}"/>
              </a:ext>
            </a:extLst>
          </p:cNvPr>
          <p:cNvSpPr/>
          <p:nvPr/>
        </p:nvSpPr>
        <p:spPr>
          <a:xfrm>
            <a:off x="4013372" y="3495371"/>
            <a:ext cx="539776" cy="539776"/>
          </a:xfrm>
          <a:prstGeom prst="ellipse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Freeform 148">
            <a:extLst>
              <a:ext uri="{FF2B5EF4-FFF2-40B4-BE49-F238E27FC236}">
                <a16:creationId xmlns:a16="http://schemas.microsoft.com/office/drawing/2014/main" id="{25DC944C-BAAA-4D69-0585-AC578E1FDA5A}"/>
              </a:ext>
            </a:extLst>
          </p:cNvPr>
          <p:cNvSpPr>
            <a:spLocks noEditPoints="1"/>
          </p:cNvSpPr>
          <p:nvPr/>
        </p:nvSpPr>
        <p:spPr bwMode="auto">
          <a:xfrm>
            <a:off x="4115402" y="3588625"/>
            <a:ext cx="335714" cy="353268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6B9DC94-6A7A-F3E7-4A56-1BB29709E76B}"/>
              </a:ext>
            </a:extLst>
          </p:cNvPr>
          <p:cNvSpPr/>
          <p:nvPr/>
        </p:nvSpPr>
        <p:spPr>
          <a:xfrm>
            <a:off x="5837301" y="2818707"/>
            <a:ext cx="539776" cy="539776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145">
            <a:extLst>
              <a:ext uri="{FF2B5EF4-FFF2-40B4-BE49-F238E27FC236}">
                <a16:creationId xmlns:a16="http://schemas.microsoft.com/office/drawing/2014/main" id="{8E37E0FB-DDA3-29F9-6067-BA8BBD8C650C}"/>
              </a:ext>
            </a:extLst>
          </p:cNvPr>
          <p:cNvSpPr>
            <a:spLocks noEditPoints="1"/>
          </p:cNvSpPr>
          <p:nvPr/>
        </p:nvSpPr>
        <p:spPr bwMode="auto">
          <a:xfrm>
            <a:off x="5936041" y="2931332"/>
            <a:ext cx="342297" cy="309384"/>
          </a:xfrm>
          <a:custGeom>
            <a:avLst/>
            <a:gdLst/>
            <a:ahLst/>
            <a:cxnLst>
              <a:cxn ang="0">
                <a:pos x="182" y="282"/>
              </a:cxn>
              <a:cxn ang="0">
                <a:pos x="130" y="180"/>
              </a:cxn>
              <a:cxn ang="0">
                <a:pos x="58" y="282"/>
              </a:cxn>
              <a:cxn ang="0">
                <a:pos x="50" y="282"/>
              </a:cxn>
              <a:cxn ang="0">
                <a:pos x="42" y="278"/>
              </a:cxn>
              <a:cxn ang="0">
                <a:pos x="36" y="268"/>
              </a:cxn>
              <a:cxn ang="0">
                <a:pos x="36" y="166"/>
              </a:cxn>
              <a:cxn ang="0">
                <a:pos x="16" y="166"/>
              </a:cxn>
              <a:cxn ang="0">
                <a:pos x="4" y="164"/>
              </a:cxn>
              <a:cxn ang="0">
                <a:pos x="0" y="158"/>
              </a:cxn>
              <a:cxn ang="0">
                <a:pos x="0" y="156"/>
              </a:cxn>
              <a:cxn ang="0">
                <a:pos x="0" y="146"/>
              </a:cxn>
              <a:cxn ang="0">
                <a:pos x="138" y="8"/>
              </a:cxn>
              <a:cxn ang="0">
                <a:pos x="146" y="2"/>
              </a:cxn>
              <a:cxn ang="0">
                <a:pos x="156" y="0"/>
              </a:cxn>
              <a:cxn ang="0">
                <a:pos x="174" y="8"/>
              </a:cxn>
              <a:cxn ang="0">
                <a:pos x="306" y="142"/>
              </a:cxn>
              <a:cxn ang="0">
                <a:pos x="312" y="152"/>
              </a:cxn>
              <a:cxn ang="0">
                <a:pos x="312" y="158"/>
              </a:cxn>
              <a:cxn ang="0">
                <a:pos x="310" y="160"/>
              </a:cxn>
              <a:cxn ang="0">
                <a:pos x="302" y="166"/>
              </a:cxn>
              <a:cxn ang="0">
                <a:pos x="276" y="166"/>
              </a:cxn>
              <a:cxn ang="0">
                <a:pos x="276" y="262"/>
              </a:cxn>
              <a:cxn ang="0">
                <a:pos x="274" y="274"/>
              </a:cxn>
              <a:cxn ang="0">
                <a:pos x="268" y="280"/>
              </a:cxn>
              <a:cxn ang="0">
                <a:pos x="258" y="282"/>
              </a:cxn>
              <a:cxn ang="0">
                <a:pos x="196" y="268"/>
              </a:cxn>
              <a:cxn ang="0">
                <a:pos x="258" y="268"/>
              </a:cxn>
              <a:cxn ang="0">
                <a:pos x="260" y="268"/>
              </a:cxn>
              <a:cxn ang="0">
                <a:pos x="260" y="152"/>
              </a:cxn>
              <a:cxn ang="0">
                <a:pos x="296" y="152"/>
              </a:cxn>
              <a:cxn ang="0">
                <a:pos x="296" y="152"/>
              </a:cxn>
              <a:cxn ang="0">
                <a:pos x="164" y="18"/>
              </a:cxn>
              <a:cxn ang="0">
                <a:pos x="160" y="16"/>
              </a:cxn>
              <a:cxn ang="0">
                <a:pos x="152" y="16"/>
              </a:cxn>
              <a:cxn ang="0">
                <a:pos x="16" y="152"/>
              </a:cxn>
              <a:cxn ang="0">
                <a:pos x="14" y="152"/>
              </a:cxn>
              <a:cxn ang="0">
                <a:pos x="16" y="152"/>
              </a:cxn>
              <a:cxn ang="0">
                <a:pos x="50" y="262"/>
              </a:cxn>
              <a:cxn ang="0">
                <a:pos x="52" y="266"/>
              </a:cxn>
              <a:cxn ang="0">
                <a:pos x="52" y="266"/>
              </a:cxn>
              <a:cxn ang="0">
                <a:pos x="114" y="268"/>
              </a:cxn>
              <a:cxn ang="0">
                <a:pos x="196" y="164"/>
              </a:cxn>
            </a:cxnLst>
            <a:rect l="0" t="0" r="r" b="b"/>
            <a:pathLst>
              <a:path w="312" h="282">
                <a:moveTo>
                  <a:pt x="258" y="282"/>
                </a:moveTo>
                <a:lnTo>
                  <a:pt x="182" y="282"/>
                </a:lnTo>
                <a:lnTo>
                  <a:pt x="182" y="180"/>
                </a:lnTo>
                <a:lnTo>
                  <a:pt x="130" y="180"/>
                </a:lnTo>
                <a:lnTo>
                  <a:pt x="130" y="282"/>
                </a:lnTo>
                <a:lnTo>
                  <a:pt x="58" y="282"/>
                </a:lnTo>
                <a:lnTo>
                  <a:pt x="58" y="282"/>
                </a:lnTo>
                <a:lnTo>
                  <a:pt x="50" y="282"/>
                </a:lnTo>
                <a:lnTo>
                  <a:pt x="46" y="280"/>
                </a:lnTo>
                <a:lnTo>
                  <a:pt x="42" y="278"/>
                </a:lnTo>
                <a:lnTo>
                  <a:pt x="38" y="274"/>
                </a:lnTo>
                <a:lnTo>
                  <a:pt x="36" y="268"/>
                </a:lnTo>
                <a:lnTo>
                  <a:pt x="36" y="262"/>
                </a:lnTo>
                <a:lnTo>
                  <a:pt x="36" y="166"/>
                </a:lnTo>
                <a:lnTo>
                  <a:pt x="16" y="166"/>
                </a:lnTo>
                <a:lnTo>
                  <a:pt x="16" y="166"/>
                </a:lnTo>
                <a:lnTo>
                  <a:pt x="8" y="166"/>
                </a:lnTo>
                <a:lnTo>
                  <a:pt x="4" y="164"/>
                </a:lnTo>
                <a:lnTo>
                  <a:pt x="2" y="160"/>
                </a:lnTo>
                <a:lnTo>
                  <a:pt x="0" y="158"/>
                </a:lnTo>
                <a:lnTo>
                  <a:pt x="0" y="158"/>
                </a:lnTo>
                <a:lnTo>
                  <a:pt x="0" y="156"/>
                </a:lnTo>
                <a:lnTo>
                  <a:pt x="0" y="152"/>
                </a:lnTo>
                <a:lnTo>
                  <a:pt x="0" y="146"/>
                </a:lnTo>
                <a:lnTo>
                  <a:pt x="4" y="142"/>
                </a:lnTo>
                <a:lnTo>
                  <a:pt x="138" y="8"/>
                </a:lnTo>
                <a:lnTo>
                  <a:pt x="138" y="8"/>
                </a:lnTo>
                <a:lnTo>
                  <a:pt x="146" y="2"/>
                </a:lnTo>
                <a:lnTo>
                  <a:pt x="156" y="0"/>
                </a:lnTo>
                <a:lnTo>
                  <a:pt x="156" y="0"/>
                </a:lnTo>
                <a:lnTo>
                  <a:pt x="166" y="2"/>
                </a:lnTo>
                <a:lnTo>
                  <a:pt x="174" y="8"/>
                </a:lnTo>
                <a:lnTo>
                  <a:pt x="306" y="142"/>
                </a:lnTo>
                <a:lnTo>
                  <a:pt x="306" y="142"/>
                </a:lnTo>
                <a:lnTo>
                  <a:pt x="310" y="146"/>
                </a:lnTo>
                <a:lnTo>
                  <a:pt x="312" y="152"/>
                </a:lnTo>
                <a:lnTo>
                  <a:pt x="312" y="156"/>
                </a:lnTo>
                <a:lnTo>
                  <a:pt x="312" y="158"/>
                </a:lnTo>
                <a:lnTo>
                  <a:pt x="312" y="158"/>
                </a:lnTo>
                <a:lnTo>
                  <a:pt x="310" y="160"/>
                </a:lnTo>
                <a:lnTo>
                  <a:pt x="308" y="164"/>
                </a:lnTo>
                <a:lnTo>
                  <a:pt x="302" y="166"/>
                </a:lnTo>
                <a:lnTo>
                  <a:pt x="296" y="166"/>
                </a:lnTo>
                <a:lnTo>
                  <a:pt x="276" y="166"/>
                </a:lnTo>
                <a:lnTo>
                  <a:pt x="276" y="262"/>
                </a:lnTo>
                <a:lnTo>
                  <a:pt x="276" y="262"/>
                </a:lnTo>
                <a:lnTo>
                  <a:pt x="276" y="268"/>
                </a:lnTo>
                <a:lnTo>
                  <a:pt x="274" y="274"/>
                </a:lnTo>
                <a:lnTo>
                  <a:pt x="272" y="278"/>
                </a:lnTo>
                <a:lnTo>
                  <a:pt x="268" y="280"/>
                </a:lnTo>
                <a:lnTo>
                  <a:pt x="264" y="282"/>
                </a:lnTo>
                <a:lnTo>
                  <a:pt x="258" y="282"/>
                </a:lnTo>
                <a:lnTo>
                  <a:pt x="258" y="282"/>
                </a:lnTo>
                <a:close/>
                <a:moveTo>
                  <a:pt x="196" y="268"/>
                </a:moveTo>
                <a:lnTo>
                  <a:pt x="258" y="268"/>
                </a:lnTo>
                <a:lnTo>
                  <a:pt x="258" y="268"/>
                </a:lnTo>
                <a:lnTo>
                  <a:pt x="260" y="268"/>
                </a:lnTo>
                <a:lnTo>
                  <a:pt x="260" y="268"/>
                </a:lnTo>
                <a:lnTo>
                  <a:pt x="260" y="262"/>
                </a:lnTo>
                <a:lnTo>
                  <a:pt x="260" y="152"/>
                </a:lnTo>
                <a:lnTo>
                  <a:pt x="296" y="152"/>
                </a:lnTo>
                <a:lnTo>
                  <a:pt x="296" y="152"/>
                </a:lnTo>
                <a:lnTo>
                  <a:pt x="296" y="152"/>
                </a:lnTo>
                <a:lnTo>
                  <a:pt x="296" y="152"/>
                </a:lnTo>
                <a:lnTo>
                  <a:pt x="296" y="152"/>
                </a:lnTo>
                <a:lnTo>
                  <a:pt x="164" y="18"/>
                </a:lnTo>
                <a:lnTo>
                  <a:pt x="164" y="18"/>
                </a:lnTo>
                <a:lnTo>
                  <a:pt x="160" y="16"/>
                </a:lnTo>
                <a:lnTo>
                  <a:pt x="156" y="14"/>
                </a:lnTo>
                <a:lnTo>
                  <a:pt x="152" y="16"/>
                </a:lnTo>
                <a:lnTo>
                  <a:pt x="148" y="18"/>
                </a:lnTo>
                <a:lnTo>
                  <a:pt x="16" y="152"/>
                </a:lnTo>
                <a:lnTo>
                  <a:pt x="16" y="152"/>
                </a:lnTo>
                <a:lnTo>
                  <a:pt x="14" y="152"/>
                </a:lnTo>
                <a:lnTo>
                  <a:pt x="14" y="152"/>
                </a:lnTo>
                <a:lnTo>
                  <a:pt x="16" y="152"/>
                </a:lnTo>
                <a:lnTo>
                  <a:pt x="50" y="152"/>
                </a:lnTo>
                <a:lnTo>
                  <a:pt x="50" y="262"/>
                </a:lnTo>
                <a:lnTo>
                  <a:pt x="50" y="262"/>
                </a:lnTo>
                <a:lnTo>
                  <a:pt x="52" y="266"/>
                </a:lnTo>
                <a:lnTo>
                  <a:pt x="52" y="266"/>
                </a:lnTo>
                <a:lnTo>
                  <a:pt x="52" y="266"/>
                </a:lnTo>
                <a:lnTo>
                  <a:pt x="58" y="268"/>
                </a:lnTo>
                <a:lnTo>
                  <a:pt x="114" y="268"/>
                </a:lnTo>
                <a:lnTo>
                  <a:pt x="114" y="164"/>
                </a:lnTo>
                <a:lnTo>
                  <a:pt x="196" y="164"/>
                </a:lnTo>
                <a:lnTo>
                  <a:pt x="196" y="26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椭圆 23" descr="D:\51PPT模板网\51pptmoban.com\图片.jpg">
            <a:extLst>
              <a:ext uri="{FF2B5EF4-FFF2-40B4-BE49-F238E27FC236}">
                <a16:creationId xmlns:a16="http://schemas.microsoft.com/office/drawing/2014/main" id="{8E4CE090-4B50-4664-7E01-F45273AA81E7}"/>
              </a:ext>
            </a:extLst>
          </p:cNvPr>
          <p:cNvSpPr/>
          <p:nvPr/>
        </p:nvSpPr>
        <p:spPr>
          <a:xfrm>
            <a:off x="7675179" y="3495371"/>
            <a:ext cx="539776" cy="539776"/>
          </a:xfrm>
          <a:prstGeom prst="ellipse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69D4D680-7AB5-D68B-CCF9-CE45EAF0BAF2}"/>
              </a:ext>
            </a:extLst>
          </p:cNvPr>
          <p:cNvSpPr>
            <a:spLocks noEditPoints="1"/>
          </p:cNvSpPr>
          <p:nvPr/>
        </p:nvSpPr>
        <p:spPr bwMode="auto">
          <a:xfrm>
            <a:off x="7752638" y="3607378"/>
            <a:ext cx="384857" cy="325122"/>
          </a:xfrm>
          <a:custGeom>
            <a:avLst/>
            <a:gdLst>
              <a:gd name="T0" fmla="*/ 2147483647 w 1031"/>
              <a:gd name="T1" fmla="*/ 2147483647 h 1107"/>
              <a:gd name="T2" fmla="*/ 2147483647 w 1031"/>
              <a:gd name="T3" fmla="*/ 2147483647 h 1107"/>
              <a:gd name="T4" fmla="*/ 2147483647 w 1031"/>
              <a:gd name="T5" fmla="*/ 2147483647 h 1107"/>
              <a:gd name="T6" fmla="*/ 2147483647 w 1031"/>
              <a:gd name="T7" fmla="*/ 2147483647 h 1107"/>
              <a:gd name="T8" fmla="*/ 2147483647 w 1031"/>
              <a:gd name="T9" fmla="*/ 2147483647 h 1107"/>
              <a:gd name="T10" fmla="*/ 2147483647 w 1031"/>
              <a:gd name="T11" fmla="*/ 2147483647 h 1107"/>
              <a:gd name="T12" fmla="*/ 2147483647 w 1031"/>
              <a:gd name="T13" fmla="*/ 2147483647 h 1107"/>
              <a:gd name="T14" fmla="*/ 2147483647 w 1031"/>
              <a:gd name="T15" fmla="*/ 2147483647 h 1107"/>
              <a:gd name="T16" fmla="*/ 2147483647 w 1031"/>
              <a:gd name="T17" fmla="*/ 2147483647 h 1107"/>
              <a:gd name="T18" fmla="*/ 2147483647 w 1031"/>
              <a:gd name="T19" fmla="*/ 2147483647 h 1107"/>
              <a:gd name="T20" fmla="*/ 2147483647 w 1031"/>
              <a:gd name="T21" fmla="*/ 2147483647 h 1107"/>
              <a:gd name="T22" fmla="*/ 2147483647 w 1031"/>
              <a:gd name="T23" fmla="*/ 2147483647 h 1107"/>
              <a:gd name="T24" fmla="*/ 2147483647 w 1031"/>
              <a:gd name="T25" fmla="*/ 2147483647 h 1107"/>
              <a:gd name="T26" fmla="*/ 2147483647 w 1031"/>
              <a:gd name="T27" fmla="*/ 2147483647 h 1107"/>
              <a:gd name="T28" fmla="*/ 2147483647 w 1031"/>
              <a:gd name="T29" fmla="*/ 2147483647 h 1107"/>
              <a:gd name="T30" fmla="*/ 2147483647 w 1031"/>
              <a:gd name="T31" fmla="*/ 2147483647 h 1107"/>
              <a:gd name="T32" fmla="*/ 2147483647 w 1031"/>
              <a:gd name="T33" fmla="*/ 2147483647 h 1107"/>
              <a:gd name="T34" fmla="*/ 2147483647 w 1031"/>
              <a:gd name="T35" fmla="*/ 2147483647 h 1107"/>
              <a:gd name="T36" fmla="*/ 2147483647 w 1031"/>
              <a:gd name="T37" fmla="*/ 2147483647 h 1107"/>
              <a:gd name="T38" fmla="*/ 2147483647 w 1031"/>
              <a:gd name="T39" fmla="*/ 2147483647 h 1107"/>
              <a:gd name="T40" fmla="*/ 2147483647 w 1031"/>
              <a:gd name="T41" fmla="*/ 2147483647 h 1107"/>
              <a:gd name="T42" fmla="*/ 2147483647 w 1031"/>
              <a:gd name="T43" fmla="*/ 2147483647 h 1107"/>
              <a:gd name="T44" fmla="*/ 2147483647 w 1031"/>
              <a:gd name="T45" fmla="*/ 2147483647 h 1107"/>
              <a:gd name="T46" fmla="*/ 2147483647 w 1031"/>
              <a:gd name="T47" fmla="*/ 2147483647 h 1107"/>
              <a:gd name="T48" fmla="*/ 2147483647 w 1031"/>
              <a:gd name="T49" fmla="*/ 2147483647 h 1107"/>
              <a:gd name="T50" fmla="*/ 2147483647 w 1031"/>
              <a:gd name="T51" fmla="*/ 2147483647 h 1107"/>
              <a:gd name="T52" fmla="*/ 2147483647 w 1031"/>
              <a:gd name="T53" fmla="*/ 2147483647 h 1107"/>
              <a:gd name="T54" fmla="*/ 2147483647 w 1031"/>
              <a:gd name="T55" fmla="*/ 2147483647 h 1107"/>
              <a:gd name="T56" fmla="*/ 2147483647 w 1031"/>
              <a:gd name="T57" fmla="*/ 2147483647 h 1107"/>
              <a:gd name="T58" fmla="*/ 2147483647 w 1031"/>
              <a:gd name="T59" fmla="*/ 2147483647 h 1107"/>
              <a:gd name="T60" fmla="*/ 2147483647 w 1031"/>
              <a:gd name="T61" fmla="*/ 2147483647 h 1107"/>
              <a:gd name="T62" fmla="*/ 2147483647 w 1031"/>
              <a:gd name="T63" fmla="*/ 2147483647 h 1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31" h="1107">
                <a:moveTo>
                  <a:pt x="883" y="409"/>
                </a:moveTo>
                <a:cubicBezTo>
                  <a:pt x="1027" y="227"/>
                  <a:pt x="1027" y="227"/>
                  <a:pt x="1027" y="227"/>
                </a:cubicBezTo>
                <a:cubicBezTo>
                  <a:pt x="1030" y="224"/>
                  <a:pt x="1031" y="219"/>
                  <a:pt x="1030" y="215"/>
                </a:cubicBezTo>
                <a:cubicBezTo>
                  <a:pt x="1029" y="211"/>
                  <a:pt x="1026" y="207"/>
                  <a:pt x="1023" y="205"/>
                </a:cubicBezTo>
                <a:cubicBezTo>
                  <a:pt x="674" y="4"/>
                  <a:pt x="674" y="4"/>
                  <a:pt x="674" y="4"/>
                </a:cubicBezTo>
                <a:cubicBezTo>
                  <a:pt x="667" y="0"/>
                  <a:pt x="659" y="1"/>
                  <a:pt x="655" y="7"/>
                </a:cubicBezTo>
                <a:cubicBezTo>
                  <a:pt x="515" y="184"/>
                  <a:pt x="515" y="184"/>
                  <a:pt x="515" y="184"/>
                </a:cubicBezTo>
                <a:cubicBezTo>
                  <a:pt x="376" y="7"/>
                  <a:pt x="376" y="7"/>
                  <a:pt x="376" y="7"/>
                </a:cubicBezTo>
                <a:cubicBezTo>
                  <a:pt x="371" y="1"/>
                  <a:pt x="363" y="0"/>
                  <a:pt x="357" y="4"/>
                </a:cubicBezTo>
                <a:cubicBezTo>
                  <a:pt x="8" y="205"/>
                  <a:pt x="8" y="205"/>
                  <a:pt x="8" y="205"/>
                </a:cubicBezTo>
                <a:cubicBezTo>
                  <a:pt x="4" y="207"/>
                  <a:pt x="1" y="211"/>
                  <a:pt x="1" y="215"/>
                </a:cubicBezTo>
                <a:cubicBezTo>
                  <a:pt x="0" y="219"/>
                  <a:pt x="1" y="224"/>
                  <a:pt x="3" y="227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3" y="592"/>
                  <a:pt x="3" y="592"/>
                  <a:pt x="3" y="592"/>
                </a:cubicBezTo>
                <a:cubicBezTo>
                  <a:pt x="1" y="595"/>
                  <a:pt x="0" y="600"/>
                  <a:pt x="1" y="604"/>
                </a:cubicBezTo>
                <a:cubicBezTo>
                  <a:pt x="1" y="608"/>
                  <a:pt x="4" y="612"/>
                  <a:pt x="8" y="614"/>
                </a:cubicBezTo>
                <a:cubicBezTo>
                  <a:pt x="137" y="688"/>
                  <a:pt x="137" y="688"/>
                  <a:pt x="137" y="688"/>
                </a:cubicBezTo>
                <a:cubicBezTo>
                  <a:pt x="137" y="876"/>
                  <a:pt x="137" y="876"/>
                  <a:pt x="137" y="876"/>
                </a:cubicBezTo>
                <a:cubicBezTo>
                  <a:pt x="137" y="886"/>
                  <a:pt x="142" y="896"/>
                  <a:pt x="151" y="901"/>
                </a:cubicBezTo>
                <a:cubicBezTo>
                  <a:pt x="501" y="1103"/>
                  <a:pt x="501" y="1103"/>
                  <a:pt x="501" y="1103"/>
                </a:cubicBezTo>
                <a:cubicBezTo>
                  <a:pt x="505" y="1105"/>
                  <a:pt x="510" y="1107"/>
                  <a:pt x="515" y="1107"/>
                </a:cubicBezTo>
                <a:cubicBezTo>
                  <a:pt x="520" y="1107"/>
                  <a:pt x="525" y="1105"/>
                  <a:pt x="530" y="1103"/>
                </a:cubicBezTo>
                <a:cubicBezTo>
                  <a:pt x="879" y="901"/>
                  <a:pt x="879" y="901"/>
                  <a:pt x="879" y="901"/>
                </a:cubicBezTo>
                <a:cubicBezTo>
                  <a:pt x="888" y="896"/>
                  <a:pt x="894" y="886"/>
                  <a:pt x="894" y="876"/>
                </a:cubicBezTo>
                <a:cubicBezTo>
                  <a:pt x="894" y="688"/>
                  <a:pt x="894" y="688"/>
                  <a:pt x="894" y="688"/>
                </a:cubicBezTo>
                <a:cubicBezTo>
                  <a:pt x="1023" y="614"/>
                  <a:pt x="1023" y="614"/>
                  <a:pt x="1023" y="614"/>
                </a:cubicBezTo>
                <a:cubicBezTo>
                  <a:pt x="1026" y="612"/>
                  <a:pt x="1029" y="608"/>
                  <a:pt x="1030" y="604"/>
                </a:cubicBezTo>
                <a:cubicBezTo>
                  <a:pt x="1031" y="600"/>
                  <a:pt x="1030" y="595"/>
                  <a:pt x="1027" y="592"/>
                </a:cubicBezTo>
                <a:lnTo>
                  <a:pt x="883" y="409"/>
                </a:lnTo>
                <a:close/>
                <a:moveTo>
                  <a:pt x="515" y="594"/>
                </a:moveTo>
                <a:cubicBezTo>
                  <a:pt x="196" y="409"/>
                  <a:pt x="196" y="409"/>
                  <a:pt x="196" y="409"/>
                </a:cubicBezTo>
                <a:cubicBezTo>
                  <a:pt x="515" y="225"/>
                  <a:pt x="515" y="225"/>
                  <a:pt x="515" y="225"/>
                </a:cubicBezTo>
                <a:cubicBezTo>
                  <a:pt x="835" y="409"/>
                  <a:pt x="835" y="409"/>
                  <a:pt x="835" y="409"/>
                </a:cubicBezTo>
                <a:lnTo>
                  <a:pt x="515" y="594"/>
                </a:lnTo>
                <a:close/>
                <a:moveTo>
                  <a:pt x="670" y="35"/>
                </a:moveTo>
                <a:cubicBezTo>
                  <a:pt x="993" y="222"/>
                  <a:pt x="993" y="222"/>
                  <a:pt x="993" y="222"/>
                </a:cubicBezTo>
                <a:cubicBezTo>
                  <a:pt x="861" y="390"/>
                  <a:pt x="861" y="390"/>
                  <a:pt x="861" y="390"/>
                </a:cubicBezTo>
                <a:cubicBezTo>
                  <a:pt x="537" y="204"/>
                  <a:pt x="537" y="204"/>
                  <a:pt x="537" y="204"/>
                </a:cubicBezTo>
                <a:lnTo>
                  <a:pt x="670" y="35"/>
                </a:lnTo>
                <a:close/>
                <a:moveTo>
                  <a:pt x="360" y="35"/>
                </a:moveTo>
                <a:cubicBezTo>
                  <a:pt x="493" y="204"/>
                  <a:pt x="493" y="204"/>
                  <a:pt x="493" y="204"/>
                </a:cubicBezTo>
                <a:cubicBezTo>
                  <a:pt x="170" y="390"/>
                  <a:pt x="170" y="390"/>
                  <a:pt x="170" y="390"/>
                </a:cubicBezTo>
                <a:cubicBezTo>
                  <a:pt x="37" y="222"/>
                  <a:pt x="37" y="222"/>
                  <a:pt x="37" y="222"/>
                </a:cubicBezTo>
                <a:lnTo>
                  <a:pt x="360" y="35"/>
                </a:lnTo>
                <a:close/>
                <a:moveTo>
                  <a:pt x="170" y="428"/>
                </a:moveTo>
                <a:cubicBezTo>
                  <a:pt x="493" y="615"/>
                  <a:pt x="493" y="615"/>
                  <a:pt x="493" y="615"/>
                </a:cubicBezTo>
                <a:cubicBezTo>
                  <a:pt x="360" y="783"/>
                  <a:pt x="360" y="783"/>
                  <a:pt x="360" y="783"/>
                </a:cubicBezTo>
                <a:cubicBezTo>
                  <a:pt x="37" y="597"/>
                  <a:pt x="37" y="597"/>
                  <a:pt x="37" y="597"/>
                </a:cubicBezTo>
                <a:lnTo>
                  <a:pt x="170" y="428"/>
                </a:lnTo>
                <a:close/>
                <a:moveTo>
                  <a:pt x="835" y="859"/>
                </a:moveTo>
                <a:cubicBezTo>
                  <a:pt x="515" y="1043"/>
                  <a:pt x="515" y="1043"/>
                  <a:pt x="515" y="1043"/>
                </a:cubicBezTo>
                <a:cubicBezTo>
                  <a:pt x="196" y="859"/>
                  <a:pt x="196" y="859"/>
                  <a:pt x="196" y="859"/>
                </a:cubicBezTo>
                <a:cubicBezTo>
                  <a:pt x="196" y="739"/>
                  <a:pt x="196" y="739"/>
                  <a:pt x="196" y="739"/>
                </a:cubicBezTo>
                <a:cubicBezTo>
                  <a:pt x="349" y="828"/>
                  <a:pt x="349" y="828"/>
                  <a:pt x="349" y="828"/>
                </a:cubicBezTo>
                <a:cubicBezTo>
                  <a:pt x="362" y="835"/>
                  <a:pt x="378" y="832"/>
                  <a:pt x="387" y="821"/>
                </a:cubicBezTo>
                <a:cubicBezTo>
                  <a:pt x="515" y="658"/>
                  <a:pt x="515" y="658"/>
                  <a:pt x="515" y="658"/>
                </a:cubicBezTo>
                <a:cubicBezTo>
                  <a:pt x="643" y="821"/>
                  <a:pt x="643" y="821"/>
                  <a:pt x="643" y="821"/>
                </a:cubicBezTo>
                <a:cubicBezTo>
                  <a:pt x="652" y="832"/>
                  <a:pt x="668" y="835"/>
                  <a:pt x="681" y="828"/>
                </a:cubicBezTo>
                <a:cubicBezTo>
                  <a:pt x="835" y="739"/>
                  <a:pt x="835" y="739"/>
                  <a:pt x="835" y="739"/>
                </a:cubicBezTo>
                <a:lnTo>
                  <a:pt x="835" y="859"/>
                </a:lnTo>
                <a:close/>
                <a:moveTo>
                  <a:pt x="670" y="783"/>
                </a:moveTo>
                <a:cubicBezTo>
                  <a:pt x="537" y="615"/>
                  <a:pt x="537" y="615"/>
                  <a:pt x="537" y="615"/>
                </a:cubicBezTo>
                <a:cubicBezTo>
                  <a:pt x="861" y="428"/>
                  <a:pt x="861" y="428"/>
                  <a:pt x="861" y="428"/>
                </a:cubicBezTo>
                <a:cubicBezTo>
                  <a:pt x="993" y="597"/>
                  <a:pt x="993" y="597"/>
                  <a:pt x="993" y="597"/>
                </a:cubicBezTo>
                <a:lnTo>
                  <a:pt x="670" y="7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" name="组合 25" descr="D:\51PPT模板网\51pptmoban.com\图片.jpg">
            <a:extLst>
              <a:ext uri="{FF2B5EF4-FFF2-40B4-BE49-F238E27FC236}">
                <a16:creationId xmlns:a16="http://schemas.microsoft.com/office/drawing/2014/main" id="{7E3BB2E2-C134-1A2E-901A-B7C55DE87D4F}"/>
              </a:ext>
            </a:extLst>
          </p:cNvPr>
          <p:cNvGrpSpPr/>
          <p:nvPr/>
        </p:nvGrpSpPr>
        <p:grpSpPr>
          <a:xfrm>
            <a:off x="5425806" y="4405583"/>
            <a:ext cx="1343294" cy="1274496"/>
            <a:chOff x="1471939" y="3548613"/>
            <a:chExt cx="712786" cy="676277"/>
          </a:xfrm>
          <a:solidFill>
            <a:schemeClr val="bg1">
              <a:lumMod val="50000"/>
            </a:schemeClr>
          </a:solidFill>
        </p:grpSpPr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0B92731E-2606-8368-2A84-1E4A3B89D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1038" y="3548613"/>
              <a:ext cx="219075" cy="219075"/>
            </a:xfrm>
            <a:custGeom>
              <a:avLst/>
              <a:gdLst>
                <a:gd name="T0" fmla="*/ 221 w 440"/>
                <a:gd name="T1" fmla="*/ 439 h 439"/>
                <a:gd name="T2" fmla="*/ 440 w 440"/>
                <a:gd name="T3" fmla="*/ 219 h 439"/>
                <a:gd name="T4" fmla="*/ 221 w 440"/>
                <a:gd name="T5" fmla="*/ 0 h 439"/>
                <a:gd name="T6" fmla="*/ 0 w 440"/>
                <a:gd name="T7" fmla="*/ 219 h 439"/>
                <a:gd name="T8" fmla="*/ 221 w 440"/>
                <a:gd name="T9" fmla="*/ 439 h 439"/>
                <a:gd name="T10" fmla="*/ 221 w 440"/>
                <a:gd name="T11" fmla="*/ 41 h 439"/>
                <a:gd name="T12" fmla="*/ 399 w 440"/>
                <a:gd name="T13" fmla="*/ 219 h 439"/>
                <a:gd name="T14" fmla="*/ 221 w 440"/>
                <a:gd name="T15" fmla="*/ 398 h 439"/>
                <a:gd name="T16" fmla="*/ 41 w 440"/>
                <a:gd name="T17" fmla="*/ 219 h 439"/>
                <a:gd name="T18" fmla="*/ 221 w 440"/>
                <a:gd name="T19" fmla="*/ 4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39">
                  <a:moveTo>
                    <a:pt x="221" y="439"/>
                  </a:moveTo>
                  <a:cubicBezTo>
                    <a:pt x="342" y="439"/>
                    <a:pt x="440" y="340"/>
                    <a:pt x="440" y="219"/>
                  </a:cubicBezTo>
                  <a:cubicBezTo>
                    <a:pt x="440" y="98"/>
                    <a:pt x="342" y="0"/>
                    <a:pt x="221" y="0"/>
                  </a:cubicBezTo>
                  <a:cubicBezTo>
                    <a:pt x="99" y="0"/>
                    <a:pt x="0" y="98"/>
                    <a:pt x="0" y="219"/>
                  </a:cubicBezTo>
                  <a:cubicBezTo>
                    <a:pt x="0" y="340"/>
                    <a:pt x="99" y="439"/>
                    <a:pt x="221" y="439"/>
                  </a:cubicBezTo>
                  <a:close/>
                  <a:moveTo>
                    <a:pt x="221" y="41"/>
                  </a:moveTo>
                  <a:cubicBezTo>
                    <a:pt x="319" y="41"/>
                    <a:pt x="399" y="121"/>
                    <a:pt x="399" y="219"/>
                  </a:cubicBezTo>
                  <a:cubicBezTo>
                    <a:pt x="399" y="318"/>
                    <a:pt x="319" y="398"/>
                    <a:pt x="221" y="398"/>
                  </a:cubicBezTo>
                  <a:cubicBezTo>
                    <a:pt x="122" y="398"/>
                    <a:pt x="41" y="318"/>
                    <a:pt x="41" y="219"/>
                  </a:cubicBezTo>
                  <a:cubicBezTo>
                    <a:pt x="41" y="121"/>
                    <a:pt x="122" y="41"/>
                    <a:pt x="221" y="41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CE331868-FBBE-EFC6-F918-2271280C1A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963" y="3548613"/>
              <a:ext cx="219075" cy="219075"/>
            </a:xfrm>
            <a:custGeom>
              <a:avLst/>
              <a:gdLst>
                <a:gd name="T0" fmla="*/ 220 w 440"/>
                <a:gd name="T1" fmla="*/ 439 h 439"/>
                <a:gd name="T2" fmla="*/ 440 w 440"/>
                <a:gd name="T3" fmla="*/ 219 h 439"/>
                <a:gd name="T4" fmla="*/ 220 w 440"/>
                <a:gd name="T5" fmla="*/ 0 h 439"/>
                <a:gd name="T6" fmla="*/ 0 w 440"/>
                <a:gd name="T7" fmla="*/ 219 h 439"/>
                <a:gd name="T8" fmla="*/ 220 w 440"/>
                <a:gd name="T9" fmla="*/ 439 h 439"/>
                <a:gd name="T10" fmla="*/ 220 w 440"/>
                <a:gd name="T11" fmla="*/ 41 h 439"/>
                <a:gd name="T12" fmla="*/ 399 w 440"/>
                <a:gd name="T13" fmla="*/ 219 h 439"/>
                <a:gd name="T14" fmla="*/ 220 w 440"/>
                <a:gd name="T15" fmla="*/ 398 h 439"/>
                <a:gd name="T16" fmla="*/ 41 w 440"/>
                <a:gd name="T17" fmla="*/ 219 h 439"/>
                <a:gd name="T18" fmla="*/ 220 w 440"/>
                <a:gd name="T19" fmla="*/ 4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39">
                  <a:moveTo>
                    <a:pt x="220" y="439"/>
                  </a:moveTo>
                  <a:cubicBezTo>
                    <a:pt x="341" y="439"/>
                    <a:pt x="440" y="340"/>
                    <a:pt x="440" y="219"/>
                  </a:cubicBezTo>
                  <a:cubicBezTo>
                    <a:pt x="440" y="98"/>
                    <a:pt x="341" y="0"/>
                    <a:pt x="220" y="0"/>
                  </a:cubicBezTo>
                  <a:cubicBezTo>
                    <a:pt x="99" y="0"/>
                    <a:pt x="0" y="98"/>
                    <a:pt x="0" y="219"/>
                  </a:cubicBezTo>
                  <a:cubicBezTo>
                    <a:pt x="0" y="340"/>
                    <a:pt x="99" y="439"/>
                    <a:pt x="220" y="439"/>
                  </a:cubicBezTo>
                  <a:close/>
                  <a:moveTo>
                    <a:pt x="220" y="41"/>
                  </a:moveTo>
                  <a:cubicBezTo>
                    <a:pt x="319" y="41"/>
                    <a:pt x="399" y="121"/>
                    <a:pt x="399" y="219"/>
                  </a:cubicBezTo>
                  <a:cubicBezTo>
                    <a:pt x="399" y="318"/>
                    <a:pt x="319" y="398"/>
                    <a:pt x="220" y="398"/>
                  </a:cubicBezTo>
                  <a:cubicBezTo>
                    <a:pt x="121" y="398"/>
                    <a:pt x="41" y="318"/>
                    <a:pt x="41" y="219"/>
                  </a:cubicBezTo>
                  <a:cubicBezTo>
                    <a:pt x="41" y="121"/>
                    <a:pt x="121" y="41"/>
                    <a:pt x="220" y="41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4B475EB5-9FD4-FD7D-6796-16754BC065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1939" y="3718477"/>
              <a:ext cx="712786" cy="506413"/>
            </a:xfrm>
            <a:custGeom>
              <a:avLst/>
              <a:gdLst>
                <a:gd name="T0" fmla="*/ 1427 w 1428"/>
                <a:gd name="T1" fmla="*/ 346 h 1012"/>
                <a:gd name="T2" fmla="*/ 1198 w 1428"/>
                <a:gd name="T3" fmla="*/ 127 h 1012"/>
                <a:gd name="T4" fmla="*/ 926 w 1428"/>
                <a:gd name="T5" fmla="*/ 127 h 1012"/>
                <a:gd name="T6" fmla="*/ 714 w 1428"/>
                <a:gd name="T7" fmla="*/ 0 h 1012"/>
                <a:gd name="T8" fmla="*/ 502 w 1428"/>
                <a:gd name="T9" fmla="*/ 127 h 1012"/>
                <a:gd name="T10" fmla="*/ 229 w 1428"/>
                <a:gd name="T11" fmla="*/ 127 h 1012"/>
                <a:gd name="T12" fmla="*/ 0 w 1428"/>
                <a:gd name="T13" fmla="*/ 346 h 1012"/>
                <a:gd name="T14" fmla="*/ 0 w 1428"/>
                <a:gd name="T15" fmla="*/ 350 h 1012"/>
                <a:gd name="T16" fmla="*/ 0 w 1428"/>
                <a:gd name="T17" fmla="*/ 570 h 1012"/>
                <a:gd name="T18" fmla="*/ 20 w 1428"/>
                <a:gd name="T19" fmla="*/ 590 h 1012"/>
                <a:gd name="T20" fmla="*/ 392 w 1428"/>
                <a:gd name="T21" fmla="*/ 590 h 1012"/>
                <a:gd name="T22" fmla="*/ 326 w 1428"/>
                <a:gd name="T23" fmla="*/ 746 h 1012"/>
                <a:gd name="T24" fmla="*/ 326 w 1428"/>
                <a:gd name="T25" fmla="*/ 752 h 1012"/>
                <a:gd name="T26" fmla="*/ 326 w 1428"/>
                <a:gd name="T27" fmla="*/ 971 h 1012"/>
                <a:gd name="T28" fmla="*/ 367 w 1428"/>
                <a:gd name="T29" fmla="*/ 1012 h 1012"/>
                <a:gd name="T30" fmla="*/ 1061 w 1428"/>
                <a:gd name="T31" fmla="*/ 1012 h 1012"/>
                <a:gd name="T32" fmla="*/ 1101 w 1428"/>
                <a:gd name="T33" fmla="*/ 971 h 1012"/>
                <a:gd name="T34" fmla="*/ 1101 w 1428"/>
                <a:gd name="T35" fmla="*/ 752 h 1012"/>
                <a:gd name="T36" fmla="*/ 1101 w 1428"/>
                <a:gd name="T37" fmla="*/ 746 h 1012"/>
                <a:gd name="T38" fmla="*/ 1036 w 1428"/>
                <a:gd name="T39" fmla="*/ 590 h 1012"/>
                <a:gd name="T40" fmla="*/ 1407 w 1428"/>
                <a:gd name="T41" fmla="*/ 590 h 1012"/>
                <a:gd name="T42" fmla="*/ 1428 w 1428"/>
                <a:gd name="T43" fmla="*/ 570 h 1012"/>
                <a:gd name="T44" fmla="*/ 1428 w 1428"/>
                <a:gd name="T45" fmla="*/ 350 h 1012"/>
                <a:gd name="T46" fmla="*/ 1427 w 1428"/>
                <a:gd name="T47" fmla="*/ 346 h 1012"/>
                <a:gd name="T48" fmla="*/ 714 w 1428"/>
                <a:gd name="T49" fmla="*/ 82 h 1012"/>
                <a:gd name="T50" fmla="*/ 872 w 1428"/>
                <a:gd name="T51" fmla="*/ 240 h 1012"/>
                <a:gd name="T52" fmla="*/ 714 w 1428"/>
                <a:gd name="T53" fmla="*/ 398 h 1012"/>
                <a:gd name="T54" fmla="*/ 555 w 1428"/>
                <a:gd name="T55" fmla="*/ 240 h 1012"/>
                <a:gd name="T56" fmla="*/ 714 w 1428"/>
                <a:gd name="T57" fmla="*/ 82 h 1012"/>
                <a:gd name="T58" fmla="*/ 41 w 1428"/>
                <a:gd name="T59" fmla="*/ 354 h 1012"/>
                <a:gd name="T60" fmla="*/ 41 w 1428"/>
                <a:gd name="T61" fmla="*/ 351 h 1012"/>
                <a:gd name="T62" fmla="*/ 229 w 1428"/>
                <a:gd name="T63" fmla="*/ 168 h 1012"/>
                <a:gd name="T64" fmla="*/ 484 w 1428"/>
                <a:gd name="T65" fmla="*/ 168 h 1012"/>
                <a:gd name="T66" fmla="*/ 473 w 1428"/>
                <a:gd name="T67" fmla="*/ 240 h 1012"/>
                <a:gd name="T68" fmla="*/ 693 w 1428"/>
                <a:gd name="T69" fmla="*/ 479 h 1012"/>
                <a:gd name="T70" fmla="*/ 693 w 1428"/>
                <a:gd name="T71" fmla="*/ 508 h 1012"/>
                <a:gd name="T72" fmla="*/ 576 w 1428"/>
                <a:gd name="T73" fmla="*/ 508 h 1012"/>
                <a:gd name="T74" fmla="*/ 440 w 1428"/>
                <a:gd name="T75" fmla="*/ 549 h 1012"/>
                <a:gd name="T76" fmla="*/ 41 w 1428"/>
                <a:gd name="T77" fmla="*/ 549 h 1012"/>
                <a:gd name="T78" fmla="*/ 41 w 1428"/>
                <a:gd name="T79" fmla="*/ 354 h 1012"/>
                <a:gd name="T80" fmla="*/ 1019 w 1428"/>
                <a:gd name="T81" fmla="*/ 753 h 1012"/>
                <a:gd name="T82" fmla="*/ 1019 w 1428"/>
                <a:gd name="T83" fmla="*/ 757 h 1012"/>
                <a:gd name="T84" fmla="*/ 1019 w 1428"/>
                <a:gd name="T85" fmla="*/ 930 h 1012"/>
                <a:gd name="T86" fmla="*/ 408 w 1428"/>
                <a:gd name="T87" fmla="*/ 930 h 1012"/>
                <a:gd name="T88" fmla="*/ 408 w 1428"/>
                <a:gd name="T89" fmla="*/ 756 h 1012"/>
                <a:gd name="T90" fmla="*/ 408 w 1428"/>
                <a:gd name="T91" fmla="*/ 753 h 1012"/>
                <a:gd name="T92" fmla="*/ 573 w 1428"/>
                <a:gd name="T93" fmla="*/ 590 h 1012"/>
                <a:gd name="T94" fmla="*/ 714 w 1428"/>
                <a:gd name="T95" fmla="*/ 590 h 1012"/>
                <a:gd name="T96" fmla="*/ 714 w 1428"/>
                <a:gd name="T97" fmla="*/ 590 h 1012"/>
                <a:gd name="T98" fmla="*/ 854 w 1428"/>
                <a:gd name="T99" fmla="*/ 590 h 1012"/>
                <a:gd name="T100" fmla="*/ 1019 w 1428"/>
                <a:gd name="T101" fmla="*/ 753 h 1012"/>
                <a:gd name="T102" fmla="*/ 1387 w 1428"/>
                <a:gd name="T103" fmla="*/ 549 h 1012"/>
                <a:gd name="T104" fmla="*/ 988 w 1428"/>
                <a:gd name="T105" fmla="*/ 549 h 1012"/>
                <a:gd name="T106" fmla="*/ 851 w 1428"/>
                <a:gd name="T107" fmla="*/ 508 h 1012"/>
                <a:gd name="T108" fmla="*/ 734 w 1428"/>
                <a:gd name="T109" fmla="*/ 508 h 1012"/>
                <a:gd name="T110" fmla="*/ 734 w 1428"/>
                <a:gd name="T111" fmla="*/ 479 h 1012"/>
                <a:gd name="T112" fmla="*/ 954 w 1428"/>
                <a:gd name="T113" fmla="*/ 240 h 1012"/>
                <a:gd name="T114" fmla="*/ 943 w 1428"/>
                <a:gd name="T115" fmla="*/ 168 h 1012"/>
                <a:gd name="T116" fmla="*/ 1198 w 1428"/>
                <a:gd name="T117" fmla="*/ 168 h 1012"/>
                <a:gd name="T118" fmla="*/ 1386 w 1428"/>
                <a:gd name="T119" fmla="*/ 351 h 1012"/>
                <a:gd name="T120" fmla="*/ 1387 w 1428"/>
                <a:gd name="T121" fmla="*/ 354 h 1012"/>
                <a:gd name="T122" fmla="*/ 1387 w 1428"/>
                <a:gd name="T123" fmla="*/ 549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8" h="1012">
                  <a:moveTo>
                    <a:pt x="1427" y="346"/>
                  </a:moveTo>
                  <a:cubicBezTo>
                    <a:pt x="1422" y="225"/>
                    <a:pt x="1320" y="127"/>
                    <a:pt x="1198" y="127"/>
                  </a:cubicBezTo>
                  <a:cubicBezTo>
                    <a:pt x="926" y="127"/>
                    <a:pt x="926" y="127"/>
                    <a:pt x="926" y="127"/>
                  </a:cubicBezTo>
                  <a:cubicBezTo>
                    <a:pt x="885" y="51"/>
                    <a:pt x="805" y="0"/>
                    <a:pt x="714" y="0"/>
                  </a:cubicBezTo>
                  <a:cubicBezTo>
                    <a:pt x="622" y="0"/>
                    <a:pt x="542" y="51"/>
                    <a:pt x="502" y="127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108" y="127"/>
                    <a:pt x="5" y="225"/>
                    <a:pt x="0" y="346"/>
                  </a:cubicBezTo>
                  <a:cubicBezTo>
                    <a:pt x="0" y="348"/>
                    <a:pt x="0" y="349"/>
                    <a:pt x="0" y="35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81"/>
                    <a:pt x="9" y="590"/>
                    <a:pt x="20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54" y="632"/>
                    <a:pt x="329" y="687"/>
                    <a:pt x="326" y="746"/>
                  </a:cubicBezTo>
                  <a:cubicBezTo>
                    <a:pt x="326" y="748"/>
                    <a:pt x="326" y="750"/>
                    <a:pt x="326" y="752"/>
                  </a:cubicBezTo>
                  <a:cubicBezTo>
                    <a:pt x="326" y="971"/>
                    <a:pt x="326" y="971"/>
                    <a:pt x="326" y="971"/>
                  </a:cubicBezTo>
                  <a:cubicBezTo>
                    <a:pt x="326" y="994"/>
                    <a:pt x="344" y="1012"/>
                    <a:pt x="367" y="1012"/>
                  </a:cubicBezTo>
                  <a:cubicBezTo>
                    <a:pt x="1061" y="1012"/>
                    <a:pt x="1061" y="1012"/>
                    <a:pt x="1061" y="1012"/>
                  </a:cubicBezTo>
                  <a:cubicBezTo>
                    <a:pt x="1083" y="1012"/>
                    <a:pt x="1101" y="994"/>
                    <a:pt x="1101" y="971"/>
                  </a:cubicBezTo>
                  <a:cubicBezTo>
                    <a:pt x="1101" y="752"/>
                    <a:pt x="1101" y="752"/>
                    <a:pt x="1101" y="752"/>
                  </a:cubicBezTo>
                  <a:cubicBezTo>
                    <a:pt x="1101" y="750"/>
                    <a:pt x="1101" y="748"/>
                    <a:pt x="1101" y="746"/>
                  </a:cubicBezTo>
                  <a:cubicBezTo>
                    <a:pt x="1098" y="686"/>
                    <a:pt x="1074" y="632"/>
                    <a:pt x="1036" y="590"/>
                  </a:cubicBezTo>
                  <a:cubicBezTo>
                    <a:pt x="1407" y="590"/>
                    <a:pt x="1407" y="590"/>
                    <a:pt x="1407" y="590"/>
                  </a:cubicBezTo>
                  <a:cubicBezTo>
                    <a:pt x="1418" y="590"/>
                    <a:pt x="1428" y="581"/>
                    <a:pt x="1428" y="570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49"/>
                    <a:pt x="1428" y="348"/>
                    <a:pt x="1427" y="346"/>
                  </a:cubicBezTo>
                  <a:close/>
                  <a:moveTo>
                    <a:pt x="714" y="82"/>
                  </a:moveTo>
                  <a:cubicBezTo>
                    <a:pt x="801" y="82"/>
                    <a:pt x="872" y="153"/>
                    <a:pt x="872" y="240"/>
                  </a:cubicBezTo>
                  <a:cubicBezTo>
                    <a:pt x="872" y="327"/>
                    <a:pt x="801" y="398"/>
                    <a:pt x="714" y="398"/>
                  </a:cubicBezTo>
                  <a:cubicBezTo>
                    <a:pt x="627" y="398"/>
                    <a:pt x="555" y="327"/>
                    <a:pt x="555" y="240"/>
                  </a:cubicBezTo>
                  <a:cubicBezTo>
                    <a:pt x="555" y="153"/>
                    <a:pt x="627" y="82"/>
                    <a:pt x="714" y="82"/>
                  </a:cubicBezTo>
                  <a:close/>
                  <a:moveTo>
                    <a:pt x="41" y="354"/>
                  </a:moveTo>
                  <a:cubicBezTo>
                    <a:pt x="41" y="353"/>
                    <a:pt x="41" y="352"/>
                    <a:pt x="41" y="351"/>
                  </a:cubicBezTo>
                  <a:cubicBezTo>
                    <a:pt x="44" y="250"/>
                    <a:pt x="128" y="168"/>
                    <a:pt x="229" y="168"/>
                  </a:cubicBezTo>
                  <a:cubicBezTo>
                    <a:pt x="484" y="168"/>
                    <a:pt x="484" y="168"/>
                    <a:pt x="484" y="168"/>
                  </a:cubicBezTo>
                  <a:cubicBezTo>
                    <a:pt x="477" y="190"/>
                    <a:pt x="473" y="215"/>
                    <a:pt x="473" y="240"/>
                  </a:cubicBezTo>
                  <a:cubicBezTo>
                    <a:pt x="473" y="365"/>
                    <a:pt x="570" y="469"/>
                    <a:pt x="693" y="479"/>
                  </a:cubicBezTo>
                  <a:cubicBezTo>
                    <a:pt x="693" y="508"/>
                    <a:pt x="693" y="508"/>
                    <a:pt x="693" y="508"/>
                  </a:cubicBezTo>
                  <a:cubicBezTo>
                    <a:pt x="576" y="508"/>
                    <a:pt x="576" y="508"/>
                    <a:pt x="576" y="508"/>
                  </a:cubicBezTo>
                  <a:cubicBezTo>
                    <a:pt x="526" y="508"/>
                    <a:pt x="479" y="523"/>
                    <a:pt x="440" y="549"/>
                  </a:cubicBezTo>
                  <a:cubicBezTo>
                    <a:pt x="41" y="549"/>
                    <a:pt x="41" y="549"/>
                    <a:pt x="41" y="549"/>
                  </a:cubicBezTo>
                  <a:lnTo>
                    <a:pt x="41" y="354"/>
                  </a:lnTo>
                  <a:close/>
                  <a:moveTo>
                    <a:pt x="1019" y="753"/>
                  </a:moveTo>
                  <a:cubicBezTo>
                    <a:pt x="1019" y="754"/>
                    <a:pt x="1019" y="756"/>
                    <a:pt x="1019" y="757"/>
                  </a:cubicBezTo>
                  <a:cubicBezTo>
                    <a:pt x="1019" y="930"/>
                    <a:pt x="1019" y="930"/>
                    <a:pt x="1019" y="930"/>
                  </a:cubicBezTo>
                  <a:cubicBezTo>
                    <a:pt x="408" y="930"/>
                    <a:pt x="408" y="930"/>
                    <a:pt x="408" y="930"/>
                  </a:cubicBezTo>
                  <a:cubicBezTo>
                    <a:pt x="408" y="756"/>
                    <a:pt x="408" y="756"/>
                    <a:pt x="408" y="756"/>
                  </a:cubicBezTo>
                  <a:cubicBezTo>
                    <a:pt x="408" y="755"/>
                    <a:pt x="408" y="754"/>
                    <a:pt x="408" y="753"/>
                  </a:cubicBezTo>
                  <a:cubicBezTo>
                    <a:pt x="411" y="664"/>
                    <a:pt x="484" y="592"/>
                    <a:pt x="573" y="590"/>
                  </a:cubicBezTo>
                  <a:cubicBezTo>
                    <a:pt x="714" y="590"/>
                    <a:pt x="714" y="590"/>
                    <a:pt x="714" y="590"/>
                  </a:cubicBezTo>
                  <a:cubicBezTo>
                    <a:pt x="714" y="590"/>
                    <a:pt x="714" y="590"/>
                    <a:pt x="714" y="590"/>
                  </a:cubicBezTo>
                  <a:cubicBezTo>
                    <a:pt x="854" y="590"/>
                    <a:pt x="854" y="590"/>
                    <a:pt x="854" y="590"/>
                  </a:cubicBezTo>
                  <a:cubicBezTo>
                    <a:pt x="943" y="592"/>
                    <a:pt x="1017" y="664"/>
                    <a:pt x="1019" y="753"/>
                  </a:cubicBezTo>
                  <a:close/>
                  <a:moveTo>
                    <a:pt x="1387" y="549"/>
                  </a:moveTo>
                  <a:cubicBezTo>
                    <a:pt x="988" y="549"/>
                    <a:pt x="988" y="549"/>
                    <a:pt x="988" y="549"/>
                  </a:cubicBezTo>
                  <a:cubicBezTo>
                    <a:pt x="948" y="523"/>
                    <a:pt x="901" y="508"/>
                    <a:pt x="851" y="508"/>
                  </a:cubicBezTo>
                  <a:cubicBezTo>
                    <a:pt x="734" y="508"/>
                    <a:pt x="734" y="508"/>
                    <a:pt x="734" y="508"/>
                  </a:cubicBezTo>
                  <a:cubicBezTo>
                    <a:pt x="734" y="479"/>
                    <a:pt x="734" y="479"/>
                    <a:pt x="734" y="479"/>
                  </a:cubicBezTo>
                  <a:cubicBezTo>
                    <a:pt x="857" y="469"/>
                    <a:pt x="954" y="365"/>
                    <a:pt x="954" y="240"/>
                  </a:cubicBezTo>
                  <a:cubicBezTo>
                    <a:pt x="954" y="215"/>
                    <a:pt x="950" y="190"/>
                    <a:pt x="943" y="168"/>
                  </a:cubicBezTo>
                  <a:cubicBezTo>
                    <a:pt x="1198" y="168"/>
                    <a:pt x="1198" y="168"/>
                    <a:pt x="1198" y="168"/>
                  </a:cubicBezTo>
                  <a:cubicBezTo>
                    <a:pt x="1299" y="168"/>
                    <a:pt x="1384" y="250"/>
                    <a:pt x="1386" y="351"/>
                  </a:cubicBezTo>
                  <a:cubicBezTo>
                    <a:pt x="1386" y="352"/>
                    <a:pt x="1386" y="353"/>
                    <a:pt x="1387" y="354"/>
                  </a:cubicBezTo>
                  <a:lnTo>
                    <a:pt x="1387" y="549"/>
                  </a:ln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2E9F1CB-F9D7-83A4-7A63-38D178DB5FE1}"/>
              </a:ext>
            </a:extLst>
          </p:cNvPr>
          <p:cNvGrpSpPr/>
          <p:nvPr/>
        </p:nvGrpSpPr>
        <p:grpSpPr>
          <a:xfrm>
            <a:off x="935330" y="3133737"/>
            <a:ext cx="10321340" cy="816522"/>
            <a:chOff x="735262" y="2345717"/>
            <a:chExt cx="10321340" cy="81652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89A86B7-E1F1-581A-AAF0-E5A4525D2FD9}"/>
                </a:ext>
              </a:extLst>
            </p:cNvPr>
            <p:cNvGrpSpPr/>
            <p:nvPr/>
          </p:nvGrpSpPr>
          <p:grpSpPr>
            <a:xfrm>
              <a:off x="8090177" y="2345717"/>
              <a:ext cx="2966425" cy="816522"/>
              <a:chOff x="283598" y="1906534"/>
              <a:chExt cx="2966425" cy="816522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BACB7E1D-EDF9-6FCC-BB2B-820A3822A900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E855967-74C6-3AD8-D5B8-AB9B96B144EF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CDA9173-02CE-D1B2-A6D6-2F8CE6960686}"/>
                </a:ext>
              </a:extLst>
            </p:cNvPr>
            <p:cNvGrpSpPr/>
            <p:nvPr/>
          </p:nvGrpSpPr>
          <p:grpSpPr>
            <a:xfrm>
              <a:off x="735262" y="2345717"/>
              <a:ext cx="2984539" cy="816522"/>
              <a:chOff x="283598" y="1906534"/>
              <a:chExt cx="2984539" cy="81652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FE766A1-85BC-998D-19EF-F7277C94428D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B9F6676-A8A8-3EC3-4238-8F5E194B1DFC}"/>
                  </a:ext>
                </a:extLst>
              </p:cNvPr>
              <p:cNvSpPr txBox="1"/>
              <p:nvPr/>
            </p:nvSpPr>
            <p:spPr>
              <a:xfrm>
                <a:off x="1032570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5AC2C6F-0B94-27FA-6275-32CCDCB8E0E9}"/>
              </a:ext>
            </a:extLst>
          </p:cNvPr>
          <p:cNvGrpSpPr/>
          <p:nvPr/>
        </p:nvGrpSpPr>
        <p:grpSpPr>
          <a:xfrm>
            <a:off x="9176535" y="4557193"/>
            <a:ext cx="2235568" cy="1047355"/>
            <a:chOff x="283598" y="1906534"/>
            <a:chExt cx="2235568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24ABA3F-A1DD-C20A-7318-B99EFC7B26F7}"/>
                </a:ext>
              </a:extLst>
            </p:cNvPr>
            <p:cNvSpPr txBox="1"/>
            <p:nvPr/>
          </p:nvSpPr>
          <p:spPr>
            <a:xfrm>
              <a:off x="283598" y="2190603"/>
              <a:ext cx="20801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769D3CC-75F7-C1AA-5422-18F9C01ED9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B882C52-2B70-E7C8-0519-102C4F802838}"/>
              </a:ext>
            </a:extLst>
          </p:cNvPr>
          <p:cNvGrpSpPr/>
          <p:nvPr/>
        </p:nvGrpSpPr>
        <p:grpSpPr>
          <a:xfrm>
            <a:off x="792647" y="4557193"/>
            <a:ext cx="2235567" cy="1047355"/>
            <a:chOff x="1032570" y="1906534"/>
            <a:chExt cx="223556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A6975BB-8F67-9582-121F-615091B59839}"/>
                </a:ext>
              </a:extLst>
            </p:cNvPr>
            <p:cNvSpPr txBox="1"/>
            <p:nvPr/>
          </p:nvSpPr>
          <p:spPr>
            <a:xfrm>
              <a:off x="1146902" y="2190603"/>
              <a:ext cx="21031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3B27205-1797-40B1-6C4B-4E12C928024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ED87D9C8-DD4C-2C20-B1E1-C070FB89496C}"/>
              </a:ext>
            </a:extLst>
          </p:cNvPr>
          <p:cNvSpPr txBox="1"/>
          <p:nvPr/>
        </p:nvSpPr>
        <p:spPr>
          <a:xfrm>
            <a:off x="1917700" y="1855977"/>
            <a:ext cx="835660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4E3CE75-949D-B933-F4B9-AEEF00F9CBAD}"/>
              </a:ext>
            </a:extLst>
          </p:cNvPr>
          <p:cNvSpPr txBox="1"/>
          <p:nvPr/>
        </p:nvSpPr>
        <p:spPr>
          <a:xfrm>
            <a:off x="4978216" y="1461111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8813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105FAE5E-57DE-9003-BAA9-A78B64FCF087}"/>
              </a:ext>
            </a:extLst>
          </p:cNvPr>
          <p:cNvSpPr/>
          <p:nvPr/>
        </p:nvSpPr>
        <p:spPr>
          <a:xfrm>
            <a:off x="8166100" y="6289381"/>
            <a:ext cx="4616952" cy="568619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任意多边形 9" descr="D:\51PPT模板网\51pptmoban.com\图片.jpg">
            <a:extLst>
              <a:ext uri="{FF2B5EF4-FFF2-40B4-BE49-F238E27FC236}">
                <a16:creationId xmlns:a16="http://schemas.microsoft.com/office/drawing/2014/main" id="{C6A07AB0-1E5C-6F2E-EA5A-48A4CDFEF4CD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768312" y="4764057"/>
            <a:ext cx="13175926" cy="1907764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D708CB-7165-15D7-524C-3EA719905EF4}"/>
              </a:ext>
            </a:extLst>
          </p:cNvPr>
          <p:cNvSpPr/>
          <p:nvPr/>
        </p:nvSpPr>
        <p:spPr bwMode="auto">
          <a:xfrm>
            <a:off x="4819651" y="467160"/>
            <a:ext cx="2552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4800" dirty="0">
                <a:ln w="19050">
                  <a:noFill/>
                </a:ln>
                <a:gradFill flip="none" rotWithShape="1">
                  <a:gsLst>
                    <a:gs pos="0">
                      <a:srgbClr val="6EA6F3"/>
                    </a:gs>
                    <a:gs pos="100000">
                      <a:srgbClr val="458BF4"/>
                    </a:gs>
                  </a:gsLst>
                  <a:lin ang="162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 </a:t>
            </a:r>
            <a:r>
              <a:rPr lang="zh-CN" altLang="en-US" sz="4800" dirty="0">
                <a:ln w="19050">
                  <a:noFill/>
                </a:ln>
                <a:gradFill flip="none" rotWithShape="1">
                  <a:gsLst>
                    <a:gs pos="0">
                      <a:srgbClr val="DA9F2D"/>
                    </a:gs>
                    <a:gs pos="100000">
                      <a:srgbClr val="EFB305"/>
                    </a:gs>
                  </a:gsLst>
                  <a:lin ang="162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3B087D8-BB75-D966-E631-075D2698E801}"/>
              </a:ext>
            </a:extLst>
          </p:cNvPr>
          <p:cNvGrpSpPr/>
          <p:nvPr/>
        </p:nvGrpSpPr>
        <p:grpSpPr>
          <a:xfrm>
            <a:off x="4839529" y="466020"/>
            <a:ext cx="2561880" cy="830997"/>
            <a:chOff x="4647137" y="203802"/>
            <a:chExt cx="2561880" cy="83099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DB67EDE-0541-D59F-52FA-7BE78D0B805E}"/>
                </a:ext>
              </a:extLst>
            </p:cNvPr>
            <p:cNvSpPr txBox="1"/>
            <p:nvPr/>
          </p:nvSpPr>
          <p:spPr>
            <a:xfrm>
              <a:off x="4647137" y="203802"/>
              <a:ext cx="3786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lumMod val="85000"/>
                    </a:schemeClr>
                  </a:solidFill>
                  <a:latin typeface="+mj-lt"/>
                  <a:ea typeface="+mj-ea"/>
                  <a:cs typeface="Aharoni" panose="02010803020104030203" pitchFamily="2" charset="-79"/>
                </a:rPr>
                <a:t>[</a:t>
              </a:r>
              <a:endParaRPr lang="zh-CN" altLang="en-US" sz="4800" dirty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Aharoni" panose="02010803020104030203" pitchFamily="2" charset="-79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6768E84-ACCD-0423-2FAB-57A3B51E5CAB}"/>
                </a:ext>
              </a:extLst>
            </p:cNvPr>
            <p:cNvSpPr txBox="1"/>
            <p:nvPr/>
          </p:nvSpPr>
          <p:spPr>
            <a:xfrm>
              <a:off x="6830387" y="203802"/>
              <a:ext cx="3786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lumMod val="85000"/>
                    </a:schemeClr>
                  </a:solidFill>
                  <a:latin typeface="+mj-lt"/>
                  <a:ea typeface="+mj-ea"/>
                  <a:cs typeface="Aharoni" panose="02010803020104030203" pitchFamily="2" charset="-79"/>
                </a:rPr>
                <a:t>]</a:t>
              </a:r>
              <a:endParaRPr lang="zh-CN" altLang="en-US" sz="4800" dirty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Aharoni" panose="02010803020104030203" pitchFamily="2" charset="-79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67A428B-5EB8-8B75-1568-024C7CD00833}"/>
              </a:ext>
            </a:extLst>
          </p:cNvPr>
          <p:cNvSpPr txBox="1"/>
          <p:nvPr/>
        </p:nvSpPr>
        <p:spPr>
          <a:xfrm>
            <a:off x="4548809" y="1244754"/>
            <a:ext cx="3094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gradFill flip="none" rotWithShape="1">
                  <a:gsLst>
                    <a:gs pos="1000">
                      <a:srgbClr val="458BF4"/>
                    </a:gs>
                    <a:gs pos="100000">
                      <a:srgbClr val="6EA6F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CONTENTS</a:t>
            </a:r>
            <a:endParaRPr lang="zh-CN" altLang="en-US" sz="1600" dirty="0">
              <a:gradFill flip="none" rotWithShape="1">
                <a:gsLst>
                  <a:gs pos="1000">
                    <a:srgbClr val="458BF4"/>
                  </a:gs>
                  <a:gs pos="100000">
                    <a:srgbClr val="6EA6F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1B57340-B44C-2ABE-6789-436AD831E7E3}"/>
              </a:ext>
            </a:extLst>
          </p:cNvPr>
          <p:cNvSpPr/>
          <p:nvPr/>
        </p:nvSpPr>
        <p:spPr>
          <a:xfrm>
            <a:off x="-705832" y="529942"/>
            <a:ext cx="2103266" cy="1181279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F3DB91A-0CD1-9F18-A237-59B77EE50AE0}"/>
              </a:ext>
            </a:extLst>
          </p:cNvPr>
          <p:cNvGrpSpPr/>
          <p:nvPr/>
        </p:nvGrpSpPr>
        <p:grpSpPr>
          <a:xfrm>
            <a:off x="1808883" y="2346948"/>
            <a:ext cx="3934001" cy="684780"/>
            <a:chOff x="2428699" y="2432218"/>
            <a:chExt cx="3407344" cy="593106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C36D8B7-DC51-FEC6-626A-8188472186B3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7667E8-A0FC-941E-75C1-338E62AA3829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0B9265A-C759-4BC9-2B7B-2266A9E39D77}"/>
                </a:ext>
              </a:extLst>
            </p:cNvPr>
            <p:cNvSpPr txBox="1"/>
            <p:nvPr/>
          </p:nvSpPr>
          <p:spPr>
            <a:xfrm>
              <a:off x="2551029" y="2533440"/>
              <a:ext cx="507045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355DC7-6263-F402-9706-B00812420388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工作概述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3D0CD-71C4-3E94-89D7-BF6BC04A2911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SUMMARY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B4DD959-E9D1-759A-880E-E6D5E645F7AD}"/>
              </a:ext>
            </a:extLst>
          </p:cNvPr>
          <p:cNvGrpSpPr/>
          <p:nvPr/>
        </p:nvGrpSpPr>
        <p:grpSpPr>
          <a:xfrm>
            <a:off x="6440518" y="2346948"/>
            <a:ext cx="3934001" cy="684780"/>
            <a:chOff x="2428699" y="2432218"/>
            <a:chExt cx="3407344" cy="593106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F22B5687-4108-4109-5293-9D18323E76C7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2D7EB2FF-88C9-311E-3765-B586F54BB901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5591835-186C-9DA6-D715-F5D00F306E27}"/>
                </a:ext>
              </a:extLst>
            </p:cNvPr>
            <p:cNvSpPr txBox="1"/>
            <p:nvPr/>
          </p:nvSpPr>
          <p:spPr>
            <a:xfrm>
              <a:off x="2538458" y="2533440"/>
              <a:ext cx="550086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3B93260-0568-F381-88B6-77D5E638F185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工作计划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8C57404-55D1-7BD3-A82A-92B4C5F277A4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Work plan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58FBF97-AA10-39E8-AB08-64F23DD4EEDA}"/>
              </a:ext>
            </a:extLst>
          </p:cNvPr>
          <p:cNvGrpSpPr/>
          <p:nvPr/>
        </p:nvGrpSpPr>
        <p:grpSpPr>
          <a:xfrm>
            <a:off x="1808883" y="3798061"/>
            <a:ext cx="3934001" cy="684780"/>
            <a:chOff x="2428699" y="2432218"/>
            <a:chExt cx="3407344" cy="593106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F9459925-6B5D-6885-5E13-D0A6F1804904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A77BA23-6F1E-677C-6870-35B9AAC5BA78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03AA8F1-6AA9-8CC6-FDA7-6712E025D0FA}"/>
                </a:ext>
              </a:extLst>
            </p:cNvPr>
            <p:cNvSpPr txBox="1"/>
            <p:nvPr/>
          </p:nvSpPr>
          <p:spPr>
            <a:xfrm>
              <a:off x="2525887" y="2533440"/>
              <a:ext cx="555639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6B367E8-0E12-3C90-1A05-35C28C86A589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工作业绩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AC7DE4A-6AD6-2ED5-A394-2385C6176837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Work performance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8B6B4EC-85BD-B1D6-FF8E-2E452614320C}"/>
              </a:ext>
            </a:extLst>
          </p:cNvPr>
          <p:cNvGrpSpPr/>
          <p:nvPr/>
        </p:nvGrpSpPr>
        <p:grpSpPr>
          <a:xfrm>
            <a:off x="6440518" y="3798061"/>
            <a:ext cx="3934001" cy="684780"/>
            <a:chOff x="2428699" y="2432218"/>
            <a:chExt cx="3407344" cy="593106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A7FEB616-22F8-BFFE-1FE8-AEC2B4367578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226F2406-8DEC-A79D-B5D5-9EE7A594B0F7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1270736-3A62-6819-F767-C483B9E327AF}"/>
                </a:ext>
              </a:extLst>
            </p:cNvPr>
            <p:cNvSpPr txBox="1"/>
            <p:nvPr/>
          </p:nvSpPr>
          <p:spPr>
            <a:xfrm>
              <a:off x="2538458" y="2533440"/>
              <a:ext cx="558416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A7E62A1-DECB-06B0-BD40-19F4588F1C80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未来发展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0ABD4F0-5EB6-CE59-E069-45F2E6553310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Future development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118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4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未来发展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Future development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2707E31-4607-7E02-C97B-47DBDDAB0883}"/>
              </a:ext>
            </a:extLst>
          </p:cNvPr>
          <p:cNvSpPr/>
          <p:nvPr/>
        </p:nvSpPr>
        <p:spPr>
          <a:xfrm>
            <a:off x="6678227" y="1400846"/>
            <a:ext cx="757561" cy="757561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B485656-B6FE-E94A-810A-82962C8E5BD0}"/>
              </a:ext>
            </a:extLst>
          </p:cNvPr>
          <p:cNvSpPr/>
          <p:nvPr/>
        </p:nvSpPr>
        <p:spPr>
          <a:xfrm>
            <a:off x="6678228" y="3050219"/>
            <a:ext cx="757561" cy="757561"/>
          </a:xfrm>
          <a:prstGeom prst="ellipse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3E9E694-80E0-FEC1-FE14-3D16300C5166}"/>
              </a:ext>
            </a:extLst>
          </p:cNvPr>
          <p:cNvSpPr/>
          <p:nvPr/>
        </p:nvSpPr>
        <p:spPr>
          <a:xfrm>
            <a:off x="6678228" y="4699590"/>
            <a:ext cx="757561" cy="757561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0" name="Freeform 5" descr="D:\51PPT模板网\51pptmoban.com\图片.jpg">
            <a:extLst>
              <a:ext uri="{FF2B5EF4-FFF2-40B4-BE49-F238E27FC236}">
                <a16:creationId xmlns:a16="http://schemas.microsoft.com/office/drawing/2014/main" id="{115EA68E-01B4-2335-A943-EAE1B8F9D139}"/>
              </a:ext>
            </a:extLst>
          </p:cNvPr>
          <p:cNvSpPr>
            <a:spLocks noEditPoints="1"/>
          </p:cNvSpPr>
          <p:nvPr/>
        </p:nvSpPr>
        <p:spPr bwMode="auto">
          <a:xfrm>
            <a:off x="6896218" y="4923678"/>
            <a:ext cx="321580" cy="309381"/>
          </a:xfrm>
          <a:custGeom>
            <a:avLst/>
            <a:gdLst>
              <a:gd name="T0" fmla="*/ 550 w 675"/>
              <a:gd name="T1" fmla="*/ 125 h 650"/>
              <a:gd name="T2" fmla="*/ 488 w 675"/>
              <a:gd name="T3" fmla="*/ 125 h 650"/>
              <a:gd name="T4" fmla="*/ 488 w 675"/>
              <a:gd name="T5" fmla="*/ 75 h 650"/>
              <a:gd name="T6" fmla="*/ 413 w 675"/>
              <a:gd name="T7" fmla="*/ 0 h 650"/>
              <a:gd name="T8" fmla="*/ 262 w 675"/>
              <a:gd name="T9" fmla="*/ 0 h 650"/>
              <a:gd name="T10" fmla="*/ 187 w 675"/>
              <a:gd name="T11" fmla="*/ 75 h 650"/>
              <a:gd name="T12" fmla="*/ 187 w 675"/>
              <a:gd name="T13" fmla="*/ 125 h 650"/>
              <a:gd name="T14" fmla="*/ 125 w 675"/>
              <a:gd name="T15" fmla="*/ 125 h 650"/>
              <a:gd name="T16" fmla="*/ 0 w 675"/>
              <a:gd name="T17" fmla="*/ 250 h 650"/>
              <a:gd name="T18" fmla="*/ 0 w 675"/>
              <a:gd name="T19" fmla="*/ 525 h 650"/>
              <a:gd name="T20" fmla="*/ 125 w 675"/>
              <a:gd name="T21" fmla="*/ 650 h 650"/>
              <a:gd name="T22" fmla="*/ 550 w 675"/>
              <a:gd name="T23" fmla="*/ 650 h 650"/>
              <a:gd name="T24" fmla="*/ 675 w 675"/>
              <a:gd name="T25" fmla="*/ 525 h 650"/>
              <a:gd name="T26" fmla="*/ 675 w 675"/>
              <a:gd name="T27" fmla="*/ 250 h 650"/>
              <a:gd name="T28" fmla="*/ 550 w 675"/>
              <a:gd name="T29" fmla="*/ 125 h 650"/>
              <a:gd name="T30" fmla="*/ 237 w 675"/>
              <a:gd name="T31" fmla="*/ 75 h 650"/>
              <a:gd name="T32" fmla="*/ 262 w 675"/>
              <a:gd name="T33" fmla="*/ 50 h 650"/>
              <a:gd name="T34" fmla="*/ 413 w 675"/>
              <a:gd name="T35" fmla="*/ 50 h 650"/>
              <a:gd name="T36" fmla="*/ 438 w 675"/>
              <a:gd name="T37" fmla="*/ 75 h 650"/>
              <a:gd name="T38" fmla="*/ 438 w 675"/>
              <a:gd name="T39" fmla="*/ 125 h 650"/>
              <a:gd name="T40" fmla="*/ 237 w 675"/>
              <a:gd name="T41" fmla="*/ 125 h 650"/>
              <a:gd name="T42" fmla="*/ 237 w 675"/>
              <a:gd name="T43" fmla="*/ 75 h 650"/>
              <a:gd name="T44" fmla="*/ 125 w 675"/>
              <a:gd name="T45" fmla="*/ 175 h 650"/>
              <a:gd name="T46" fmla="*/ 550 w 675"/>
              <a:gd name="T47" fmla="*/ 175 h 650"/>
              <a:gd name="T48" fmla="*/ 625 w 675"/>
              <a:gd name="T49" fmla="*/ 250 h 650"/>
              <a:gd name="T50" fmla="*/ 625 w 675"/>
              <a:gd name="T51" fmla="*/ 275 h 650"/>
              <a:gd name="T52" fmla="*/ 50 w 675"/>
              <a:gd name="T53" fmla="*/ 275 h 650"/>
              <a:gd name="T54" fmla="*/ 50 w 675"/>
              <a:gd name="T55" fmla="*/ 250 h 650"/>
              <a:gd name="T56" fmla="*/ 125 w 675"/>
              <a:gd name="T57" fmla="*/ 175 h 650"/>
              <a:gd name="T58" fmla="*/ 381 w 675"/>
              <a:gd name="T59" fmla="*/ 325 h 650"/>
              <a:gd name="T60" fmla="*/ 338 w 675"/>
              <a:gd name="T61" fmla="*/ 350 h 650"/>
              <a:gd name="T62" fmla="*/ 294 w 675"/>
              <a:gd name="T63" fmla="*/ 325 h 650"/>
              <a:gd name="T64" fmla="*/ 381 w 675"/>
              <a:gd name="T65" fmla="*/ 325 h 650"/>
              <a:gd name="T66" fmla="*/ 550 w 675"/>
              <a:gd name="T67" fmla="*/ 600 h 650"/>
              <a:gd name="T68" fmla="*/ 125 w 675"/>
              <a:gd name="T69" fmla="*/ 600 h 650"/>
              <a:gd name="T70" fmla="*/ 50 w 675"/>
              <a:gd name="T71" fmla="*/ 525 h 650"/>
              <a:gd name="T72" fmla="*/ 50 w 675"/>
              <a:gd name="T73" fmla="*/ 325 h 650"/>
              <a:gd name="T74" fmla="*/ 241 w 675"/>
              <a:gd name="T75" fmla="*/ 325 h 650"/>
              <a:gd name="T76" fmla="*/ 338 w 675"/>
              <a:gd name="T77" fmla="*/ 400 h 650"/>
              <a:gd name="T78" fmla="*/ 434 w 675"/>
              <a:gd name="T79" fmla="*/ 325 h 650"/>
              <a:gd name="T80" fmla="*/ 625 w 675"/>
              <a:gd name="T81" fmla="*/ 325 h 650"/>
              <a:gd name="T82" fmla="*/ 625 w 675"/>
              <a:gd name="T83" fmla="*/ 525 h 650"/>
              <a:gd name="T84" fmla="*/ 550 w 675"/>
              <a:gd name="T85" fmla="*/ 60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5" h="650">
                <a:moveTo>
                  <a:pt x="550" y="125"/>
                </a:moveTo>
                <a:cubicBezTo>
                  <a:pt x="488" y="125"/>
                  <a:pt x="488" y="125"/>
                  <a:pt x="488" y="125"/>
                </a:cubicBezTo>
                <a:cubicBezTo>
                  <a:pt x="488" y="75"/>
                  <a:pt x="488" y="75"/>
                  <a:pt x="488" y="75"/>
                </a:cubicBezTo>
                <a:cubicBezTo>
                  <a:pt x="488" y="34"/>
                  <a:pt x="454" y="0"/>
                  <a:pt x="413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21" y="0"/>
                  <a:pt x="187" y="34"/>
                  <a:pt x="187" y="75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56" y="125"/>
                  <a:pt x="0" y="181"/>
                  <a:pt x="0" y="250"/>
                </a:cubicBezTo>
                <a:cubicBezTo>
                  <a:pt x="0" y="525"/>
                  <a:pt x="0" y="525"/>
                  <a:pt x="0" y="525"/>
                </a:cubicBezTo>
                <a:cubicBezTo>
                  <a:pt x="0" y="594"/>
                  <a:pt x="56" y="650"/>
                  <a:pt x="125" y="650"/>
                </a:cubicBezTo>
                <a:cubicBezTo>
                  <a:pt x="550" y="650"/>
                  <a:pt x="550" y="650"/>
                  <a:pt x="550" y="650"/>
                </a:cubicBezTo>
                <a:cubicBezTo>
                  <a:pt x="619" y="650"/>
                  <a:pt x="675" y="594"/>
                  <a:pt x="675" y="525"/>
                </a:cubicBezTo>
                <a:cubicBezTo>
                  <a:pt x="675" y="250"/>
                  <a:pt x="675" y="250"/>
                  <a:pt x="675" y="250"/>
                </a:cubicBezTo>
                <a:cubicBezTo>
                  <a:pt x="675" y="181"/>
                  <a:pt x="619" y="125"/>
                  <a:pt x="550" y="125"/>
                </a:cubicBezTo>
                <a:close/>
                <a:moveTo>
                  <a:pt x="237" y="75"/>
                </a:moveTo>
                <a:cubicBezTo>
                  <a:pt x="237" y="61"/>
                  <a:pt x="249" y="50"/>
                  <a:pt x="262" y="50"/>
                </a:cubicBezTo>
                <a:cubicBezTo>
                  <a:pt x="413" y="50"/>
                  <a:pt x="413" y="50"/>
                  <a:pt x="413" y="50"/>
                </a:cubicBezTo>
                <a:cubicBezTo>
                  <a:pt x="426" y="50"/>
                  <a:pt x="438" y="61"/>
                  <a:pt x="438" y="75"/>
                </a:cubicBezTo>
                <a:cubicBezTo>
                  <a:pt x="438" y="125"/>
                  <a:pt x="438" y="125"/>
                  <a:pt x="438" y="125"/>
                </a:cubicBezTo>
                <a:cubicBezTo>
                  <a:pt x="237" y="125"/>
                  <a:pt x="237" y="125"/>
                  <a:pt x="237" y="125"/>
                </a:cubicBezTo>
                <a:lnTo>
                  <a:pt x="237" y="75"/>
                </a:lnTo>
                <a:close/>
                <a:moveTo>
                  <a:pt x="125" y="175"/>
                </a:moveTo>
                <a:cubicBezTo>
                  <a:pt x="550" y="175"/>
                  <a:pt x="550" y="175"/>
                  <a:pt x="550" y="175"/>
                </a:cubicBezTo>
                <a:cubicBezTo>
                  <a:pt x="591" y="175"/>
                  <a:pt x="625" y="209"/>
                  <a:pt x="625" y="250"/>
                </a:cubicBezTo>
                <a:cubicBezTo>
                  <a:pt x="625" y="275"/>
                  <a:pt x="625" y="275"/>
                  <a:pt x="625" y="275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0" y="250"/>
                  <a:pt x="50" y="250"/>
                  <a:pt x="50" y="250"/>
                </a:cubicBezTo>
                <a:cubicBezTo>
                  <a:pt x="50" y="209"/>
                  <a:pt x="84" y="175"/>
                  <a:pt x="125" y="175"/>
                </a:cubicBezTo>
                <a:close/>
                <a:moveTo>
                  <a:pt x="381" y="325"/>
                </a:moveTo>
                <a:cubicBezTo>
                  <a:pt x="372" y="340"/>
                  <a:pt x="356" y="350"/>
                  <a:pt x="338" y="350"/>
                </a:cubicBezTo>
                <a:cubicBezTo>
                  <a:pt x="319" y="350"/>
                  <a:pt x="303" y="340"/>
                  <a:pt x="294" y="325"/>
                </a:cubicBezTo>
                <a:lnTo>
                  <a:pt x="381" y="325"/>
                </a:lnTo>
                <a:close/>
                <a:moveTo>
                  <a:pt x="550" y="600"/>
                </a:moveTo>
                <a:cubicBezTo>
                  <a:pt x="125" y="600"/>
                  <a:pt x="125" y="600"/>
                  <a:pt x="125" y="600"/>
                </a:cubicBezTo>
                <a:cubicBezTo>
                  <a:pt x="84" y="600"/>
                  <a:pt x="50" y="566"/>
                  <a:pt x="50" y="525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241" y="325"/>
                  <a:pt x="241" y="325"/>
                  <a:pt x="241" y="325"/>
                </a:cubicBezTo>
                <a:cubicBezTo>
                  <a:pt x="252" y="368"/>
                  <a:pt x="291" y="400"/>
                  <a:pt x="338" y="400"/>
                </a:cubicBezTo>
                <a:cubicBezTo>
                  <a:pt x="384" y="400"/>
                  <a:pt x="422" y="368"/>
                  <a:pt x="434" y="325"/>
                </a:cubicBezTo>
                <a:cubicBezTo>
                  <a:pt x="625" y="325"/>
                  <a:pt x="625" y="325"/>
                  <a:pt x="625" y="325"/>
                </a:cubicBezTo>
                <a:cubicBezTo>
                  <a:pt x="625" y="525"/>
                  <a:pt x="625" y="525"/>
                  <a:pt x="625" y="525"/>
                </a:cubicBezTo>
                <a:cubicBezTo>
                  <a:pt x="625" y="566"/>
                  <a:pt x="591" y="600"/>
                  <a:pt x="550" y="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44774896-94C7-516F-43BF-8F7F31C77156}"/>
              </a:ext>
            </a:extLst>
          </p:cNvPr>
          <p:cNvSpPr>
            <a:spLocks noEditPoints="1"/>
          </p:cNvSpPr>
          <p:nvPr/>
        </p:nvSpPr>
        <p:spPr bwMode="auto">
          <a:xfrm>
            <a:off x="6894740" y="3266697"/>
            <a:ext cx="324537" cy="311837"/>
          </a:xfrm>
          <a:custGeom>
            <a:avLst/>
            <a:gdLst>
              <a:gd name="T0" fmla="*/ 336 w 676"/>
              <a:gd name="T1" fmla="*/ 115 h 650"/>
              <a:gd name="T2" fmla="*/ 383 w 676"/>
              <a:gd name="T3" fmla="*/ 150 h 650"/>
              <a:gd name="T4" fmla="*/ 586 w 676"/>
              <a:gd name="T5" fmla="*/ 150 h 650"/>
              <a:gd name="T6" fmla="*/ 536 w 676"/>
              <a:gd name="T7" fmla="*/ 100 h 650"/>
              <a:gd name="T8" fmla="*/ 331 w 676"/>
              <a:gd name="T9" fmla="*/ 100 h 650"/>
              <a:gd name="T10" fmla="*/ 336 w 676"/>
              <a:gd name="T11" fmla="*/ 115 h 650"/>
              <a:gd name="T12" fmla="*/ 316 w 676"/>
              <a:gd name="T13" fmla="*/ 50 h 650"/>
              <a:gd name="T14" fmla="*/ 536 w 676"/>
              <a:gd name="T15" fmla="*/ 50 h 650"/>
              <a:gd name="T16" fmla="*/ 636 w 676"/>
              <a:gd name="T17" fmla="*/ 150 h 650"/>
              <a:gd name="T18" fmla="*/ 636 w 676"/>
              <a:gd name="T19" fmla="*/ 170 h 650"/>
              <a:gd name="T20" fmla="*/ 676 w 676"/>
              <a:gd name="T21" fmla="*/ 250 h 650"/>
              <a:gd name="T22" fmla="*/ 676 w 676"/>
              <a:gd name="T23" fmla="*/ 550 h 650"/>
              <a:gd name="T24" fmla="*/ 576 w 676"/>
              <a:gd name="T25" fmla="*/ 650 h 650"/>
              <a:gd name="T26" fmla="*/ 100 w 676"/>
              <a:gd name="T27" fmla="*/ 650 h 650"/>
              <a:gd name="T28" fmla="*/ 0 w 676"/>
              <a:gd name="T29" fmla="*/ 550 h 650"/>
              <a:gd name="T30" fmla="*/ 0 w 676"/>
              <a:gd name="T31" fmla="*/ 100 h 650"/>
              <a:gd name="T32" fmla="*/ 100 w 676"/>
              <a:gd name="T33" fmla="*/ 0 h 650"/>
              <a:gd name="T34" fmla="*/ 228 w 676"/>
              <a:gd name="T35" fmla="*/ 0 h 650"/>
              <a:gd name="T36" fmla="*/ 316 w 676"/>
              <a:gd name="T37" fmla="*/ 50 h 650"/>
              <a:gd name="T38" fmla="*/ 228 w 676"/>
              <a:gd name="T39" fmla="*/ 50 h 650"/>
              <a:gd name="T40" fmla="*/ 100 w 676"/>
              <a:gd name="T41" fmla="*/ 50 h 650"/>
              <a:gd name="T42" fmla="*/ 50 w 676"/>
              <a:gd name="T43" fmla="*/ 100 h 650"/>
              <a:gd name="T44" fmla="*/ 50 w 676"/>
              <a:gd name="T45" fmla="*/ 550 h 650"/>
              <a:gd name="T46" fmla="*/ 100 w 676"/>
              <a:gd name="T47" fmla="*/ 600 h 650"/>
              <a:gd name="T48" fmla="*/ 575 w 676"/>
              <a:gd name="T49" fmla="*/ 600 h 650"/>
              <a:gd name="T50" fmla="*/ 625 w 676"/>
              <a:gd name="T51" fmla="*/ 550 h 650"/>
              <a:gd name="T52" fmla="*/ 625 w 676"/>
              <a:gd name="T53" fmla="*/ 250 h 650"/>
              <a:gd name="T54" fmla="*/ 575 w 676"/>
              <a:gd name="T55" fmla="*/ 200 h 650"/>
              <a:gd name="T56" fmla="*/ 386 w 676"/>
              <a:gd name="T57" fmla="*/ 200 h 650"/>
              <a:gd name="T58" fmla="*/ 291 w 676"/>
              <a:gd name="T59" fmla="*/ 130 h 650"/>
              <a:gd name="T60" fmla="*/ 276 w 676"/>
              <a:gd name="T61" fmla="*/ 85 h 650"/>
              <a:gd name="T62" fmla="*/ 228 w 676"/>
              <a:gd name="T63" fmla="*/ 50 h 650"/>
              <a:gd name="T64" fmla="*/ 150 w 676"/>
              <a:gd name="T65" fmla="*/ 475 h 650"/>
              <a:gd name="T66" fmla="*/ 350 w 676"/>
              <a:gd name="T67" fmla="*/ 475 h 650"/>
              <a:gd name="T68" fmla="*/ 375 w 676"/>
              <a:gd name="T69" fmla="*/ 500 h 650"/>
              <a:gd name="T70" fmla="*/ 350 w 676"/>
              <a:gd name="T71" fmla="*/ 525 h 650"/>
              <a:gd name="T72" fmla="*/ 150 w 676"/>
              <a:gd name="T73" fmla="*/ 525 h 650"/>
              <a:gd name="T74" fmla="*/ 125 w 676"/>
              <a:gd name="T75" fmla="*/ 500 h 650"/>
              <a:gd name="T76" fmla="*/ 150 w 676"/>
              <a:gd name="T77" fmla="*/ 475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6" h="650">
                <a:moveTo>
                  <a:pt x="336" y="115"/>
                </a:moveTo>
                <a:cubicBezTo>
                  <a:pt x="342" y="136"/>
                  <a:pt x="362" y="150"/>
                  <a:pt x="383" y="150"/>
                </a:cubicBezTo>
                <a:cubicBezTo>
                  <a:pt x="586" y="150"/>
                  <a:pt x="586" y="150"/>
                  <a:pt x="586" y="150"/>
                </a:cubicBezTo>
                <a:cubicBezTo>
                  <a:pt x="586" y="122"/>
                  <a:pt x="563" y="100"/>
                  <a:pt x="536" y="100"/>
                </a:cubicBezTo>
                <a:cubicBezTo>
                  <a:pt x="331" y="100"/>
                  <a:pt x="331" y="100"/>
                  <a:pt x="331" y="100"/>
                </a:cubicBezTo>
                <a:lnTo>
                  <a:pt x="336" y="115"/>
                </a:lnTo>
                <a:close/>
                <a:moveTo>
                  <a:pt x="316" y="50"/>
                </a:moveTo>
                <a:cubicBezTo>
                  <a:pt x="536" y="50"/>
                  <a:pt x="536" y="50"/>
                  <a:pt x="536" y="50"/>
                </a:cubicBezTo>
                <a:cubicBezTo>
                  <a:pt x="591" y="50"/>
                  <a:pt x="636" y="95"/>
                  <a:pt x="636" y="150"/>
                </a:cubicBezTo>
                <a:cubicBezTo>
                  <a:pt x="636" y="170"/>
                  <a:pt x="636" y="170"/>
                  <a:pt x="636" y="170"/>
                </a:cubicBezTo>
                <a:cubicBezTo>
                  <a:pt x="660" y="189"/>
                  <a:pt x="676" y="217"/>
                  <a:pt x="676" y="250"/>
                </a:cubicBezTo>
                <a:cubicBezTo>
                  <a:pt x="676" y="550"/>
                  <a:pt x="676" y="550"/>
                  <a:pt x="676" y="550"/>
                </a:cubicBezTo>
                <a:cubicBezTo>
                  <a:pt x="676" y="605"/>
                  <a:pt x="631" y="650"/>
                  <a:pt x="576" y="650"/>
                </a:cubicBezTo>
                <a:cubicBezTo>
                  <a:pt x="100" y="650"/>
                  <a:pt x="100" y="650"/>
                  <a:pt x="100" y="650"/>
                </a:cubicBezTo>
                <a:cubicBezTo>
                  <a:pt x="45" y="650"/>
                  <a:pt x="0" y="605"/>
                  <a:pt x="0" y="55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45"/>
                  <a:pt x="45" y="0"/>
                  <a:pt x="100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65" y="0"/>
                  <a:pt x="298" y="20"/>
                  <a:pt x="316" y="50"/>
                </a:cubicBezTo>
                <a:close/>
                <a:moveTo>
                  <a:pt x="22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72" y="50"/>
                  <a:pt x="50" y="72"/>
                  <a:pt x="50" y="100"/>
                </a:cubicBezTo>
                <a:cubicBezTo>
                  <a:pt x="50" y="550"/>
                  <a:pt x="50" y="550"/>
                  <a:pt x="50" y="550"/>
                </a:cubicBezTo>
                <a:cubicBezTo>
                  <a:pt x="50" y="578"/>
                  <a:pt x="72" y="600"/>
                  <a:pt x="100" y="600"/>
                </a:cubicBezTo>
                <a:cubicBezTo>
                  <a:pt x="575" y="600"/>
                  <a:pt x="575" y="600"/>
                  <a:pt x="575" y="600"/>
                </a:cubicBezTo>
                <a:cubicBezTo>
                  <a:pt x="602" y="600"/>
                  <a:pt x="625" y="578"/>
                  <a:pt x="625" y="55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5" y="222"/>
                  <a:pt x="602" y="200"/>
                  <a:pt x="575" y="200"/>
                </a:cubicBezTo>
                <a:cubicBezTo>
                  <a:pt x="386" y="200"/>
                  <a:pt x="386" y="200"/>
                  <a:pt x="386" y="200"/>
                </a:cubicBezTo>
                <a:cubicBezTo>
                  <a:pt x="342" y="200"/>
                  <a:pt x="303" y="171"/>
                  <a:pt x="291" y="130"/>
                </a:cubicBezTo>
                <a:cubicBezTo>
                  <a:pt x="276" y="85"/>
                  <a:pt x="276" y="85"/>
                  <a:pt x="276" y="85"/>
                </a:cubicBezTo>
                <a:cubicBezTo>
                  <a:pt x="270" y="64"/>
                  <a:pt x="251" y="50"/>
                  <a:pt x="228" y="50"/>
                </a:cubicBezTo>
                <a:close/>
                <a:moveTo>
                  <a:pt x="150" y="475"/>
                </a:moveTo>
                <a:cubicBezTo>
                  <a:pt x="350" y="475"/>
                  <a:pt x="350" y="475"/>
                  <a:pt x="350" y="475"/>
                </a:cubicBezTo>
                <a:cubicBezTo>
                  <a:pt x="363" y="475"/>
                  <a:pt x="375" y="486"/>
                  <a:pt x="375" y="500"/>
                </a:cubicBezTo>
                <a:cubicBezTo>
                  <a:pt x="375" y="514"/>
                  <a:pt x="363" y="525"/>
                  <a:pt x="350" y="525"/>
                </a:cubicBezTo>
                <a:cubicBezTo>
                  <a:pt x="150" y="525"/>
                  <a:pt x="150" y="525"/>
                  <a:pt x="150" y="525"/>
                </a:cubicBezTo>
                <a:cubicBezTo>
                  <a:pt x="136" y="525"/>
                  <a:pt x="125" y="514"/>
                  <a:pt x="125" y="500"/>
                </a:cubicBezTo>
                <a:cubicBezTo>
                  <a:pt x="125" y="486"/>
                  <a:pt x="136" y="475"/>
                  <a:pt x="150" y="4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4707179F-5E08-79BA-50D7-49421F0B3B79}"/>
              </a:ext>
            </a:extLst>
          </p:cNvPr>
          <p:cNvSpPr>
            <a:spLocks noEditPoints="1"/>
          </p:cNvSpPr>
          <p:nvPr/>
        </p:nvSpPr>
        <p:spPr bwMode="auto">
          <a:xfrm>
            <a:off x="6880304" y="1637699"/>
            <a:ext cx="324536" cy="276704"/>
          </a:xfrm>
          <a:custGeom>
            <a:avLst/>
            <a:gdLst>
              <a:gd name="T0" fmla="*/ 550 w 675"/>
              <a:gd name="T1" fmla="*/ 0 h 575"/>
              <a:gd name="T2" fmla="*/ 125 w 675"/>
              <a:gd name="T3" fmla="*/ 0 h 575"/>
              <a:gd name="T4" fmla="*/ 0 w 675"/>
              <a:gd name="T5" fmla="*/ 125 h 575"/>
              <a:gd name="T6" fmla="*/ 0 w 675"/>
              <a:gd name="T7" fmla="*/ 450 h 575"/>
              <a:gd name="T8" fmla="*/ 125 w 675"/>
              <a:gd name="T9" fmla="*/ 575 h 575"/>
              <a:gd name="T10" fmla="*/ 550 w 675"/>
              <a:gd name="T11" fmla="*/ 575 h 575"/>
              <a:gd name="T12" fmla="*/ 675 w 675"/>
              <a:gd name="T13" fmla="*/ 450 h 575"/>
              <a:gd name="T14" fmla="*/ 675 w 675"/>
              <a:gd name="T15" fmla="*/ 125 h 575"/>
              <a:gd name="T16" fmla="*/ 550 w 675"/>
              <a:gd name="T17" fmla="*/ 0 h 575"/>
              <a:gd name="T18" fmla="*/ 125 w 675"/>
              <a:gd name="T19" fmla="*/ 50 h 575"/>
              <a:gd name="T20" fmla="*/ 550 w 675"/>
              <a:gd name="T21" fmla="*/ 50 h 575"/>
              <a:gd name="T22" fmla="*/ 613 w 675"/>
              <a:gd name="T23" fmla="*/ 87 h 575"/>
              <a:gd name="T24" fmla="*/ 368 w 675"/>
              <a:gd name="T25" fmla="*/ 285 h 575"/>
              <a:gd name="T26" fmla="*/ 306 w 675"/>
              <a:gd name="T27" fmla="*/ 285 h 575"/>
              <a:gd name="T28" fmla="*/ 61 w 675"/>
              <a:gd name="T29" fmla="*/ 87 h 575"/>
              <a:gd name="T30" fmla="*/ 125 w 675"/>
              <a:gd name="T31" fmla="*/ 50 h 575"/>
              <a:gd name="T32" fmla="*/ 550 w 675"/>
              <a:gd name="T33" fmla="*/ 525 h 575"/>
              <a:gd name="T34" fmla="*/ 125 w 675"/>
              <a:gd name="T35" fmla="*/ 525 h 575"/>
              <a:gd name="T36" fmla="*/ 50 w 675"/>
              <a:gd name="T37" fmla="*/ 450 h 575"/>
              <a:gd name="T38" fmla="*/ 50 w 675"/>
              <a:gd name="T39" fmla="*/ 143 h 575"/>
              <a:gd name="T40" fmla="*/ 275 w 675"/>
              <a:gd name="T41" fmla="*/ 325 h 575"/>
              <a:gd name="T42" fmla="*/ 337 w 675"/>
              <a:gd name="T43" fmla="*/ 348 h 575"/>
              <a:gd name="T44" fmla="*/ 400 w 675"/>
              <a:gd name="T45" fmla="*/ 325 h 575"/>
              <a:gd name="T46" fmla="*/ 625 w 675"/>
              <a:gd name="T47" fmla="*/ 143 h 575"/>
              <a:gd name="T48" fmla="*/ 625 w 675"/>
              <a:gd name="T49" fmla="*/ 450 h 575"/>
              <a:gd name="T50" fmla="*/ 550 w 675"/>
              <a:gd name="T51" fmla="*/ 525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75" h="575">
                <a:moveTo>
                  <a:pt x="550" y="0"/>
                </a:moveTo>
                <a:cubicBezTo>
                  <a:pt x="125" y="0"/>
                  <a:pt x="125" y="0"/>
                  <a:pt x="125" y="0"/>
                </a:cubicBezTo>
                <a:cubicBezTo>
                  <a:pt x="56" y="0"/>
                  <a:pt x="0" y="57"/>
                  <a:pt x="0" y="125"/>
                </a:cubicBezTo>
                <a:cubicBezTo>
                  <a:pt x="0" y="450"/>
                  <a:pt x="0" y="450"/>
                  <a:pt x="0" y="450"/>
                </a:cubicBezTo>
                <a:cubicBezTo>
                  <a:pt x="0" y="519"/>
                  <a:pt x="56" y="575"/>
                  <a:pt x="125" y="575"/>
                </a:cubicBezTo>
                <a:cubicBezTo>
                  <a:pt x="550" y="575"/>
                  <a:pt x="550" y="575"/>
                  <a:pt x="550" y="575"/>
                </a:cubicBezTo>
                <a:cubicBezTo>
                  <a:pt x="618" y="575"/>
                  <a:pt x="675" y="519"/>
                  <a:pt x="675" y="450"/>
                </a:cubicBezTo>
                <a:cubicBezTo>
                  <a:pt x="675" y="125"/>
                  <a:pt x="675" y="125"/>
                  <a:pt x="675" y="125"/>
                </a:cubicBezTo>
                <a:cubicBezTo>
                  <a:pt x="675" y="57"/>
                  <a:pt x="618" y="0"/>
                  <a:pt x="550" y="0"/>
                </a:cubicBezTo>
                <a:close/>
                <a:moveTo>
                  <a:pt x="125" y="50"/>
                </a:moveTo>
                <a:cubicBezTo>
                  <a:pt x="550" y="50"/>
                  <a:pt x="550" y="50"/>
                  <a:pt x="550" y="50"/>
                </a:cubicBezTo>
                <a:cubicBezTo>
                  <a:pt x="577" y="50"/>
                  <a:pt x="601" y="65"/>
                  <a:pt x="613" y="87"/>
                </a:cubicBezTo>
                <a:cubicBezTo>
                  <a:pt x="368" y="285"/>
                  <a:pt x="368" y="285"/>
                  <a:pt x="368" y="285"/>
                </a:cubicBezTo>
                <a:cubicBezTo>
                  <a:pt x="350" y="300"/>
                  <a:pt x="323" y="300"/>
                  <a:pt x="306" y="285"/>
                </a:cubicBezTo>
                <a:cubicBezTo>
                  <a:pt x="61" y="87"/>
                  <a:pt x="61" y="87"/>
                  <a:pt x="61" y="87"/>
                </a:cubicBezTo>
                <a:cubicBezTo>
                  <a:pt x="73" y="65"/>
                  <a:pt x="97" y="50"/>
                  <a:pt x="125" y="50"/>
                </a:cubicBezTo>
                <a:close/>
                <a:moveTo>
                  <a:pt x="550" y="525"/>
                </a:moveTo>
                <a:cubicBezTo>
                  <a:pt x="125" y="525"/>
                  <a:pt x="125" y="525"/>
                  <a:pt x="125" y="525"/>
                </a:cubicBezTo>
                <a:cubicBezTo>
                  <a:pt x="83" y="525"/>
                  <a:pt x="50" y="492"/>
                  <a:pt x="50" y="450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275" y="325"/>
                  <a:pt x="275" y="325"/>
                  <a:pt x="275" y="325"/>
                </a:cubicBezTo>
                <a:cubicBezTo>
                  <a:pt x="293" y="340"/>
                  <a:pt x="315" y="348"/>
                  <a:pt x="337" y="348"/>
                </a:cubicBezTo>
                <a:cubicBezTo>
                  <a:pt x="360" y="348"/>
                  <a:pt x="382" y="340"/>
                  <a:pt x="400" y="325"/>
                </a:cubicBezTo>
                <a:cubicBezTo>
                  <a:pt x="625" y="143"/>
                  <a:pt x="625" y="143"/>
                  <a:pt x="625" y="143"/>
                </a:cubicBezTo>
                <a:cubicBezTo>
                  <a:pt x="625" y="450"/>
                  <a:pt x="625" y="450"/>
                  <a:pt x="625" y="450"/>
                </a:cubicBezTo>
                <a:cubicBezTo>
                  <a:pt x="625" y="492"/>
                  <a:pt x="591" y="525"/>
                  <a:pt x="550" y="5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 descr="D:\51PPT模板网\51pptmoban.com\图片.jpg">
            <a:extLst>
              <a:ext uri="{FF2B5EF4-FFF2-40B4-BE49-F238E27FC236}">
                <a16:creationId xmlns:a16="http://schemas.microsoft.com/office/drawing/2014/main" id="{829A842B-5898-1822-5578-2BCD1B56C3A9}"/>
              </a:ext>
            </a:extLst>
          </p:cNvPr>
          <p:cNvSpPr/>
          <p:nvPr/>
        </p:nvSpPr>
        <p:spPr>
          <a:xfrm>
            <a:off x="1127125" y="1336692"/>
            <a:ext cx="4968875" cy="20193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EBD9EC5-022B-35F8-CCBF-9ECFE3161CA5}"/>
              </a:ext>
            </a:extLst>
          </p:cNvPr>
          <p:cNvSpPr/>
          <p:nvPr/>
        </p:nvSpPr>
        <p:spPr>
          <a:xfrm>
            <a:off x="1127125" y="3502007"/>
            <a:ext cx="4968875" cy="20193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87C2A9C-CF0B-5FF8-41CB-02115EAF374C}"/>
              </a:ext>
            </a:extLst>
          </p:cNvPr>
          <p:cNvGrpSpPr/>
          <p:nvPr/>
        </p:nvGrpSpPr>
        <p:grpSpPr>
          <a:xfrm>
            <a:off x="7540945" y="1375446"/>
            <a:ext cx="2966425" cy="816522"/>
            <a:chOff x="8290245" y="3133737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296903B-E7DE-CBA8-0ABA-68CC53C459AC}"/>
                </a:ext>
              </a:extLst>
            </p:cNvPr>
            <p:cNvSpPr txBox="1"/>
            <p:nvPr/>
          </p:nvSpPr>
          <p:spPr>
            <a:xfrm>
              <a:off x="8290245" y="341780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1C6C878-7627-1481-EE1F-547DF05A048D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9750628-2AF0-A4E6-7A1E-1097668EEDDC}"/>
              </a:ext>
            </a:extLst>
          </p:cNvPr>
          <p:cNvGrpSpPr/>
          <p:nvPr/>
        </p:nvGrpSpPr>
        <p:grpSpPr>
          <a:xfrm>
            <a:off x="7540945" y="3050219"/>
            <a:ext cx="2966425" cy="816522"/>
            <a:chOff x="8290245" y="3133737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B9B1C-5F74-688A-BE1B-4F50C9D5C1E3}"/>
                </a:ext>
              </a:extLst>
            </p:cNvPr>
            <p:cNvSpPr txBox="1"/>
            <p:nvPr/>
          </p:nvSpPr>
          <p:spPr>
            <a:xfrm>
              <a:off x="8290245" y="341780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49A468E-A918-16AE-9B44-B75DAE7F82E7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E3AA3E1-835B-2E1F-BF5A-0F1EBDA3DD04}"/>
              </a:ext>
            </a:extLst>
          </p:cNvPr>
          <p:cNvGrpSpPr/>
          <p:nvPr/>
        </p:nvGrpSpPr>
        <p:grpSpPr>
          <a:xfrm>
            <a:off x="7540945" y="4724992"/>
            <a:ext cx="2966425" cy="816522"/>
            <a:chOff x="8290245" y="3133737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A6B457E-00F6-B2EA-9B4A-691ED049A816}"/>
                </a:ext>
              </a:extLst>
            </p:cNvPr>
            <p:cNvSpPr txBox="1"/>
            <p:nvPr/>
          </p:nvSpPr>
          <p:spPr>
            <a:xfrm>
              <a:off x="8290245" y="341780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2477FDB-43DE-606A-B0DC-BB4EADD59ACB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666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4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未来发展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Future development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B6E6F81-A601-A633-D1B3-DC0C591B4451}"/>
              </a:ext>
            </a:extLst>
          </p:cNvPr>
          <p:cNvSpPr/>
          <p:nvPr/>
        </p:nvSpPr>
        <p:spPr bwMode="auto">
          <a:xfrm>
            <a:off x="2029918" y="1692595"/>
            <a:ext cx="1365595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n w="3175">
                  <a:gradFill>
                    <a:gsLst>
                      <a:gs pos="0">
                        <a:srgbClr val="458BF4"/>
                      </a:gs>
                      <a:gs pos="70000">
                        <a:srgbClr val="6EA6F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01</a:t>
            </a:r>
            <a:endParaRPr lang="zh-CN" altLang="en-US" sz="6000" b="1" dirty="0">
              <a:ln w="3175">
                <a:gradFill>
                  <a:gsLst>
                    <a:gs pos="0">
                      <a:srgbClr val="458BF4"/>
                    </a:gs>
                    <a:gs pos="70000">
                      <a:srgbClr val="6EA6F3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E5D555D-DEF7-FEB6-0C9A-16E5FFE87A3C}"/>
              </a:ext>
            </a:extLst>
          </p:cNvPr>
          <p:cNvSpPr/>
          <p:nvPr/>
        </p:nvSpPr>
        <p:spPr>
          <a:xfrm>
            <a:off x="1127126" y="2715887"/>
            <a:ext cx="2685879" cy="931704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17F54EA-79F9-52CD-544C-8B9FF1432E4F}"/>
              </a:ext>
            </a:extLst>
          </p:cNvPr>
          <p:cNvSpPr/>
          <p:nvPr/>
        </p:nvSpPr>
        <p:spPr>
          <a:xfrm>
            <a:off x="3544416" y="2715887"/>
            <a:ext cx="2685879" cy="931704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9068D14-FFD2-668D-C2C4-2B55D2760EEC}"/>
              </a:ext>
            </a:extLst>
          </p:cNvPr>
          <p:cNvSpPr/>
          <p:nvPr/>
        </p:nvSpPr>
        <p:spPr>
          <a:xfrm>
            <a:off x="5961707" y="2715887"/>
            <a:ext cx="2685879" cy="931704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745E548-D853-7B79-ED50-9056E2F56F99}"/>
              </a:ext>
            </a:extLst>
          </p:cNvPr>
          <p:cNvSpPr/>
          <p:nvPr/>
        </p:nvSpPr>
        <p:spPr>
          <a:xfrm>
            <a:off x="8378997" y="2715887"/>
            <a:ext cx="2685879" cy="931704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3" name="Freeform 5" descr="D:\51PPT模板网\51pptmoban.com\图片.jpg">
            <a:extLst>
              <a:ext uri="{FF2B5EF4-FFF2-40B4-BE49-F238E27FC236}">
                <a16:creationId xmlns:a16="http://schemas.microsoft.com/office/drawing/2014/main" id="{BBB3441C-2A55-384A-645B-5F547DF8EBCA}"/>
              </a:ext>
            </a:extLst>
          </p:cNvPr>
          <p:cNvSpPr>
            <a:spLocks noEditPoints="1"/>
          </p:cNvSpPr>
          <p:nvPr/>
        </p:nvSpPr>
        <p:spPr bwMode="auto">
          <a:xfrm>
            <a:off x="7085825" y="2937546"/>
            <a:ext cx="460114" cy="442661"/>
          </a:xfrm>
          <a:custGeom>
            <a:avLst/>
            <a:gdLst>
              <a:gd name="T0" fmla="*/ 550 w 675"/>
              <a:gd name="T1" fmla="*/ 125 h 650"/>
              <a:gd name="T2" fmla="*/ 488 w 675"/>
              <a:gd name="T3" fmla="*/ 125 h 650"/>
              <a:gd name="T4" fmla="*/ 488 w 675"/>
              <a:gd name="T5" fmla="*/ 75 h 650"/>
              <a:gd name="T6" fmla="*/ 413 w 675"/>
              <a:gd name="T7" fmla="*/ 0 h 650"/>
              <a:gd name="T8" fmla="*/ 262 w 675"/>
              <a:gd name="T9" fmla="*/ 0 h 650"/>
              <a:gd name="T10" fmla="*/ 187 w 675"/>
              <a:gd name="T11" fmla="*/ 75 h 650"/>
              <a:gd name="T12" fmla="*/ 187 w 675"/>
              <a:gd name="T13" fmla="*/ 125 h 650"/>
              <a:gd name="T14" fmla="*/ 125 w 675"/>
              <a:gd name="T15" fmla="*/ 125 h 650"/>
              <a:gd name="T16" fmla="*/ 0 w 675"/>
              <a:gd name="T17" fmla="*/ 250 h 650"/>
              <a:gd name="T18" fmla="*/ 0 w 675"/>
              <a:gd name="T19" fmla="*/ 525 h 650"/>
              <a:gd name="T20" fmla="*/ 125 w 675"/>
              <a:gd name="T21" fmla="*/ 650 h 650"/>
              <a:gd name="T22" fmla="*/ 550 w 675"/>
              <a:gd name="T23" fmla="*/ 650 h 650"/>
              <a:gd name="T24" fmla="*/ 675 w 675"/>
              <a:gd name="T25" fmla="*/ 525 h 650"/>
              <a:gd name="T26" fmla="*/ 675 w 675"/>
              <a:gd name="T27" fmla="*/ 250 h 650"/>
              <a:gd name="T28" fmla="*/ 550 w 675"/>
              <a:gd name="T29" fmla="*/ 125 h 650"/>
              <a:gd name="T30" fmla="*/ 237 w 675"/>
              <a:gd name="T31" fmla="*/ 75 h 650"/>
              <a:gd name="T32" fmla="*/ 262 w 675"/>
              <a:gd name="T33" fmla="*/ 50 h 650"/>
              <a:gd name="T34" fmla="*/ 413 w 675"/>
              <a:gd name="T35" fmla="*/ 50 h 650"/>
              <a:gd name="T36" fmla="*/ 438 w 675"/>
              <a:gd name="T37" fmla="*/ 75 h 650"/>
              <a:gd name="T38" fmla="*/ 438 w 675"/>
              <a:gd name="T39" fmla="*/ 125 h 650"/>
              <a:gd name="T40" fmla="*/ 237 w 675"/>
              <a:gd name="T41" fmla="*/ 125 h 650"/>
              <a:gd name="T42" fmla="*/ 237 w 675"/>
              <a:gd name="T43" fmla="*/ 75 h 650"/>
              <a:gd name="T44" fmla="*/ 125 w 675"/>
              <a:gd name="T45" fmla="*/ 175 h 650"/>
              <a:gd name="T46" fmla="*/ 550 w 675"/>
              <a:gd name="T47" fmla="*/ 175 h 650"/>
              <a:gd name="T48" fmla="*/ 625 w 675"/>
              <a:gd name="T49" fmla="*/ 250 h 650"/>
              <a:gd name="T50" fmla="*/ 625 w 675"/>
              <a:gd name="T51" fmla="*/ 275 h 650"/>
              <a:gd name="T52" fmla="*/ 50 w 675"/>
              <a:gd name="T53" fmla="*/ 275 h 650"/>
              <a:gd name="T54" fmla="*/ 50 w 675"/>
              <a:gd name="T55" fmla="*/ 250 h 650"/>
              <a:gd name="T56" fmla="*/ 125 w 675"/>
              <a:gd name="T57" fmla="*/ 175 h 650"/>
              <a:gd name="T58" fmla="*/ 381 w 675"/>
              <a:gd name="T59" fmla="*/ 325 h 650"/>
              <a:gd name="T60" fmla="*/ 338 w 675"/>
              <a:gd name="T61" fmla="*/ 350 h 650"/>
              <a:gd name="T62" fmla="*/ 294 w 675"/>
              <a:gd name="T63" fmla="*/ 325 h 650"/>
              <a:gd name="T64" fmla="*/ 381 w 675"/>
              <a:gd name="T65" fmla="*/ 325 h 650"/>
              <a:gd name="T66" fmla="*/ 550 w 675"/>
              <a:gd name="T67" fmla="*/ 600 h 650"/>
              <a:gd name="T68" fmla="*/ 125 w 675"/>
              <a:gd name="T69" fmla="*/ 600 h 650"/>
              <a:gd name="T70" fmla="*/ 50 w 675"/>
              <a:gd name="T71" fmla="*/ 525 h 650"/>
              <a:gd name="T72" fmla="*/ 50 w 675"/>
              <a:gd name="T73" fmla="*/ 325 h 650"/>
              <a:gd name="T74" fmla="*/ 241 w 675"/>
              <a:gd name="T75" fmla="*/ 325 h 650"/>
              <a:gd name="T76" fmla="*/ 338 w 675"/>
              <a:gd name="T77" fmla="*/ 400 h 650"/>
              <a:gd name="T78" fmla="*/ 434 w 675"/>
              <a:gd name="T79" fmla="*/ 325 h 650"/>
              <a:gd name="T80" fmla="*/ 625 w 675"/>
              <a:gd name="T81" fmla="*/ 325 h 650"/>
              <a:gd name="T82" fmla="*/ 625 w 675"/>
              <a:gd name="T83" fmla="*/ 525 h 650"/>
              <a:gd name="T84" fmla="*/ 550 w 675"/>
              <a:gd name="T85" fmla="*/ 60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5" h="650">
                <a:moveTo>
                  <a:pt x="550" y="125"/>
                </a:moveTo>
                <a:cubicBezTo>
                  <a:pt x="488" y="125"/>
                  <a:pt x="488" y="125"/>
                  <a:pt x="488" y="125"/>
                </a:cubicBezTo>
                <a:cubicBezTo>
                  <a:pt x="488" y="75"/>
                  <a:pt x="488" y="75"/>
                  <a:pt x="488" y="75"/>
                </a:cubicBezTo>
                <a:cubicBezTo>
                  <a:pt x="488" y="34"/>
                  <a:pt x="454" y="0"/>
                  <a:pt x="413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21" y="0"/>
                  <a:pt x="187" y="34"/>
                  <a:pt x="187" y="75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56" y="125"/>
                  <a:pt x="0" y="181"/>
                  <a:pt x="0" y="250"/>
                </a:cubicBezTo>
                <a:cubicBezTo>
                  <a:pt x="0" y="525"/>
                  <a:pt x="0" y="525"/>
                  <a:pt x="0" y="525"/>
                </a:cubicBezTo>
                <a:cubicBezTo>
                  <a:pt x="0" y="594"/>
                  <a:pt x="56" y="650"/>
                  <a:pt x="125" y="650"/>
                </a:cubicBezTo>
                <a:cubicBezTo>
                  <a:pt x="550" y="650"/>
                  <a:pt x="550" y="650"/>
                  <a:pt x="550" y="650"/>
                </a:cubicBezTo>
                <a:cubicBezTo>
                  <a:pt x="619" y="650"/>
                  <a:pt x="675" y="594"/>
                  <a:pt x="675" y="525"/>
                </a:cubicBezTo>
                <a:cubicBezTo>
                  <a:pt x="675" y="250"/>
                  <a:pt x="675" y="250"/>
                  <a:pt x="675" y="250"/>
                </a:cubicBezTo>
                <a:cubicBezTo>
                  <a:pt x="675" y="181"/>
                  <a:pt x="619" y="125"/>
                  <a:pt x="550" y="125"/>
                </a:cubicBezTo>
                <a:close/>
                <a:moveTo>
                  <a:pt x="237" y="75"/>
                </a:moveTo>
                <a:cubicBezTo>
                  <a:pt x="237" y="61"/>
                  <a:pt x="249" y="50"/>
                  <a:pt x="262" y="50"/>
                </a:cubicBezTo>
                <a:cubicBezTo>
                  <a:pt x="413" y="50"/>
                  <a:pt x="413" y="50"/>
                  <a:pt x="413" y="50"/>
                </a:cubicBezTo>
                <a:cubicBezTo>
                  <a:pt x="426" y="50"/>
                  <a:pt x="438" y="61"/>
                  <a:pt x="438" y="75"/>
                </a:cubicBezTo>
                <a:cubicBezTo>
                  <a:pt x="438" y="125"/>
                  <a:pt x="438" y="125"/>
                  <a:pt x="438" y="125"/>
                </a:cubicBezTo>
                <a:cubicBezTo>
                  <a:pt x="237" y="125"/>
                  <a:pt x="237" y="125"/>
                  <a:pt x="237" y="125"/>
                </a:cubicBezTo>
                <a:lnTo>
                  <a:pt x="237" y="75"/>
                </a:lnTo>
                <a:close/>
                <a:moveTo>
                  <a:pt x="125" y="175"/>
                </a:moveTo>
                <a:cubicBezTo>
                  <a:pt x="550" y="175"/>
                  <a:pt x="550" y="175"/>
                  <a:pt x="550" y="175"/>
                </a:cubicBezTo>
                <a:cubicBezTo>
                  <a:pt x="591" y="175"/>
                  <a:pt x="625" y="209"/>
                  <a:pt x="625" y="250"/>
                </a:cubicBezTo>
                <a:cubicBezTo>
                  <a:pt x="625" y="275"/>
                  <a:pt x="625" y="275"/>
                  <a:pt x="625" y="275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0" y="250"/>
                  <a:pt x="50" y="250"/>
                  <a:pt x="50" y="250"/>
                </a:cubicBezTo>
                <a:cubicBezTo>
                  <a:pt x="50" y="209"/>
                  <a:pt x="84" y="175"/>
                  <a:pt x="125" y="175"/>
                </a:cubicBezTo>
                <a:close/>
                <a:moveTo>
                  <a:pt x="381" y="325"/>
                </a:moveTo>
                <a:cubicBezTo>
                  <a:pt x="372" y="340"/>
                  <a:pt x="356" y="350"/>
                  <a:pt x="338" y="350"/>
                </a:cubicBezTo>
                <a:cubicBezTo>
                  <a:pt x="319" y="350"/>
                  <a:pt x="303" y="340"/>
                  <a:pt x="294" y="325"/>
                </a:cubicBezTo>
                <a:lnTo>
                  <a:pt x="381" y="325"/>
                </a:lnTo>
                <a:close/>
                <a:moveTo>
                  <a:pt x="550" y="600"/>
                </a:moveTo>
                <a:cubicBezTo>
                  <a:pt x="125" y="600"/>
                  <a:pt x="125" y="600"/>
                  <a:pt x="125" y="600"/>
                </a:cubicBezTo>
                <a:cubicBezTo>
                  <a:pt x="84" y="600"/>
                  <a:pt x="50" y="566"/>
                  <a:pt x="50" y="525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241" y="325"/>
                  <a:pt x="241" y="325"/>
                  <a:pt x="241" y="325"/>
                </a:cubicBezTo>
                <a:cubicBezTo>
                  <a:pt x="252" y="368"/>
                  <a:pt x="291" y="400"/>
                  <a:pt x="338" y="400"/>
                </a:cubicBezTo>
                <a:cubicBezTo>
                  <a:pt x="384" y="400"/>
                  <a:pt x="422" y="368"/>
                  <a:pt x="434" y="325"/>
                </a:cubicBezTo>
                <a:cubicBezTo>
                  <a:pt x="625" y="325"/>
                  <a:pt x="625" y="325"/>
                  <a:pt x="625" y="325"/>
                </a:cubicBezTo>
                <a:cubicBezTo>
                  <a:pt x="625" y="525"/>
                  <a:pt x="625" y="525"/>
                  <a:pt x="625" y="525"/>
                </a:cubicBezTo>
                <a:cubicBezTo>
                  <a:pt x="625" y="566"/>
                  <a:pt x="591" y="600"/>
                  <a:pt x="550" y="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493E92B2-0633-CEAC-C048-1DBFA98F0B72}"/>
              </a:ext>
            </a:extLst>
          </p:cNvPr>
          <p:cNvSpPr>
            <a:spLocks noEditPoints="1"/>
          </p:cNvSpPr>
          <p:nvPr/>
        </p:nvSpPr>
        <p:spPr bwMode="auto">
          <a:xfrm>
            <a:off x="4643948" y="2935788"/>
            <a:ext cx="464344" cy="446174"/>
          </a:xfrm>
          <a:custGeom>
            <a:avLst/>
            <a:gdLst>
              <a:gd name="T0" fmla="*/ 336 w 676"/>
              <a:gd name="T1" fmla="*/ 115 h 650"/>
              <a:gd name="T2" fmla="*/ 383 w 676"/>
              <a:gd name="T3" fmla="*/ 150 h 650"/>
              <a:gd name="T4" fmla="*/ 586 w 676"/>
              <a:gd name="T5" fmla="*/ 150 h 650"/>
              <a:gd name="T6" fmla="*/ 536 w 676"/>
              <a:gd name="T7" fmla="*/ 100 h 650"/>
              <a:gd name="T8" fmla="*/ 331 w 676"/>
              <a:gd name="T9" fmla="*/ 100 h 650"/>
              <a:gd name="T10" fmla="*/ 336 w 676"/>
              <a:gd name="T11" fmla="*/ 115 h 650"/>
              <a:gd name="T12" fmla="*/ 316 w 676"/>
              <a:gd name="T13" fmla="*/ 50 h 650"/>
              <a:gd name="T14" fmla="*/ 536 w 676"/>
              <a:gd name="T15" fmla="*/ 50 h 650"/>
              <a:gd name="T16" fmla="*/ 636 w 676"/>
              <a:gd name="T17" fmla="*/ 150 h 650"/>
              <a:gd name="T18" fmla="*/ 636 w 676"/>
              <a:gd name="T19" fmla="*/ 170 h 650"/>
              <a:gd name="T20" fmla="*/ 676 w 676"/>
              <a:gd name="T21" fmla="*/ 250 h 650"/>
              <a:gd name="T22" fmla="*/ 676 w 676"/>
              <a:gd name="T23" fmla="*/ 550 h 650"/>
              <a:gd name="T24" fmla="*/ 576 w 676"/>
              <a:gd name="T25" fmla="*/ 650 h 650"/>
              <a:gd name="T26" fmla="*/ 100 w 676"/>
              <a:gd name="T27" fmla="*/ 650 h 650"/>
              <a:gd name="T28" fmla="*/ 0 w 676"/>
              <a:gd name="T29" fmla="*/ 550 h 650"/>
              <a:gd name="T30" fmla="*/ 0 w 676"/>
              <a:gd name="T31" fmla="*/ 100 h 650"/>
              <a:gd name="T32" fmla="*/ 100 w 676"/>
              <a:gd name="T33" fmla="*/ 0 h 650"/>
              <a:gd name="T34" fmla="*/ 228 w 676"/>
              <a:gd name="T35" fmla="*/ 0 h 650"/>
              <a:gd name="T36" fmla="*/ 316 w 676"/>
              <a:gd name="T37" fmla="*/ 50 h 650"/>
              <a:gd name="T38" fmla="*/ 228 w 676"/>
              <a:gd name="T39" fmla="*/ 50 h 650"/>
              <a:gd name="T40" fmla="*/ 100 w 676"/>
              <a:gd name="T41" fmla="*/ 50 h 650"/>
              <a:gd name="T42" fmla="*/ 50 w 676"/>
              <a:gd name="T43" fmla="*/ 100 h 650"/>
              <a:gd name="T44" fmla="*/ 50 w 676"/>
              <a:gd name="T45" fmla="*/ 550 h 650"/>
              <a:gd name="T46" fmla="*/ 100 w 676"/>
              <a:gd name="T47" fmla="*/ 600 h 650"/>
              <a:gd name="T48" fmla="*/ 575 w 676"/>
              <a:gd name="T49" fmla="*/ 600 h 650"/>
              <a:gd name="T50" fmla="*/ 625 w 676"/>
              <a:gd name="T51" fmla="*/ 550 h 650"/>
              <a:gd name="T52" fmla="*/ 625 w 676"/>
              <a:gd name="T53" fmla="*/ 250 h 650"/>
              <a:gd name="T54" fmla="*/ 575 w 676"/>
              <a:gd name="T55" fmla="*/ 200 h 650"/>
              <a:gd name="T56" fmla="*/ 386 w 676"/>
              <a:gd name="T57" fmla="*/ 200 h 650"/>
              <a:gd name="T58" fmla="*/ 291 w 676"/>
              <a:gd name="T59" fmla="*/ 130 h 650"/>
              <a:gd name="T60" fmla="*/ 276 w 676"/>
              <a:gd name="T61" fmla="*/ 85 h 650"/>
              <a:gd name="T62" fmla="*/ 228 w 676"/>
              <a:gd name="T63" fmla="*/ 50 h 650"/>
              <a:gd name="T64" fmla="*/ 150 w 676"/>
              <a:gd name="T65" fmla="*/ 475 h 650"/>
              <a:gd name="T66" fmla="*/ 350 w 676"/>
              <a:gd name="T67" fmla="*/ 475 h 650"/>
              <a:gd name="T68" fmla="*/ 375 w 676"/>
              <a:gd name="T69" fmla="*/ 500 h 650"/>
              <a:gd name="T70" fmla="*/ 350 w 676"/>
              <a:gd name="T71" fmla="*/ 525 h 650"/>
              <a:gd name="T72" fmla="*/ 150 w 676"/>
              <a:gd name="T73" fmla="*/ 525 h 650"/>
              <a:gd name="T74" fmla="*/ 125 w 676"/>
              <a:gd name="T75" fmla="*/ 500 h 650"/>
              <a:gd name="T76" fmla="*/ 150 w 676"/>
              <a:gd name="T77" fmla="*/ 475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6" h="650">
                <a:moveTo>
                  <a:pt x="336" y="115"/>
                </a:moveTo>
                <a:cubicBezTo>
                  <a:pt x="342" y="136"/>
                  <a:pt x="362" y="150"/>
                  <a:pt x="383" y="150"/>
                </a:cubicBezTo>
                <a:cubicBezTo>
                  <a:pt x="586" y="150"/>
                  <a:pt x="586" y="150"/>
                  <a:pt x="586" y="150"/>
                </a:cubicBezTo>
                <a:cubicBezTo>
                  <a:pt x="586" y="122"/>
                  <a:pt x="563" y="100"/>
                  <a:pt x="536" y="100"/>
                </a:cubicBezTo>
                <a:cubicBezTo>
                  <a:pt x="331" y="100"/>
                  <a:pt x="331" y="100"/>
                  <a:pt x="331" y="100"/>
                </a:cubicBezTo>
                <a:lnTo>
                  <a:pt x="336" y="115"/>
                </a:lnTo>
                <a:close/>
                <a:moveTo>
                  <a:pt x="316" y="50"/>
                </a:moveTo>
                <a:cubicBezTo>
                  <a:pt x="536" y="50"/>
                  <a:pt x="536" y="50"/>
                  <a:pt x="536" y="50"/>
                </a:cubicBezTo>
                <a:cubicBezTo>
                  <a:pt x="591" y="50"/>
                  <a:pt x="636" y="95"/>
                  <a:pt x="636" y="150"/>
                </a:cubicBezTo>
                <a:cubicBezTo>
                  <a:pt x="636" y="170"/>
                  <a:pt x="636" y="170"/>
                  <a:pt x="636" y="170"/>
                </a:cubicBezTo>
                <a:cubicBezTo>
                  <a:pt x="660" y="189"/>
                  <a:pt x="676" y="217"/>
                  <a:pt x="676" y="250"/>
                </a:cubicBezTo>
                <a:cubicBezTo>
                  <a:pt x="676" y="550"/>
                  <a:pt x="676" y="550"/>
                  <a:pt x="676" y="550"/>
                </a:cubicBezTo>
                <a:cubicBezTo>
                  <a:pt x="676" y="605"/>
                  <a:pt x="631" y="650"/>
                  <a:pt x="576" y="650"/>
                </a:cubicBezTo>
                <a:cubicBezTo>
                  <a:pt x="100" y="650"/>
                  <a:pt x="100" y="650"/>
                  <a:pt x="100" y="650"/>
                </a:cubicBezTo>
                <a:cubicBezTo>
                  <a:pt x="45" y="650"/>
                  <a:pt x="0" y="605"/>
                  <a:pt x="0" y="55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45"/>
                  <a:pt x="45" y="0"/>
                  <a:pt x="100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65" y="0"/>
                  <a:pt x="298" y="20"/>
                  <a:pt x="316" y="50"/>
                </a:cubicBezTo>
                <a:close/>
                <a:moveTo>
                  <a:pt x="22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72" y="50"/>
                  <a:pt x="50" y="72"/>
                  <a:pt x="50" y="100"/>
                </a:cubicBezTo>
                <a:cubicBezTo>
                  <a:pt x="50" y="550"/>
                  <a:pt x="50" y="550"/>
                  <a:pt x="50" y="550"/>
                </a:cubicBezTo>
                <a:cubicBezTo>
                  <a:pt x="50" y="578"/>
                  <a:pt x="72" y="600"/>
                  <a:pt x="100" y="600"/>
                </a:cubicBezTo>
                <a:cubicBezTo>
                  <a:pt x="575" y="600"/>
                  <a:pt x="575" y="600"/>
                  <a:pt x="575" y="600"/>
                </a:cubicBezTo>
                <a:cubicBezTo>
                  <a:pt x="602" y="600"/>
                  <a:pt x="625" y="578"/>
                  <a:pt x="625" y="55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5" y="222"/>
                  <a:pt x="602" y="200"/>
                  <a:pt x="575" y="200"/>
                </a:cubicBezTo>
                <a:cubicBezTo>
                  <a:pt x="386" y="200"/>
                  <a:pt x="386" y="200"/>
                  <a:pt x="386" y="200"/>
                </a:cubicBezTo>
                <a:cubicBezTo>
                  <a:pt x="342" y="200"/>
                  <a:pt x="303" y="171"/>
                  <a:pt x="291" y="130"/>
                </a:cubicBezTo>
                <a:cubicBezTo>
                  <a:pt x="276" y="85"/>
                  <a:pt x="276" y="85"/>
                  <a:pt x="276" y="85"/>
                </a:cubicBezTo>
                <a:cubicBezTo>
                  <a:pt x="270" y="64"/>
                  <a:pt x="251" y="50"/>
                  <a:pt x="228" y="50"/>
                </a:cubicBezTo>
                <a:close/>
                <a:moveTo>
                  <a:pt x="150" y="475"/>
                </a:moveTo>
                <a:cubicBezTo>
                  <a:pt x="350" y="475"/>
                  <a:pt x="350" y="475"/>
                  <a:pt x="350" y="475"/>
                </a:cubicBezTo>
                <a:cubicBezTo>
                  <a:pt x="363" y="475"/>
                  <a:pt x="375" y="486"/>
                  <a:pt x="375" y="500"/>
                </a:cubicBezTo>
                <a:cubicBezTo>
                  <a:pt x="375" y="514"/>
                  <a:pt x="363" y="525"/>
                  <a:pt x="350" y="525"/>
                </a:cubicBezTo>
                <a:cubicBezTo>
                  <a:pt x="150" y="525"/>
                  <a:pt x="150" y="525"/>
                  <a:pt x="150" y="525"/>
                </a:cubicBezTo>
                <a:cubicBezTo>
                  <a:pt x="136" y="525"/>
                  <a:pt x="125" y="514"/>
                  <a:pt x="125" y="500"/>
                </a:cubicBezTo>
                <a:cubicBezTo>
                  <a:pt x="125" y="486"/>
                  <a:pt x="136" y="475"/>
                  <a:pt x="150" y="4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Freeform 13">
            <a:extLst>
              <a:ext uri="{FF2B5EF4-FFF2-40B4-BE49-F238E27FC236}">
                <a16:creationId xmlns:a16="http://schemas.microsoft.com/office/drawing/2014/main" id="{247563C7-1FAE-7955-FAC7-1F011C56D642}"/>
              </a:ext>
            </a:extLst>
          </p:cNvPr>
          <p:cNvSpPr>
            <a:spLocks noEditPoints="1"/>
          </p:cNvSpPr>
          <p:nvPr/>
        </p:nvSpPr>
        <p:spPr bwMode="auto">
          <a:xfrm>
            <a:off x="2204185" y="2960921"/>
            <a:ext cx="464344" cy="395907"/>
          </a:xfrm>
          <a:custGeom>
            <a:avLst/>
            <a:gdLst>
              <a:gd name="T0" fmla="*/ 550 w 675"/>
              <a:gd name="T1" fmla="*/ 0 h 575"/>
              <a:gd name="T2" fmla="*/ 125 w 675"/>
              <a:gd name="T3" fmla="*/ 0 h 575"/>
              <a:gd name="T4" fmla="*/ 0 w 675"/>
              <a:gd name="T5" fmla="*/ 125 h 575"/>
              <a:gd name="T6" fmla="*/ 0 w 675"/>
              <a:gd name="T7" fmla="*/ 450 h 575"/>
              <a:gd name="T8" fmla="*/ 125 w 675"/>
              <a:gd name="T9" fmla="*/ 575 h 575"/>
              <a:gd name="T10" fmla="*/ 550 w 675"/>
              <a:gd name="T11" fmla="*/ 575 h 575"/>
              <a:gd name="T12" fmla="*/ 675 w 675"/>
              <a:gd name="T13" fmla="*/ 450 h 575"/>
              <a:gd name="T14" fmla="*/ 675 w 675"/>
              <a:gd name="T15" fmla="*/ 125 h 575"/>
              <a:gd name="T16" fmla="*/ 550 w 675"/>
              <a:gd name="T17" fmla="*/ 0 h 575"/>
              <a:gd name="T18" fmla="*/ 125 w 675"/>
              <a:gd name="T19" fmla="*/ 50 h 575"/>
              <a:gd name="T20" fmla="*/ 550 w 675"/>
              <a:gd name="T21" fmla="*/ 50 h 575"/>
              <a:gd name="T22" fmla="*/ 613 w 675"/>
              <a:gd name="T23" fmla="*/ 87 h 575"/>
              <a:gd name="T24" fmla="*/ 368 w 675"/>
              <a:gd name="T25" fmla="*/ 285 h 575"/>
              <a:gd name="T26" fmla="*/ 306 w 675"/>
              <a:gd name="T27" fmla="*/ 285 h 575"/>
              <a:gd name="T28" fmla="*/ 61 w 675"/>
              <a:gd name="T29" fmla="*/ 87 h 575"/>
              <a:gd name="T30" fmla="*/ 125 w 675"/>
              <a:gd name="T31" fmla="*/ 50 h 575"/>
              <a:gd name="T32" fmla="*/ 550 w 675"/>
              <a:gd name="T33" fmla="*/ 525 h 575"/>
              <a:gd name="T34" fmla="*/ 125 w 675"/>
              <a:gd name="T35" fmla="*/ 525 h 575"/>
              <a:gd name="T36" fmla="*/ 50 w 675"/>
              <a:gd name="T37" fmla="*/ 450 h 575"/>
              <a:gd name="T38" fmla="*/ 50 w 675"/>
              <a:gd name="T39" fmla="*/ 143 h 575"/>
              <a:gd name="T40" fmla="*/ 275 w 675"/>
              <a:gd name="T41" fmla="*/ 325 h 575"/>
              <a:gd name="T42" fmla="*/ 337 w 675"/>
              <a:gd name="T43" fmla="*/ 348 h 575"/>
              <a:gd name="T44" fmla="*/ 400 w 675"/>
              <a:gd name="T45" fmla="*/ 325 h 575"/>
              <a:gd name="T46" fmla="*/ 625 w 675"/>
              <a:gd name="T47" fmla="*/ 143 h 575"/>
              <a:gd name="T48" fmla="*/ 625 w 675"/>
              <a:gd name="T49" fmla="*/ 450 h 575"/>
              <a:gd name="T50" fmla="*/ 550 w 675"/>
              <a:gd name="T51" fmla="*/ 525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75" h="575">
                <a:moveTo>
                  <a:pt x="550" y="0"/>
                </a:moveTo>
                <a:cubicBezTo>
                  <a:pt x="125" y="0"/>
                  <a:pt x="125" y="0"/>
                  <a:pt x="125" y="0"/>
                </a:cubicBezTo>
                <a:cubicBezTo>
                  <a:pt x="56" y="0"/>
                  <a:pt x="0" y="57"/>
                  <a:pt x="0" y="125"/>
                </a:cubicBezTo>
                <a:cubicBezTo>
                  <a:pt x="0" y="450"/>
                  <a:pt x="0" y="450"/>
                  <a:pt x="0" y="450"/>
                </a:cubicBezTo>
                <a:cubicBezTo>
                  <a:pt x="0" y="519"/>
                  <a:pt x="56" y="575"/>
                  <a:pt x="125" y="575"/>
                </a:cubicBezTo>
                <a:cubicBezTo>
                  <a:pt x="550" y="575"/>
                  <a:pt x="550" y="575"/>
                  <a:pt x="550" y="575"/>
                </a:cubicBezTo>
                <a:cubicBezTo>
                  <a:pt x="618" y="575"/>
                  <a:pt x="675" y="519"/>
                  <a:pt x="675" y="450"/>
                </a:cubicBezTo>
                <a:cubicBezTo>
                  <a:pt x="675" y="125"/>
                  <a:pt x="675" y="125"/>
                  <a:pt x="675" y="125"/>
                </a:cubicBezTo>
                <a:cubicBezTo>
                  <a:pt x="675" y="57"/>
                  <a:pt x="618" y="0"/>
                  <a:pt x="550" y="0"/>
                </a:cubicBezTo>
                <a:close/>
                <a:moveTo>
                  <a:pt x="125" y="50"/>
                </a:moveTo>
                <a:cubicBezTo>
                  <a:pt x="550" y="50"/>
                  <a:pt x="550" y="50"/>
                  <a:pt x="550" y="50"/>
                </a:cubicBezTo>
                <a:cubicBezTo>
                  <a:pt x="577" y="50"/>
                  <a:pt x="601" y="65"/>
                  <a:pt x="613" y="87"/>
                </a:cubicBezTo>
                <a:cubicBezTo>
                  <a:pt x="368" y="285"/>
                  <a:pt x="368" y="285"/>
                  <a:pt x="368" y="285"/>
                </a:cubicBezTo>
                <a:cubicBezTo>
                  <a:pt x="350" y="300"/>
                  <a:pt x="323" y="300"/>
                  <a:pt x="306" y="285"/>
                </a:cubicBezTo>
                <a:cubicBezTo>
                  <a:pt x="61" y="87"/>
                  <a:pt x="61" y="87"/>
                  <a:pt x="61" y="87"/>
                </a:cubicBezTo>
                <a:cubicBezTo>
                  <a:pt x="73" y="65"/>
                  <a:pt x="97" y="50"/>
                  <a:pt x="125" y="50"/>
                </a:cubicBezTo>
                <a:close/>
                <a:moveTo>
                  <a:pt x="550" y="525"/>
                </a:moveTo>
                <a:cubicBezTo>
                  <a:pt x="125" y="525"/>
                  <a:pt x="125" y="525"/>
                  <a:pt x="125" y="525"/>
                </a:cubicBezTo>
                <a:cubicBezTo>
                  <a:pt x="83" y="525"/>
                  <a:pt x="50" y="492"/>
                  <a:pt x="50" y="450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275" y="325"/>
                  <a:pt x="275" y="325"/>
                  <a:pt x="275" y="325"/>
                </a:cubicBezTo>
                <a:cubicBezTo>
                  <a:pt x="293" y="340"/>
                  <a:pt x="315" y="348"/>
                  <a:pt x="337" y="348"/>
                </a:cubicBezTo>
                <a:cubicBezTo>
                  <a:pt x="360" y="348"/>
                  <a:pt x="382" y="340"/>
                  <a:pt x="400" y="325"/>
                </a:cubicBezTo>
                <a:cubicBezTo>
                  <a:pt x="625" y="143"/>
                  <a:pt x="625" y="143"/>
                  <a:pt x="625" y="143"/>
                </a:cubicBezTo>
                <a:cubicBezTo>
                  <a:pt x="625" y="450"/>
                  <a:pt x="625" y="450"/>
                  <a:pt x="625" y="450"/>
                </a:cubicBezTo>
                <a:cubicBezTo>
                  <a:pt x="625" y="492"/>
                  <a:pt x="591" y="525"/>
                  <a:pt x="550" y="5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43BC8E64-DA33-FA1D-8091-C2CDA146A547}"/>
              </a:ext>
            </a:extLst>
          </p:cNvPr>
          <p:cNvSpPr>
            <a:spLocks noEditPoints="1"/>
          </p:cNvSpPr>
          <p:nvPr/>
        </p:nvSpPr>
        <p:spPr bwMode="auto">
          <a:xfrm>
            <a:off x="9513782" y="2927991"/>
            <a:ext cx="483727" cy="461767"/>
          </a:xfrm>
          <a:custGeom>
            <a:avLst/>
            <a:gdLst>
              <a:gd name="T0" fmla="*/ 574 w 675"/>
              <a:gd name="T1" fmla="*/ 550 h 645"/>
              <a:gd name="T2" fmla="*/ 461 w 675"/>
              <a:gd name="T3" fmla="*/ 550 h 645"/>
              <a:gd name="T4" fmla="*/ 452 w 675"/>
              <a:gd name="T5" fmla="*/ 554 h 645"/>
              <a:gd name="T6" fmla="*/ 390 w 675"/>
              <a:gd name="T7" fmla="*/ 616 h 645"/>
              <a:gd name="T8" fmla="*/ 283 w 675"/>
              <a:gd name="T9" fmla="*/ 616 h 645"/>
              <a:gd name="T10" fmla="*/ 221 w 675"/>
              <a:gd name="T11" fmla="*/ 554 h 645"/>
              <a:gd name="T12" fmla="*/ 212 w 675"/>
              <a:gd name="T13" fmla="*/ 550 h 645"/>
              <a:gd name="T14" fmla="*/ 100 w 675"/>
              <a:gd name="T15" fmla="*/ 550 h 645"/>
              <a:gd name="T16" fmla="*/ 0 w 675"/>
              <a:gd name="T17" fmla="*/ 450 h 645"/>
              <a:gd name="T18" fmla="*/ 0 w 675"/>
              <a:gd name="T19" fmla="*/ 100 h 645"/>
              <a:gd name="T20" fmla="*/ 100 w 675"/>
              <a:gd name="T21" fmla="*/ 0 h 645"/>
              <a:gd name="T22" fmla="*/ 575 w 675"/>
              <a:gd name="T23" fmla="*/ 0 h 645"/>
              <a:gd name="T24" fmla="*/ 675 w 675"/>
              <a:gd name="T25" fmla="*/ 100 h 645"/>
              <a:gd name="T26" fmla="*/ 675 w 675"/>
              <a:gd name="T27" fmla="*/ 450 h 645"/>
              <a:gd name="T28" fmla="*/ 574 w 675"/>
              <a:gd name="T29" fmla="*/ 550 h 645"/>
              <a:gd name="T30" fmla="*/ 574 w 675"/>
              <a:gd name="T31" fmla="*/ 500 h 645"/>
              <a:gd name="T32" fmla="*/ 624 w 675"/>
              <a:gd name="T33" fmla="*/ 450 h 645"/>
              <a:gd name="T34" fmla="*/ 624 w 675"/>
              <a:gd name="T35" fmla="*/ 100 h 645"/>
              <a:gd name="T36" fmla="*/ 574 w 675"/>
              <a:gd name="T37" fmla="*/ 50 h 645"/>
              <a:gd name="T38" fmla="*/ 98 w 675"/>
              <a:gd name="T39" fmla="*/ 50 h 645"/>
              <a:gd name="T40" fmla="*/ 48 w 675"/>
              <a:gd name="T41" fmla="*/ 100 h 645"/>
              <a:gd name="T42" fmla="*/ 48 w 675"/>
              <a:gd name="T43" fmla="*/ 450 h 645"/>
              <a:gd name="T44" fmla="*/ 98 w 675"/>
              <a:gd name="T45" fmla="*/ 500 h 645"/>
              <a:gd name="T46" fmla="*/ 211 w 675"/>
              <a:gd name="T47" fmla="*/ 500 h 645"/>
              <a:gd name="T48" fmla="*/ 255 w 675"/>
              <a:gd name="T49" fmla="*/ 519 h 645"/>
              <a:gd name="T50" fmla="*/ 317 w 675"/>
              <a:gd name="T51" fmla="*/ 581 h 645"/>
              <a:gd name="T52" fmla="*/ 352 w 675"/>
              <a:gd name="T53" fmla="*/ 581 h 645"/>
              <a:gd name="T54" fmla="*/ 415 w 675"/>
              <a:gd name="T55" fmla="*/ 519 h 645"/>
              <a:gd name="T56" fmla="*/ 458 w 675"/>
              <a:gd name="T57" fmla="*/ 500 h 645"/>
              <a:gd name="T58" fmla="*/ 574 w 675"/>
              <a:gd name="T59" fmla="*/ 500 h 645"/>
              <a:gd name="T60" fmla="*/ 186 w 675"/>
              <a:gd name="T61" fmla="*/ 237 h 645"/>
              <a:gd name="T62" fmla="*/ 223 w 675"/>
              <a:gd name="T63" fmla="*/ 275 h 645"/>
              <a:gd name="T64" fmla="*/ 223 w 675"/>
              <a:gd name="T65" fmla="*/ 300 h 645"/>
              <a:gd name="T66" fmla="*/ 186 w 675"/>
              <a:gd name="T67" fmla="*/ 337 h 645"/>
              <a:gd name="T68" fmla="*/ 148 w 675"/>
              <a:gd name="T69" fmla="*/ 300 h 645"/>
              <a:gd name="T70" fmla="*/ 148 w 675"/>
              <a:gd name="T71" fmla="*/ 275 h 645"/>
              <a:gd name="T72" fmla="*/ 186 w 675"/>
              <a:gd name="T73" fmla="*/ 237 h 645"/>
              <a:gd name="T74" fmla="*/ 336 w 675"/>
              <a:gd name="T75" fmla="*/ 237 h 645"/>
              <a:gd name="T76" fmla="*/ 373 w 675"/>
              <a:gd name="T77" fmla="*/ 275 h 645"/>
              <a:gd name="T78" fmla="*/ 373 w 675"/>
              <a:gd name="T79" fmla="*/ 300 h 645"/>
              <a:gd name="T80" fmla="*/ 336 w 675"/>
              <a:gd name="T81" fmla="*/ 337 h 645"/>
              <a:gd name="T82" fmla="*/ 298 w 675"/>
              <a:gd name="T83" fmla="*/ 300 h 645"/>
              <a:gd name="T84" fmla="*/ 298 w 675"/>
              <a:gd name="T85" fmla="*/ 275 h 645"/>
              <a:gd name="T86" fmla="*/ 336 w 675"/>
              <a:gd name="T87" fmla="*/ 237 h 645"/>
              <a:gd name="T88" fmla="*/ 486 w 675"/>
              <a:gd name="T89" fmla="*/ 237 h 645"/>
              <a:gd name="T90" fmla="*/ 524 w 675"/>
              <a:gd name="T91" fmla="*/ 275 h 645"/>
              <a:gd name="T92" fmla="*/ 524 w 675"/>
              <a:gd name="T93" fmla="*/ 300 h 645"/>
              <a:gd name="T94" fmla="*/ 486 w 675"/>
              <a:gd name="T95" fmla="*/ 337 h 645"/>
              <a:gd name="T96" fmla="*/ 448 w 675"/>
              <a:gd name="T97" fmla="*/ 300 h 645"/>
              <a:gd name="T98" fmla="*/ 448 w 675"/>
              <a:gd name="T99" fmla="*/ 275 h 645"/>
              <a:gd name="T100" fmla="*/ 486 w 675"/>
              <a:gd name="T101" fmla="*/ 237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75" h="645">
                <a:moveTo>
                  <a:pt x="574" y="550"/>
                </a:moveTo>
                <a:cubicBezTo>
                  <a:pt x="461" y="550"/>
                  <a:pt x="461" y="550"/>
                  <a:pt x="461" y="550"/>
                </a:cubicBezTo>
                <a:cubicBezTo>
                  <a:pt x="457" y="550"/>
                  <a:pt x="455" y="551"/>
                  <a:pt x="452" y="554"/>
                </a:cubicBezTo>
                <a:cubicBezTo>
                  <a:pt x="390" y="616"/>
                  <a:pt x="390" y="616"/>
                  <a:pt x="390" y="616"/>
                </a:cubicBezTo>
                <a:cubicBezTo>
                  <a:pt x="361" y="645"/>
                  <a:pt x="313" y="645"/>
                  <a:pt x="283" y="616"/>
                </a:cubicBezTo>
                <a:cubicBezTo>
                  <a:pt x="221" y="554"/>
                  <a:pt x="221" y="554"/>
                  <a:pt x="221" y="554"/>
                </a:cubicBezTo>
                <a:cubicBezTo>
                  <a:pt x="218" y="551"/>
                  <a:pt x="216" y="550"/>
                  <a:pt x="212" y="550"/>
                </a:cubicBezTo>
                <a:cubicBezTo>
                  <a:pt x="100" y="550"/>
                  <a:pt x="100" y="550"/>
                  <a:pt x="100" y="550"/>
                </a:cubicBezTo>
                <a:cubicBezTo>
                  <a:pt x="45" y="550"/>
                  <a:pt x="0" y="505"/>
                  <a:pt x="0" y="45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45"/>
                  <a:pt x="45" y="0"/>
                  <a:pt x="100" y="0"/>
                </a:cubicBezTo>
                <a:cubicBezTo>
                  <a:pt x="575" y="0"/>
                  <a:pt x="575" y="0"/>
                  <a:pt x="575" y="0"/>
                </a:cubicBezTo>
                <a:cubicBezTo>
                  <a:pt x="630" y="0"/>
                  <a:pt x="675" y="45"/>
                  <a:pt x="675" y="100"/>
                </a:cubicBezTo>
                <a:cubicBezTo>
                  <a:pt x="675" y="450"/>
                  <a:pt x="675" y="450"/>
                  <a:pt x="675" y="450"/>
                </a:cubicBezTo>
                <a:cubicBezTo>
                  <a:pt x="674" y="505"/>
                  <a:pt x="628" y="550"/>
                  <a:pt x="574" y="550"/>
                </a:cubicBezTo>
                <a:close/>
                <a:moveTo>
                  <a:pt x="574" y="500"/>
                </a:moveTo>
                <a:cubicBezTo>
                  <a:pt x="601" y="500"/>
                  <a:pt x="624" y="477"/>
                  <a:pt x="624" y="450"/>
                </a:cubicBezTo>
                <a:cubicBezTo>
                  <a:pt x="624" y="100"/>
                  <a:pt x="624" y="100"/>
                  <a:pt x="624" y="100"/>
                </a:cubicBezTo>
                <a:cubicBezTo>
                  <a:pt x="624" y="72"/>
                  <a:pt x="601" y="50"/>
                  <a:pt x="574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71" y="50"/>
                  <a:pt x="48" y="72"/>
                  <a:pt x="48" y="100"/>
                </a:cubicBezTo>
                <a:cubicBezTo>
                  <a:pt x="48" y="450"/>
                  <a:pt x="48" y="450"/>
                  <a:pt x="48" y="450"/>
                </a:cubicBezTo>
                <a:cubicBezTo>
                  <a:pt x="48" y="477"/>
                  <a:pt x="71" y="500"/>
                  <a:pt x="98" y="500"/>
                </a:cubicBezTo>
                <a:cubicBezTo>
                  <a:pt x="211" y="500"/>
                  <a:pt x="211" y="500"/>
                  <a:pt x="211" y="500"/>
                </a:cubicBezTo>
                <a:cubicBezTo>
                  <a:pt x="227" y="500"/>
                  <a:pt x="243" y="506"/>
                  <a:pt x="255" y="519"/>
                </a:cubicBezTo>
                <a:cubicBezTo>
                  <a:pt x="317" y="581"/>
                  <a:pt x="317" y="581"/>
                  <a:pt x="317" y="581"/>
                </a:cubicBezTo>
                <a:cubicBezTo>
                  <a:pt x="327" y="591"/>
                  <a:pt x="342" y="591"/>
                  <a:pt x="352" y="581"/>
                </a:cubicBezTo>
                <a:cubicBezTo>
                  <a:pt x="415" y="519"/>
                  <a:pt x="415" y="519"/>
                  <a:pt x="415" y="519"/>
                </a:cubicBezTo>
                <a:cubicBezTo>
                  <a:pt x="426" y="507"/>
                  <a:pt x="442" y="500"/>
                  <a:pt x="458" y="500"/>
                </a:cubicBezTo>
                <a:lnTo>
                  <a:pt x="574" y="500"/>
                </a:lnTo>
                <a:close/>
                <a:moveTo>
                  <a:pt x="186" y="237"/>
                </a:moveTo>
                <a:cubicBezTo>
                  <a:pt x="207" y="237"/>
                  <a:pt x="223" y="254"/>
                  <a:pt x="223" y="275"/>
                </a:cubicBezTo>
                <a:cubicBezTo>
                  <a:pt x="223" y="300"/>
                  <a:pt x="223" y="300"/>
                  <a:pt x="223" y="300"/>
                </a:cubicBezTo>
                <a:cubicBezTo>
                  <a:pt x="223" y="321"/>
                  <a:pt x="207" y="337"/>
                  <a:pt x="186" y="337"/>
                </a:cubicBezTo>
                <a:cubicBezTo>
                  <a:pt x="165" y="337"/>
                  <a:pt x="148" y="321"/>
                  <a:pt x="148" y="300"/>
                </a:cubicBezTo>
                <a:cubicBezTo>
                  <a:pt x="148" y="275"/>
                  <a:pt x="148" y="275"/>
                  <a:pt x="148" y="275"/>
                </a:cubicBezTo>
                <a:cubicBezTo>
                  <a:pt x="148" y="254"/>
                  <a:pt x="165" y="237"/>
                  <a:pt x="186" y="237"/>
                </a:cubicBezTo>
                <a:close/>
                <a:moveTo>
                  <a:pt x="336" y="237"/>
                </a:moveTo>
                <a:cubicBezTo>
                  <a:pt x="357" y="237"/>
                  <a:pt x="373" y="254"/>
                  <a:pt x="373" y="275"/>
                </a:cubicBezTo>
                <a:cubicBezTo>
                  <a:pt x="373" y="300"/>
                  <a:pt x="373" y="300"/>
                  <a:pt x="373" y="300"/>
                </a:cubicBezTo>
                <a:cubicBezTo>
                  <a:pt x="373" y="321"/>
                  <a:pt x="357" y="337"/>
                  <a:pt x="336" y="337"/>
                </a:cubicBezTo>
                <a:cubicBezTo>
                  <a:pt x="315" y="337"/>
                  <a:pt x="298" y="321"/>
                  <a:pt x="298" y="300"/>
                </a:cubicBezTo>
                <a:cubicBezTo>
                  <a:pt x="298" y="275"/>
                  <a:pt x="298" y="275"/>
                  <a:pt x="298" y="275"/>
                </a:cubicBezTo>
                <a:cubicBezTo>
                  <a:pt x="298" y="254"/>
                  <a:pt x="315" y="237"/>
                  <a:pt x="336" y="237"/>
                </a:cubicBezTo>
                <a:close/>
                <a:moveTo>
                  <a:pt x="486" y="237"/>
                </a:moveTo>
                <a:cubicBezTo>
                  <a:pt x="507" y="237"/>
                  <a:pt x="524" y="254"/>
                  <a:pt x="524" y="275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21"/>
                  <a:pt x="507" y="337"/>
                  <a:pt x="486" y="337"/>
                </a:cubicBezTo>
                <a:cubicBezTo>
                  <a:pt x="465" y="337"/>
                  <a:pt x="448" y="321"/>
                  <a:pt x="448" y="300"/>
                </a:cubicBezTo>
                <a:cubicBezTo>
                  <a:pt x="448" y="275"/>
                  <a:pt x="448" y="275"/>
                  <a:pt x="448" y="275"/>
                </a:cubicBezTo>
                <a:cubicBezTo>
                  <a:pt x="448" y="254"/>
                  <a:pt x="465" y="237"/>
                  <a:pt x="486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570F03F-9977-07CA-145A-90107A67E309}"/>
              </a:ext>
            </a:extLst>
          </p:cNvPr>
          <p:cNvSpPr/>
          <p:nvPr/>
        </p:nvSpPr>
        <p:spPr bwMode="auto">
          <a:xfrm>
            <a:off x="4528972" y="1692595"/>
            <a:ext cx="1365595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n w="3175">
                  <a:gradFill>
                    <a:gsLst>
                      <a:gs pos="0">
                        <a:srgbClr val="458BF4"/>
                      </a:gs>
                      <a:gs pos="70000">
                        <a:srgbClr val="6EA6F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02</a:t>
            </a:r>
            <a:endParaRPr lang="zh-CN" altLang="en-US" sz="6000" b="1" dirty="0">
              <a:ln w="3175">
                <a:gradFill>
                  <a:gsLst>
                    <a:gs pos="0">
                      <a:srgbClr val="458BF4"/>
                    </a:gs>
                    <a:gs pos="70000">
                      <a:srgbClr val="6EA6F3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A384972-6233-2391-D60A-6A74B5BF58EC}"/>
              </a:ext>
            </a:extLst>
          </p:cNvPr>
          <p:cNvSpPr/>
          <p:nvPr/>
        </p:nvSpPr>
        <p:spPr bwMode="auto">
          <a:xfrm>
            <a:off x="6944755" y="1692595"/>
            <a:ext cx="1365595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n w="3175">
                  <a:gradFill>
                    <a:gsLst>
                      <a:gs pos="0">
                        <a:srgbClr val="458BF4"/>
                      </a:gs>
                      <a:gs pos="70000">
                        <a:srgbClr val="6EA6F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03</a:t>
            </a:r>
            <a:endParaRPr lang="zh-CN" altLang="en-US" sz="6000" b="1" dirty="0">
              <a:ln w="3175">
                <a:gradFill>
                  <a:gsLst>
                    <a:gs pos="0">
                      <a:srgbClr val="458BF4"/>
                    </a:gs>
                    <a:gs pos="70000">
                      <a:srgbClr val="6EA6F3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E7E9F8B-387E-6EA9-92AE-0559B35B8D76}"/>
              </a:ext>
            </a:extLst>
          </p:cNvPr>
          <p:cNvSpPr/>
          <p:nvPr/>
        </p:nvSpPr>
        <p:spPr bwMode="auto">
          <a:xfrm>
            <a:off x="9373831" y="1692595"/>
            <a:ext cx="1365595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n w="3175">
                  <a:gradFill>
                    <a:gsLst>
                      <a:gs pos="0">
                        <a:srgbClr val="458BF4"/>
                      </a:gs>
                      <a:gs pos="70000">
                        <a:srgbClr val="6EA6F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04</a:t>
            </a:r>
            <a:endParaRPr lang="zh-CN" altLang="en-US" sz="6000" b="1" dirty="0">
              <a:ln w="3175">
                <a:gradFill>
                  <a:gsLst>
                    <a:gs pos="0">
                      <a:srgbClr val="458BF4"/>
                    </a:gs>
                    <a:gs pos="70000">
                      <a:srgbClr val="6EA6F3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3CF1EF3-5CFD-E865-59EC-3BBD74C01031}"/>
              </a:ext>
            </a:extLst>
          </p:cNvPr>
          <p:cNvGrpSpPr/>
          <p:nvPr/>
        </p:nvGrpSpPr>
        <p:grpSpPr>
          <a:xfrm>
            <a:off x="1171538" y="3795549"/>
            <a:ext cx="2235567" cy="1047355"/>
            <a:chOff x="8290246" y="3133737"/>
            <a:chExt cx="2235567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52E851D-A6BA-4AD8-C2B6-5837B426B45E}"/>
                </a:ext>
              </a:extLst>
            </p:cNvPr>
            <p:cNvSpPr txBox="1"/>
            <p:nvPr/>
          </p:nvSpPr>
          <p:spPr>
            <a:xfrm>
              <a:off x="8290246" y="3417806"/>
              <a:ext cx="21914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D82FE0B-8115-3276-1938-08AA8084AA2B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EC672AC-A82C-9BEF-6573-A782301D57A3}"/>
              </a:ext>
            </a:extLst>
          </p:cNvPr>
          <p:cNvGrpSpPr/>
          <p:nvPr/>
        </p:nvGrpSpPr>
        <p:grpSpPr>
          <a:xfrm>
            <a:off x="3626123" y="3795549"/>
            <a:ext cx="2235567" cy="1047355"/>
            <a:chOff x="8290246" y="3133737"/>
            <a:chExt cx="223556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CA8C916-1904-79B2-E89E-B574DFCDE1A7}"/>
                </a:ext>
              </a:extLst>
            </p:cNvPr>
            <p:cNvSpPr txBox="1"/>
            <p:nvPr/>
          </p:nvSpPr>
          <p:spPr>
            <a:xfrm>
              <a:off x="8290246" y="3417806"/>
              <a:ext cx="21914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66F1F80-5C76-0D6D-7C6C-EC300B91A4F5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469DF95-6492-74E8-D95B-70E675E77312}"/>
              </a:ext>
            </a:extLst>
          </p:cNvPr>
          <p:cNvGrpSpPr/>
          <p:nvPr/>
        </p:nvGrpSpPr>
        <p:grpSpPr>
          <a:xfrm>
            <a:off x="6096000" y="3795549"/>
            <a:ext cx="2235567" cy="1047355"/>
            <a:chOff x="8290246" y="3133737"/>
            <a:chExt cx="223556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81A9083-DCA0-C2C3-A123-F6C2824EDF4F}"/>
                </a:ext>
              </a:extLst>
            </p:cNvPr>
            <p:cNvSpPr txBox="1"/>
            <p:nvPr/>
          </p:nvSpPr>
          <p:spPr>
            <a:xfrm>
              <a:off x="8290246" y="3417806"/>
              <a:ext cx="21914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9193BDA-E058-D4A8-44A9-F08DB776B105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D9E7D9D-6EAF-C3A4-5B02-2E1811A547DE}"/>
              </a:ext>
            </a:extLst>
          </p:cNvPr>
          <p:cNvGrpSpPr/>
          <p:nvPr/>
        </p:nvGrpSpPr>
        <p:grpSpPr>
          <a:xfrm>
            <a:off x="8451577" y="3795549"/>
            <a:ext cx="2235567" cy="1047355"/>
            <a:chOff x="8290246" y="3133737"/>
            <a:chExt cx="223556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D6F4855-F430-A694-0854-DD55953C885B}"/>
                </a:ext>
              </a:extLst>
            </p:cNvPr>
            <p:cNvSpPr txBox="1"/>
            <p:nvPr/>
          </p:nvSpPr>
          <p:spPr>
            <a:xfrm>
              <a:off x="8290246" y="3417806"/>
              <a:ext cx="21914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19A21E3-C58D-37CA-51D1-44F5BE7756D0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25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44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未来发展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Future development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" name="圆角矩形 115">
            <a:extLst>
              <a:ext uri="{FF2B5EF4-FFF2-40B4-BE49-F238E27FC236}">
                <a16:creationId xmlns:a16="http://schemas.microsoft.com/office/drawing/2014/main" id="{91D81329-6196-0BB4-A19E-E46A07C323BC}"/>
              </a:ext>
            </a:extLst>
          </p:cNvPr>
          <p:cNvSpPr/>
          <p:nvPr/>
        </p:nvSpPr>
        <p:spPr>
          <a:xfrm>
            <a:off x="1127124" y="2929177"/>
            <a:ext cx="2635344" cy="1310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58BF4">
                  <a:alpha val="0"/>
                </a:srgbClr>
              </a:gs>
              <a:gs pos="70000">
                <a:srgbClr val="6EA6F3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rgbClr val="4BD7FF"/>
              </a:solidFill>
              <a:cs typeface="+mn-ea"/>
              <a:sym typeface="+mn-lt"/>
            </a:endParaRPr>
          </a:p>
        </p:txBody>
      </p:sp>
      <p:sp>
        <p:nvSpPr>
          <p:cNvPr id="5" name="圆角矩形 116">
            <a:extLst>
              <a:ext uri="{FF2B5EF4-FFF2-40B4-BE49-F238E27FC236}">
                <a16:creationId xmlns:a16="http://schemas.microsoft.com/office/drawing/2014/main" id="{944C4BF6-7FC0-E2C2-DA81-CED9DE88109A}"/>
              </a:ext>
            </a:extLst>
          </p:cNvPr>
          <p:cNvSpPr/>
          <p:nvPr/>
        </p:nvSpPr>
        <p:spPr>
          <a:xfrm>
            <a:off x="3749567" y="3882403"/>
            <a:ext cx="1963086" cy="13833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58BF4">
                  <a:alpha val="0"/>
                </a:srgbClr>
              </a:gs>
              <a:gs pos="70000">
                <a:srgbClr val="6EA6F3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rgbClr val="4BD7FF"/>
              </a:solidFill>
              <a:cs typeface="+mn-ea"/>
              <a:sym typeface="+mn-lt"/>
            </a:endParaRPr>
          </a:p>
        </p:txBody>
      </p:sp>
      <p:sp>
        <p:nvSpPr>
          <p:cNvPr id="6" name="圆角矩形 117">
            <a:extLst>
              <a:ext uri="{FF2B5EF4-FFF2-40B4-BE49-F238E27FC236}">
                <a16:creationId xmlns:a16="http://schemas.microsoft.com/office/drawing/2014/main" id="{34AD363B-9872-AC38-3B81-75D910E89CFD}"/>
              </a:ext>
            </a:extLst>
          </p:cNvPr>
          <p:cNvSpPr/>
          <p:nvPr/>
        </p:nvSpPr>
        <p:spPr>
          <a:xfrm>
            <a:off x="5713386" y="3257727"/>
            <a:ext cx="2693744" cy="1318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58BF4">
                  <a:alpha val="0"/>
                </a:srgbClr>
              </a:gs>
              <a:gs pos="70000">
                <a:srgbClr val="6EA6F3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rgbClr val="4BD7FF"/>
              </a:solidFill>
              <a:cs typeface="+mn-ea"/>
              <a:sym typeface="+mn-lt"/>
            </a:endParaRPr>
          </a:p>
        </p:txBody>
      </p:sp>
      <p:sp>
        <p:nvSpPr>
          <p:cNvPr id="10" name="圆角矩形 118">
            <a:extLst>
              <a:ext uri="{FF2B5EF4-FFF2-40B4-BE49-F238E27FC236}">
                <a16:creationId xmlns:a16="http://schemas.microsoft.com/office/drawing/2014/main" id="{66F74D78-1334-2A89-66A7-349CEC63E360}"/>
              </a:ext>
            </a:extLst>
          </p:cNvPr>
          <p:cNvSpPr/>
          <p:nvPr/>
        </p:nvSpPr>
        <p:spPr>
          <a:xfrm>
            <a:off x="8407132" y="2375833"/>
            <a:ext cx="2565667" cy="13833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58BF4">
                  <a:alpha val="0"/>
                </a:srgbClr>
              </a:gs>
              <a:gs pos="70000">
                <a:srgbClr val="6EA6F3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rgbClr val="4BD7FF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8F0007C-AE2B-365D-1228-673AC3D2A4AE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H="1">
            <a:off x="3749567" y="2994714"/>
            <a:ext cx="12901" cy="956857"/>
          </a:xfrm>
          <a:prstGeom prst="line">
            <a:avLst/>
          </a:prstGeom>
          <a:ln>
            <a:gradFill>
              <a:gsLst>
                <a:gs pos="0">
                  <a:srgbClr val="458BF4"/>
                </a:gs>
                <a:gs pos="100000">
                  <a:srgbClr val="6EA6F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A6AB497-7A4F-8735-E500-216FA964F18A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5712653" y="3323653"/>
            <a:ext cx="733" cy="627918"/>
          </a:xfrm>
          <a:prstGeom prst="line">
            <a:avLst/>
          </a:prstGeom>
          <a:ln>
            <a:gradFill>
              <a:gsLst>
                <a:gs pos="0">
                  <a:srgbClr val="458BF4"/>
                </a:gs>
                <a:gs pos="100000">
                  <a:srgbClr val="6EA6F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8EDFC13-0056-3C0D-3CF8-DD9FC165F63F}"/>
              </a:ext>
            </a:extLst>
          </p:cNvPr>
          <p:cNvCxnSpPr>
            <a:stCxn id="10" idx="1"/>
            <a:endCxn id="6" idx="3"/>
          </p:cNvCxnSpPr>
          <p:nvPr/>
        </p:nvCxnSpPr>
        <p:spPr>
          <a:xfrm flipH="1">
            <a:off x="8407130" y="2445001"/>
            <a:ext cx="1" cy="878652"/>
          </a:xfrm>
          <a:prstGeom prst="line">
            <a:avLst/>
          </a:prstGeom>
          <a:ln>
            <a:gradFill>
              <a:gsLst>
                <a:gs pos="0">
                  <a:srgbClr val="458BF4"/>
                </a:gs>
                <a:gs pos="100000">
                  <a:srgbClr val="6EA6F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4E904B4-2DE7-E77E-30DD-75D6BC5074AE}"/>
              </a:ext>
            </a:extLst>
          </p:cNvPr>
          <p:cNvGrpSpPr/>
          <p:nvPr/>
        </p:nvGrpSpPr>
        <p:grpSpPr>
          <a:xfrm>
            <a:off x="9240221" y="1925295"/>
            <a:ext cx="899488" cy="901075"/>
            <a:chOff x="10075834" y="3795833"/>
            <a:chExt cx="792746" cy="794145"/>
          </a:xfrm>
        </p:grpSpPr>
        <p:sp>
          <p:nvSpPr>
            <p:cNvPr id="30" name="Oval 108">
              <a:extLst>
                <a:ext uri="{FF2B5EF4-FFF2-40B4-BE49-F238E27FC236}">
                  <a16:creationId xmlns:a16="http://schemas.microsoft.com/office/drawing/2014/main" id="{9934A001-4B66-2A13-9D7E-C6C8B46E8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5834" y="3795833"/>
              <a:ext cx="792746" cy="794145"/>
            </a:xfrm>
            <a:prstGeom prst="ellipse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Freeform 178" descr="D:\51PPT模板网\51pptmoban.com\图片.jpg">
              <a:extLst>
                <a:ext uri="{FF2B5EF4-FFF2-40B4-BE49-F238E27FC236}">
                  <a16:creationId xmlns:a16="http://schemas.microsoft.com/office/drawing/2014/main" id="{7A8F2132-0404-EBF4-AA44-C0571CD182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2566" y="3974794"/>
              <a:ext cx="412452" cy="436221"/>
            </a:xfrm>
            <a:custGeom>
              <a:avLst/>
              <a:gdLst>
                <a:gd name="T0" fmla="*/ 48 w 125"/>
                <a:gd name="T1" fmla="*/ 132 h 132"/>
                <a:gd name="T2" fmla="*/ 77 w 125"/>
                <a:gd name="T3" fmla="*/ 123 h 132"/>
                <a:gd name="T4" fmla="*/ 48 w 125"/>
                <a:gd name="T5" fmla="*/ 109 h 132"/>
                <a:gd name="T6" fmla="*/ 77 w 125"/>
                <a:gd name="T7" fmla="*/ 119 h 132"/>
                <a:gd name="T8" fmla="*/ 77 w 125"/>
                <a:gd name="T9" fmla="*/ 96 h 132"/>
                <a:gd name="T10" fmla="*/ 48 w 125"/>
                <a:gd name="T11" fmla="*/ 105 h 132"/>
                <a:gd name="T12" fmla="*/ 77 w 125"/>
                <a:gd name="T13" fmla="*/ 96 h 132"/>
                <a:gd name="T14" fmla="*/ 44 w 125"/>
                <a:gd name="T15" fmla="*/ 87 h 132"/>
                <a:gd name="T16" fmla="*/ 81 w 125"/>
                <a:gd name="T17" fmla="*/ 87 h 132"/>
                <a:gd name="T18" fmla="*/ 48 w 125"/>
                <a:gd name="T19" fmla="*/ 69 h 132"/>
                <a:gd name="T20" fmla="*/ 77 w 125"/>
                <a:gd name="T21" fmla="*/ 78 h 132"/>
                <a:gd name="T22" fmla="*/ 77 w 125"/>
                <a:gd name="T23" fmla="*/ 55 h 132"/>
                <a:gd name="T24" fmla="*/ 48 w 125"/>
                <a:gd name="T25" fmla="*/ 65 h 132"/>
                <a:gd name="T26" fmla="*/ 77 w 125"/>
                <a:gd name="T27" fmla="*/ 55 h 132"/>
                <a:gd name="T28" fmla="*/ 44 w 125"/>
                <a:gd name="T29" fmla="*/ 45 h 132"/>
                <a:gd name="T30" fmla="*/ 81 w 125"/>
                <a:gd name="T31" fmla="*/ 45 h 132"/>
                <a:gd name="T32" fmla="*/ 48 w 125"/>
                <a:gd name="T33" fmla="*/ 27 h 132"/>
                <a:gd name="T34" fmla="*/ 77 w 125"/>
                <a:gd name="T35" fmla="*/ 36 h 132"/>
                <a:gd name="T36" fmla="*/ 77 w 125"/>
                <a:gd name="T37" fmla="*/ 13 h 132"/>
                <a:gd name="T38" fmla="*/ 48 w 125"/>
                <a:gd name="T39" fmla="*/ 23 h 132"/>
                <a:gd name="T40" fmla="*/ 77 w 125"/>
                <a:gd name="T41" fmla="*/ 13 h 132"/>
                <a:gd name="T42" fmla="*/ 44 w 125"/>
                <a:gd name="T43" fmla="*/ 5 h 132"/>
                <a:gd name="T44" fmla="*/ 81 w 125"/>
                <a:gd name="T45" fmla="*/ 5 h 132"/>
                <a:gd name="T46" fmla="*/ 4 w 125"/>
                <a:gd name="T47" fmla="*/ 123 h 132"/>
                <a:gd name="T48" fmla="*/ 33 w 125"/>
                <a:gd name="T49" fmla="*/ 132 h 132"/>
                <a:gd name="T50" fmla="*/ 33 w 125"/>
                <a:gd name="T51" fmla="*/ 109 h 132"/>
                <a:gd name="T52" fmla="*/ 4 w 125"/>
                <a:gd name="T53" fmla="*/ 119 h 132"/>
                <a:gd name="T54" fmla="*/ 33 w 125"/>
                <a:gd name="T55" fmla="*/ 109 h 132"/>
                <a:gd name="T56" fmla="*/ 0 w 125"/>
                <a:gd name="T57" fmla="*/ 100 h 132"/>
                <a:gd name="T58" fmla="*/ 37 w 125"/>
                <a:gd name="T59" fmla="*/ 100 h 132"/>
                <a:gd name="T60" fmla="*/ 4 w 125"/>
                <a:gd name="T61" fmla="*/ 82 h 132"/>
                <a:gd name="T62" fmla="*/ 33 w 125"/>
                <a:gd name="T63" fmla="*/ 92 h 132"/>
                <a:gd name="T64" fmla="*/ 33 w 125"/>
                <a:gd name="T65" fmla="*/ 69 h 132"/>
                <a:gd name="T66" fmla="*/ 4 w 125"/>
                <a:gd name="T67" fmla="*/ 78 h 132"/>
                <a:gd name="T68" fmla="*/ 33 w 125"/>
                <a:gd name="T69" fmla="*/ 69 h 132"/>
                <a:gd name="T70" fmla="*/ 0 w 125"/>
                <a:gd name="T71" fmla="*/ 60 h 132"/>
                <a:gd name="T72" fmla="*/ 37 w 125"/>
                <a:gd name="T73" fmla="*/ 60 h 132"/>
                <a:gd name="T74" fmla="*/ 92 w 125"/>
                <a:gd name="T75" fmla="*/ 123 h 132"/>
                <a:gd name="T76" fmla="*/ 121 w 125"/>
                <a:gd name="T77" fmla="*/ 132 h 132"/>
                <a:gd name="T78" fmla="*/ 121 w 125"/>
                <a:gd name="T79" fmla="*/ 109 h 132"/>
                <a:gd name="T80" fmla="*/ 92 w 125"/>
                <a:gd name="T81" fmla="*/ 119 h 132"/>
                <a:gd name="T82" fmla="*/ 121 w 125"/>
                <a:gd name="T83" fmla="*/ 109 h 132"/>
                <a:gd name="T84" fmla="*/ 88 w 125"/>
                <a:gd name="T85" fmla="*/ 100 h 132"/>
                <a:gd name="T86" fmla="*/ 125 w 125"/>
                <a:gd name="T87" fmla="*/ 100 h 132"/>
                <a:gd name="T88" fmla="*/ 121 w 125"/>
                <a:gd name="T89" fmla="*/ 92 h 132"/>
                <a:gd name="T90" fmla="*/ 92 w 125"/>
                <a:gd name="T91" fmla="*/ 8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32">
                  <a:moveTo>
                    <a:pt x="81" y="127"/>
                  </a:moveTo>
                  <a:cubicBezTo>
                    <a:pt x="81" y="130"/>
                    <a:pt x="79" y="132"/>
                    <a:pt x="77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6" y="132"/>
                    <a:pt x="44" y="130"/>
                    <a:pt x="44" y="127"/>
                  </a:cubicBezTo>
                  <a:cubicBezTo>
                    <a:pt x="44" y="125"/>
                    <a:pt x="46" y="123"/>
                    <a:pt x="48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9" y="123"/>
                    <a:pt x="81" y="125"/>
                    <a:pt x="81" y="127"/>
                  </a:cubicBezTo>
                  <a:close/>
                  <a:moveTo>
                    <a:pt x="77" y="109"/>
                  </a:moveTo>
                  <a:cubicBezTo>
                    <a:pt x="48" y="109"/>
                    <a:pt x="48" y="109"/>
                    <a:pt x="48" y="109"/>
                  </a:cubicBezTo>
                  <a:cubicBezTo>
                    <a:pt x="46" y="109"/>
                    <a:pt x="44" y="111"/>
                    <a:pt x="44" y="114"/>
                  </a:cubicBezTo>
                  <a:cubicBezTo>
                    <a:pt x="44" y="116"/>
                    <a:pt x="46" y="119"/>
                    <a:pt x="48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9" y="119"/>
                    <a:pt x="81" y="116"/>
                    <a:pt x="81" y="114"/>
                  </a:cubicBezTo>
                  <a:cubicBezTo>
                    <a:pt x="81" y="111"/>
                    <a:pt x="79" y="109"/>
                    <a:pt x="77" y="109"/>
                  </a:cubicBezTo>
                  <a:close/>
                  <a:moveTo>
                    <a:pt x="77" y="96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6" y="96"/>
                    <a:pt x="44" y="98"/>
                    <a:pt x="44" y="100"/>
                  </a:cubicBezTo>
                  <a:cubicBezTo>
                    <a:pt x="44" y="103"/>
                    <a:pt x="46" y="105"/>
                    <a:pt x="48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9" y="105"/>
                    <a:pt x="81" y="103"/>
                    <a:pt x="81" y="100"/>
                  </a:cubicBezTo>
                  <a:cubicBezTo>
                    <a:pt x="81" y="98"/>
                    <a:pt x="79" y="96"/>
                    <a:pt x="77" y="96"/>
                  </a:cubicBezTo>
                  <a:close/>
                  <a:moveTo>
                    <a:pt x="77" y="82"/>
                  </a:moveTo>
                  <a:cubicBezTo>
                    <a:pt x="48" y="82"/>
                    <a:pt x="48" y="82"/>
                    <a:pt x="48" y="82"/>
                  </a:cubicBezTo>
                  <a:cubicBezTo>
                    <a:pt x="46" y="82"/>
                    <a:pt x="44" y="84"/>
                    <a:pt x="44" y="87"/>
                  </a:cubicBezTo>
                  <a:cubicBezTo>
                    <a:pt x="44" y="89"/>
                    <a:pt x="46" y="92"/>
                    <a:pt x="48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9" y="92"/>
                    <a:pt x="81" y="89"/>
                    <a:pt x="81" y="87"/>
                  </a:cubicBezTo>
                  <a:cubicBezTo>
                    <a:pt x="81" y="84"/>
                    <a:pt x="79" y="82"/>
                    <a:pt x="77" y="82"/>
                  </a:cubicBezTo>
                  <a:close/>
                  <a:moveTo>
                    <a:pt x="77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6" y="69"/>
                    <a:pt x="44" y="71"/>
                    <a:pt x="44" y="73"/>
                  </a:cubicBezTo>
                  <a:cubicBezTo>
                    <a:pt x="44" y="76"/>
                    <a:pt x="46" y="78"/>
                    <a:pt x="48" y="78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9" y="78"/>
                    <a:pt x="81" y="76"/>
                    <a:pt x="81" y="73"/>
                  </a:cubicBezTo>
                  <a:cubicBezTo>
                    <a:pt x="81" y="71"/>
                    <a:pt x="79" y="69"/>
                    <a:pt x="77" y="69"/>
                  </a:cubicBezTo>
                  <a:close/>
                  <a:moveTo>
                    <a:pt x="77" y="55"/>
                  </a:moveTo>
                  <a:cubicBezTo>
                    <a:pt x="48" y="55"/>
                    <a:pt x="48" y="55"/>
                    <a:pt x="48" y="55"/>
                  </a:cubicBezTo>
                  <a:cubicBezTo>
                    <a:pt x="46" y="55"/>
                    <a:pt x="44" y="57"/>
                    <a:pt x="44" y="60"/>
                  </a:cubicBezTo>
                  <a:cubicBezTo>
                    <a:pt x="44" y="63"/>
                    <a:pt x="46" y="65"/>
                    <a:pt x="4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9" y="65"/>
                    <a:pt x="81" y="63"/>
                    <a:pt x="81" y="60"/>
                  </a:cubicBezTo>
                  <a:cubicBezTo>
                    <a:pt x="81" y="57"/>
                    <a:pt x="79" y="55"/>
                    <a:pt x="77" y="55"/>
                  </a:cubicBezTo>
                  <a:close/>
                  <a:moveTo>
                    <a:pt x="77" y="4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4" y="43"/>
                    <a:pt x="44" y="45"/>
                  </a:cubicBezTo>
                  <a:cubicBezTo>
                    <a:pt x="44" y="48"/>
                    <a:pt x="46" y="50"/>
                    <a:pt x="48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9" y="50"/>
                    <a:pt x="81" y="48"/>
                    <a:pt x="81" y="45"/>
                  </a:cubicBezTo>
                  <a:cubicBezTo>
                    <a:pt x="81" y="43"/>
                    <a:pt x="79" y="40"/>
                    <a:pt x="77" y="40"/>
                  </a:cubicBezTo>
                  <a:close/>
                  <a:moveTo>
                    <a:pt x="77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6" y="27"/>
                    <a:pt x="44" y="29"/>
                    <a:pt x="44" y="32"/>
                  </a:cubicBezTo>
                  <a:cubicBezTo>
                    <a:pt x="44" y="34"/>
                    <a:pt x="46" y="36"/>
                    <a:pt x="48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9" y="36"/>
                    <a:pt x="81" y="34"/>
                    <a:pt x="81" y="32"/>
                  </a:cubicBezTo>
                  <a:cubicBezTo>
                    <a:pt x="81" y="29"/>
                    <a:pt x="79" y="27"/>
                    <a:pt x="77" y="27"/>
                  </a:cubicBezTo>
                  <a:close/>
                  <a:moveTo>
                    <a:pt x="77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6" y="13"/>
                    <a:pt x="44" y="16"/>
                    <a:pt x="44" y="18"/>
                  </a:cubicBezTo>
                  <a:cubicBezTo>
                    <a:pt x="44" y="21"/>
                    <a:pt x="46" y="23"/>
                    <a:pt x="4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9" y="23"/>
                    <a:pt x="81" y="21"/>
                    <a:pt x="81" y="18"/>
                  </a:cubicBezTo>
                  <a:cubicBezTo>
                    <a:pt x="81" y="16"/>
                    <a:pt x="79" y="13"/>
                    <a:pt x="77" y="13"/>
                  </a:cubicBezTo>
                  <a:close/>
                  <a:moveTo>
                    <a:pt x="7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2"/>
                    <a:pt x="44" y="5"/>
                  </a:cubicBezTo>
                  <a:cubicBezTo>
                    <a:pt x="44" y="7"/>
                    <a:pt x="46" y="9"/>
                    <a:pt x="48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9" y="9"/>
                    <a:pt x="81" y="7"/>
                    <a:pt x="81" y="5"/>
                  </a:cubicBezTo>
                  <a:cubicBezTo>
                    <a:pt x="81" y="2"/>
                    <a:pt x="79" y="0"/>
                    <a:pt x="77" y="0"/>
                  </a:cubicBezTo>
                  <a:close/>
                  <a:moveTo>
                    <a:pt x="33" y="123"/>
                  </a:moveTo>
                  <a:cubicBezTo>
                    <a:pt x="4" y="123"/>
                    <a:pt x="4" y="123"/>
                    <a:pt x="4" y="123"/>
                  </a:cubicBezTo>
                  <a:cubicBezTo>
                    <a:pt x="2" y="123"/>
                    <a:pt x="0" y="125"/>
                    <a:pt x="0" y="127"/>
                  </a:cubicBezTo>
                  <a:cubicBezTo>
                    <a:pt x="0" y="130"/>
                    <a:pt x="2" y="132"/>
                    <a:pt x="4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5" y="132"/>
                    <a:pt x="37" y="130"/>
                    <a:pt x="37" y="127"/>
                  </a:cubicBezTo>
                  <a:cubicBezTo>
                    <a:pt x="37" y="125"/>
                    <a:pt x="35" y="123"/>
                    <a:pt x="33" y="123"/>
                  </a:cubicBezTo>
                  <a:close/>
                  <a:moveTo>
                    <a:pt x="33" y="109"/>
                  </a:moveTo>
                  <a:cubicBezTo>
                    <a:pt x="4" y="109"/>
                    <a:pt x="4" y="109"/>
                    <a:pt x="4" y="109"/>
                  </a:cubicBezTo>
                  <a:cubicBezTo>
                    <a:pt x="2" y="109"/>
                    <a:pt x="0" y="111"/>
                    <a:pt x="0" y="114"/>
                  </a:cubicBezTo>
                  <a:cubicBezTo>
                    <a:pt x="0" y="116"/>
                    <a:pt x="2" y="119"/>
                    <a:pt x="4" y="119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7" y="111"/>
                    <a:pt x="35" y="109"/>
                    <a:pt x="33" y="109"/>
                  </a:cubicBezTo>
                  <a:close/>
                  <a:moveTo>
                    <a:pt x="33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3"/>
                    <a:pt x="2" y="105"/>
                    <a:pt x="4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5" y="105"/>
                    <a:pt x="37" y="103"/>
                    <a:pt x="37" y="100"/>
                  </a:cubicBezTo>
                  <a:cubicBezTo>
                    <a:pt x="37" y="98"/>
                    <a:pt x="35" y="96"/>
                    <a:pt x="33" y="96"/>
                  </a:cubicBezTo>
                  <a:close/>
                  <a:moveTo>
                    <a:pt x="33" y="82"/>
                  </a:move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89"/>
                    <a:pt x="2" y="92"/>
                    <a:pt x="4" y="92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5" y="92"/>
                    <a:pt x="37" y="89"/>
                    <a:pt x="37" y="87"/>
                  </a:cubicBezTo>
                  <a:cubicBezTo>
                    <a:pt x="37" y="84"/>
                    <a:pt x="35" y="82"/>
                    <a:pt x="33" y="82"/>
                  </a:cubicBezTo>
                  <a:close/>
                  <a:moveTo>
                    <a:pt x="33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2" y="69"/>
                    <a:pt x="0" y="71"/>
                    <a:pt x="0" y="73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76"/>
                    <a:pt x="37" y="73"/>
                  </a:cubicBezTo>
                  <a:cubicBezTo>
                    <a:pt x="37" y="71"/>
                    <a:pt x="35" y="69"/>
                    <a:pt x="33" y="69"/>
                  </a:cubicBezTo>
                  <a:close/>
                  <a:moveTo>
                    <a:pt x="33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7"/>
                    <a:pt x="0" y="60"/>
                  </a:cubicBezTo>
                  <a:cubicBezTo>
                    <a:pt x="0" y="63"/>
                    <a:pt x="2" y="65"/>
                    <a:pt x="4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5" y="65"/>
                    <a:pt x="37" y="63"/>
                    <a:pt x="37" y="60"/>
                  </a:cubicBezTo>
                  <a:cubicBezTo>
                    <a:pt x="37" y="57"/>
                    <a:pt x="35" y="55"/>
                    <a:pt x="33" y="55"/>
                  </a:cubicBezTo>
                  <a:close/>
                  <a:moveTo>
                    <a:pt x="121" y="123"/>
                  </a:moveTo>
                  <a:cubicBezTo>
                    <a:pt x="92" y="123"/>
                    <a:pt x="92" y="123"/>
                    <a:pt x="92" y="123"/>
                  </a:cubicBezTo>
                  <a:cubicBezTo>
                    <a:pt x="90" y="123"/>
                    <a:pt x="88" y="125"/>
                    <a:pt x="88" y="127"/>
                  </a:cubicBezTo>
                  <a:cubicBezTo>
                    <a:pt x="88" y="130"/>
                    <a:pt x="90" y="132"/>
                    <a:pt x="9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3" y="132"/>
                    <a:pt x="125" y="130"/>
                    <a:pt x="125" y="127"/>
                  </a:cubicBezTo>
                  <a:cubicBezTo>
                    <a:pt x="125" y="125"/>
                    <a:pt x="123" y="123"/>
                    <a:pt x="121" y="123"/>
                  </a:cubicBezTo>
                  <a:close/>
                  <a:moveTo>
                    <a:pt x="121" y="109"/>
                  </a:move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8" y="111"/>
                    <a:pt x="88" y="114"/>
                  </a:cubicBezTo>
                  <a:cubicBezTo>
                    <a:pt x="88" y="116"/>
                    <a:pt x="90" y="119"/>
                    <a:pt x="92" y="119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3" y="119"/>
                    <a:pt x="125" y="116"/>
                    <a:pt x="125" y="114"/>
                  </a:cubicBezTo>
                  <a:cubicBezTo>
                    <a:pt x="125" y="111"/>
                    <a:pt x="123" y="109"/>
                    <a:pt x="121" y="109"/>
                  </a:cubicBezTo>
                  <a:close/>
                  <a:moveTo>
                    <a:pt x="121" y="96"/>
                  </a:moveTo>
                  <a:cubicBezTo>
                    <a:pt x="92" y="96"/>
                    <a:pt x="92" y="96"/>
                    <a:pt x="92" y="96"/>
                  </a:cubicBezTo>
                  <a:cubicBezTo>
                    <a:pt x="90" y="96"/>
                    <a:pt x="88" y="98"/>
                    <a:pt x="88" y="100"/>
                  </a:cubicBezTo>
                  <a:cubicBezTo>
                    <a:pt x="88" y="103"/>
                    <a:pt x="90" y="105"/>
                    <a:pt x="92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3" y="105"/>
                    <a:pt x="125" y="103"/>
                    <a:pt x="125" y="100"/>
                  </a:cubicBezTo>
                  <a:cubicBezTo>
                    <a:pt x="125" y="98"/>
                    <a:pt x="123" y="96"/>
                    <a:pt x="121" y="96"/>
                  </a:cubicBezTo>
                  <a:close/>
                  <a:moveTo>
                    <a:pt x="92" y="92"/>
                  </a:moveTo>
                  <a:cubicBezTo>
                    <a:pt x="121" y="92"/>
                    <a:pt x="121" y="92"/>
                    <a:pt x="121" y="92"/>
                  </a:cubicBezTo>
                  <a:cubicBezTo>
                    <a:pt x="123" y="92"/>
                    <a:pt x="125" y="89"/>
                    <a:pt x="125" y="87"/>
                  </a:cubicBezTo>
                  <a:cubicBezTo>
                    <a:pt x="125" y="84"/>
                    <a:pt x="123" y="82"/>
                    <a:pt x="121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82"/>
                    <a:pt x="88" y="84"/>
                    <a:pt x="88" y="87"/>
                  </a:cubicBezTo>
                  <a:cubicBezTo>
                    <a:pt x="88" y="89"/>
                    <a:pt x="90" y="92"/>
                    <a:pt x="92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BD7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89B7C45-AEC0-CC82-4C3A-B00671CE80C1}"/>
              </a:ext>
            </a:extLst>
          </p:cNvPr>
          <p:cNvGrpSpPr/>
          <p:nvPr/>
        </p:nvGrpSpPr>
        <p:grpSpPr>
          <a:xfrm>
            <a:off x="4285773" y="3501826"/>
            <a:ext cx="901075" cy="899489"/>
            <a:chOff x="4080971" y="3857492"/>
            <a:chExt cx="794145" cy="792747"/>
          </a:xfrm>
        </p:grpSpPr>
        <p:sp>
          <p:nvSpPr>
            <p:cNvPr id="28" name="Oval 115">
              <a:extLst>
                <a:ext uri="{FF2B5EF4-FFF2-40B4-BE49-F238E27FC236}">
                  <a16:creationId xmlns:a16="http://schemas.microsoft.com/office/drawing/2014/main" id="{6AF29D51-1BCB-9FE7-CABC-04055932A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971" y="3857492"/>
              <a:ext cx="794145" cy="792747"/>
            </a:xfrm>
            <a:prstGeom prst="ellipse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Freeform 185">
              <a:extLst>
                <a:ext uri="{FF2B5EF4-FFF2-40B4-BE49-F238E27FC236}">
                  <a16:creationId xmlns:a16="http://schemas.microsoft.com/office/drawing/2014/main" id="{F76ADB06-F567-C90F-C943-2363EFA5A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5952" y="4075603"/>
              <a:ext cx="462785" cy="356527"/>
            </a:xfrm>
            <a:custGeom>
              <a:avLst/>
              <a:gdLst>
                <a:gd name="T0" fmla="*/ 15 w 140"/>
                <a:gd name="T1" fmla="*/ 33 h 108"/>
                <a:gd name="T2" fmla="*/ 19 w 140"/>
                <a:gd name="T3" fmla="*/ 29 h 108"/>
                <a:gd name="T4" fmla="*/ 23 w 140"/>
                <a:gd name="T5" fmla="*/ 31 h 108"/>
                <a:gd name="T6" fmla="*/ 49 w 140"/>
                <a:gd name="T7" fmla="*/ 19 h 108"/>
                <a:gd name="T8" fmla="*/ 49 w 140"/>
                <a:gd name="T9" fmla="*/ 18 h 108"/>
                <a:gd name="T10" fmla="*/ 53 w 140"/>
                <a:gd name="T11" fmla="*/ 14 h 108"/>
                <a:gd name="T12" fmla="*/ 57 w 140"/>
                <a:gd name="T13" fmla="*/ 18 h 108"/>
                <a:gd name="T14" fmla="*/ 83 w 140"/>
                <a:gd name="T15" fmla="*/ 24 h 108"/>
                <a:gd name="T16" fmla="*/ 87 w 140"/>
                <a:gd name="T17" fmla="*/ 21 h 108"/>
                <a:gd name="T18" fmla="*/ 90 w 140"/>
                <a:gd name="T19" fmla="*/ 22 h 108"/>
                <a:gd name="T20" fmla="*/ 117 w 140"/>
                <a:gd name="T21" fmla="*/ 5 h 108"/>
                <a:gd name="T22" fmla="*/ 117 w 140"/>
                <a:gd name="T23" fmla="*/ 4 h 108"/>
                <a:gd name="T24" fmla="*/ 121 w 140"/>
                <a:gd name="T25" fmla="*/ 0 h 108"/>
                <a:gd name="T26" fmla="*/ 125 w 140"/>
                <a:gd name="T27" fmla="*/ 4 h 108"/>
                <a:gd name="T28" fmla="*/ 121 w 140"/>
                <a:gd name="T29" fmla="*/ 8 h 108"/>
                <a:gd name="T30" fmla="*/ 118 w 140"/>
                <a:gd name="T31" fmla="*/ 7 h 108"/>
                <a:gd name="T32" fmla="*/ 91 w 140"/>
                <a:gd name="T33" fmla="*/ 24 h 108"/>
                <a:gd name="T34" fmla="*/ 91 w 140"/>
                <a:gd name="T35" fmla="*/ 25 h 108"/>
                <a:gd name="T36" fmla="*/ 87 w 140"/>
                <a:gd name="T37" fmla="*/ 29 h 108"/>
                <a:gd name="T38" fmla="*/ 83 w 140"/>
                <a:gd name="T39" fmla="*/ 25 h 108"/>
                <a:gd name="T40" fmla="*/ 57 w 140"/>
                <a:gd name="T41" fmla="*/ 20 h 108"/>
                <a:gd name="T42" fmla="*/ 53 w 140"/>
                <a:gd name="T43" fmla="*/ 22 h 108"/>
                <a:gd name="T44" fmla="*/ 50 w 140"/>
                <a:gd name="T45" fmla="*/ 21 h 108"/>
                <a:gd name="T46" fmla="*/ 23 w 140"/>
                <a:gd name="T47" fmla="*/ 32 h 108"/>
                <a:gd name="T48" fmla="*/ 23 w 140"/>
                <a:gd name="T49" fmla="*/ 33 h 108"/>
                <a:gd name="T50" fmla="*/ 19 w 140"/>
                <a:gd name="T51" fmla="*/ 37 h 108"/>
                <a:gd name="T52" fmla="*/ 15 w 140"/>
                <a:gd name="T53" fmla="*/ 33 h 108"/>
                <a:gd name="T54" fmla="*/ 137 w 140"/>
                <a:gd name="T55" fmla="*/ 102 h 108"/>
                <a:gd name="T56" fmla="*/ 133 w 140"/>
                <a:gd name="T57" fmla="*/ 102 h 108"/>
                <a:gd name="T58" fmla="*/ 133 w 140"/>
                <a:gd name="T59" fmla="*/ 21 h 108"/>
                <a:gd name="T60" fmla="*/ 125 w 140"/>
                <a:gd name="T61" fmla="*/ 13 h 108"/>
                <a:gd name="T62" fmla="*/ 116 w 140"/>
                <a:gd name="T63" fmla="*/ 13 h 108"/>
                <a:gd name="T64" fmla="*/ 109 w 140"/>
                <a:gd name="T65" fmla="*/ 21 h 108"/>
                <a:gd name="T66" fmla="*/ 109 w 140"/>
                <a:gd name="T67" fmla="*/ 102 h 108"/>
                <a:gd name="T68" fmla="*/ 99 w 140"/>
                <a:gd name="T69" fmla="*/ 102 h 108"/>
                <a:gd name="T70" fmla="*/ 99 w 140"/>
                <a:gd name="T71" fmla="*/ 42 h 108"/>
                <a:gd name="T72" fmla="*/ 91 w 140"/>
                <a:gd name="T73" fmla="*/ 34 h 108"/>
                <a:gd name="T74" fmla="*/ 83 w 140"/>
                <a:gd name="T75" fmla="*/ 34 h 108"/>
                <a:gd name="T76" fmla="*/ 75 w 140"/>
                <a:gd name="T77" fmla="*/ 42 h 108"/>
                <a:gd name="T78" fmla="*/ 75 w 140"/>
                <a:gd name="T79" fmla="*/ 102 h 108"/>
                <a:gd name="T80" fmla="*/ 65 w 140"/>
                <a:gd name="T81" fmla="*/ 102 h 108"/>
                <a:gd name="T82" fmla="*/ 65 w 140"/>
                <a:gd name="T83" fmla="*/ 36 h 108"/>
                <a:gd name="T84" fmla="*/ 58 w 140"/>
                <a:gd name="T85" fmla="*/ 28 h 108"/>
                <a:gd name="T86" fmla="*/ 49 w 140"/>
                <a:gd name="T87" fmla="*/ 28 h 108"/>
                <a:gd name="T88" fmla="*/ 41 w 140"/>
                <a:gd name="T89" fmla="*/ 36 h 108"/>
                <a:gd name="T90" fmla="*/ 41 w 140"/>
                <a:gd name="T91" fmla="*/ 102 h 108"/>
                <a:gd name="T92" fmla="*/ 32 w 140"/>
                <a:gd name="T93" fmla="*/ 102 h 108"/>
                <a:gd name="T94" fmla="*/ 32 w 140"/>
                <a:gd name="T95" fmla="*/ 52 h 108"/>
                <a:gd name="T96" fmla="*/ 24 w 140"/>
                <a:gd name="T97" fmla="*/ 44 h 108"/>
                <a:gd name="T98" fmla="*/ 15 w 140"/>
                <a:gd name="T99" fmla="*/ 44 h 108"/>
                <a:gd name="T100" fmla="*/ 8 w 140"/>
                <a:gd name="T101" fmla="*/ 52 h 108"/>
                <a:gd name="T102" fmla="*/ 8 w 140"/>
                <a:gd name="T103" fmla="*/ 102 h 108"/>
                <a:gd name="T104" fmla="*/ 3 w 140"/>
                <a:gd name="T105" fmla="*/ 102 h 108"/>
                <a:gd name="T106" fmla="*/ 0 w 140"/>
                <a:gd name="T107" fmla="*/ 104 h 108"/>
                <a:gd name="T108" fmla="*/ 0 w 140"/>
                <a:gd name="T109" fmla="*/ 105 h 108"/>
                <a:gd name="T110" fmla="*/ 3 w 140"/>
                <a:gd name="T111" fmla="*/ 108 h 108"/>
                <a:gd name="T112" fmla="*/ 137 w 140"/>
                <a:gd name="T113" fmla="*/ 108 h 108"/>
                <a:gd name="T114" fmla="*/ 140 w 140"/>
                <a:gd name="T115" fmla="*/ 105 h 108"/>
                <a:gd name="T116" fmla="*/ 140 w 140"/>
                <a:gd name="T117" fmla="*/ 104 h 108"/>
                <a:gd name="T118" fmla="*/ 137 w 140"/>
                <a:gd name="T119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08">
                  <a:moveTo>
                    <a:pt x="15" y="33"/>
                  </a:moveTo>
                  <a:cubicBezTo>
                    <a:pt x="15" y="31"/>
                    <a:pt x="17" y="29"/>
                    <a:pt x="19" y="29"/>
                  </a:cubicBezTo>
                  <a:cubicBezTo>
                    <a:pt x="21" y="29"/>
                    <a:pt x="22" y="30"/>
                    <a:pt x="23" y="31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6"/>
                    <a:pt x="51" y="14"/>
                    <a:pt x="53" y="14"/>
                  </a:cubicBezTo>
                  <a:cubicBezTo>
                    <a:pt x="55" y="14"/>
                    <a:pt x="57" y="16"/>
                    <a:pt x="57" y="18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2"/>
                    <a:pt x="85" y="21"/>
                    <a:pt x="87" y="21"/>
                  </a:cubicBezTo>
                  <a:cubicBezTo>
                    <a:pt x="88" y="21"/>
                    <a:pt x="89" y="22"/>
                    <a:pt x="90" y="22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2"/>
                    <a:pt x="119" y="0"/>
                    <a:pt x="121" y="0"/>
                  </a:cubicBezTo>
                  <a:cubicBezTo>
                    <a:pt x="123" y="0"/>
                    <a:pt x="125" y="2"/>
                    <a:pt x="125" y="4"/>
                  </a:cubicBezTo>
                  <a:cubicBezTo>
                    <a:pt x="125" y="6"/>
                    <a:pt x="123" y="8"/>
                    <a:pt x="121" y="8"/>
                  </a:cubicBezTo>
                  <a:cubicBezTo>
                    <a:pt x="120" y="8"/>
                    <a:pt x="119" y="8"/>
                    <a:pt x="118" y="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5"/>
                    <a:pt x="91" y="25"/>
                  </a:cubicBezTo>
                  <a:cubicBezTo>
                    <a:pt x="91" y="27"/>
                    <a:pt x="89" y="29"/>
                    <a:pt x="87" y="29"/>
                  </a:cubicBezTo>
                  <a:cubicBezTo>
                    <a:pt x="85" y="29"/>
                    <a:pt x="83" y="27"/>
                    <a:pt x="83" y="25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3" y="22"/>
                  </a:cubicBezTo>
                  <a:cubicBezTo>
                    <a:pt x="52" y="22"/>
                    <a:pt x="51" y="22"/>
                    <a:pt x="50" y="2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3"/>
                    <a:pt x="23" y="33"/>
                  </a:cubicBezTo>
                  <a:cubicBezTo>
                    <a:pt x="23" y="35"/>
                    <a:pt x="22" y="37"/>
                    <a:pt x="19" y="37"/>
                  </a:cubicBezTo>
                  <a:cubicBezTo>
                    <a:pt x="17" y="37"/>
                    <a:pt x="15" y="35"/>
                    <a:pt x="15" y="33"/>
                  </a:cubicBezTo>
                  <a:close/>
                  <a:moveTo>
                    <a:pt x="137" y="102"/>
                  </a:moveTo>
                  <a:cubicBezTo>
                    <a:pt x="133" y="102"/>
                    <a:pt x="133" y="102"/>
                    <a:pt x="133" y="10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17"/>
                    <a:pt x="129" y="13"/>
                    <a:pt x="125" y="13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2" y="13"/>
                    <a:pt x="109" y="17"/>
                    <a:pt x="109" y="2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38"/>
                    <a:pt x="95" y="34"/>
                    <a:pt x="91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8" y="34"/>
                    <a:pt x="75" y="38"/>
                    <a:pt x="75" y="4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2" y="28"/>
                    <a:pt x="58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5" y="28"/>
                    <a:pt x="41" y="31"/>
                    <a:pt x="41" y="36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48"/>
                    <a:pt x="28" y="44"/>
                    <a:pt x="24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1" y="44"/>
                    <a:pt x="8" y="48"/>
                    <a:pt x="8" y="5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1" y="102"/>
                    <a:pt x="0" y="103"/>
                    <a:pt x="0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8"/>
                    <a:pt x="3" y="108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9" y="108"/>
                    <a:pt x="140" y="107"/>
                    <a:pt x="140" y="105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3"/>
                    <a:pt x="139" y="102"/>
                    <a:pt x="137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sz="1200" kern="0">
                <a:solidFill>
                  <a:srgbClr val="4BD7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AF34B1B-2BBA-5C27-0A51-2D3817A9B30F}"/>
              </a:ext>
            </a:extLst>
          </p:cNvPr>
          <p:cNvGrpSpPr/>
          <p:nvPr/>
        </p:nvGrpSpPr>
        <p:grpSpPr>
          <a:xfrm>
            <a:off x="6699757" y="2877150"/>
            <a:ext cx="899488" cy="899489"/>
            <a:chOff x="5804760" y="3306946"/>
            <a:chExt cx="792746" cy="792747"/>
          </a:xfrm>
        </p:grpSpPr>
        <p:sp>
          <p:nvSpPr>
            <p:cNvPr id="26" name="Oval 123">
              <a:extLst>
                <a:ext uri="{FF2B5EF4-FFF2-40B4-BE49-F238E27FC236}">
                  <a16:creationId xmlns:a16="http://schemas.microsoft.com/office/drawing/2014/main" id="{6C659CA3-6401-736A-ACEA-8A2F41DFA0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4760" y="3306946"/>
              <a:ext cx="792746" cy="792747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Freeform 193" descr="D:\51PPT模板网\51pptmoban.com\图片.jpg">
              <a:extLst>
                <a:ext uri="{FF2B5EF4-FFF2-40B4-BE49-F238E27FC236}">
                  <a16:creationId xmlns:a16="http://schemas.microsoft.com/office/drawing/2014/main" id="{74F2DC0B-2219-E8DE-9066-D56D7BA97C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9741" y="3481714"/>
              <a:ext cx="462785" cy="443211"/>
            </a:xfrm>
            <a:custGeom>
              <a:avLst/>
              <a:gdLst>
                <a:gd name="T0" fmla="*/ 0 w 140"/>
                <a:gd name="T1" fmla="*/ 7 h 134"/>
                <a:gd name="T2" fmla="*/ 5 w 140"/>
                <a:gd name="T3" fmla="*/ 7 h 134"/>
                <a:gd name="T4" fmla="*/ 5 w 140"/>
                <a:gd name="T5" fmla="*/ 9 h 134"/>
                <a:gd name="T6" fmla="*/ 0 w 140"/>
                <a:gd name="T7" fmla="*/ 9 h 134"/>
                <a:gd name="T8" fmla="*/ 0 w 140"/>
                <a:gd name="T9" fmla="*/ 7 h 134"/>
                <a:gd name="T10" fmla="*/ 0 w 140"/>
                <a:gd name="T11" fmla="*/ 21 h 134"/>
                <a:gd name="T12" fmla="*/ 5 w 140"/>
                <a:gd name="T13" fmla="*/ 21 h 134"/>
                <a:gd name="T14" fmla="*/ 5 w 140"/>
                <a:gd name="T15" fmla="*/ 19 h 134"/>
                <a:gd name="T16" fmla="*/ 0 w 140"/>
                <a:gd name="T17" fmla="*/ 19 h 134"/>
                <a:gd name="T18" fmla="*/ 0 w 140"/>
                <a:gd name="T19" fmla="*/ 21 h 134"/>
                <a:gd name="T20" fmla="*/ 0 w 140"/>
                <a:gd name="T21" fmla="*/ 34 h 134"/>
                <a:gd name="T22" fmla="*/ 5 w 140"/>
                <a:gd name="T23" fmla="*/ 34 h 134"/>
                <a:gd name="T24" fmla="*/ 5 w 140"/>
                <a:gd name="T25" fmla="*/ 32 h 134"/>
                <a:gd name="T26" fmla="*/ 0 w 140"/>
                <a:gd name="T27" fmla="*/ 32 h 134"/>
                <a:gd name="T28" fmla="*/ 0 w 140"/>
                <a:gd name="T29" fmla="*/ 34 h 134"/>
                <a:gd name="T30" fmla="*/ 0 w 140"/>
                <a:gd name="T31" fmla="*/ 46 h 134"/>
                <a:gd name="T32" fmla="*/ 5 w 140"/>
                <a:gd name="T33" fmla="*/ 46 h 134"/>
                <a:gd name="T34" fmla="*/ 5 w 140"/>
                <a:gd name="T35" fmla="*/ 44 h 134"/>
                <a:gd name="T36" fmla="*/ 0 w 140"/>
                <a:gd name="T37" fmla="*/ 44 h 134"/>
                <a:gd name="T38" fmla="*/ 0 w 140"/>
                <a:gd name="T39" fmla="*/ 46 h 134"/>
                <a:gd name="T40" fmla="*/ 0 w 140"/>
                <a:gd name="T41" fmla="*/ 59 h 134"/>
                <a:gd name="T42" fmla="*/ 5 w 140"/>
                <a:gd name="T43" fmla="*/ 59 h 134"/>
                <a:gd name="T44" fmla="*/ 5 w 140"/>
                <a:gd name="T45" fmla="*/ 57 h 134"/>
                <a:gd name="T46" fmla="*/ 0 w 140"/>
                <a:gd name="T47" fmla="*/ 57 h 134"/>
                <a:gd name="T48" fmla="*/ 0 w 140"/>
                <a:gd name="T49" fmla="*/ 59 h 134"/>
                <a:gd name="T50" fmla="*/ 140 w 140"/>
                <a:gd name="T51" fmla="*/ 99 h 134"/>
                <a:gd name="T52" fmla="*/ 104 w 140"/>
                <a:gd name="T53" fmla="*/ 134 h 134"/>
                <a:gd name="T54" fmla="*/ 69 w 140"/>
                <a:gd name="T55" fmla="*/ 99 h 134"/>
                <a:gd name="T56" fmla="*/ 72 w 140"/>
                <a:gd name="T57" fmla="*/ 85 h 134"/>
                <a:gd name="T58" fmla="*/ 9 w 140"/>
                <a:gd name="T59" fmla="*/ 85 h 134"/>
                <a:gd name="T60" fmla="*/ 9 w 140"/>
                <a:gd name="T61" fmla="*/ 0 h 134"/>
                <a:gd name="T62" fmla="*/ 11 w 140"/>
                <a:gd name="T63" fmla="*/ 0 h 134"/>
                <a:gd name="T64" fmla="*/ 11 w 140"/>
                <a:gd name="T65" fmla="*/ 82 h 134"/>
                <a:gd name="T66" fmla="*/ 23 w 140"/>
                <a:gd name="T67" fmla="*/ 82 h 134"/>
                <a:gd name="T68" fmla="*/ 23 w 140"/>
                <a:gd name="T69" fmla="*/ 8 h 134"/>
                <a:gd name="T70" fmla="*/ 33 w 140"/>
                <a:gd name="T71" fmla="*/ 8 h 134"/>
                <a:gd name="T72" fmla="*/ 33 w 140"/>
                <a:gd name="T73" fmla="*/ 82 h 134"/>
                <a:gd name="T74" fmla="*/ 41 w 140"/>
                <a:gd name="T75" fmla="*/ 82 h 134"/>
                <a:gd name="T76" fmla="*/ 41 w 140"/>
                <a:gd name="T77" fmla="*/ 24 h 134"/>
                <a:gd name="T78" fmla="*/ 51 w 140"/>
                <a:gd name="T79" fmla="*/ 24 h 134"/>
                <a:gd name="T80" fmla="*/ 51 w 140"/>
                <a:gd name="T81" fmla="*/ 82 h 134"/>
                <a:gd name="T82" fmla="*/ 59 w 140"/>
                <a:gd name="T83" fmla="*/ 82 h 134"/>
                <a:gd name="T84" fmla="*/ 59 w 140"/>
                <a:gd name="T85" fmla="*/ 37 h 134"/>
                <a:gd name="T86" fmla="*/ 69 w 140"/>
                <a:gd name="T87" fmla="*/ 37 h 134"/>
                <a:gd name="T88" fmla="*/ 69 w 140"/>
                <a:gd name="T89" fmla="*/ 82 h 134"/>
                <a:gd name="T90" fmla="*/ 74 w 140"/>
                <a:gd name="T91" fmla="*/ 82 h 134"/>
                <a:gd name="T92" fmla="*/ 78 w 140"/>
                <a:gd name="T93" fmla="*/ 76 h 134"/>
                <a:gd name="T94" fmla="*/ 78 w 140"/>
                <a:gd name="T95" fmla="*/ 13 h 134"/>
                <a:gd name="T96" fmla="*/ 87 w 140"/>
                <a:gd name="T97" fmla="*/ 13 h 134"/>
                <a:gd name="T98" fmla="*/ 87 w 140"/>
                <a:gd name="T99" fmla="*/ 68 h 134"/>
                <a:gd name="T100" fmla="*/ 104 w 140"/>
                <a:gd name="T101" fmla="*/ 64 h 134"/>
                <a:gd name="T102" fmla="*/ 140 w 140"/>
                <a:gd name="T103" fmla="*/ 99 h 134"/>
                <a:gd name="T104" fmla="*/ 122 w 140"/>
                <a:gd name="T105" fmla="*/ 77 h 134"/>
                <a:gd name="T106" fmla="*/ 104 w 140"/>
                <a:gd name="T107" fmla="*/ 71 h 134"/>
                <a:gd name="T108" fmla="*/ 76 w 140"/>
                <a:gd name="T109" fmla="*/ 99 h 134"/>
                <a:gd name="T110" fmla="*/ 102 w 140"/>
                <a:gd name="T111" fmla="*/ 127 h 134"/>
                <a:gd name="T112" fmla="*/ 104 w 140"/>
                <a:gd name="T113" fmla="*/ 99 h 134"/>
                <a:gd name="T114" fmla="*/ 122 w 140"/>
                <a:gd name="T115" fmla="*/ 7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134">
                  <a:moveTo>
                    <a:pt x="0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0" y="7"/>
                  </a:lnTo>
                  <a:close/>
                  <a:moveTo>
                    <a:pt x="0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0" y="21"/>
                  </a:lnTo>
                  <a:close/>
                  <a:moveTo>
                    <a:pt x="0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34"/>
                  </a:lnTo>
                  <a:close/>
                  <a:moveTo>
                    <a:pt x="0" y="46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46"/>
                  </a:lnTo>
                  <a:close/>
                  <a:moveTo>
                    <a:pt x="0" y="59"/>
                  </a:moveTo>
                  <a:cubicBezTo>
                    <a:pt x="5" y="59"/>
                    <a:pt x="5" y="59"/>
                    <a:pt x="5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0" y="59"/>
                  </a:lnTo>
                  <a:close/>
                  <a:moveTo>
                    <a:pt x="140" y="99"/>
                  </a:moveTo>
                  <a:cubicBezTo>
                    <a:pt x="140" y="118"/>
                    <a:pt x="124" y="134"/>
                    <a:pt x="104" y="134"/>
                  </a:cubicBezTo>
                  <a:cubicBezTo>
                    <a:pt x="85" y="134"/>
                    <a:pt x="69" y="118"/>
                    <a:pt x="69" y="99"/>
                  </a:cubicBezTo>
                  <a:cubicBezTo>
                    <a:pt x="69" y="94"/>
                    <a:pt x="70" y="89"/>
                    <a:pt x="72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5" y="80"/>
                    <a:pt x="76" y="78"/>
                    <a:pt x="78" y="76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92" y="65"/>
                    <a:pt x="98" y="64"/>
                    <a:pt x="104" y="64"/>
                  </a:cubicBezTo>
                  <a:cubicBezTo>
                    <a:pt x="124" y="64"/>
                    <a:pt x="140" y="80"/>
                    <a:pt x="140" y="99"/>
                  </a:cubicBezTo>
                  <a:close/>
                  <a:moveTo>
                    <a:pt x="122" y="77"/>
                  </a:moveTo>
                  <a:cubicBezTo>
                    <a:pt x="117" y="73"/>
                    <a:pt x="111" y="71"/>
                    <a:pt x="104" y="71"/>
                  </a:cubicBezTo>
                  <a:cubicBezTo>
                    <a:pt x="89" y="71"/>
                    <a:pt x="76" y="83"/>
                    <a:pt x="76" y="99"/>
                  </a:cubicBezTo>
                  <a:cubicBezTo>
                    <a:pt x="76" y="114"/>
                    <a:pt x="87" y="126"/>
                    <a:pt x="102" y="127"/>
                  </a:cubicBezTo>
                  <a:cubicBezTo>
                    <a:pt x="104" y="99"/>
                    <a:pt x="104" y="99"/>
                    <a:pt x="104" y="99"/>
                  </a:cubicBezTo>
                  <a:lnTo>
                    <a:pt x="122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sz="1200" kern="0">
                <a:solidFill>
                  <a:srgbClr val="4BD7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71B5F13-BF8E-2532-532E-F2477BE9D64B}"/>
              </a:ext>
            </a:extLst>
          </p:cNvPr>
          <p:cNvGrpSpPr/>
          <p:nvPr/>
        </p:nvGrpSpPr>
        <p:grpSpPr>
          <a:xfrm>
            <a:off x="1973416" y="2550309"/>
            <a:ext cx="909634" cy="909634"/>
            <a:chOff x="1997655" y="3020536"/>
            <a:chExt cx="801688" cy="801688"/>
          </a:xfrm>
        </p:grpSpPr>
        <p:sp>
          <p:nvSpPr>
            <p:cNvPr id="22" name="Oval 43">
              <a:extLst>
                <a:ext uri="{FF2B5EF4-FFF2-40B4-BE49-F238E27FC236}">
                  <a16:creationId xmlns:a16="http://schemas.microsoft.com/office/drawing/2014/main" id="{8021BDCE-B001-08E4-B0CF-4035E29FE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655" y="3020536"/>
              <a:ext cx="801688" cy="801688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111">
              <a:extLst>
                <a:ext uri="{FF2B5EF4-FFF2-40B4-BE49-F238E27FC236}">
                  <a16:creationId xmlns:a16="http://schemas.microsoft.com/office/drawing/2014/main" id="{B2E350B3-D2E9-75E3-EDA4-C560F26371DE}"/>
                </a:ext>
              </a:extLst>
            </p:cNvPr>
            <p:cNvSpPr/>
            <p:nvPr/>
          </p:nvSpPr>
          <p:spPr bwMode="auto">
            <a:xfrm>
              <a:off x="2167518" y="3163411"/>
              <a:ext cx="457200" cy="492125"/>
            </a:xfrm>
            <a:custGeom>
              <a:avLst/>
              <a:gdLst>
                <a:gd name="T0" fmla="*/ 137 w 137"/>
                <a:gd name="T1" fmla="*/ 147 h 147"/>
                <a:gd name="T2" fmla="*/ 0 w 137"/>
                <a:gd name="T3" fmla="*/ 147 h 147"/>
                <a:gd name="T4" fmla="*/ 0 w 137"/>
                <a:gd name="T5" fmla="*/ 141 h 147"/>
                <a:gd name="T6" fmla="*/ 7 w 137"/>
                <a:gd name="T7" fmla="*/ 114 h 147"/>
                <a:gd name="T8" fmla="*/ 15 w 137"/>
                <a:gd name="T9" fmla="*/ 105 h 147"/>
                <a:gd name="T10" fmla="*/ 41 w 137"/>
                <a:gd name="T11" fmla="*/ 91 h 147"/>
                <a:gd name="T12" fmla="*/ 50 w 137"/>
                <a:gd name="T13" fmla="*/ 80 h 147"/>
                <a:gd name="T14" fmla="*/ 56 w 137"/>
                <a:gd name="T15" fmla="*/ 75 h 147"/>
                <a:gd name="T16" fmla="*/ 49 w 137"/>
                <a:gd name="T17" fmla="*/ 63 h 147"/>
                <a:gd name="T18" fmla="*/ 48 w 137"/>
                <a:gd name="T19" fmla="*/ 63 h 147"/>
                <a:gd name="T20" fmla="*/ 47 w 137"/>
                <a:gd name="T21" fmla="*/ 61 h 147"/>
                <a:gd name="T22" fmla="*/ 45 w 137"/>
                <a:gd name="T23" fmla="*/ 56 h 147"/>
                <a:gd name="T24" fmla="*/ 44 w 137"/>
                <a:gd name="T25" fmla="*/ 44 h 147"/>
                <a:gd name="T26" fmla="*/ 49 w 137"/>
                <a:gd name="T27" fmla="*/ 16 h 147"/>
                <a:gd name="T28" fmla="*/ 82 w 137"/>
                <a:gd name="T29" fmla="*/ 12 h 147"/>
                <a:gd name="T30" fmla="*/ 88 w 137"/>
                <a:gd name="T31" fmla="*/ 16 h 147"/>
                <a:gd name="T32" fmla="*/ 90 w 137"/>
                <a:gd name="T33" fmla="*/ 18 h 147"/>
                <a:gd name="T34" fmla="*/ 93 w 137"/>
                <a:gd name="T35" fmla="*/ 46 h 147"/>
                <a:gd name="T36" fmla="*/ 92 w 137"/>
                <a:gd name="T37" fmla="*/ 58 h 147"/>
                <a:gd name="T38" fmla="*/ 90 w 137"/>
                <a:gd name="T39" fmla="*/ 63 h 147"/>
                <a:gd name="T40" fmla="*/ 82 w 137"/>
                <a:gd name="T41" fmla="*/ 75 h 147"/>
                <a:gd name="T42" fmla="*/ 86 w 137"/>
                <a:gd name="T43" fmla="*/ 80 h 147"/>
                <a:gd name="T44" fmla="*/ 97 w 137"/>
                <a:gd name="T45" fmla="*/ 91 h 147"/>
                <a:gd name="T46" fmla="*/ 122 w 137"/>
                <a:gd name="T47" fmla="*/ 105 h 147"/>
                <a:gd name="T48" fmla="*/ 130 w 137"/>
                <a:gd name="T49" fmla="*/ 114 h 147"/>
                <a:gd name="T50" fmla="*/ 137 w 137"/>
                <a:gd name="T51" fmla="*/ 141 h 147"/>
                <a:gd name="T52" fmla="*/ 137 w 137"/>
                <a:gd name="T5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147">
                  <a:moveTo>
                    <a:pt x="137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5" y="110"/>
                    <a:pt x="15" y="105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9" y="81"/>
                    <a:pt x="50" y="80"/>
                  </a:cubicBezTo>
                  <a:cubicBezTo>
                    <a:pt x="51" y="79"/>
                    <a:pt x="59" y="79"/>
                    <a:pt x="56" y="75"/>
                  </a:cubicBezTo>
                  <a:cubicBezTo>
                    <a:pt x="53" y="72"/>
                    <a:pt x="50" y="68"/>
                    <a:pt x="49" y="63"/>
                  </a:cubicBezTo>
                  <a:cubicBezTo>
                    <a:pt x="49" y="63"/>
                    <a:pt x="48" y="63"/>
                    <a:pt x="48" y="63"/>
                  </a:cubicBezTo>
                  <a:cubicBezTo>
                    <a:pt x="48" y="62"/>
                    <a:pt x="48" y="61"/>
                    <a:pt x="47" y="61"/>
                  </a:cubicBezTo>
                  <a:cubicBezTo>
                    <a:pt x="47" y="61"/>
                    <a:pt x="46" y="62"/>
                    <a:pt x="45" y="56"/>
                  </a:cubicBezTo>
                  <a:cubicBezTo>
                    <a:pt x="45" y="56"/>
                    <a:pt x="35" y="44"/>
                    <a:pt x="44" y="44"/>
                  </a:cubicBezTo>
                  <a:cubicBezTo>
                    <a:pt x="44" y="44"/>
                    <a:pt x="36" y="28"/>
                    <a:pt x="49" y="16"/>
                  </a:cubicBezTo>
                  <a:cubicBezTo>
                    <a:pt x="49" y="16"/>
                    <a:pt x="64" y="0"/>
                    <a:pt x="82" y="12"/>
                  </a:cubicBezTo>
                  <a:cubicBezTo>
                    <a:pt x="82" y="12"/>
                    <a:pt x="85" y="13"/>
                    <a:pt x="88" y="16"/>
                  </a:cubicBezTo>
                  <a:cubicBezTo>
                    <a:pt x="89" y="17"/>
                    <a:pt x="90" y="18"/>
                    <a:pt x="90" y="18"/>
                  </a:cubicBezTo>
                  <a:cubicBezTo>
                    <a:pt x="102" y="30"/>
                    <a:pt x="93" y="46"/>
                    <a:pt x="93" y="46"/>
                  </a:cubicBezTo>
                  <a:cubicBezTo>
                    <a:pt x="102" y="46"/>
                    <a:pt x="92" y="58"/>
                    <a:pt x="92" y="58"/>
                  </a:cubicBezTo>
                  <a:cubicBezTo>
                    <a:pt x="92" y="61"/>
                    <a:pt x="91" y="62"/>
                    <a:pt x="90" y="63"/>
                  </a:cubicBezTo>
                  <a:cubicBezTo>
                    <a:pt x="89" y="68"/>
                    <a:pt x="86" y="72"/>
                    <a:pt x="82" y="75"/>
                  </a:cubicBezTo>
                  <a:cubicBezTo>
                    <a:pt x="77" y="79"/>
                    <a:pt x="81" y="78"/>
                    <a:pt x="86" y="80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2" y="110"/>
                    <a:pt x="130" y="114"/>
                    <a:pt x="130" y="114"/>
                  </a:cubicBezTo>
                  <a:cubicBezTo>
                    <a:pt x="137" y="141"/>
                    <a:pt x="137" y="141"/>
                    <a:pt x="137" y="141"/>
                  </a:cubicBezTo>
                  <a:lnTo>
                    <a:pt x="137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sz="1200" kern="0">
                <a:solidFill>
                  <a:srgbClr val="4BD7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7F0CA7A-3E0A-64FE-C912-5E708962FC1B}"/>
              </a:ext>
            </a:extLst>
          </p:cNvPr>
          <p:cNvGrpSpPr/>
          <p:nvPr/>
        </p:nvGrpSpPr>
        <p:grpSpPr>
          <a:xfrm>
            <a:off x="1127124" y="1575829"/>
            <a:ext cx="2966425" cy="816522"/>
            <a:chOff x="8290245" y="3133737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9D4AAE5-E2E7-F301-8A3E-71A936A64D1B}"/>
                </a:ext>
              </a:extLst>
            </p:cNvPr>
            <p:cNvSpPr txBox="1"/>
            <p:nvPr/>
          </p:nvSpPr>
          <p:spPr>
            <a:xfrm>
              <a:off x="8290245" y="341780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EA0370E-C9D1-7615-BCED-8F4EF11B56BF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C5E3FD7-DE8A-AE0C-DC45-6EAE0E2A1CF7}"/>
              </a:ext>
            </a:extLst>
          </p:cNvPr>
          <p:cNvGrpSpPr/>
          <p:nvPr/>
        </p:nvGrpSpPr>
        <p:grpSpPr>
          <a:xfrm>
            <a:off x="5666288" y="1575829"/>
            <a:ext cx="2966425" cy="816522"/>
            <a:chOff x="8290245" y="3133737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2D193AA-0C52-98CC-4413-3235C5F5B3C0}"/>
                </a:ext>
              </a:extLst>
            </p:cNvPr>
            <p:cNvSpPr txBox="1"/>
            <p:nvPr/>
          </p:nvSpPr>
          <p:spPr>
            <a:xfrm>
              <a:off x="8290245" y="341780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1DE0454-BC9E-53F7-74F5-568D58E9D8C7}"/>
                </a:ext>
              </a:extLst>
            </p:cNvPr>
            <p:cNvSpPr txBox="1"/>
            <p:nvPr/>
          </p:nvSpPr>
          <p:spPr>
            <a:xfrm>
              <a:off x="8290246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EE23ADB-6A82-EC79-F5A3-141F8AC14245}"/>
              </a:ext>
            </a:extLst>
          </p:cNvPr>
          <p:cNvGrpSpPr/>
          <p:nvPr/>
        </p:nvGrpSpPr>
        <p:grpSpPr>
          <a:xfrm>
            <a:off x="2883050" y="4699875"/>
            <a:ext cx="2966425" cy="816522"/>
            <a:chOff x="8290245" y="3133737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D285C64-C129-565A-B2D7-B52871685A05}"/>
                </a:ext>
              </a:extLst>
            </p:cNvPr>
            <p:cNvSpPr txBox="1"/>
            <p:nvPr/>
          </p:nvSpPr>
          <p:spPr>
            <a:xfrm>
              <a:off x="8290245" y="341780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5432013-307D-496D-2A3D-B1839856A911}"/>
                </a:ext>
              </a:extLst>
            </p:cNvPr>
            <p:cNvSpPr txBox="1"/>
            <p:nvPr/>
          </p:nvSpPr>
          <p:spPr>
            <a:xfrm>
              <a:off x="9020521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FA6289F-D9E0-1959-89F4-66A937393B41}"/>
              </a:ext>
            </a:extLst>
          </p:cNvPr>
          <p:cNvGrpSpPr/>
          <p:nvPr/>
        </p:nvGrpSpPr>
        <p:grpSpPr>
          <a:xfrm>
            <a:off x="8098450" y="3316616"/>
            <a:ext cx="2966425" cy="816522"/>
            <a:chOff x="8290245" y="3133737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601150E-D36C-EFC6-9519-571E72C18159}"/>
                </a:ext>
              </a:extLst>
            </p:cNvPr>
            <p:cNvSpPr txBox="1"/>
            <p:nvPr/>
          </p:nvSpPr>
          <p:spPr>
            <a:xfrm>
              <a:off x="8290245" y="341780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57B8904-B73C-216A-D9DF-1B25E3CA57B2}"/>
                </a:ext>
              </a:extLst>
            </p:cNvPr>
            <p:cNvSpPr txBox="1"/>
            <p:nvPr/>
          </p:nvSpPr>
          <p:spPr>
            <a:xfrm>
              <a:off x="9020521" y="313373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0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任意多边形 9" descr="D:\51PPT模板网\51pptmoban.com\图片.jpg">
            <a:extLst>
              <a:ext uri="{FF2B5EF4-FFF2-40B4-BE49-F238E27FC236}">
                <a16:creationId xmlns:a16="http://schemas.microsoft.com/office/drawing/2014/main" id="{C6A07AB0-1E5C-6F2E-EA5A-48A4CDFEF4CD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469229" y="2129993"/>
            <a:ext cx="9282352" cy="1344007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A8BCE75F-9561-8ED1-AC5F-48AB9E7DF4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64148"/>
            <a:ext cx="12192000" cy="280836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平行四边形 7">
            <a:extLst>
              <a:ext uri="{FF2B5EF4-FFF2-40B4-BE49-F238E27FC236}">
                <a16:creationId xmlns:a16="http://schemas.microsoft.com/office/drawing/2014/main" id="{70704D1E-C385-A8C7-AD1D-A7E8F074DA92}"/>
              </a:ext>
            </a:extLst>
          </p:cNvPr>
          <p:cNvSpPr/>
          <p:nvPr/>
        </p:nvSpPr>
        <p:spPr>
          <a:xfrm>
            <a:off x="5487312" y="3980816"/>
            <a:ext cx="2011929" cy="1521608"/>
          </a:xfrm>
          <a:prstGeom prst="parallelogram">
            <a:avLst>
              <a:gd name="adj" fmla="val 24870"/>
            </a:avLst>
          </a:prstGeom>
          <a:gradFill flip="none" rotWithShape="1">
            <a:gsLst>
              <a:gs pos="0">
                <a:srgbClr val="458BF4">
                  <a:alpha val="31000"/>
                </a:srgbClr>
              </a:gs>
              <a:gs pos="47000">
                <a:srgbClr val="6EA6F3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BDC6B07C-2BCE-1D5A-A611-0DD2B0ACE520}"/>
              </a:ext>
            </a:extLst>
          </p:cNvPr>
          <p:cNvSpPr/>
          <p:nvPr/>
        </p:nvSpPr>
        <p:spPr>
          <a:xfrm>
            <a:off x="4775199" y="3729312"/>
            <a:ext cx="8302171" cy="854011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762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D708CB-7165-15D7-524C-3EA719905EF4}"/>
              </a:ext>
            </a:extLst>
          </p:cNvPr>
          <p:cNvSpPr/>
          <p:nvPr/>
        </p:nvSpPr>
        <p:spPr bwMode="auto">
          <a:xfrm>
            <a:off x="1526726" y="1315560"/>
            <a:ext cx="91385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7200" dirty="0">
                <a:ln w="19050">
                  <a:noFill/>
                </a:ln>
                <a:gradFill flip="none" rotWithShape="1">
                  <a:gsLst>
                    <a:gs pos="0">
                      <a:srgbClr val="6EA6F3"/>
                    </a:gs>
                    <a:gs pos="100000">
                      <a:srgbClr val="458BF4"/>
                    </a:gs>
                  </a:gsLst>
                  <a:lin ang="162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</a:t>
            </a:r>
            <a:r>
              <a:rPr lang="zh-CN" altLang="en-US" sz="7200" dirty="0">
                <a:ln w="19050">
                  <a:noFill/>
                </a:ln>
                <a:gradFill flip="none" rotWithShape="1">
                  <a:gsLst>
                    <a:gs pos="0">
                      <a:srgbClr val="DA9F2D"/>
                    </a:gs>
                    <a:gs pos="100000">
                      <a:srgbClr val="EFB305"/>
                    </a:gs>
                  </a:gsLst>
                  <a:lin ang="162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观看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CE3DF824-722B-C9B3-8518-00EBF482806E}"/>
              </a:ext>
            </a:extLst>
          </p:cNvPr>
          <p:cNvSpPr/>
          <p:nvPr/>
        </p:nvSpPr>
        <p:spPr>
          <a:xfrm>
            <a:off x="-856343" y="3729312"/>
            <a:ext cx="6734629" cy="1773112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B064965-8595-DDCA-361D-9AF6ADADE342}"/>
              </a:ext>
            </a:extLst>
          </p:cNvPr>
          <p:cNvGrpSpPr/>
          <p:nvPr/>
        </p:nvGrpSpPr>
        <p:grpSpPr>
          <a:xfrm>
            <a:off x="6362700" y="5574708"/>
            <a:ext cx="4746416" cy="315056"/>
            <a:chOff x="1253246" y="4118390"/>
            <a:chExt cx="4746416" cy="31505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96D1E17-6920-8273-2411-F72C46B5FD64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4" name="iconfont-10019-4889788">
              <a:extLst>
                <a:ext uri="{FF2B5EF4-FFF2-40B4-BE49-F238E27FC236}">
                  <a16:creationId xmlns:a16="http://schemas.microsoft.com/office/drawing/2014/main" id="{D2761FFB-4DA4-9F25-0694-816BAF5DD64B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7725C2A-5C81-A1D4-4E7E-AC2E8A271EC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2023.12.21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" name="iconfont-11899-5651509">
              <a:extLst>
                <a:ext uri="{FF2B5EF4-FFF2-40B4-BE49-F238E27FC236}">
                  <a16:creationId xmlns:a16="http://schemas.microsoft.com/office/drawing/2014/main" id="{5A19FE1E-12B3-F997-CF34-3422A077A93B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F02B8D8-0DF5-FFB8-5AB7-48EDB662958A}"/>
              </a:ext>
            </a:extLst>
          </p:cNvPr>
          <p:cNvSpPr txBox="1"/>
          <p:nvPr/>
        </p:nvSpPr>
        <p:spPr>
          <a:xfrm>
            <a:off x="6322645" y="3982692"/>
            <a:ext cx="5131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年终总结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工作总结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述职  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 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商务通用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D7F1A227-2C5B-8A20-2B3E-C897DC0BD55A}"/>
              </a:ext>
            </a:extLst>
          </p:cNvPr>
          <p:cNvSpPr/>
          <p:nvPr/>
        </p:nvSpPr>
        <p:spPr>
          <a:xfrm>
            <a:off x="2307773" y="3408989"/>
            <a:ext cx="10087429" cy="320323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7EA3B51-B8C2-EAA6-9007-6B5CEA9704E5}"/>
              </a:ext>
            </a:extLst>
          </p:cNvPr>
          <p:cNvGrpSpPr/>
          <p:nvPr/>
        </p:nvGrpSpPr>
        <p:grpSpPr>
          <a:xfrm>
            <a:off x="5455546" y="495764"/>
            <a:ext cx="1280924" cy="56007"/>
            <a:chOff x="5732274" y="511509"/>
            <a:chExt cx="727452" cy="132380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8AA79E77-824F-EE61-A8B4-85AA67B2AE4B}"/>
                </a:ext>
              </a:extLst>
            </p:cNvPr>
            <p:cNvSpPr/>
            <p:nvPr/>
          </p:nvSpPr>
          <p:spPr>
            <a:xfrm>
              <a:off x="5732274" y="543879"/>
              <a:ext cx="138112" cy="67642"/>
            </a:xfrm>
            <a:prstGeom prst="parallelogram">
              <a:avLst/>
            </a:prstGeom>
            <a:gradFill>
              <a:gsLst>
                <a:gs pos="0">
                  <a:srgbClr val="458BF4">
                    <a:alpha val="34000"/>
                  </a:srgbClr>
                </a:gs>
                <a:gs pos="100000">
                  <a:srgbClr val="6EA6F3">
                    <a:alpha val="33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D1057671-28C1-E3AF-7941-3A62E7C4E110}"/>
                </a:ext>
              </a:extLst>
            </p:cNvPr>
            <p:cNvSpPr/>
            <p:nvPr/>
          </p:nvSpPr>
          <p:spPr>
            <a:xfrm>
              <a:off x="5960854" y="511509"/>
              <a:ext cx="270292" cy="132380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7E2E5559-1C87-78CD-B5D2-E6DABFE5108E}"/>
                </a:ext>
              </a:extLst>
            </p:cNvPr>
            <p:cNvSpPr/>
            <p:nvPr/>
          </p:nvSpPr>
          <p:spPr>
            <a:xfrm>
              <a:off x="6321614" y="543879"/>
              <a:ext cx="138112" cy="67642"/>
            </a:xfrm>
            <a:prstGeom prst="parallelogram">
              <a:avLst/>
            </a:prstGeom>
            <a:gradFill>
              <a:gsLst>
                <a:gs pos="0">
                  <a:srgbClr val="458BF4">
                    <a:alpha val="34000"/>
                  </a:srgbClr>
                </a:gs>
                <a:gs pos="100000">
                  <a:srgbClr val="6EA6F3">
                    <a:alpha val="33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0DB67EDE-0541-D59F-52FA-7BE78D0B805E}"/>
              </a:ext>
            </a:extLst>
          </p:cNvPr>
          <p:cNvSpPr txBox="1"/>
          <p:nvPr/>
        </p:nvSpPr>
        <p:spPr>
          <a:xfrm>
            <a:off x="3416337" y="1198108"/>
            <a:ext cx="5389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Aharoni" panose="02010803020104030203" pitchFamily="2" charset="-79"/>
              </a:rPr>
              <a:t>[</a:t>
            </a:r>
            <a:endParaRPr lang="zh-CN" altLang="en-US" sz="8800" dirty="0">
              <a:solidFill>
                <a:schemeClr val="bg1">
                  <a:lumMod val="85000"/>
                </a:schemeClr>
              </a:solidFill>
              <a:latin typeface="+mj-lt"/>
              <a:ea typeface="+mj-ea"/>
              <a:cs typeface="Aharoni" panose="02010803020104030203" pitchFamily="2" charset="-79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6768E84-ACCD-0423-2FAB-57A3B51E5CAB}"/>
              </a:ext>
            </a:extLst>
          </p:cNvPr>
          <p:cNvSpPr txBox="1"/>
          <p:nvPr/>
        </p:nvSpPr>
        <p:spPr>
          <a:xfrm>
            <a:off x="8208679" y="1198108"/>
            <a:ext cx="5389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Aharoni" panose="02010803020104030203" pitchFamily="2" charset="-79"/>
              </a:rPr>
              <a:t>]</a:t>
            </a:r>
            <a:endParaRPr lang="zh-CN" altLang="en-US" sz="8800" dirty="0">
              <a:solidFill>
                <a:schemeClr val="bg1">
                  <a:lumMod val="85000"/>
                </a:schemeClr>
              </a:solidFill>
              <a:latin typeface="+mj-lt"/>
              <a:ea typeface="+mj-ea"/>
              <a:cs typeface="Aharoni" panose="02010803020104030203" pitchFamily="2" charset="-79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B94FBF-CC12-AB0F-D754-7B59F9A14A41}"/>
              </a:ext>
            </a:extLst>
          </p:cNvPr>
          <p:cNvSpPr txBox="1"/>
          <p:nvPr/>
        </p:nvSpPr>
        <p:spPr>
          <a:xfrm>
            <a:off x="6322645" y="4798367"/>
            <a:ext cx="4310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/>
              <a:t>Your content to play here, or through paste in this box, and select only the text. Your content to play here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B0E151E-5DA2-45D2-5DE6-2C221C3E6F04}"/>
              </a:ext>
            </a:extLst>
          </p:cNvPr>
          <p:cNvGrpSpPr/>
          <p:nvPr/>
        </p:nvGrpSpPr>
        <p:grpSpPr>
          <a:xfrm>
            <a:off x="10540185" y="4321246"/>
            <a:ext cx="1778817" cy="262077"/>
            <a:chOff x="10667977" y="-148720"/>
            <a:chExt cx="1327797" cy="194439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DA9364F3-0A45-6B10-C552-0B631125A737}"/>
                </a:ext>
              </a:extLst>
            </p:cNvPr>
            <p:cNvSpPr/>
            <p:nvPr/>
          </p:nvSpPr>
          <p:spPr>
            <a:xfrm>
              <a:off x="10667977" y="0"/>
              <a:ext cx="791672" cy="45719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60FDFFBE-CA0A-121D-B7C3-3AE7372EAE2E}"/>
                </a:ext>
              </a:extLst>
            </p:cNvPr>
            <p:cNvSpPr/>
            <p:nvPr/>
          </p:nvSpPr>
          <p:spPr>
            <a:xfrm>
              <a:off x="11204102" y="-148720"/>
              <a:ext cx="791672" cy="194439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715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1B57340-B44C-2ABE-6789-436AD831E7E3}"/>
              </a:ext>
            </a:extLst>
          </p:cNvPr>
          <p:cNvSpPr/>
          <p:nvPr/>
        </p:nvSpPr>
        <p:spPr>
          <a:xfrm>
            <a:off x="-705832" y="529942"/>
            <a:ext cx="2103266" cy="1181279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F3DB91A-0CD1-9F18-A237-59B77EE50AE0}"/>
              </a:ext>
            </a:extLst>
          </p:cNvPr>
          <p:cNvGrpSpPr/>
          <p:nvPr/>
        </p:nvGrpSpPr>
        <p:grpSpPr>
          <a:xfrm>
            <a:off x="4128999" y="1946642"/>
            <a:ext cx="3934001" cy="684780"/>
            <a:chOff x="2428699" y="2432218"/>
            <a:chExt cx="3407344" cy="593106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C36D8B7-DC51-FEC6-626A-8188472186B3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7667E8-A0FC-941E-75C1-338E62AA3829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0B9265A-C759-4BC9-2B7B-2266A9E39D77}"/>
                </a:ext>
              </a:extLst>
            </p:cNvPr>
            <p:cNvSpPr txBox="1"/>
            <p:nvPr/>
          </p:nvSpPr>
          <p:spPr>
            <a:xfrm>
              <a:off x="2573029" y="2522440"/>
              <a:ext cx="507045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355DC7-6263-F402-9706-B00812420388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工作概述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3D0CD-71C4-3E94-89D7-BF6BC04A2911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SUMMARY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105FAE5E-57DE-9003-BAA9-A78B64FCF087}"/>
              </a:ext>
            </a:extLst>
          </p:cNvPr>
          <p:cNvSpPr/>
          <p:nvPr/>
        </p:nvSpPr>
        <p:spPr>
          <a:xfrm>
            <a:off x="8166100" y="6289381"/>
            <a:ext cx="4616952" cy="568619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E235FF-932B-8174-52EA-89F48870A053}"/>
              </a:ext>
            </a:extLst>
          </p:cNvPr>
          <p:cNvSpPr txBox="1"/>
          <p:nvPr/>
        </p:nvSpPr>
        <p:spPr>
          <a:xfrm>
            <a:off x="2264229" y="3023897"/>
            <a:ext cx="7663542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5" name="PA_任意多边形 9">
            <a:extLst>
              <a:ext uri="{FF2B5EF4-FFF2-40B4-BE49-F238E27FC236}">
                <a16:creationId xmlns:a16="http://schemas.microsoft.com/office/drawing/2014/main" id="{17EFFB4F-FA53-1414-DBFE-9E71B86E605E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768312" y="3764211"/>
            <a:ext cx="13175926" cy="1907764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93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SUMMARY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" name="ïṧļidê">
            <a:extLst>
              <a:ext uri="{FF2B5EF4-FFF2-40B4-BE49-F238E27FC236}">
                <a16:creationId xmlns:a16="http://schemas.microsoft.com/office/drawing/2014/main" id="{843BEC93-9CBC-69C0-8549-109E2CB788B9}"/>
              </a:ext>
            </a:extLst>
          </p:cNvPr>
          <p:cNvSpPr/>
          <p:nvPr/>
        </p:nvSpPr>
        <p:spPr>
          <a:xfrm>
            <a:off x="1110558" y="1404796"/>
            <a:ext cx="3212592" cy="1917239"/>
          </a:xfrm>
          <a:prstGeom prst="rect">
            <a:avLst/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椭圆 45" descr="D:\51PPT模板网\51pptmoban.com\图片.jpg">
            <a:extLst>
              <a:ext uri="{FF2B5EF4-FFF2-40B4-BE49-F238E27FC236}">
                <a16:creationId xmlns:a16="http://schemas.microsoft.com/office/drawing/2014/main" id="{94D14B75-2627-E678-11C6-AE502556D7F8}"/>
              </a:ext>
            </a:extLst>
          </p:cNvPr>
          <p:cNvSpPr/>
          <p:nvPr/>
        </p:nvSpPr>
        <p:spPr>
          <a:xfrm>
            <a:off x="2520422" y="1585866"/>
            <a:ext cx="392865" cy="470782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ïSḻîde">
            <a:extLst>
              <a:ext uri="{FF2B5EF4-FFF2-40B4-BE49-F238E27FC236}">
                <a16:creationId xmlns:a16="http://schemas.microsoft.com/office/drawing/2014/main" id="{42AF827E-73F8-841B-7320-88191E4D0920}"/>
              </a:ext>
            </a:extLst>
          </p:cNvPr>
          <p:cNvSpPr/>
          <p:nvPr/>
        </p:nvSpPr>
        <p:spPr>
          <a:xfrm>
            <a:off x="4489704" y="1404796"/>
            <a:ext cx="3212592" cy="1917239"/>
          </a:xfrm>
          <a:prstGeom prst="rect">
            <a:avLst/>
          </a:prstGeom>
          <a:noFill/>
          <a:ln w="25400">
            <a:gradFill>
              <a:gsLst>
                <a:gs pos="0">
                  <a:srgbClr val="DA9F2D"/>
                </a:gs>
                <a:gs pos="100000">
                  <a:srgbClr val="EFB3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椭圆 46">
            <a:extLst>
              <a:ext uri="{FF2B5EF4-FFF2-40B4-BE49-F238E27FC236}">
                <a16:creationId xmlns:a16="http://schemas.microsoft.com/office/drawing/2014/main" id="{CA22E2B8-8994-C6DB-6E41-0A75E74B9A36}"/>
              </a:ext>
            </a:extLst>
          </p:cNvPr>
          <p:cNvSpPr/>
          <p:nvPr/>
        </p:nvSpPr>
        <p:spPr>
          <a:xfrm>
            <a:off x="5860609" y="1592953"/>
            <a:ext cx="470782" cy="456609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íṡļïḋé">
            <a:extLst>
              <a:ext uri="{FF2B5EF4-FFF2-40B4-BE49-F238E27FC236}">
                <a16:creationId xmlns:a16="http://schemas.microsoft.com/office/drawing/2014/main" id="{7F795E08-BD4F-2C54-EC01-3E9723569913}"/>
              </a:ext>
            </a:extLst>
          </p:cNvPr>
          <p:cNvSpPr/>
          <p:nvPr/>
        </p:nvSpPr>
        <p:spPr>
          <a:xfrm>
            <a:off x="7868850" y="1404796"/>
            <a:ext cx="3212592" cy="1917239"/>
          </a:xfrm>
          <a:prstGeom prst="rect">
            <a:avLst/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椭圆 47" descr="D:\51PPT模板网\51pptmoban.com\图片.jpg">
            <a:extLst>
              <a:ext uri="{FF2B5EF4-FFF2-40B4-BE49-F238E27FC236}">
                <a16:creationId xmlns:a16="http://schemas.microsoft.com/office/drawing/2014/main" id="{19AB18A2-38C6-29DE-98C1-F86B9AB96B8A}"/>
              </a:ext>
            </a:extLst>
          </p:cNvPr>
          <p:cNvSpPr/>
          <p:nvPr/>
        </p:nvSpPr>
        <p:spPr>
          <a:xfrm>
            <a:off x="9243359" y="1585866"/>
            <a:ext cx="463575" cy="470782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ïṧļidê">
            <a:extLst>
              <a:ext uri="{FF2B5EF4-FFF2-40B4-BE49-F238E27FC236}">
                <a16:creationId xmlns:a16="http://schemas.microsoft.com/office/drawing/2014/main" id="{228EDA0C-B299-9433-A05D-67F1C48A3E07}"/>
              </a:ext>
            </a:extLst>
          </p:cNvPr>
          <p:cNvSpPr/>
          <p:nvPr/>
        </p:nvSpPr>
        <p:spPr>
          <a:xfrm flipH="1">
            <a:off x="7868850" y="3576496"/>
            <a:ext cx="3212592" cy="1917239"/>
          </a:xfrm>
          <a:prstGeom prst="rect">
            <a:avLst/>
          </a:prstGeom>
          <a:noFill/>
          <a:ln w="25400">
            <a:gradFill>
              <a:gsLst>
                <a:gs pos="0">
                  <a:srgbClr val="DA9F2D"/>
                </a:gs>
                <a:gs pos="100000">
                  <a:srgbClr val="EFB3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ïSḻîde">
            <a:extLst>
              <a:ext uri="{FF2B5EF4-FFF2-40B4-BE49-F238E27FC236}">
                <a16:creationId xmlns:a16="http://schemas.microsoft.com/office/drawing/2014/main" id="{68EAFE81-CD57-22AA-D9AA-86B48BA127D3}"/>
              </a:ext>
            </a:extLst>
          </p:cNvPr>
          <p:cNvSpPr/>
          <p:nvPr/>
        </p:nvSpPr>
        <p:spPr>
          <a:xfrm flipH="1">
            <a:off x="4489704" y="3576496"/>
            <a:ext cx="3212592" cy="1917239"/>
          </a:xfrm>
          <a:prstGeom prst="rect">
            <a:avLst/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íṡļïḋé">
            <a:extLst>
              <a:ext uri="{FF2B5EF4-FFF2-40B4-BE49-F238E27FC236}">
                <a16:creationId xmlns:a16="http://schemas.microsoft.com/office/drawing/2014/main" id="{C43FCC1C-D459-3C96-D900-8B4BA2D5241B}"/>
              </a:ext>
            </a:extLst>
          </p:cNvPr>
          <p:cNvSpPr/>
          <p:nvPr/>
        </p:nvSpPr>
        <p:spPr>
          <a:xfrm flipH="1">
            <a:off x="1110558" y="3576496"/>
            <a:ext cx="3212592" cy="1917239"/>
          </a:xfrm>
          <a:prstGeom prst="rect">
            <a:avLst/>
          </a:prstGeom>
          <a:noFill/>
          <a:ln w="25400">
            <a:gradFill>
              <a:gsLst>
                <a:gs pos="0">
                  <a:srgbClr val="DA9F2D"/>
                </a:gs>
                <a:gs pos="100000">
                  <a:srgbClr val="EFB3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7" name="Freeform 29">
            <a:extLst>
              <a:ext uri="{FF2B5EF4-FFF2-40B4-BE49-F238E27FC236}">
                <a16:creationId xmlns:a16="http://schemas.microsoft.com/office/drawing/2014/main" id="{F2F22948-DA06-0B1A-89DD-3F0DAF9DE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2967" y="3908711"/>
            <a:ext cx="426065" cy="442938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ym typeface="+mn-lt"/>
            </a:endParaRPr>
          </a:p>
        </p:txBody>
      </p:sp>
      <p:sp>
        <p:nvSpPr>
          <p:cNvPr id="38" name="Freeform 65">
            <a:extLst>
              <a:ext uri="{FF2B5EF4-FFF2-40B4-BE49-F238E27FC236}">
                <a16:creationId xmlns:a16="http://schemas.microsoft.com/office/drawing/2014/main" id="{591BAB0E-A1CF-DAE6-52D2-13B6A928C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652" y="3860913"/>
            <a:ext cx="400755" cy="40075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9" name="Freeform 75" descr="D:\51PPT模板网\51pptmoban.com\图片.jpg">
            <a:extLst>
              <a:ext uri="{FF2B5EF4-FFF2-40B4-BE49-F238E27FC236}">
                <a16:creationId xmlns:a16="http://schemas.microsoft.com/office/drawing/2014/main" id="{0F0E100F-F7DC-58DF-1628-6467DAFC7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5662" y="3908711"/>
            <a:ext cx="476686" cy="383879"/>
          </a:xfrm>
          <a:custGeom>
            <a:avLst/>
            <a:gdLst>
              <a:gd name="T0" fmla="*/ 443 w 497"/>
              <a:gd name="T1" fmla="*/ 0 h 400"/>
              <a:gd name="T2" fmla="*/ 443 w 497"/>
              <a:gd name="T3" fmla="*/ 0 h 400"/>
              <a:gd name="T4" fmla="*/ 53 w 497"/>
              <a:gd name="T5" fmla="*/ 0 h 400"/>
              <a:gd name="T6" fmla="*/ 0 w 497"/>
              <a:gd name="T7" fmla="*/ 44 h 400"/>
              <a:gd name="T8" fmla="*/ 0 w 497"/>
              <a:gd name="T9" fmla="*/ 346 h 400"/>
              <a:gd name="T10" fmla="*/ 53 w 497"/>
              <a:gd name="T11" fmla="*/ 399 h 400"/>
              <a:gd name="T12" fmla="*/ 443 w 497"/>
              <a:gd name="T13" fmla="*/ 399 h 400"/>
              <a:gd name="T14" fmla="*/ 496 w 497"/>
              <a:gd name="T15" fmla="*/ 346 h 400"/>
              <a:gd name="T16" fmla="*/ 496 w 497"/>
              <a:gd name="T17" fmla="*/ 44 h 400"/>
              <a:gd name="T18" fmla="*/ 443 w 497"/>
              <a:gd name="T19" fmla="*/ 0 h 400"/>
              <a:gd name="T20" fmla="*/ 443 w 497"/>
              <a:gd name="T21" fmla="*/ 346 h 400"/>
              <a:gd name="T22" fmla="*/ 443 w 497"/>
              <a:gd name="T23" fmla="*/ 346 h 400"/>
              <a:gd name="T24" fmla="*/ 53 w 497"/>
              <a:gd name="T25" fmla="*/ 346 h 400"/>
              <a:gd name="T26" fmla="*/ 53 w 497"/>
              <a:gd name="T27" fmla="*/ 44 h 400"/>
              <a:gd name="T28" fmla="*/ 443 w 497"/>
              <a:gd name="T29" fmla="*/ 44 h 400"/>
              <a:gd name="T30" fmla="*/ 443 w 497"/>
              <a:gd name="T31" fmla="*/ 346 h 400"/>
              <a:gd name="T32" fmla="*/ 222 w 497"/>
              <a:gd name="T33" fmla="*/ 249 h 400"/>
              <a:gd name="T34" fmla="*/ 222 w 497"/>
              <a:gd name="T35" fmla="*/ 249 h 400"/>
              <a:gd name="T36" fmla="*/ 97 w 497"/>
              <a:gd name="T37" fmla="*/ 249 h 400"/>
              <a:gd name="T38" fmla="*/ 97 w 497"/>
              <a:gd name="T39" fmla="*/ 293 h 400"/>
              <a:gd name="T40" fmla="*/ 222 w 497"/>
              <a:gd name="T41" fmla="*/ 293 h 400"/>
              <a:gd name="T42" fmla="*/ 222 w 497"/>
              <a:gd name="T43" fmla="*/ 249 h 400"/>
              <a:gd name="T44" fmla="*/ 222 w 497"/>
              <a:gd name="T45" fmla="*/ 178 h 400"/>
              <a:gd name="T46" fmla="*/ 222 w 497"/>
              <a:gd name="T47" fmla="*/ 178 h 400"/>
              <a:gd name="T48" fmla="*/ 97 w 497"/>
              <a:gd name="T49" fmla="*/ 178 h 400"/>
              <a:gd name="T50" fmla="*/ 97 w 497"/>
              <a:gd name="T51" fmla="*/ 222 h 400"/>
              <a:gd name="T52" fmla="*/ 222 w 497"/>
              <a:gd name="T53" fmla="*/ 222 h 400"/>
              <a:gd name="T54" fmla="*/ 222 w 497"/>
              <a:gd name="T55" fmla="*/ 178 h 400"/>
              <a:gd name="T56" fmla="*/ 222 w 497"/>
              <a:gd name="T57" fmla="*/ 98 h 400"/>
              <a:gd name="T58" fmla="*/ 222 w 497"/>
              <a:gd name="T59" fmla="*/ 98 h 400"/>
              <a:gd name="T60" fmla="*/ 97 w 497"/>
              <a:gd name="T61" fmla="*/ 98 h 400"/>
              <a:gd name="T62" fmla="*/ 97 w 497"/>
              <a:gd name="T63" fmla="*/ 143 h 400"/>
              <a:gd name="T64" fmla="*/ 222 w 497"/>
              <a:gd name="T65" fmla="*/ 143 h 400"/>
              <a:gd name="T66" fmla="*/ 222 w 497"/>
              <a:gd name="T67" fmla="*/ 98 h 400"/>
              <a:gd name="T68" fmla="*/ 389 w 497"/>
              <a:gd name="T69" fmla="*/ 257 h 400"/>
              <a:gd name="T70" fmla="*/ 389 w 497"/>
              <a:gd name="T71" fmla="*/ 257 h 400"/>
              <a:gd name="T72" fmla="*/ 354 w 497"/>
              <a:gd name="T73" fmla="*/ 231 h 400"/>
              <a:gd name="T74" fmla="*/ 381 w 497"/>
              <a:gd name="T75" fmla="*/ 151 h 400"/>
              <a:gd name="T76" fmla="*/ 336 w 497"/>
              <a:gd name="T77" fmla="*/ 98 h 400"/>
              <a:gd name="T78" fmla="*/ 292 w 497"/>
              <a:gd name="T79" fmla="*/ 151 h 400"/>
              <a:gd name="T80" fmla="*/ 319 w 497"/>
              <a:gd name="T81" fmla="*/ 231 h 400"/>
              <a:gd name="T82" fmla="*/ 275 w 497"/>
              <a:gd name="T83" fmla="*/ 257 h 400"/>
              <a:gd name="T84" fmla="*/ 275 w 497"/>
              <a:gd name="T85" fmla="*/ 293 h 400"/>
              <a:gd name="T86" fmla="*/ 398 w 497"/>
              <a:gd name="T87" fmla="*/ 293 h 400"/>
              <a:gd name="T88" fmla="*/ 389 w 497"/>
              <a:gd name="T89" fmla="*/ 257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00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3"/>
                  <a:pt x="17" y="399"/>
                  <a:pt x="53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6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8"/>
                  <a:pt x="470" y="0"/>
                  <a:pt x="443" y="0"/>
                </a:cubicBezTo>
                <a:close/>
                <a:moveTo>
                  <a:pt x="443" y="346"/>
                </a:moveTo>
                <a:lnTo>
                  <a:pt x="443" y="346"/>
                </a:lnTo>
                <a:cubicBezTo>
                  <a:pt x="53" y="346"/>
                  <a:pt x="53" y="346"/>
                  <a:pt x="53" y="346"/>
                </a:cubicBezTo>
                <a:cubicBezTo>
                  <a:pt x="53" y="44"/>
                  <a:pt x="53" y="44"/>
                  <a:pt x="53" y="44"/>
                </a:cubicBezTo>
                <a:cubicBezTo>
                  <a:pt x="443" y="44"/>
                  <a:pt x="443" y="44"/>
                  <a:pt x="443" y="44"/>
                </a:cubicBezTo>
                <a:lnTo>
                  <a:pt x="443" y="346"/>
                </a:lnTo>
                <a:close/>
                <a:moveTo>
                  <a:pt x="222" y="249"/>
                </a:moveTo>
                <a:lnTo>
                  <a:pt x="222" y="249"/>
                </a:lnTo>
                <a:cubicBezTo>
                  <a:pt x="97" y="249"/>
                  <a:pt x="97" y="249"/>
                  <a:pt x="97" y="249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222" y="293"/>
                  <a:pt x="222" y="293"/>
                  <a:pt x="222" y="293"/>
                </a:cubicBezTo>
                <a:lnTo>
                  <a:pt x="222" y="249"/>
                </a:lnTo>
                <a:close/>
                <a:moveTo>
                  <a:pt x="222" y="178"/>
                </a:moveTo>
                <a:lnTo>
                  <a:pt x="222" y="178"/>
                </a:lnTo>
                <a:cubicBezTo>
                  <a:pt x="97" y="178"/>
                  <a:pt x="97" y="178"/>
                  <a:pt x="97" y="178"/>
                </a:cubicBezTo>
                <a:cubicBezTo>
                  <a:pt x="97" y="222"/>
                  <a:pt x="97" y="222"/>
                  <a:pt x="97" y="222"/>
                </a:cubicBezTo>
                <a:cubicBezTo>
                  <a:pt x="222" y="222"/>
                  <a:pt x="222" y="222"/>
                  <a:pt x="222" y="222"/>
                </a:cubicBezTo>
                <a:lnTo>
                  <a:pt x="222" y="178"/>
                </a:lnTo>
                <a:close/>
                <a:moveTo>
                  <a:pt x="222" y="98"/>
                </a:moveTo>
                <a:lnTo>
                  <a:pt x="222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222" y="143"/>
                  <a:pt x="222" y="143"/>
                  <a:pt x="222" y="143"/>
                </a:cubicBezTo>
                <a:lnTo>
                  <a:pt x="222" y="98"/>
                </a:lnTo>
                <a:close/>
                <a:moveTo>
                  <a:pt x="389" y="257"/>
                </a:moveTo>
                <a:lnTo>
                  <a:pt x="389" y="257"/>
                </a:lnTo>
                <a:cubicBezTo>
                  <a:pt x="389" y="257"/>
                  <a:pt x="354" y="249"/>
                  <a:pt x="354" y="231"/>
                </a:cubicBezTo>
                <a:cubicBezTo>
                  <a:pt x="354" y="204"/>
                  <a:pt x="381" y="196"/>
                  <a:pt x="381" y="151"/>
                </a:cubicBezTo>
                <a:cubicBezTo>
                  <a:pt x="381" y="125"/>
                  <a:pt x="372" y="98"/>
                  <a:pt x="336" y="98"/>
                </a:cubicBezTo>
                <a:cubicBezTo>
                  <a:pt x="301" y="98"/>
                  <a:pt x="292" y="125"/>
                  <a:pt x="292" y="151"/>
                </a:cubicBezTo>
                <a:cubicBezTo>
                  <a:pt x="292" y="196"/>
                  <a:pt x="319" y="204"/>
                  <a:pt x="319" y="231"/>
                </a:cubicBezTo>
                <a:cubicBezTo>
                  <a:pt x="319" y="249"/>
                  <a:pt x="275" y="257"/>
                  <a:pt x="275" y="257"/>
                </a:cubicBezTo>
                <a:lnTo>
                  <a:pt x="275" y="293"/>
                </a:lnTo>
                <a:cubicBezTo>
                  <a:pt x="398" y="293"/>
                  <a:pt x="398" y="293"/>
                  <a:pt x="398" y="293"/>
                </a:cubicBezTo>
                <a:cubicBezTo>
                  <a:pt x="398" y="293"/>
                  <a:pt x="398" y="257"/>
                  <a:pt x="389" y="257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DEB186F-E199-1CF8-072C-2BD8AEBA0AA1}"/>
              </a:ext>
            </a:extLst>
          </p:cNvPr>
          <p:cNvGrpSpPr/>
          <p:nvPr/>
        </p:nvGrpSpPr>
        <p:grpSpPr>
          <a:xfrm>
            <a:off x="1233641" y="2341065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9478F84-C4D0-8129-98C7-5A203F0F72C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333BB48-BBAA-BE4A-C169-A8BAF6D097E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1E36CB-282E-5318-42D1-45834563F71F}"/>
              </a:ext>
            </a:extLst>
          </p:cNvPr>
          <p:cNvGrpSpPr/>
          <p:nvPr/>
        </p:nvGrpSpPr>
        <p:grpSpPr>
          <a:xfrm>
            <a:off x="4612787" y="2341065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EE0EC82-A87F-932A-187A-8502A1C5A0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F41A6B7-C6AE-F5E6-06E1-17598C471B0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12DDF6C-AF62-8546-E488-AA069BAE9488}"/>
              </a:ext>
            </a:extLst>
          </p:cNvPr>
          <p:cNvGrpSpPr/>
          <p:nvPr/>
        </p:nvGrpSpPr>
        <p:grpSpPr>
          <a:xfrm>
            <a:off x="7991933" y="2341065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CBD67E1-4907-B0F6-3114-65193E9147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4E94A61-55D5-12EC-50BD-CB53DA7854A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1AA0215-7490-C0F5-DC6F-66362A97312E}"/>
              </a:ext>
            </a:extLst>
          </p:cNvPr>
          <p:cNvGrpSpPr/>
          <p:nvPr/>
        </p:nvGrpSpPr>
        <p:grpSpPr>
          <a:xfrm>
            <a:off x="1233641" y="4483450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290DAE2-61F9-C7B6-934D-66980E191F2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B507200-412A-557D-EE4E-245A9476277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5A56EA9-B61D-EC18-65E1-F22CD9813194}"/>
              </a:ext>
            </a:extLst>
          </p:cNvPr>
          <p:cNvGrpSpPr/>
          <p:nvPr/>
        </p:nvGrpSpPr>
        <p:grpSpPr>
          <a:xfrm>
            <a:off x="4612787" y="4483450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8E07F1B-DA8C-CF37-BD59-DC895CC3714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D53FEBE-C067-0E1F-C528-2F1FD5F7614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9409916-7CA6-0AB7-F1B2-DF59FA33C98F}"/>
              </a:ext>
            </a:extLst>
          </p:cNvPr>
          <p:cNvGrpSpPr/>
          <p:nvPr/>
        </p:nvGrpSpPr>
        <p:grpSpPr>
          <a:xfrm>
            <a:off x="7991933" y="4483450"/>
            <a:ext cx="2966425" cy="816522"/>
            <a:chOff x="283598" y="1906534"/>
            <a:chExt cx="296642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8A94F48-4D7D-F835-8AE1-33276FA8430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663CACB-4DB5-0B49-FCEF-22F8CDEC3D2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54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SUMMARY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D86535-DBC9-78F4-8FA2-CE3C02D55926}"/>
              </a:ext>
            </a:extLst>
          </p:cNvPr>
          <p:cNvGrpSpPr/>
          <p:nvPr/>
        </p:nvGrpSpPr>
        <p:grpSpPr>
          <a:xfrm>
            <a:off x="2834031" y="2044924"/>
            <a:ext cx="6566170" cy="2626469"/>
            <a:chOff x="2834031" y="1956024"/>
            <a:chExt cx="6566170" cy="2626469"/>
          </a:xfrm>
        </p:grpSpPr>
        <p:sp>
          <p:nvSpPr>
            <p:cNvPr id="4" name="任意多边形 44">
              <a:extLst>
                <a:ext uri="{FF2B5EF4-FFF2-40B4-BE49-F238E27FC236}">
                  <a16:creationId xmlns:a16="http://schemas.microsoft.com/office/drawing/2014/main" id="{7911FC67-8700-07A1-05EF-819CBC6C2D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4031" y="1956024"/>
              <a:ext cx="6566170" cy="2626469"/>
            </a:xfrm>
            <a:custGeom>
              <a:avLst/>
              <a:gdLst>
                <a:gd name="connsiteX0" fmla="*/ 1969851 w 6566170"/>
                <a:gd name="connsiteY0" fmla="*/ 0 h 2626469"/>
                <a:gd name="connsiteX1" fmla="*/ 2626468 w 6566170"/>
                <a:gd name="connsiteY1" fmla="*/ 656617 h 2626469"/>
                <a:gd name="connsiteX2" fmla="*/ 3283085 w 6566170"/>
                <a:gd name="connsiteY2" fmla="*/ 1313234 h 2626469"/>
                <a:gd name="connsiteX3" fmla="*/ 3283090 w 6566170"/>
                <a:gd name="connsiteY3" fmla="*/ 1313235 h 2626469"/>
                <a:gd name="connsiteX4" fmla="*/ 3415417 w 6566170"/>
                <a:gd name="connsiteY4" fmla="*/ 1299895 h 2626469"/>
                <a:gd name="connsiteX5" fmla="*/ 3939702 w 6566170"/>
                <a:gd name="connsiteY5" fmla="*/ 656618 h 2626469"/>
                <a:gd name="connsiteX6" fmla="*/ 4596319 w 6566170"/>
                <a:gd name="connsiteY6" fmla="*/ 1 h 2626469"/>
                <a:gd name="connsiteX7" fmla="*/ 5252936 w 6566170"/>
                <a:gd name="connsiteY7" fmla="*/ 656618 h 2626469"/>
                <a:gd name="connsiteX8" fmla="*/ 5909553 w 6566170"/>
                <a:gd name="connsiteY8" fmla="*/ 1313235 h 2626469"/>
                <a:gd name="connsiteX9" fmla="*/ 6566170 w 6566170"/>
                <a:gd name="connsiteY9" fmla="*/ 1969852 h 2626469"/>
                <a:gd name="connsiteX10" fmla="*/ 5909553 w 6566170"/>
                <a:gd name="connsiteY10" fmla="*/ 2626469 h 2626469"/>
                <a:gd name="connsiteX11" fmla="*/ 5252936 w 6566170"/>
                <a:gd name="connsiteY11" fmla="*/ 1969852 h 2626469"/>
                <a:gd name="connsiteX12" fmla="*/ 4596319 w 6566170"/>
                <a:gd name="connsiteY12" fmla="*/ 1313235 h 2626469"/>
                <a:gd name="connsiteX13" fmla="*/ 3939702 w 6566170"/>
                <a:gd name="connsiteY13" fmla="*/ 1969852 h 2626469"/>
                <a:gd name="connsiteX14" fmla="*/ 3283085 w 6566170"/>
                <a:gd name="connsiteY14" fmla="*/ 2626469 h 2626469"/>
                <a:gd name="connsiteX15" fmla="*/ 2626468 w 6566170"/>
                <a:gd name="connsiteY15" fmla="*/ 1969852 h 2626469"/>
                <a:gd name="connsiteX16" fmla="*/ 2626468 w 6566170"/>
                <a:gd name="connsiteY16" fmla="*/ 1969852 h 2626469"/>
                <a:gd name="connsiteX17" fmla="*/ 2626468 w 6566170"/>
                <a:gd name="connsiteY17" fmla="*/ 1969851 h 2626469"/>
                <a:gd name="connsiteX18" fmla="*/ 1969851 w 6566170"/>
                <a:gd name="connsiteY18" fmla="*/ 1313234 h 2626469"/>
                <a:gd name="connsiteX19" fmla="*/ 1313234 w 6566170"/>
                <a:gd name="connsiteY19" fmla="*/ 1969851 h 2626469"/>
                <a:gd name="connsiteX20" fmla="*/ 656617 w 6566170"/>
                <a:gd name="connsiteY20" fmla="*/ 2626468 h 2626469"/>
                <a:gd name="connsiteX21" fmla="*/ 0 w 6566170"/>
                <a:gd name="connsiteY21" fmla="*/ 1969851 h 2626469"/>
                <a:gd name="connsiteX22" fmla="*/ 656617 w 6566170"/>
                <a:gd name="connsiteY22" fmla="*/ 1313234 h 2626469"/>
                <a:gd name="connsiteX23" fmla="*/ 1313234 w 6566170"/>
                <a:gd name="connsiteY23" fmla="*/ 656617 h 2626469"/>
                <a:gd name="connsiteX24" fmla="*/ 1969851 w 6566170"/>
                <a:gd name="connsiteY24" fmla="*/ 0 h 26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66170" h="2626469">
                  <a:moveTo>
                    <a:pt x="1969851" y="0"/>
                  </a:moveTo>
                  <a:cubicBezTo>
                    <a:pt x="2332491" y="0"/>
                    <a:pt x="2626468" y="293977"/>
                    <a:pt x="2626468" y="656617"/>
                  </a:cubicBezTo>
                  <a:cubicBezTo>
                    <a:pt x="2626468" y="1019257"/>
                    <a:pt x="2920445" y="1313234"/>
                    <a:pt x="3283085" y="1313234"/>
                  </a:cubicBezTo>
                  <a:lnTo>
                    <a:pt x="3283090" y="1313235"/>
                  </a:lnTo>
                  <a:lnTo>
                    <a:pt x="3415417" y="1299895"/>
                  </a:lnTo>
                  <a:cubicBezTo>
                    <a:pt x="3714626" y="1238668"/>
                    <a:pt x="3939702" y="973928"/>
                    <a:pt x="3939702" y="656618"/>
                  </a:cubicBezTo>
                  <a:cubicBezTo>
                    <a:pt x="3939702" y="293978"/>
                    <a:pt x="4233679" y="1"/>
                    <a:pt x="4596319" y="1"/>
                  </a:cubicBezTo>
                  <a:cubicBezTo>
                    <a:pt x="4958959" y="1"/>
                    <a:pt x="5252936" y="293978"/>
                    <a:pt x="5252936" y="656618"/>
                  </a:cubicBezTo>
                  <a:cubicBezTo>
                    <a:pt x="5252936" y="1019258"/>
                    <a:pt x="5546913" y="1313235"/>
                    <a:pt x="5909553" y="1313235"/>
                  </a:cubicBezTo>
                  <a:cubicBezTo>
                    <a:pt x="6272193" y="1313235"/>
                    <a:pt x="6566170" y="1607212"/>
                    <a:pt x="6566170" y="1969852"/>
                  </a:cubicBezTo>
                  <a:cubicBezTo>
                    <a:pt x="6566170" y="2332492"/>
                    <a:pt x="6272193" y="2626469"/>
                    <a:pt x="5909553" y="2626469"/>
                  </a:cubicBezTo>
                  <a:cubicBezTo>
                    <a:pt x="5546913" y="2626469"/>
                    <a:pt x="5252936" y="2332492"/>
                    <a:pt x="5252936" y="1969852"/>
                  </a:cubicBezTo>
                  <a:cubicBezTo>
                    <a:pt x="5252936" y="1607212"/>
                    <a:pt x="4958959" y="1313235"/>
                    <a:pt x="4596319" y="1313235"/>
                  </a:cubicBezTo>
                  <a:cubicBezTo>
                    <a:pt x="4233679" y="1313235"/>
                    <a:pt x="3939702" y="1607212"/>
                    <a:pt x="3939702" y="1969852"/>
                  </a:cubicBezTo>
                  <a:cubicBezTo>
                    <a:pt x="3939702" y="2332492"/>
                    <a:pt x="3645725" y="2626469"/>
                    <a:pt x="3283085" y="2626469"/>
                  </a:cubicBezTo>
                  <a:cubicBezTo>
                    <a:pt x="2920445" y="2626469"/>
                    <a:pt x="2626468" y="2332492"/>
                    <a:pt x="2626468" y="1969852"/>
                  </a:cubicBezTo>
                  <a:lnTo>
                    <a:pt x="2626468" y="1969852"/>
                  </a:lnTo>
                  <a:lnTo>
                    <a:pt x="2626468" y="1969851"/>
                  </a:lnTo>
                  <a:cubicBezTo>
                    <a:pt x="2626468" y="1607211"/>
                    <a:pt x="2332491" y="1313234"/>
                    <a:pt x="1969851" y="1313234"/>
                  </a:cubicBezTo>
                  <a:cubicBezTo>
                    <a:pt x="1607211" y="1313234"/>
                    <a:pt x="1313234" y="1607211"/>
                    <a:pt x="1313234" y="1969851"/>
                  </a:cubicBezTo>
                  <a:cubicBezTo>
                    <a:pt x="1313234" y="2332491"/>
                    <a:pt x="1019257" y="2626468"/>
                    <a:pt x="656617" y="2626468"/>
                  </a:cubicBezTo>
                  <a:cubicBezTo>
                    <a:pt x="293977" y="2626468"/>
                    <a:pt x="0" y="2332491"/>
                    <a:pt x="0" y="1969851"/>
                  </a:cubicBezTo>
                  <a:cubicBezTo>
                    <a:pt x="0" y="1607211"/>
                    <a:pt x="293977" y="1313234"/>
                    <a:pt x="656617" y="1313234"/>
                  </a:cubicBezTo>
                  <a:cubicBezTo>
                    <a:pt x="1019257" y="1313234"/>
                    <a:pt x="1313234" y="1019257"/>
                    <a:pt x="1313234" y="656617"/>
                  </a:cubicBezTo>
                  <a:cubicBezTo>
                    <a:pt x="1313234" y="293977"/>
                    <a:pt x="1607211" y="0"/>
                    <a:pt x="1969851" y="0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6EA6F3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椭圆 79">
              <a:extLst>
                <a:ext uri="{FF2B5EF4-FFF2-40B4-BE49-F238E27FC236}">
                  <a16:creationId xmlns:a16="http://schemas.microsoft.com/office/drawing/2014/main" id="{9931DE71-72BB-3A42-5055-22BA39DAB0A7}"/>
                </a:ext>
              </a:extLst>
            </p:cNvPr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2912908" y="3366652"/>
              <a:ext cx="1138393" cy="1138393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lt1"/>
                  </a:solidFill>
                </a:rPr>
                <a:t>01</a:t>
              </a: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PA_椭圆 94">
              <a:extLst>
                <a:ext uri="{FF2B5EF4-FFF2-40B4-BE49-F238E27FC236}">
                  <a16:creationId xmlns:a16="http://schemas.microsoft.com/office/drawing/2014/main" id="{D3696AE3-CD5D-C587-65E6-C2B7D106BF3B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4234686" y="2029542"/>
              <a:ext cx="1138393" cy="1138393"/>
            </a:xfrm>
            <a:prstGeom prst="ellipse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>
                  <a:solidFill>
                    <a:schemeClr val="lt1"/>
                  </a:solidFill>
                </a:rPr>
                <a:t>02</a:t>
              </a: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PA_椭圆 100">
              <a:extLst>
                <a:ext uri="{FF2B5EF4-FFF2-40B4-BE49-F238E27FC236}">
                  <a16:creationId xmlns:a16="http://schemas.microsoft.com/office/drawing/2014/main" id="{C25FDEE9-3735-0F81-BD22-AE2D8A90D8F7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51640" y="3366653"/>
              <a:ext cx="1138393" cy="1138393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03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2" name="PA_椭圆 113">
              <a:extLst>
                <a:ext uri="{FF2B5EF4-FFF2-40B4-BE49-F238E27FC236}">
                  <a16:creationId xmlns:a16="http://schemas.microsoft.com/office/drawing/2014/main" id="{626BC47C-6C57-B1D4-9DB0-6D29103F7F21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6867179" y="2025795"/>
              <a:ext cx="1138393" cy="1138393"/>
            </a:xfrm>
            <a:prstGeom prst="ellipse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>
                  <a:solidFill>
                    <a:schemeClr val="lt1"/>
                  </a:solidFill>
                </a:rPr>
                <a:t>04</a:t>
              </a: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PA_椭圆 127">
              <a:extLst>
                <a:ext uri="{FF2B5EF4-FFF2-40B4-BE49-F238E27FC236}">
                  <a16:creationId xmlns:a16="http://schemas.microsoft.com/office/drawing/2014/main" id="{D415B95D-5EB9-5438-F23A-0E52AFF8D0DA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8178108" y="3371755"/>
              <a:ext cx="1138393" cy="1138393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05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6551814-F9A1-F22F-64E9-487686C50BC3}"/>
              </a:ext>
            </a:extLst>
          </p:cNvPr>
          <p:cNvGrpSpPr/>
          <p:nvPr/>
        </p:nvGrpSpPr>
        <p:grpSpPr>
          <a:xfrm>
            <a:off x="8098450" y="1551216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765664C-AB5E-8E91-2E53-1C88DF09F46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E66EA61-0BB9-D707-D731-A82D2357E54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BF7C0E5-724F-ED44-8858-70FC8134CA34}"/>
              </a:ext>
            </a:extLst>
          </p:cNvPr>
          <p:cNvGrpSpPr/>
          <p:nvPr/>
        </p:nvGrpSpPr>
        <p:grpSpPr>
          <a:xfrm>
            <a:off x="1208511" y="1551216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FA58026-48B5-7357-A34D-2D47A8483D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482A8C9-9EAE-66A0-3810-F87006CF74E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DB7EAE5-12F7-C91C-5DDE-41B57BF420C4}"/>
              </a:ext>
            </a:extLst>
          </p:cNvPr>
          <p:cNvGrpSpPr/>
          <p:nvPr/>
        </p:nvGrpSpPr>
        <p:grpSpPr>
          <a:xfrm>
            <a:off x="8098450" y="4741164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7D2B1FB-46D3-46E6-89C6-224D4707CC5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5ED2F02-0480-A47A-3FC1-88BC1F78785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2B3F5B3-3BEA-C077-E99E-98DFE4DD3BAA}"/>
              </a:ext>
            </a:extLst>
          </p:cNvPr>
          <p:cNvGrpSpPr/>
          <p:nvPr/>
        </p:nvGrpSpPr>
        <p:grpSpPr>
          <a:xfrm>
            <a:off x="1208511" y="4741164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F989B25-A866-9E6C-B46C-9F7FAF0B54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9A94196-2B6A-FC38-3EAE-69BA16A33F2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5EFD16E-2890-9321-08E0-6DA4A98B1CC8}"/>
              </a:ext>
            </a:extLst>
          </p:cNvPr>
          <p:cNvGrpSpPr/>
          <p:nvPr/>
        </p:nvGrpSpPr>
        <p:grpSpPr>
          <a:xfrm>
            <a:off x="4612787" y="4826547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99998C3-8ADB-297C-771E-847EFC08C38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88093E0-C9C7-A2A3-0227-F881223AF9B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071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SUMMARY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D3840C5-284A-BACD-A088-E2C0DBD975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5" y="1344323"/>
            <a:ext cx="3414041" cy="226891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1580547A-E96E-9F27-D834-97F231117136}"/>
              </a:ext>
            </a:extLst>
          </p:cNvPr>
          <p:cNvSpPr/>
          <p:nvPr/>
        </p:nvSpPr>
        <p:spPr>
          <a:xfrm>
            <a:off x="4555077" y="1340531"/>
            <a:ext cx="3095759" cy="2280203"/>
          </a:xfrm>
          <a:prstGeom prst="rect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思源黑体 CN Regular" panose="020B0500000000000000" pitchFamily="34" charset="-122"/>
            </a:endParaRPr>
          </a:p>
        </p:txBody>
      </p:sp>
      <p:pic>
        <p:nvPicPr>
          <p:cNvPr id="36" name="图片 35" descr="D:\51PPT模板网\51pptmoban.com\图片.jpg">
            <a:extLst>
              <a:ext uri="{FF2B5EF4-FFF2-40B4-BE49-F238E27FC236}">
                <a16:creationId xmlns:a16="http://schemas.microsoft.com/office/drawing/2014/main" id="{2BD48A38-EE11-7D52-E15E-4E3E10C438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3415" y="1342721"/>
            <a:ext cx="3411460" cy="2274306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A83B7955-6399-820D-61C6-C1E13884FF42}"/>
              </a:ext>
            </a:extLst>
          </p:cNvPr>
          <p:cNvGrpSpPr/>
          <p:nvPr/>
        </p:nvGrpSpPr>
        <p:grpSpPr>
          <a:xfrm>
            <a:off x="4619743" y="2394892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683AE57-5140-2966-4804-7FCAFC6C4A6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AAD54A0-296C-6AA0-82D9-32EF842B0E2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Freeform 10">
            <a:extLst>
              <a:ext uri="{FF2B5EF4-FFF2-40B4-BE49-F238E27FC236}">
                <a16:creationId xmlns:a16="http://schemas.microsoft.com/office/drawing/2014/main" id="{3E45222B-CA26-5473-AE7A-FC9FF9B8AECA}"/>
              </a:ext>
            </a:extLst>
          </p:cNvPr>
          <p:cNvSpPr>
            <a:spLocks noEditPoints="1"/>
          </p:cNvSpPr>
          <p:nvPr/>
        </p:nvSpPr>
        <p:spPr bwMode="auto">
          <a:xfrm>
            <a:off x="5776667" y="1753583"/>
            <a:ext cx="824408" cy="516058"/>
          </a:xfrm>
          <a:custGeom>
            <a:avLst/>
            <a:gdLst>
              <a:gd name="T0" fmla="*/ 41990 w 131"/>
              <a:gd name="T1" fmla="*/ 163300 h 82"/>
              <a:gd name="T2" fmla="*/ 65318 w 131"/>
              <a:gd name="T3" fmla="*/ 144637 h 82"/>
              <a:gd name="T4" fmla="*/ 46656 w 131"/>
              <a:gd name="T5" fmla="*/ 116643 h 82"/>
              <a:gd name="T6" fmla="*/ 41990 w 131"/>
              <a:gd name="T7" fmla="*/ 97980 h 82"/>
              <a:gd name="T8" fmla="*/ 46656 w 131"/>
              <a:gd name="T9" fmla="*/ 97980 h 82"/>
              <a:gd name="T10" fmla="*/ 121304 w 131"/>
              <a:gd name="T11" fmla="*/ 51323 h 82"/>
              <a:gd name="T12" fmla="*/ 135301 w 131"/>
              <a:gd name="T13" fmla="*/ 97980 h 82"/>
              <a:gd name="T14" fmla="*/ 135301 w 131"/>
              <a:gd name="T15" fmla="*/ 102646 h 82"/>
              <a:gd name="T16" fmla="*/ 130636 w 131"/>
              <a:gd name="T17" fmla="*/ 121308 h 82"/>
              <a:gd name="T18" fmla="*/ 125970 w 131"/>
              <a:gd name="T19" fmla="*/ 158634 h 82"/>
              <a:gd name="T20" fmla="*/ 158629 w 131"/>
              <a:gd name="T21" fmla="*/ 163300 h 82"/>
              <a:gd name="T22" fmla="*/ 172626 w 131"/>
              <a:gd name="T23" fmla="*/ 144637 h 82"/>
              <a:gd name="T24" fmla="*/ 214616 w 131"/>
              <a:gd name="T25" fmla="*/ 121308 h 82"/>
              <a:gd name="T26" fmla="*/ 181957 w 131"/>
              <a:gd name="T27" fmla="*/ 102646 h 82"/>
              <a:gd name="T28" fmla="*/ 265937 w 131"/>
              <a:gd name="T29" fmla="*/ 23329 h 82"/>
              <a:gd name="T30" fmla="*/ 265937 w 131"/>
              <a:gd name="T31" fmla="*/ 102646 h 82"/>
              <a:gd name="T32" fmla="*/ 256606 w 131"/>
              <a:gd name="T33" fmla="*/ 135306 h 82"/>
              <a:gd name="T34" fmla="*/ 298596 w 131"/>
              <a:gd name="T35" fmla="*/ 149303 h 82"/>
              <a:gd name="T36" fmla="*/ 331255 w 131"/>
              <a:gd name="T37" fmla="*/ 107311 h 82"/>
              <a:gd name="T38" fmla="*/ 345251 w 131"/>
              <a:gd name="T39" fmla="*/ 93314 h 82"/>
              <a:gd name="T40" fmla="*/ 331255 w 131"/>
              <a:gd name="T41" fmla="*/ 65320 h 82"/>
              <a:gd name="T42" fmla="*/ 326589 w 131"/>
              <a:gd name="T43" fmla="*/ 51323 h 82"/>
              <a:gd name="T44" fmla="*/ 331255 w 131"/>
              <a:gd name="T45" fmla="*/ 51323 h 82"/>
              <a:gd name="T46" fmla="*/ 396572 w 131"/>
              <a:gd name="T47" fmla="*/ 9331 h 82"/>
              <a:gd name="T48" fmla="*/ 410569 w 131"/>
              <a:gd name="T49" fmla="*/ 51323 h 82"/>
              <a:gd name="T50" fmla="*/ 410569 w 131"/>
              <a:gd name="T51" fmla="*/ 55988 h 82"/>
              <a:gd name="T52" fmla="*/ 405903 w 131"/>
              <a:gd name="T53" fmla="*/ 74651 h 82"/>
              <a:gd name="T54" fmla="*/ 401238 w 131"/>
              <a:gd name="T55" fmla="*/ 107311 h 82"/>
              <a:gd name="T56" fmla="*/ 429231 w 131"/>
              <a:gd name="T57" fmla="*/ 107311 h 82"/>
              <a:gd name="T58" fmla="*/ 298596 w 131"/>
              <a:gd name="T59" fmla="*/ 251948 h 82"/>
              <a:gd name="T60" fmla="*/ 0 w 131"/>
              <a:gd name="T61" fmla="*/ 275277 h 82"/>
              <a:gd name="T62" fmla="*/ 9331 w 131"/>
              <a:gd name="T63" fmla="*/ 303271 h 82"/>
              <a:gd name="T64" fmla="*/ 172626 w 131"/>
              <a:gd name="T65" fmla="*/ 303271 h 82"/>
              <a:gd name="T66" fmla="*/ 312592 w 131"/>
              <a:gd name="T67" fmla="*/ 382588 h 82"/>
              <a:gd name="T68" fmla="*/ 531874 w 131"/>
              <a:gd name="T69" fmla="*/ 181963 h 82"/>
              <a:gd name="T70" fmla="*/ 611188 w 131"/>
              <a:gd name="T71" fmla="*/ 55988 h 82"/>
              <a:gd name="T72" fmla="*/ 475887 w 131"/>
              <a:gd name="T73" fmla="*/ 125974 h 82"/>
              <a:gd name="T74" fmla="*/ 191288 w 131"/>
              <a:gd name="T75" fmla="*/ 223954 h 82"/>
              <a:gd name="T76" fmla="*/ 153963 w 131"/>
              <a:gd name="T77" fmla="*/ 223954 h 8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1" h="82">
                <a:moveTo>
                  <a:pt x="5" y="35"/>
                </a:moveTo>
                <a:cubicBezTo>
                  <a:pt x="7" y="35"/>
                  <a:pt x="8" y="35"/>
                  <a:pt x="9" y="35"/>
                </a:cubicBezTo>
                <a:cubicBezTo>
                  <a:pt x="11" y="35"/>
                  <a:pt x="12" y="35"/>
                  <a:pt x="12" y="34"/>
                </a:cubicBezTo>
                <a:cubicBezTo>
                  <a:pt x="13" y="33"/>
                  <a:pt x="13" y="32"/>
                  <a:pt x="14" y="31"/>
                </a:cubicBezTo>
                <a:cubicBezTo>
                  <a:pt x="12" y="30"/>
                  <a:pt x="12" y="28"/>
                  <a:pt x="11" y="26"/>
                </a:cubicBezTo>
                <a:cubicBezTo>
                  <a:pt x="11" y="26"/>
                  <a:pt x="10" y="26"/>
                  <a:pt x="10" y="25"/>
                </a:cubicBezTo>
                <a:cubicBezTo>
                  <a:pt x="9" y="24"/>
                  <a:pt x="9" y="23"/>
                  <a:pt x="9" y="22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6"/>
                  <a:pt x="10" y="13"/>
                  <a:pt x="12" y="11"/>
                </a:cubicBezTo>
                <a:cubicBezTo>
                  <a:pt x="16" y="9"/>
                  <a:pt x="22" y="8"/>
                  <a:pt x="26" y="11"/>
                </a:cubicBezTo>
                <a:cubicBezTo>
                  <a:pt x="28" y="13"/>
                  <a:pt x="29" y="16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3"/>
                  <a:pt x="29" y="24"/>
                  <a:pt x="29" y="25"/>
                </a:cubicBezTo>
                <a:cubicBezTo>
                  <a:pt x="29" y="26"/>
                  <a:pt x="28" y="26"/>
                  <a:pt x="28" y="26"/>
                </a:cubicBezTo>
                <a:cubicBezTo>
                  <a:pt x="27" y="28"/>
                  <a:pt x="26" y="29"/>
                  <a:pt x="25" y="30"/>
                </a:cubicBezTo>
                <a:cubicBezTo>
                  <a:pt x="26" y="32"/>
                  <a:pt x="26" y="33"/>
                  <a:pt x="27" y="34"/>
                </a:cubicBezTo>
                <a:cubicBezTo>
                  <a:pt x="28" y="35"/>
                  <a:pt x="29" y="35"/>
                  <a:pt x="30" y="35"/>
                </a:cubicBezTo>
                <a:cubicBezTo>
                  <a:pt x="31" y="35"/>
                  <a:pt x="32" y="35"/>
                  <a:pt x="34" y="35"/>
                </a:cubicBezTo>
                <a:cubicBezTo>
                  <a:pt x="34" y="35"/>
                  <a:pt x="35" y="36"/>
                  <a:pt x="35" y="37"/>
                </a:cubicBezTo>
                <a:cubicBezTo>
                  <a:pt x="36" y="34"/>
                  <a:pt x="36" y="32"/>
                  <a:pt x="37" y="31"/>
                </a:cubicBezTo>
                <a:cubicBezTo>
                  <a:pt x="37" y="30"/>
                  <a:pt x="44" y="29"/>
                  <a:pt x="45" y="29"/>
                </a:cubicBezTo>
                <a:cubicBezTo>
                  <a:pt x="45" y="28"/>
                  <a:pt x="46" y="27"/>
                  <a:pt x="46" y="26"/>
                </a:cubicBezTo>
                <a:cubicBezTo>
                  <a:pt x="44" y="25"/>
                  <a:pt x="43" y="24"/>
                  <a:pt x="43" y="22"/>
                </a:cubicBezTo>
                <a:cubicBezTo>
                  <a:pt x="42" y="22"/>
                  <a:pt x="40" y="22"/>
                  <a:pt x="39" y="22"/>
                </a:cubicBezTo>
                <a:cubicBezTo>
                  <a:pt x="38" y="16"/>
                  <a:pt x="40" y="8"/>
                  <a:pt x="42" y="6"/>
                </a:cubicBezTo>
                <a:cubicBezTo>
                  <a:pt x="45" y="3"/>
                  <a:pt x="54" y="3"/>
                  <a:pt x="57" y="5"/>
                </a:cubicBezTo>
                <a:cubicBezTo>
                  <a:pt x="60" y="7"/>
                  <a:pt x="61" y="16"/>
                  <a:pt x="61" y="22"/>
                </a:cubicBezTo>
                <a:cubicBezTo>
                  <a:pt x="60" y="22"/>
                  <a:pt x="58" y="22"/>
                  <a:pt x="57" y="22"/>
                </a:cubicBezTo>
                <a:cubicBezTo>
                  <a:pt x="56" y="23"/>
                  <a:pt x="55" y="25"/>
                  <a:pt x="54" y="26"/>
                </a:cubicBezTo>
                <a:cubicBezTo>
                  <a:pt x="54" y="28"/>
                  <a:pt x="54" y="28"/>
                  <a:pt x="55" y="29"/>
                </a:cubicBezTo>
                <a:cubicBezTo>
                  <a:pt x="56" y="29"/>
                  <a:pt x="63" y="30"/>
                  <a:pt x="63" y="31"/>
                </a:cubicBezTo>
                <a:cubicBezTo>
                  <a:pt x="63" y="31"/>
                  <a:pt x="63" y="31"/>
                  <a:pt x="64" y="32"/>
                </a:cubicBezTo>
                <a:cubicBezTo>
                  <a:pt x="64" y="28"/>
                  <a:pt x="65" y="25"/>
                  <a:pt x="67" y="23"/>
                </a:cubicBezTo>
                <a:cubicBezTo>
                  <a:pt x="68" y="23"/>
                  <a:pt x="69" y="23"/>
                  <a:pt x="71" y="23"/>
                </a:cubicBezTo>
                <a:cubicBezTo>
                  <a:pt x="72" y="23"/>
                  <a:pt x="73" y="23"/>
                  <a:pt x="73" y="22"/>
                </a:cubicBezTo>
                <a:cubicBezTo>
                  <a:pt x="74" y="22"/>
                  <a:pt x="74" y="21"/>
                  <a:pt x="74" y="20"/>
                </a:cubicBezTo>
                <a:cubicBezTo>
                  <a:pt x="73" y="19"/>
                  <a:pt x="73" y="17"/>
                  <a:pt x="72" y="16"/>
                </a:cubicBezTo>
                <a:cubicBezTo>
                  <a:pt x="72" y="15"/>
                  <a:pt x="71" y="15"/>
                  <a:pt x="71" y="14"/>
                </a:cubicBezTo>
                <a:cubicBezTo>
                  <a:pt x="71" y="14"/>
                  <a:pt x="70" y="13"/>
                  <a:pt x="70" y="12"/>
                </a:cubicBezTo>
                <a:cubicBezTo>
                  <a:pt x="70" y="11"/>
                  <a:pt x="70" y="11"/>
                  <a:pt x="70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0" y="6"/>
                  <a:pt x="71" y="4"/>
                  <a:pt x="73" y="2"/>
                </a:cubicBezTo>
                <a:cubicBezTo>
                  <a:pt x="76" y="0"/>
                  <a:pt x="82" y="0"/>
                  <a:pt x="85" y="2"/>
                </a:cubicBezTo>
                <a:cubicBezTo>
                  <a:pt x="88" y="4"/>
                  <a:pt x="88" y="6"/>
                  <a:pt x="88" y="11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3"/>
                  <a:pt x="88" y="14"/>
                  <a:pt x="88" y="14"/>
                </a:cubicBezTo>
                <a:cubicBezTo>
                  <a:pt x="88" y="15"/>
                  <a:pt x="87" y="15"/>
                  <a:pt x="87" y="16"/>
                </a:cubicBezTo>
                <a:cubicBezTo>
                  <a:pt x="86" y="17"/>
                  <a:pt x="86" y="18"/>
                  <a:pt x="85" y="19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8" y="23"/>
                  <a:pt x="89" y="23"/>
                </a:cubicBezTo>
                <a:cubicBezTo>
                  <a:pt x="90" y="23"/>
                  <a:pt x="91" y="23"/>
                  <a:pt x="92" y="23"/>
                </a:cubicBezTo>
                <a:cubicBezTo>
                  <a:pt x="93" y="24"/>
                  <a:pt x="93" y="25"/>
                  <a:pt x="94" y="27"/>
                </a:cubicBezTo>
                <a:cubicBezTo>
                  <a:pt x="64" y="54"/>
                  <a:pt x="64" y="54"/>
                  <a:pt x="64" y="54"/>
                </a:cubicBezTo>
                <a:cubicBezTo>
                  <a:pt x="37" y="38"/>
                  <a:pt x="37" y="38"/>
                  <a:pt x="37" y="3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3"/>
                  <a:pt x="1" y="39"/>
                  <a:pt x="5" y="35"/>
                </a:cubicBezTo>
                <a:close/>
                <a:moveTo>
                  <a:pt x="2" y="65"/>
                </a:moveTo>
                <a:cubicBezTo>
                  <a:pt x="10" y="80"/>
                  <a:pt x="10" y="80"/>
                  <a:pt x="10" y="80"/>
                </a:cubicBezTo>
                <a:cubicBezTo>
                  <a:pt x="37" y="65"/>
                  <a:pt x="37" y="65"/>
                  <a:pt x="37" y="65"/>
                </a:cubicBezTo>
                <a:cubicBezTo>
                  <a:pt x="61" y="79"/>
                  <a:pt x="61" y="79"/>
                  <a:pt x="61" y="79"/>
                </a:cubicBezTo>
                <a:cubicBezTo>
                  <a:pt x="67" y="82"/>
                  <a:pt x="67" y="82"/>
                  <a:pt x="67" y="82"/>
                </a:cubicBezTo>
                <a:cubicBezTo>
                  <a:pt x="71" y="78"/>
                  <a:pt x="71" y="78"/>
                  <a:pt x="71" y="78"/>
                </a:cubicBezTo>
                <a:cubicBezTo>
                  <a:pt x="114" y="39"/>
                  <a:pt x="114" y="39"/>
                  <a:pt x="114" y="39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96" y="21"/>
                  <a:pt x="96" y="21"/>
                  <a:pt x="96" y="21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64" y="61"/>
                  <a:pt x="64" y="61"/>
                  <a:pt x="64" y="61"/>
                </a:cubicBezTo>
                <a:cubicBezTo>
                  <a:pt x="41" y="48"/>
                  <a:pt x="41" y="48"/>
                  <a:pt x="41" y="48"/>
                </a:cubicBezTo>
                <a:cubicBezTo>
                  <a:pt x="37" y="46"/>
                  <a:pt x="37" y="46"/>
                  <a:pt x="37" y="46"/>
                </a:cubicBezTo>
                <a:cubicBezTo>
                  <a:pt x="33" y="48"/>
                  <a:pt x="33" y="48"/>
                  <a:pt x="33" y="48"/>
                </a:cubicBezTo>
                <a:lnTo>
                  <a:pt x="2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ïṧļidê">
            <a:extLst>
              <a:ext uri="{FF2B5EF4-FFF2-40B4-BE49-F238E27FC236}">
                <a16:creationId xmlns:a16="http://schemas.microsoft.com/office/drawing/2014/main" id="{10C02669-59C9-E0EF-9C21-09E1BCE9AC13}"/>
              </a:ext>
            </a:extLst>
          </p:cNvPr>
          <p:cNvSpPr/>
          <p:nvPr/>
        </p:nvSpPr>
        <p:spPr>
          <a:xfrm>
            <a:off x="1127125" y="3830496"/>
            <a:ext cx="9937750" cy="1917239"/>
          </a:xfrm>
          <a:prstGeom prst="rect">
            <a:avLst/>
          </a:prstGeom>
          <a:noFill/>
          <a:ln w="25400">
            <a:gradFill>
              <a:gsLst>
                <a:gs pos="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595BE15-86AF-C7FB-4FEE-9714C95CE173}"/>
              </a:ext>
            </a:extLst>
          </p:cNvPr>
          <p:cNvSpPr txBox="1"/>
          <p:nvPr/>
        </p:nvSpPr>
        <p:spPr>
          <a:xfrm>
            <a:off x="2264229" y="4026289"/>
            <a:ext cx="7663542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3016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SUMMARY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" name="Shape">
            <a:extLst>
              <a:ext uri="{FF2B5EF4-FFF2-40B4-BE49-F238E27FC236}">
                <a16:creationId xmlns:a16="http://schemas.microsoft.com/office/drawing/2014/main" id="{390BC413-8E0D-39D8-E404-AD43C7528185}"/>
              </a:ext>
            </a:extLst>
          </p:cNvPr>
          <p:cNvSpPr/>
          <p:nvPr/>
        </p:nvSpPr>
        <p:spPr>
          <a:xfrm>
            <a:off x="7477820" y="1269735"/>
            <a:ext cx="2527813" cy="2178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98" y="21591"/>
                </a:moveTo>
                <a:lnTo>
                  <a:pt x="21600" y="19242"/>
                </a:lnTo>
                <a:lnTo>
                  <a:pt x="12881" y="1722"/>
                </a:lnTo>
                <a:cubicBezTo>
                  <a:pt x="12310" y="574"/>
                  <a:pt x="11557" y="0"/>
                  <a:pt x="10804" y="0"/>
                </a:cubicBezTo>
                <a:cubicBezTo>
                  <a:pt x="10050" y="0"/>
                  <a:pt x="9297" y="574"/>
                  <a:pt x="8726" y="1722"/>
                </a:cubicBezTo>
                <a:lnTo>
                  <a:pt x="0" y="19256"/>
                </a:lnTo>
                <a:lnTo>
                  <a:pt x="3503" y="21600"/>
                </a:lnTo>
                <a:cubicBezTo>
                  <a:pt x="5163" y="19021"/>
                  <a:pt x="7815" y="17351"/>
                  <a:pt x="10804" y="17351"/>
                </a:cubicBezTo>
                <a:cubicBezTo>
                  <a:pt x="13788" y="17351"/>
                  <a:pt x="16437" y="19017"/>
                  <a:pt x="18098" y="21591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  <a:sym typeface="思源黑体 CN Regular" panose="020B0500000000000000" pitchFamily="34" charset="-122"/>
            </a:endParaRP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10C08B79-DDD7-F3CE-FF2E-FB5203BE2BD4}"/>
              </a:ext>
            </a:extLst>
          </p:cNvPr>
          <p:cNvSpPr/>
          <p:nvPr/>
        </p:nvSpPr>
        <p:spPr>
          <a:xfrm>
            <a:off x="8864205" y="3416999"/>
            <a:ext cx="2330321" cy="2171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20927" y="17411"/>
                </a:moveTo>
                <a:lnTo>
                  <a:pt x="11625" y="0"/>
                </a:lnTo>
                <a:lnTo>
                  <a:pt x="7861" y="2351"/>
                </a:lnTo>
                <a:cubicBezTo>
                  <a:pt x="8391" y="3654"/>
                  <a:pt x="8685" y="5094"/>
                  <a:pt x="8685" y="6609"/>
                </a:cubicBezTo>
                <a:cubicBezTo>
                  <a:pt x="8685" y="8527"/>
                  <a:pt x="8213" y="10327"/>
                  <a:pt x="7388" y="11879"/>
                </a:cubicBezTo>
                <a:cubicBezTo>
                  <a:pt x="5873" y="14732"/>
                  <a:pt x="3165" y="16750"/>
                  <a:pt x="0" y="17141"/>
                </a:cubicBezTo>
                <a:lnTo>
                  <a:pt x="2" y="21600"/>
                </a:lnTo>
                <a:lnTo>
                  <a:pt x="18688" y="21600"/>
                </a:lnTo>
                <a:cubicBezTo>
                  <a:pt x="19869" y="21600"/>
                  <a:pt x="20714" y="21165"/>
                  <a:pt x="21139" y="20459"/>
                </a:cubicBezTo>
                <a:cubicBezTo>
                  <a:pt x="21600" y="19694"/>
                  <a:pt x="21566" y="18609"/>
                  <a:pt x="20927" y="17411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  <a:sym typeface="思源黑体 CN Regular" panose="020B0500000000000000" pitchFamily="34" charset="-122"/>
            </a:endParaRP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66B54D5A-437D-4744-1797-12CCE19F2173}"/>
              </a:ext>
            </a:extLst>
          </p:cNvPr>
          <p:cNvSpPr/>
          <p:nvPr/>
        </p:nvSpPr>
        <p:spPr>
          <a:xfrm>
            <a:off x="6287489" y="3416999"/>
            <a:ext cx="2331759" cy="2169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14054" y="11873"/>
                </a:moveTo>
                <a:cubicBezTo>
                  <a:pt x="13230" y="10320"/>
                  <a:pt x="12758" y="8519"/>
                  <a:pt x="12758" y="6599"/>
                </a:cubicBezTo>
                <a:cubicBezTo>
                  <a:pt x="12758" y="5087"/>
                  <a:pt x="13051" y="3651"/>
                  <a:pt x="13577" y="2349"/>
                </a:cubicBezTo>
                <a:lnTo>
                  <a:pt x="9812" y="0"/>
                </a:lnTo>
                <a:lnTo>
                  <a:pt x="524" y="17408"/>
                </a:lnTo>
                <a:cubicBezTo>
                  <a:pt x="-116" y="18607"/>
                  <a:pt x="-149" y="19693"/>
                  <a:pt x="312" y="20459"/>
                </a:cubicBezTo>
                <a:cubicBezTo>
                  <a:pt x="737" y="21165"/>
                  <a:pt x="1581" y="21600"/>
                  <a:pt x="2761" y="21600"/>
                </a:cubicBezTo>
                <a:lnTo>
                  <a:pt x="21451" y="21600"/>
                </a:lnTo>
                <a:lnTo>
                  <a:pt x="21449" y="17139"/>
                </a:lnTo>
                <a:cubicBezTo>
                  <a:pt x="18281" y="16752"/>
                  <a:pt x="15571" y="14730"/>
                  <a:pt x="14054" y="11873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  <a:sym typeface="思源黑体 CN Regular" panose="020B0500000000000000" pitchFamily="34" charset="-122"/>
            </a:endParaRP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161DB108-1ED8-BF85-99AE-046AB4E5C293}"/>
              </a:ext>
            </a:extLst>
          </p:cNvPr>
          <p:cNvSpPr/>
          <p:nvPr/>
        </p:nvSpPr>
        <p:spPr>
          <a:xfrm>
            <a:off x="7837556" y="3188957"/>
            <a:ext cx="1808340" cy="1808340"/>
          </a:xfrm>
          <a:prstGeom prst="ellipse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latin typeface="+mn-ea"/>
              <a:sym typeface="思源黑体 CN Regular" panose="020B05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D82697-6EDD-3BAE-265B-466AF86834A0}"/>
              </a:ext>
            </a:extLst>
          </p:cNvPr>
          <p:cNvSpPr txBox="1"/>
          <p:nvPr/>
        </p:nvSpPr>
        <p:spPr>
          <a:xfrm>
            <a:off x="8158473" y="3676660"/>
            <a:ext cx="1235089" cy="789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思源黑体 CN Regular" panose="020B0500000000000000" pitchFamily="34" charset="-122"/>
              </a:rPr>
              <a:t>添加</a:t>
            </a:r>
            <a:endParaRPr lang="en-US" altLang="zh-CN" dirty="0">
              <a:sym typeface="思源黑体 CN Regular" panose="020B0500000000000000" pitchFamily="34" charset="-122"/>
            </a:endParaRPr>
          </a:p>
          <a:p>
            <a:r>
              <a:rPr lang="zh-CN" altLang="en-US" dirty="0">
                <a:sym typeface="思源黑体 CN Regular" panose="020B0500000000000000" pitchFamily="34" charset="-122"/>
              </a:rPr>
              <a:t>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A635BB-07C6-FCAE-CDD7-71BFB93EE718}"/>
              </a:ext>
            </a:extLst>
          </p:cNvPr>
          <p:cNvSpPr txBox="1"/>
          <p:nvPr/>
        </p:nvSpPr>
        <p:spPr>
          <a:xfrm>
            <a:off x="8168700" y="2216030"/>
            <a:ext cx="1093441" cy="42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思源黑体 CN Regular" panose="020B0500000000000000" pitchFamily="34" charset="-122"/>
              </a:rPr>
              <a:t>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B287569-82D0-DF82-B5BF-D220AB1EDF5B}"/>
              </a:ext>
            </a:extLst>
          </p:cNvPr>
          <p:cNvSpPr txBox="1"/>
          <p:nvPr/>
        </p:nvSpPr>
        <p:spPr>
          <a:xfrm>
            <a:off x="6716234" y="4782462"/>
            <a:ext cx="1093441" cy="42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思源黑体 CN Regular" panose="020B0500000000000000" pitchFamily="34" charset="-122"/>
              </a:rPr>
              <a:t>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F162EF5-3E4D-DE94-B152-F2723F57CBB8}"/>
              </a:ext>
            </a:extLst>
          </p:cNvPr>
          <p:cNvSpPr txBox="1"/>
          <p:nvPr/>
        </p:nvSpPr>
        <p:spPr>
          <a:xfrm>
            <a:off x="9673777" y="4782462"/>
            <a:ext cx="1093441" cy="42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思源黑体 CN Regular" panose="020B0500000000000000" pitchFamily="34" charset="-122"/>
              </a:rPr>
              <a:t>关键词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3A884CD-9BF1-6795-C0A9-B40CA0F23616}"/>
              </a:ext>
            </a:extLst>
          </p:cNvPr>
          <p:cNvSpPr/>
          <p:nvPr/>
        </p:nvSpPr>
        <p:spPr>
          <a:xfrm>
            <a:off x="1127126" y="1954734"/>
            <a:ext cx="2806876" cy="4761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5C5D783-9197-1E9F-474E-17DD33FDAB6C}"/>
              </a:ext>
            </a:extLst>
          </p:cNvPr>
          <p:cNvGrpSpPr/>
          <p:nvPr/>
        </p:nvGrpSpPr>
        <p:grpSpPr>
          <a:xfrm>
            <a:off x="1127125" y="2022603"/>
            <a:ext cx="3876675" cy="1008583"/>
            <a:chOff x="-355556" y="1906534"/>
            <a:chExt cx="3876675" cy="100858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5C4A38B-F550-0A5D-32EF-759A4106B752}"/>
                </a:ext>
              </a:extLst>
            </p:cNvPr>
            <p:cNvSpPr txBox="1"/>
            <p:nvPr/>
          </p:nvSpPr>
          <p:spPr>
            <a:xfrm>
              <a:off x="-355556" y="2382664"/>
              <a:ext cx="38766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8133BA2-AB30-9BD7-DEF6-CBE520F219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4BB8921E-4733-1688-24FE-68E83EEDC99C}"/>
              </a:ext>
            </a:extLst>
          </p:cNvPr>
          <p:cNvSpPr/>
          <p:nvPr/>
        </p:nvSpPr>
        <p:spPr>
          <a:xfrm>
            <a:off x="1127126" y="3215614"/>
            <a:ext cx="2806876" cy="4761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773406F-C208-16C5-0595-96C965D3513A}"/>
              </a:ext>
            </a:extLst>
          </p:cNvPr>
          <p:cNvGrpSpPr/>
          <p:nvPr/>
        </p:nvGrpSpPr>
        <p:grpSpPr>
          <a:xfrm>
            <a:off x="1127125" y="3283483"/>
            <a:ext cx="3876675" cy="1008583"/>
            <a:chOff x="-355556" y="1906534"/>
            <a:chExt cx="3876675" cy="100858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387A3DC-39CB-D684-DE12-A3B80646A573}"/>
                </a:ext>
              </a:extLst>
            </p:cNvPr>
            <p:cNvSpPr txBox="1"/>
            <p:nvPr/>
          </p:nvSpPr>
          <p:spPr>
            <a:xfrm>
              <a:off x="-355556" y="2382664"/>
              <a:ext cx="38766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A642520-AF54-26B3-99BA-E804D6CF5A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43480F45-A778-627B-93FF-ED7EA3B6BBC8}"/>
              </a:ext>
            </a:extLst>
          </p:cNvPr>
          <p:cNvSpPr/>
          <p:nvPr/>
        </p:nvSpPr>
        <p:spPr>
          <a:xfrm>
            <a:off x="1127126" y="4476494"/>
            <a:ext cx="2806876" cy="4761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A0E12FF-7872-10AD-D346-CC50731BFA1F}"/>
              </a:ext>
            </a:extLst>
          </p:cNvPr>
          <p:cNvGrpSpPr/>
          <p:nvPr/>
        </p:nvGrpSpPr>
        <p:grpSpPr>
          <a:xfrm>
            <a:off x="1127125" y="4544363"/>
            <a:ext cx="3876675" cy="1008583"/>
            <a:chOff x="-355556" y="1906534"/>
            <a:chExt cx="3876675" cy="100858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1F2B0B2-0994-A0C6-9F39-5F975D2C810D}"/>
                </a:ext>
              </a:extLst>
            </p:cNvPr>
            <p:cNvSpPr txBox="1"/>
            <p:nvPr/>
          </p:nvSpPr>
          <p:spPr>
            <a:xfrm>
              <a:off x="-355556" y="2382664"/>
              <a:ext cx="38766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2FCF7D8-7A6C-3843-FB11-7CDA3B75CD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757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1B57340-B44C-2ABE-6789-436AD831E7E3}"/>
              </a:ext>
            </a:extLst>
          </p:cNvPr>
          <p:cNvSpPr/>
          <p:nvPr/>
        </p:nvSpPr>
        <p:spPr>
          <a:xfrm>
            <a:off x="-705832" y="529942"/>
            <a:ext cx="2103266" cy="1181279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F3DB91A-0CD1-9F18-A237-59B77EE50AE0}"/>
              </a:ext>
            </a:extLst>
          </p:cNvPr>
          <p:cNvGrpSpPr/>
          <p:nvPr/>
        </p:nvGrpSpPr>
        <p:grpSpPr>
          <a:xfrm>
            <a:off x="4128999" y="1946642"/>
            <a:ext cx="3934001" cy="684780"/>
            <a:chOff x="2428699" y="2432218"/>
            <a:chExt cx="3407344" cy="593106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C36D8B7-DC51-FEC6-626A-8188472186B3}"/>
                </a:ext>
              </a:extLst>
            </p:cNvPr>
            <p:cNvSpPr/>
            <p:nvPr/>
          </p:nvSpPr>
          <p:spPr>
            <a:xfrm rot="10800000" flipH="1" flipV="1">
              <a:off x="2803761" y="2432218"/>
              <a:ext cx="3032282" cy="593106"/>
            </a:xfrm>
            <a:prstGeom prst="parallelogram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7667E8-A0FC-941E-75C1-338E62AA3829}"/>
                </a:ext>
              </a:extLst>
            </p:cNvPr>
            <p:cNvSpPr/>
            <p:nvPr/>
          </p:nvSpPr>
          <p:spPr>
            <a:xfrm>
              <a:off x="2428699" y="2432218"/>
              <a:ext cx="773467" cy="593106"/>
            </a:xfrm>
            <a:prstGeom prst="parallelogram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0B9265A-C759-4BC9-2B7B-2266A9E39D77}"/>
                </a:ext>
              </a:extLst>
            </p:cNvPr>
            <p:cNvSpPr txBox="1"/>
            <p:nvPr/>
          </p:nvSpPr>
          <p:spPr>
            <a:xfrm>
              <a:off x="2573029" y="2522440"/>
              <a:ext cx="550086" cy="453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355DC7-6263-F402-9706-B00812420388}"/>
                </a:ext>
              </a:extLst>
            </p:cNvPr>
            <p:cNvSpPr txBox="1"/>
            <p:nvPr/>
          </p:nvSpPr>
          <p:spPr>
            <a:xfrm>
              <a:off x="3806754" y="2488653"/>
              <a:ext cx="1209577" cy="399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工作计划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63D0CD-71C4-3E94-89D7-BF6BC04A2911}"/>
                </a:ext>
              </a:extLst>
            </p:cNvPr>
            <p:cNvSpPr txBox="1"/>
            <p:nvPr/>
          </p:nvSpPr>
          <p:spPr>
            <a:xfrm>
              <a:off x="3579913" y="2804042"/>
              <a:ext cx="1663258" cy="186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Work plan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105FAE5E-57DE-9003-BAA9-A78B64FCF087}"/>
              </a:ext>
            </a:extLst>
          </p:cNvPr>
          <p:cNvSpPr/>
          <p:nvPr/>
        </p:nvSpPr>
        <p:spPr>
          <a:xfrm>
            <a:off x="8166100" y="6289381"/>
            <a:ext cx="4616952" cy="568619"/>
          </a:xfrm>
          <a:prstGeom prst="parallelogram">
            <a:avLst/>
          </a:pr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E235FF-932B-8174-52EA-89F48870A053}"/>
              </a:ext>
            </a:extLst>
          </p:cNvPr>
          <p:cNvSpPr txBox="1"/>
          <p:nvPr/>
        </p:nvSpPr>
        <p:spPr>
          <a:xfrm>
            <a:off x="2264229" y="3023897"/>
            <a:ext cx="7663542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5" name="PA_任意多边形 9">
            <a:extLst>
              <a:ext uri="{FF2B5EF4-FFF2-40B4-BE49-F238E27FC236}">
                <a16:creationId xmlns:a16="http://schemas.microsoft.com/office/drawing/2014/main" id="{17EFFB4F-FA53-1414-DBFE-9E71B86E605E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768312" y="3764211"/>
            <a:ext cx="13175926" cy="1907764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6EA6F3">
                  <a:alpha val="19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38000">
                  <a:srgbClr val="6EA6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99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C36D8B7-DC51-FEC6-626A-8188472186B3}"/>
              </a:ext>
            </a:extLst>
          </p:cNvPr>
          <p:cNvSpPr/>
          <p:nvPr/>
        </p:nvSpPr>
        <p:spPr>
          <a:xfrm rot="10800000" flipH="1" flipV="1">
            <a:off x="433034" y="1037"/>
            <a:ext cx="3500967" cy="684780"/>
          </a:xfrm>
          <a:prstGeom prst="parallelogram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D3F777-62FC-D139-4592-E73CB742620D}"/>
              </a:ext>
            </a:extLst>
          </p:cNvPr>
          <p:cNvSpPr/>
          <p:nvPr/>
        </p:nvSpPr>
        <p:spPr>
          <a:xfrm>
            <a:off x="0" y="1037"/>
            <a:ext cx="893018" cy="684780"/>
          </a:xfrm>
          <a:custGeom>
            <a:avLst/>
            <a:gdLst>
              <a:gd name="connsiteX0" fmla="*/ 0 w 893018"/>
              <a:gd name="connsiteY0" fmla="*/ 0 h 684780"/>
              <a:gd name="connsiteX1" fmla="*/ 893018 w 893018"/>
              <a:gd name="connsiteY1" fmla="*/ 0 h 684780"/>
              <a:gd name="connsiteX2" fmla="*/ 721823 w 893018"/>
              <a:gd name="connsiteY2" fmla="*/ 684780 h 684780"/>
              <a:gd name="connsiteX3" fmla="*/ 0 w 893018"/>
              <a:gd name="connsiteY3" fmla="*/ 684780 h 68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018" h="684780">
                <a:moveTo>
                  <a:pt x="0" y="0"/>
                </a:moveTo>
                <a:lnTo>
                  <a:pt x="893018" y="0"/>
                </a:lnTo>
                <a:lnTo>
                  <a:pt x="721823" y="684780"/>
                </a:lnTo>
                <a:lnTo>
                  <a:pt x="0" y="684780"/>
                </a:ln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9265A-C759-4BC9-2B7B-2266A9E39D77}"/>
              </a:ext>
            </a:extLst>
          </p:cNvPr>
          <p:cNvSpPr txBox="1"/>
          <p:nvPr/>
        </p:nvSpPr>
        <p:spPr>
          <a:xfrm>
            <a:off x="141238" y="102406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55DC7-6263-F402-9706-B00812420388}"/>
              </a:ext>
            </a:extLst>
          </p:cNvPr>
          <p:cNvSpPr txBox="1"/>
          <p:nvPr/>
        </p:nvSpPr>
        <p:spPr>
          <a:xfrm>
            <a:off x="1591055" y="66195"/>
            <a:ext cx="1396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工作计划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63D0CD-71C4-3E94-89D7-BF6BC04A2911}"/>
              </a:ext>
            </a:extLst>
          </p:cNvPr>
          <p:cNvSpPr txBox="1"/>
          <p:nvPr/>
        </p:nvSpPr>
        <p:spPr>
          <a:xfrm>
            <a:off x="1329152" y="430332"/>
            <a:ext cx="19203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Work plan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1" name="Oval 1">
            <a:extLst>
              <a:ext uri="{FF2B5EF4-FFF2-40B4-BE49-F238E27FC236}">
                <a16:creationId xmlns:a16="http://schemas.microsoft.com/office/drawing/2014/main" id="{F49AAE49-7623-54AA-0C9E-7724C0AA6450}"/>
              </a:ext>
            </a:extLst>
          </p:cNvPr>
          <p:cNvSpPr/>
          <p:nvPr/>
        </p:nvSpPr>
        <p:spPr>
          <a:xfrm>
            <a:off x="5431965" y="4112573"/>
            <a:ext cx="954020" cy="954020"/>
          </a:xfrm>
          <a:prstGeom prst="ellipse">
            <a:avLst/>
          </a:pr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62" name="Freeform: Shape 5">
            <a:extLst>
              <a:ext uri="{FF2B5EF4-FFF2-40B4-BE49-F238E27FC236}">
                <a16:creationId xmlns:a16="http://schemas.microsoft.com/office/drawing/2014/main" id="{B104877B-6857-83AB-C898-489250355650}"/>
              </a:ext>
            </a:extLst>
          </p:cNvPr>
          <p:cNvSpPr/>
          <p:nvPr/>
        </p:nvSpPr>
        <p:spPr>
          <a:xfrm>
            <a:off x="5076590" y="5006966"/>
            <a:ext cx="1664772" cy="655889"/>
          </a:xfrm>
          <a:custGeom>
            <a:avLst/>
            <a:gdLst>
              <a:gd name="connsiteX0" fmla="*/ 1021206 w 2042413"/>
              <a:gd name="connsiteY0" fmla="*/ 0 h 804672"/>
              <a:gd name="connsiteX1" fmla="*/ 2025490 w 2042413"/>
              <a:gd name="connsiteY1" fmla="*/ 738858 h 804672"/>
              <a:gd name="connsiteX2" fmla="*/ 2042413 w 2042413"/>
              <a:gd name="connsiteY2" fmla="*/ 804672 h 804672"/>
              <a:gd name="connsiteX3" fmla="*/ 0 w 2042413"/>
              <a:gd name="connsiteY3" fmla="*/ 804672 h 804672"/>
              <a:gd name="connsiteX4" fmla="*/ 16922 w 2042413"/>
              <a:gd name="connsiteY4" fmla="*/ 738858 h 804672"/>
              <a:gd name="connsiteX5" fmla="*/ 1021206 w 2042413"/>
              <a:gd name="connsiteY5" fmla="*/ 0 h 80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2413" h="804672">
                <a:moveTo>
                  <a:pt x="1021206" y="0"/>
                </a:moveTo>
                <a:cubicBezTo>
                  <a:pt x="1493075" y="0"/>
                  <a:pt x="1892351" y="310801"/>
                  <a:pt x="2025490" y="738858"/>
                </a:cubicBezTo>
                <a:lnTo>
                  <a:pt x="2042413" y="804672"/>
                </a:lnTo>
                <a:lnTo>
                  <a:pt x="0" y="804672"/>
                </a:lnTo>
                <a:lnTo>
                  <a:pt x="16922" y="738858"/>
                </a:lnTo>
                <a:cubicBezTo>
                  <a:pt x="150062" y="310801"/>
                  <a:pt x="549338" y="0"/>
                  <a:pt x="1021206" y="0"/>
                </a:cubicBezTo>
                <a:close/>
              </a:path>
            </a:pathLst>
          </a:custGeom>
          <a:gradFill>
            <a:gsLst>
              <a:gs pos="0">
                <a:srgbClr val="458BF4"/>
              </a:gs>
              <a:gs pos="100000">
                <a:srgbClr val="6EA6F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63" name="Freeform: Shape 20">
            <a:extLst>
              <a:ext uri="{FF2B5EF4-FFF2-40B4-BE49-F238E27FC236}">
                <a16:creationId xmlns:a16="http://schemas.microsoft.com/office/drawing/2014/main" id="{9FD2B11B-13DA-E211-A566-1560B9E7BF5B}"/>
              </a:ext>
            </a:extLst>
          </p:cNvPr>
          <p:cNvSpPr/>
          <p:nvPr/>
        </p:nvSpPr>
        <p:spPr>
          <a:xfrm>
            <a:off x="5970569" y="1991157"/>
            <a:ext cx="1386310" cy="2021106"/>
          </a:xfrm>
          <a:custGeom>
            <a:avLst/>
            <a:gdLst>
              <a:gd name="connsiteX0" fmla="*/ 443484 w 886968"/>
              <a:gd name="connsiteY0" fmla="*/ 0 h 1293114"/>
              <a:gd name="connsiteX1" fmla="*/ 886968 w 886968"/>
              <a:gd name="connsiteY1" fmla="*/ 443484 h 1293114"/>
              <a:gd name="connsiteX2" fmla="*/ 532862 w 886968"/>
              <a:gd name="connsiteY2" fmla="*/ 877958 h 1293114"/>
              <a:gd name="connsiteX3" fmla="*/ 443485 w 886968"/>
              <a:gd name="connsiteY3" fmla="*/ 886968 h 1293114"/>
              <a:gd name="connsiteX4" fmla="*/ 443485 w 886968"/>
              <a:gd name="connsiteY4" fmla="*/ 887079 h 1293114"/>
              <a:gd name="connsiteX5" fmla="*/ 442389 w 886968"/>
              <a:gd name="connsiteY5" fmla="*/ 886968 h 1293114"/>
              <a:gd name="connsiteX6" fmla="*/ 8988 w 886968"/>
              <a:gd name="connsiteY6" fmla="*/ 1240200 h 1293114"/>
              <a:gd name="connsiteX7" fmla="*/ 3654 w 886968"/>
              <a:gd name="connsiteY7" fmla="*/ 1293114 h 1293114"/>
              <a:gd name="connsiteX8" fmla="*/ 1 w 886968"/>
              <a:gd name="connsiteY8" fmla="*/ 1293114 h 1293114"/>
              <a:gd name="connsiteX9" fmla="*/ 1 w 886968"/>
              <a:gd name="connsiteY9" fmla="*/ 443494 h 1293114"/>
              <a:gd name="connsiteX10" fmla="*/ 0 w 886968"/>
              <a:gd name="connsiteY10" fmla="*/ 443484 h 1293114"/>
              <a:gd name="connsiteX11" fmla="*/ 443484 w 886968"/>
              <a:gd name="connsiteY11" fmla="*/ 0 h 129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6968" h="1293114">
                <a:moveTo>
                  <a:pt x="443484" y="0"/>
                </a:moveTo>
                <a:cubicBezTo>
                  <a:pt x="688413" y="0"/>
                  <a:pt x="886968" y="198555"/>
                  <a:pt x="886968" y="443484"/>
                </a:cubicBezTo>
                <a:cubicBezTo>
                  <a:pt x="886968" y="657797"/>
                  <a:pt x="734950" y="836605"/>
                  <a:pt x="532862" y="877958"/>
                </a:cubicBezTo>
                <a:lnTo>
                  <a:pt x="443485" y="886968"/>
                </a:lnTo>
                <a:lnTo>
                  <a:pt x="443485" y="887079"/>
                </a:lnTo>
                <a:lnTo>
                  <a:pt x="442389" y="886968"/>
                </a:lnTo>
                <a:cubicBezTo>
                  <a:pt x="228605" y="886968"/>
                  <a:pt x="50239" y="1038611"/>
                  <a:pt x="8988" y="1240200"/>
                </a:cubicBezTo>
                <a:lnTo>
                  <a:pt x="3654" y="1293114"/>
                </a:lnTo>
                <a:lnTo>
                  <a:pt x="1" y="1293114"/>
                </a:lnTo>
                <a:lnTo>
                  <a:pt x="1" y="443494"/>
                </a:lnTo>
                <a:lnTo>
                  <a:pt x="0" y="443484"/>
                </a:lnTo>
                <a:cubicBezTo>
                  <a:pt x="0" y="198555"/>
                  <a:pt x="198555" y="0"/>
                  <a:pt x="443484" y="0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64" name="Freeform: Shape 21">
            <a:extLst>
              <a:ext uri="{FF2B5EF4-FFF2-40B4-BE49-F238E27FC236}">
                <a16:creationId xmlns:a16="http://schemas.microsoft.com/office/drawing/2014/main" id="{AEEB4AFA-D71C-2963-D1AC-9D398C4563D1}"/>
              </a:ext>
            </a:extLst>
          </p:cNvPr>
          <p:cNvSpPr/>
          <p:nvPr/>
        </p:nvSpPr>
        <p:spPr>
          <a:xfrm flipH="1">
            <a:off x="4822039" y="2540804"/>
            <a:ext cx="1009298" cy="1471460"/>
          </a:xfrm>
          <a:custGeom>
            <a:avLst/>
            <a:gdLst>
              <a:gd name="connsiteX0" fmla="*/ 443484 w 886968"/>
              <a:gd name="connsiteY0" fmla="*/ 0 h 1293114"/>
              <a:gd name="connsiteX1" fmla="*/ 886968 w 886968"/>
              <a:gd name="connsiteY1" fmla="*/ 443484 h 1293114"/>
              <a:gd name="connsiteX2" fmla="*/ 532862 w 886968"/>
              <a:gd name="connsiteY2" fmla="*/ 877958 h 1293114"/>
              <a:gd name="connsiteX3" fmla="*/ 443485 w 886968"/>
              <a:gd name="connsiteY3" fmla="*/ 886968 h 1293114"/>
              <a:gd name="connsiteX4" fmla="*/ 443485 w 886968"/>
              <a:gd name="connsiteY4" fmla="*/ 887079 h 1293114"/>
              <a:gd name="connsiteX5" fmla="*/ 442389 w 886968"/>
              <a:gd name="connsiteY5" fmla="*/ 886968 h 1293114"/>
              <a:gd name="connsiteX6" fmla="*/ 8988 w 886968"/>
              <a:gd name="connsiteY6" fmla="*/ 1240200 h 1293114"/>
              <a:gd name="connsiteX7" fmla="*/ 3654 w 886968"/>
              <a:gd name="connsiteY7" fmla="*/ 1293114 h 1293114"/>
              <a:gd name="connsiteX8" fmla="*/ 1 w 886968"/>
              <a:gd name="connsiteY8" fmla="*/ 1293114 h 1293114"/>
              <a:gd name="connsiteX9" fmla="*/ 1 w 886968"/>
              <a:gd name="connsiteY9" fmla="*/ 443494 h 1293114"/>
              <a:gd name="connsiteX10" fmla="*/ 0 w 886968"/>
              <a:gd name="connsiteY10" fmla="*/ 443484 h 1293114"/>
              <a:gd name="connsiteX11" fmla="*/ 443484 w 886968"/>
              <a:gd name="connsiteY11" fmla="*/ 0 h 129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6968" h="1293114">
                <a:moveTo>
                  <a:pt x="443484" y="0"/>
                </a:moveTo>
                <a:cubicBezTo>
                  <a:pt x="688413" y="0"/>
                  <a:pt x="886968" y="198555"/>
                  <a:pt x="886968" y="443484"/>
                </a:cubicBezTo>
                <a:cubicBezTo>
                  <a:pt x="886968" y="657797"/>
                  <a:pt x="734950" y="836605"/>
                  <a:pt x="532862" y="877958"/>
                </a:cubicBezTo>
                <a:lnTo>
                  <a:pt x="443485" y="886968"/>
                </a:lnTo>
                <a:lnTo>
                  <a:pt x="443485" y="887079"/>
                </a:lnTo>
                <a:lnTo>
                  <a:pt x="442389" y="886968"/>
                </a:lnTo>
                <a:cubicBezTo>
                  <a:pt x="228605" y="886968"/>
                  <a:pt x="50239" y="1038611"/>
                  <a:pt x="8988" y="1240200"/>
                </a:cubicBezTo>
                <a:lnTo>
                  <a:pt x="3654" y="1293114"/>
                </a:lnTo>
                <a:lnTo>
                  <a:pt x="1" y="1293114"/>
                </a:lnTo>
                <a:lnTo>
                  <a:pt x="1" y="443494"/>
                </a:lnTo>
                <a:lnTo>
                  <a:pt x="0" y="443484"/>
                </a:lnTo>
                <a:cubicBezTo>
                  <a:pt x="0" y="198555"/>
                  <a:pt x="198555" y="0"/>
                  <a:pt x="443484" y="0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65" name="Freeform: Shape 22">
            <a:extLst>
              <a:ext uri="{FF2B5EF4-FFF2-40B4-BE49-F238E27FC236}">
                <a16:creationId xmlns:a16="http://schemas.microsoft.com/office/drawing/2014/main" id="{99A2AA21-50D2-1E3E-3D4D-338603988F5E}"/>
              </a:ext>
            </a:extLst>
          </p:cNvPr>
          <p:cNvSpPr/>
          <p:nvPr/>
        </p:nvSpPr>
        <p:spPr>
          <a:xfrm flipH="1">
            <a:off x="5179175" y="1832741"/>
            <a:ext cx="652162" cy="950789"/>
          </a:xfrm>
          <a:custGeom>
            <a:avLst/>
            <a:gdLst>
              <a:gd name="connsiteX0" fmla="*/ 443484 w 886968"/>
              <a:gd name="connsiteY0" fmla="*/ 0 h 1293114"/>
              <a:gd name="connsiteX1" fmla="*/ 886968 w 886968"/>
              <a:gd name="connsiteY1" fmla="*/ 443484 h 1293114"/>
              <a:gd name="connsiteX2" fmla="*/ 532862 w 886968"/>
              <a:gd name="connsiteY2" fmla="*/ 877958 h 1293114"/>
              <a:gd name="connsiteX3" fmla="*/ 443485 w 886968"/>
              <a:gd name="connsiteY3" fmla="*/ 886968 h 1293114"/>
              <a:gd name="connsiteX4" fmla="*/ 443485 w 886968"/>
              <a:gd name="connsiteY4" fmla="*/ 887079 h 1293114"/>
              <a:gd name="connsiteX5" fmla="*/ 442389 w 886968"/>
              <a:gd name="connsiteY5" fmla="*/ 886968 h 1293114"/>
              <a:gd name="connsiteX6" fmla="*/ 8988 w 886968"/>
              <a:gd name="connsiteY6" fmla="*/ 1240200 h 1293114"/>
              <a:gd name="connsiteX7" fmla="*/ 3654 w 886968"/>
              <a:gd name="connsiteY7" fmla="*/ 1293114 h 1293114"/>
              <a:gd name="connsiteX8" fmla="*/ 1 w 886968"/>
              <a:gd name="connsiteY8" fmla="*/ 1293114 h 1293114"/>
              <a:gd name="connsiteX9" fmla="*/ 1 w 886968"/>
              <a:gd name="connsiteY9" fmla="*/ 443494 h 1293114"/>
              <a:gd name="connsiteX10" fmla="*/ 0 w 886968"/>
              <a:gd name="connsiteY10" fmla="*/ 443484 h 1293114"/>
              <a:gd name="connsiteX11" fmla="*/ 443484 w 886968"/>
              <a:gd name="connsiteY11" fmla="*/ 0 h 129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6968" h="1293114">
                <a:moveTo>
                  <a:pt x="443484" y="0"/>
                </a:moveTo>
                <a:cubicBezTo>
                  <a:pt x="688413" y="0"/>
                  <a:pt x="886968" y="198555"/>
                  <a:pt x="886968" y="443484"/>
                </a:cubicBezTo>
                <a:cubicBezTo>
                  <a:pt x="886968" y="657797"/>
                  <a:pt x="734950" y="836605"/>
                  <a:pt x="532862" y="877958"/>
                </a:cubicBezTo>
                <a:lnTo>
                  <a:pt x="443485" y="886968"/>
                </a:lnTo>
                <a:lnTo>
                  <a:pt x="443485" y="887079"/>
                </a:lnTo>
                <a:lnTo>
                  <a:pt x="442389" y="886968"/>
                </a:lnTo>
                <a:cubicBezTo>
                  <a:pt x="228605" y="886968"/>
                  <a:pt x="50239" y="1038611"/>
                  <a:pt x="8988" y="1240200"/>
                </a:cubicBezTo>
                <a:lnTo>
                  <a:pt x="3654" y="1293114"/>
                </a:lnTo>
                <a:lnTo>
                  <a:pt x="1" y="1293114"/>
                </a:lnTo>
                <a:lnTo>
                  <a:pt x="1" y="443494"/>
                </a:lnTo>
                <a:lnTo>
                  <a:pt x="0" y="443484"/>
                </a:lnTo>
                <a:cubicBezTo>
                  <a:pt x="0" y="198555"/>
                  <a:pt x="198555" y="0"/>
                  <a:pt x="443484" y="0"/>
                </a:cubicBezTo>
                <a:close/>
              </a:path>
            </a:pathLst>
          </a:custGeom>
          <a:gradFill>
            <a:gsLst>
              <a:gs pos="0">
                <a:srgbClr val="DA9F2D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67" name="Freeform: Shape 9" descr="D:\51PPT模板网\51pptmoban.com\图片.jpg">
            <a:extLst>
              <a:ext uri="{FF2B5EF4-FFF2-40B4-BE49-F238E27FC236}">
                <a16:creationId xmlns:a16="http://schemas.microsoft.com/office/drawing/2014/main" id="{C8C8759D-4AB9-BBF8-8ED1-F521EAA1E5B8}"/>
              </a:ext>
            </a:extLst>
          </p:cNvPr>
          <p:cNvSpPr>
            <a:spLocks noChangeAspect="1"/>
          </p:cNvSpPr>
          <p:nvPr/>
        </p:nvSpPr>
        <p:spPr bwMode="auto">
          <a:xfrm>
            <a:off x="6357022" y="2363490"/>
            <a:ext cx="638890" cy="638220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Group 57">
            <a:extLst>
              <a:ext uri="{FF2B5EF4-FFF2-40B4-BE49-F238E27FC236}">
                <a16:creationId xmlns:a16="http://schemas.microsoft.com/office/drawing/2014/main" id="{4BBC6BAD-9273-D305-E53E-C178E3714609}"/>
              </a:ext>
            </a:extLst>
          </p:cNvPr>
          <p:cNvGrpSpPr/>
          <p:nvPr/>
        </p:nvGrpSpPr>
        <p:grpSpPr>
          <a:xfrm>
            <a:off x="3856468" y="1917088"/>
            <a:ext cx="431803" cy="431803"/>
            <a:chOff x="1427243" y="1987229"/>
            <a:chExt cx="1016000" cy="1016000"/>
          </a:xfrm>
          <a:effectLst/>
        </p:grpSpPr>
        <p:sp>
          <p:nvSpPr>
            <p:cNvPr id="59" name="Oval 70">
              <a:extLst>
                <a:ext uri="{FF2B5EF4-FFF2-40B4-BE49-F238E27FC236}">
                  <a16:creationId xmlns:a16="http://schemas.microsoft.com/office/drawing/2014/main" id="{17CB2436-0E04-DEF7-CEFA-77239B53C8CC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0" name="Freeform: Shape 71">
              <a:extLst>
                <a:ext uri="{FF2B5EF4-FFF2-40B4-BE49-F238E27FC236}">
                  <a16:creationId xmlns:a16="http://schemas.microsoft.com/office/drawing/2014/main" id="{ED3CA005-3506-386A-3500-A2C347563387}"/>
                </a:ext>
              </a:extLst>
            </p:cNvPr>
            <p:cNvSpPr/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Group 58">
            <a:extLst>
              <a:ext uri="{FF2B5EF4-FFF2-40B4-BE49-F238E27FC236}">
                <a16:creationId xmlns:a16="http://schemas.microsoft.com/office/drawing/2014/main" id="{4E8505DE-8692-8A71-BD43-90208D3C37AD}"/>
              </a:ext>
            </a:extLst>
          </p:cNvPr>
          <p:cNvGrpSpPr/>
          <p:nvPr/>
        </p:nvGrpSpPr>
        <p:grpSpPr>
          <a:xfrm>
            <a:off x="3856468" y="3399209"/>
            <a:ext cx="431803" cy="431803"/>
            <a:chOff x="1427243" y="3314803"/>
            <a:chExt cx="1016000" cy="1016000"/>
          </a:xfrm>
          <a:effectLst/>
        </p:grpSpPr>
        <p:sp>
          <p:nvSpPr>
            <p:cNvPr id="57" name="Oval 68">
              <a:extLst>
                <a:ext uri="{FF2B5EF4-FFF2-40B4-BE49-F238E27FC236}">
                  <a16:creationId xmlns:a16="http://schemas.microsoft.com/office/drawing/2014/main" id="{722B1A35-8C6C-9F87-F699-DA1BF40A1741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ym typeface="+mn-lt"/>
              </a:endParaRPr>
            </a:p>
          </p:txBody>
        </p:sp>
        <p:sp>
          <p:nvSpPr>
            <p:cNvPr id="58" name="Freeform: Shape 69">
              <a:extLst>
                <a:ext uri="{FF2B5EF4-FFF2-40B4-BE49-F238E27FC236}">
                  <a16:creationId xmlns:a16="http://schemas.microsoft.com/office/drawing/2014/main" id="{6835C8A7-E554-1D92-B5DF-E0B96D49B544}"/>
                </a:ext>
              </a:extLst>
            </p:cNvPr>
            <p:cNvSpPr/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Group 59">
            <a:extLst>
              <a:ext uri="{FF2B5EF4-FFF2-40B4-BE49-F238E27FC236}">
                <a16:creationId xmlns:a16="http://schemas.microsoft.com/office/drawing/2014/main" id="{1C410D1A-2B86-A6AF-4D01-66B9440F79C0}"/>
              </a:ext>
            </a:extLst>
          </p:cNvPr>
          <p:cNvGrpSpPr/>
          <p:nvPr/>
        </p:nvGrpSpPr>
        <p:grpSpPr>
          <a:xfrm>
            <a:off x="3856468" y="4933227"/>
            <a:ext cx="431803" cy="431803"/>
            <a:chOff x="1427243" y="4599335"/>
            <a:chExt cx="1016000" cy="1016000"/>
          </a:xfrm>
          <a:effectLst/>
        </p:grpSpPr>
        <p:sp>
          <p:nvSpPr>
            <p:cNvPr id="55" name="Oval 66">
              <a:extLst>
                <a:ext uri="{FF2B5EF4-FFF2-40B4-BE49-F238E27FC236}">
                  <a16:creationId xmlns:a16="http://schemas.microsoft.com/office/drawing/2014/main" id="{6E9F72C1-0E3B-4E71-8DF4-F1D93CE2F6F0}"/>
                </a:ext>
              </a:extLst>
            </p:cNvPr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6" name="Freeform: Shape 67">
              <a:extLst>
                <a:ext uri="{FF2B5EF4-FFF2-40B4-BE49-F238E27FC236}">
                  <a16:creationId xmlns:a16="http://schemas.microsoft.com/office/drawing/2014/main" id="{0509B387-6BD8-8D27-55AA-4D91071250DB}"/>
                </a:ext>
              </a:extLst>
            </p:cNvPr>
            <p:cNvSpPr/>
            <p:nvPr/>
          </p:nvSpPr>
          <p:spPr bwMode="auto">
            <a:xfrm>
              <a:off x="1761388" y="4912675"/>
              <a:ext cx="347709" cy="373276"/>
            </a:xfrm>
            <a:custGeom>
              <a:avLst/>
              <a:gdLst>
                <a:gd name="T0" fmla="*/ 201595705 w 21600"/>
                <a:gd name="T1" fmla="*/ 190811269 h 21600"/>
                <a:gd name="T2" fmla="*/ 187592182 w 21600"/>
                <a:gd name="T3" fmla="*/ 208164918 h 21600"/>
                <a:gd name="T4" fmla="*/ 187752038 w 21600"/>
                <a:gd name="T5" fmla="*/ 210192294 h 21600"/>
                <a:gd name="T6" fmla="*/ 161460495 w 21600"/>
                <a:gd name="T7" fmla="*/ 231219137 h 21600"/>
                <a:gd name="T8" fmla="*/ 128262652 w 21600"/>
                <a:gd name="T9" fmla="*/ 238391082 h 21600"/>
                <a:gd name="T10" fmla="*/ 119149403 w 21600"/>
                <a:gd name="T11" fmla="*/ 185693870 h 21600"/>
                <a:gd name="T12" fmla="*/ 117292923 w 21600"/>
                <a:gd name="T13" fmla="*/ 120030070 h 21600"/>
                <a:gd name="T14" fmla="*/ 154692970 w 21600"/>
                <a:gd name="T15" fmla="*/ 120030070 h 21600"/>
                <a:gd name="T16" fmla="*/ 169246679 w 21600"/>
                <a:gd name="T17" fmla="*/ 116013538 h 21600"/>
                <a:gd name="T18" fmla="*/ 178309081 w 21600"/>
                <a:gd name="T19" fmla="*/ 121846296 h 21600"/>
                <a:gd name="T20" fmla="*/ 189438676 w 21600"/>
                <a:gd name="T21" fmla="*/ 108059450 h 21600"/>
                <a:gd name="T22" fmla="*/ 178309081 w 21600"/>
                <a:gd name="T23" fmla="*/ 94259126 h 21600"/>
                <a:gd name="T24" fmla="*/ 168947157 w 21600"/>
                <a:gd name="T25" fmla="*/ 100649045 h 21600"/>
                <a:gd name="T26" fmla="*/ 116743727 w 21600"/>
                <a:gd name="T27" fmla="*/ 100649045 h 21600"/>
                <a:gd name="T28" fmla="*/ 115795006 w 21600"/>
                <a:gd name="T29" fmla="*/ 67360039 h 21600"/>
                <a:gd name="T30" fmla="*/ 135378766 w 21600"/>
                <a:gd name="T31" fmla="*/ 34455253 h 21600"/>
                <a:gd name="T32" fmla="*/ 107580421 w 21600"/>
                <a:gd name="T33" fmla="*/ 0 h 21600"/>
                <a:gd name="T34" fmla="*/ 79792072 w 21600"/>
                <a:gd name="T35" fmla="*/ 34455253 h 21600"/>
                <a:gd name="T36" fmla="*/ 99795237 w 21600"/>
                <a:gd name="T37" fmla="*/ 67505810 h 21600"/>
                <a:gd name="T38" fmla="*/ 98846616 w 21600"/>
                <a:gd name="T39" fmla="*/ 100649045 h 21600"/>
                <a:gd name="T40" fmla="*/ 46543272 w 21600"/>
                <a:gd name="T41" fmla="*/ 100649045 h 21600"/>
                <a:gd name="T42" fmla="*/ 37181348 w 21600"/>
                <a:gd name="T43" fmla="*/ 94271445 h 21600"/>
                <a:gd name="T44" fmla="*/ 26051763 w 21600"/>
                <a:gd name="T45" fmla="*/ 108059450 h 21600"/>
                <a:gd name="T46" fmla="*/ 37181348 w 21600"/>
                <a:gd name="T47" fmla="*/ 121846296 h 21600"/>
                <a:gd name="T48" fmla="*/ 46294607 w 21600"/>
                <a:gd name="T49" fmla="*/ 115934434 h 21600"/>
                <a:gd name="T50" fmla="*/ 60897374 w 21600"/>
                <a:gd name="T51" fmla="*/ 120030070 h 21600"/>
                <a:gd name="T52" fmla="*/ 98307316 w 21600"/>
                <a:gd name="T53" fmla="*/ 120030070 h 21600"/>
                <a:gd name="T54" fmla="*/ 96440941 w 21600"/>
                <a:gd name="T55" fmla="*/ 185706188 h 21600"/>
                <a:gd name="T56" fmla="*/ 87507319 w 21600"/>
                <a:gd name="T57" fmla="*/ 237382914 h 21600"/>
                <a:gd name="T58" fmla="*/ 47661734 w 21600"/>
                <a:gd name="T59" fmla="*/ 226048548 h 21600"/>
                <a:gd name="T60" fmla="*/ 27788349 w 21600"/>
                <a:gd name="T61" fmla="*/ 210828560 h 21600"/>
                <a:gd name="T62" fmla="*/ 28008047 w 21600"/>
                <a:gd name="T63" fmla="*/ 208177236 h 21600"/>
                <a:gd name="T64" fmla="*/ 14004523 w 21600"/>
                <a:gd name="T65" fmla="*/ 190811269 h 21600"/>
                <a:gd name="T66" fmla="*/ 0 w 21600"/>
                <a:gd name="T67" fmla="*/ 208177236 h 21600"/>
                <a:gd name="T68" fmla="*/ 14004523 w 21600"/>
                <a:gd name="T69" fmla="*/ 225530885 h 21600"/>
                <a:gd name="T70" fmla="*/ 17118241 w 21600"/>
                <a:gd name="T71" fmla="*/ 225067560 h 21600"/>
                <a:gd name="T72" fmla="*/ 39067705 w 21600"/>
                <a:gd name="T73" fmla="*/ 245456871 h 21600"/>
                <a:gd name="T74" fmla="*/ 82057973 w 21600"/>
                <a:gd name="T75" fmla="*/ 270977155 h 21600"/>
                <a:gd name="T76" fmla="*/ 108229521 w 21600"/>
                <a:gd name="T77" fmla="*/ 286355233 h 21600"/>
                <a:gd name="T78" fmla="*/ 133132946 w 21600"/>
                <a:gd name="T79" fmla="*/ 271308186 h 21600"/>
                <a:gd name="T80" fmla="*/ 176652419 w 21600"/>
                <a:gd name="T81" fmla="*/ 245456871 h 21600"/>
                <a:gd name="T82" fmla="*/ 198492083 w 21600"/>
                <a:gd name="T83" fmla="*/ 225067560 h 21600"/>
                <a:gd name="T84" fmla="*/ 201595705 w 21600"/>
                <a:gd name="T85" fmla="*/ 225530885 h 21600"/>
                <a:gd name="T86" fmla="*/ 215600229 w 21600"/>
                <a:gd name="T87" fmla="*/ 208177236 h 21600"/>
                <a:gd name="T88" fmla="*/ 201595705 w 21600"/>
                <a:gd name="T89" fmla="*/ 190811269 h 21600"/>
                <a:gd name="T90" fmla="*/ 92817999 w 21600"/>
                <a:gd name="T91" fmla="*/ 34455253 h 21600"/>
                <a:gd name="T92" fmla="*/ 107580421 w 21600"/>
                <a:gd name="T93" fmla="*/ 16147786 h 21600"/>
                <a:gd name="T94" fmla="*/ 122352929 w 21600"/>
                <a:gd name="T95" fmla="*/ 34455253 h 21600"/>
                <a:gd name="T96" fmla="*/ 107580421 w 21600"/>
                <a:gd name="T97" fmla="*/ 52750402 h 21600"/>
                <a:gd name="T98" fmla="*/ 92817999 w 21600"/>
                <a:gd name="T99" fmla="*/ 34455253 h 21600"/>
                <a:gd name="T100" fmla="*/ 92817999 w 21600"/>
                <a:gd name="T101" fmla="*/ 34455253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600" h="21600">
                  <a:moveTo>
                    <a:pt x="20197" y="14393"/>
                  </a:moveTo>
                  <a:cubicBezTo>
                    <a:pt x="19422" y="14393"/>
                    <a:pt x="18794" y="14979"/>
                    <a:pt x="18794" y="15702"/>
                  </a:cubicBezTo>
                  <a:cubicBezTo>
                    <a:pt x="18794" y="15755"/>
                    <a:pt x="18804" y="15804"/>
                    <a:pt x="18810" y="15855"/>
                  </a:cubicBezTo>
                  <a:cubicBezTo>
                    <a:pt x="18191" y="16270"/>
                    <a:pt x="17267" y="16825"/>
                    <a:pt x="16176" y="17441"/>
                  </a:cubicBezTo>
                  <a:cubicBezTo>
                    <a:pt x="15167" y="18013"/>
                    <a:pt x="14017" y="18040"/>
                    <a:pt x="12850" y="17982"/>
                  </a:cubicBezTo>
                  <a:lnTo>
                    <a:pt x="11937" y="14007"/>
                  </a:lnTo>
                  <a:cubicBezTo>
                    <a:pt x="11937" y="14007"/>
                    <a:pt x="11842" y="11487"/>
                    <a:pt x="11751" y="9054"/>
                  </a:cubicBezTo>
                  <a:lnTo>
                    <a:pt x="15498" y="9054"/>
                  </a:lnTo>
                  <a:lnTo>
                    <a:pt x="16956" y="8751"/>
                  </a:lnTo>
                  <a:cubicBezTo>
                    <a:pt x="17159" y="9017"/>
                    <a:pt x="17489" y="9191"/>
                    <a:pt x="17864" y="9191"/>
                  </a:cubicBezTo>
                  <a:cubicBezTo>
                    <a:pt x="18479" y="9191"/>
                    <a:pt x="18979" y="8725"/>
                    <a:pt x="18979" y="8151"/>
                  </a:cubicBezTo>
                  <a:cubicBezTo>
                    <a:pt x="18979" y="7576"/>
                    <a:pt x="18479" y="7110"/>
                    <a:pt x="17864" y="7110"/>
                  </a:cubicBezTo>
                  <a:cubicBezTo>
                    <a:pt x="17469" y="7110"/>
                    <a:pt x="17124" y="7303"/>
                    <a:pt x="16926" y="7592"/>
                  </a:cubicBezTo>
                  <a:lnTo>
                    <a:pt x="11696" y="7592"/>
                  </a:lnTo>
                  <a:cubicBezTo>
                    <a:pt x="11656" y="6536"/>
                    <a:pt x="11622" y="5616"/>
                    <a:pt x="11601" y="5081"/>
                  </a:cubicBezTo>
                  <a:cubicBezTo>
                    <a:pt x="12737" y="4753"/>
                    <a:pt x="13563" y="3766"/>
                    <a:pt x="13563" y="2599"/>
                  </a:cubicBezTo>
                  <a:cubicBezTo>
                    <a:pt x="13563" y="1163"/>
                    <a:pt x="12316" y="0"/>
                    <a:pt x="10778" y="0"/>
                  </a:cubicBezTo>
                  <a:cubicBezTo>
                    <a:pt x="9240" y="0"/>
                    <a:pt x="7994" y="1163"/>
                    <a:pt x="7994" y="2599"/>
                  </a:cubicBezTo>
                  <a:cubicBezTo>
                    <a:pt x="7994" y="3781"/>
                    <a:pt x="8840" y="4777"/>
                    <a:pt x="9998" y="5092"/>
                  </a:cubicBezTo>
                  <a:cubicBezTo>
                    <a:pt x="9978" y="5628"/>
                    <a:pt x="9943" y="6543"/>
                    <a:pt x="9903" y="7592"/>
                  </a:cubicBezTo>
                  <a:lnTo>
                    <a:pt x="4663" y="7592"/>
                  </a:lnTo>
                  <a:cubicBezTo>
                    <a:pt x="4465" y="7303"/>
                    <a:pt x="4120" y="7111"/>
                    <a:pt x="3725" y="7111"/>
                  </a:cubicBezTo>
                  <a:cubicBezTo>
                    <a:pt x="3109" y="7111"/>
                    <a:pt x="2610" y="7576"/>
                    <a:pt x="2610" y="8151"/>
                  </a:cubicBezTo>
                  <a:cubicBezTo>
                    <a:pt x="2610" y="8725"/>
                    <a:pt x="3109" y="9191"/>
                    <a:pt x="3725" y="9191"/>
                  </a:cubicBezTo>
                  <a:cubicBezTo>
                    <a:pt x="4104" y="9191"/>
                    <a:pt x="4437" y="9014"/>
                    <a:pt x="4638" y="8745"/>
                  </a:cubicBezTo>
                  <a:lnTo>
                    <a:pt x="6101" y="9054"/>
                  </a:lnTo>
                  <a:lnTo>
                    <a:pt x="9849" y="9054"/>
                  </a:lnTo>
                  <a:cubicBezTo>
                    <a:pt x="9758" y="11487"/>
                    <a:pt x="9662" y="14008"/>
                    <a:pt x="9662" y="14008"/>
                  </a:cubicBezTo>
                  <a:lnTo>
                    <a:pt x="8767" y="17906"/>
                  </a:lnTo>
                  <a:cubicBezTo>
                    <a:pt x="7327" y="17896"/>
                    <a:pt x="5923" y="17761"/>
                    <a:pt x="4775" y="17051"/>
                  </a:cubicBezTo>
                  <a:cubicBezTo>
                    <a:pt x="3962" y="16551"/>
                    <a:pt x="3276" y="16270"/>
                    <a:pt x="2784" y="15903"/>
                  </a:cubicBezTo>
                  <a:cubicBezTo>
                    <a:pt x="2795" y="15837"/>
                    <a:pt x="2806" y="15771"/>
                    <a:pt x="2806" y="15703"/>
                  </a:cubicBezTo>
                  <a:cubicBezTo>
                    <a:pt x="2806" y="14980"/>
                    <a:pt x="2178" y="14393"/>
                    <a:pt x="1403" y="14393"/>
                  </a:cubicBezTo>
                  <a:cubicBezTo>
                    <a:pt x="628" y="14393"/>
                    <a:pt x="0" y="14980"/>
                    <a:pt x="0" y="15703"/>
                  </a:cubicBezTo>
                  <a:cubicBezTo>
                    <a:pt x="0" y="16426"/>
                    <a:pt x="628" y="17012"/>
                    <a:pt x="1403" y="17012"/>
                  </a:cubicBezTo>
                  <a:cubicBezTo>
                    <a:pt x="1510" y="17012"/>
                    <a:pt x="1614" y="16998"/>
                    <a:pt x="1715" y="16977"/>
                  </a:cubicBezTo>
                  <a:cubicBezTo>
                    <a:pt x="2247" y="17399"/>
                    <a:pt x="3003" y="17955"/>
                    <a:pt x="3914" y="18515"/>
                  </a:cubicBezTo>
                  <a:cubicBezTo>
                    <a:pt x="5121" y="19253"/>
                    <a:pt x="6602" y="20007"/>
                    <a:pt x="8221" y="20440"/>
                  </a:cubicBezTo>
                  <a:cubicBezTo>
                    <a:pt x="8477" y="20583"/>
                    <a:pt x="10318" y="21600"/>
                    <a:pt x="10843" y="21600"/>
                  </a:cubicBezTo>
                  <a:cubicBezTo>
                    <a:pt x="11346" y="21600"/>
                    <a:pt x="12980" y="20671"/>
                    <a:pt x="13338" y="20465"/>
                  </a:cubicBezTo>
                  <a:cubicBezTo>
                    <a:pt x="14974" y="20035"/>
                    <a:pt x="16475" y="19266"/>
                    <a:pt x="17698" y="18515"/>
                  </a:cubicBezTo>
                  <a:cubicBezTo>
                    <a:pt x="18603" y="17955"/>
                    <a:pt x="19354" y="17398"/>
                    <a:pt x="19886" y="16977"/>
                  </a:cubicBezTo>
                  <a:cubicBezTo>
                    <a:pt x="19986" y="16999"/>
                    <a:pt x="20090" y="17012"/>
                    <a:pt x="20197" y="17012"/>
                  </a:cubicBezTo>
                  <a:cubicBezTo>
                    <a:pt x="20972" y="17012"/>
                    <a:pt x="21600" y="16426"/>
                    <a:pt x="21600" y="15703"/>
                  </a:cubicBezTo>
                  <a:cubicBezTo>
                    <a:pt x="21600" y="14979"/>
                    <a:pt x="20972" y="14393"/>
                    <a:pt x="20197" y="14393"/>
                  </a:cubicBezTo>
                  <a:close/>
                  <a:moveTo>
                    <a:pt x="9299" y="2599"/>
                  </a:moveTo>
                  <a:cubicBezTo>
                    <a:pt x="9299" y="1837"/>
                    <a:pt x="9963" y="1218"/>
                    <a:pt x="10778" y="1218"/>
                  </a:cubicBezTo>
                  <a:cubicBezTo>
                    <a:pt x="11594" y="1218"/>
                    <a:pt x="12258" y="1837"/>
                    <a:pt x="12258" y="2599"/>
                  </a:cubicBezTo>
                  <a:cubicBezTo>
                    <a:pt x="12258" y="3360"/>
                    <a:pt x="11595" y="3979"/>
                    <a:pt x="10778" y="3979"/>
                  </a:cubicBezTo>
                  <a:cubicBezTo>
                    <a:pt x="9963" y="3979"/>
                    <a:pt x="9299" y="3360"/>
                    <a:pt x="9299" y="2599"/>
                  </a:cubicBezTo>
                  <a:close/>
                  <a:moveTo>
                    <a:pt x="9299" y="25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Group 26">
            <a:extLst>
              <a:ext uri="{FF2B5EF4-FFF2-40B4-BE49-F238E27FC236}">
                <a16:creationId xmlns:a16="http://schemas.microsoft.com/office/drawing/2014/main" id="{E147BE69-8EFC-F53C-9976-6E1D8C2A1FFD}"/>
              </a:ext>
            </a:extLst>
          </p:cNvPr>
          <p:cNvGrpSpPr/>
          <p:nvPr/>
        </p:nvGrpSpPr>
        <p:grpSpPr>
          <a:xfrm>
            <a:off x="7947050" y="3399209"/>
            <a:ext cx="431803" cy="431803"/>
            <a:chOff x="6262908" y="3314803"/>
            <a:chExt cx="1016000" cy="1016000"/>
          </a:xfrm>
          <a:effectLst/>
        </p:grpSpPr>
        <p:sp>
          <p:nvSpPr>
            <p:cNvPr id="48" name="Oval 50">
              <a:extLst>
                <a:ext uri="{FF2B5EF4-FFF2-40B4-BE49-F238E27FC236}">
                  <a16:creationId xmlns:a16="http://schemas.microsoft.com/office/drawing/2014/main" id="{CCFF1246-622A-05ED-8479-F098074E1786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49" name="Group 51">
              <a:extLst>
                <a:ext uri="{FF2B5EF4-FFF2-40B4-BE49-F238E27FC236}">
                  <a16:creationId xmlns:a16="http://schemas.microsoft.com/office/drawing/2014/main" id="{D17C5471-886A-778F-3E99-8C356865557A}"/>
                </a:ext>
              </a:extLst>
            </p:cNvPr>
            <p:cNvGrpSpPr/>
            <p:nvPr/>
          </p:nvGrpSpPr>
          <p:grpSpPr>
            <a:xfrm>
              <a:off x="6582682" y="3643501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50" name="Freeform: Shape 52">
                <a:extLst>
                  <a:ext uri="{FF2B5EF4-FFF2-40B4-BE49-F238E27FC236}">
                    <a16:creationId xmlns:a16="http://schemas.microsoft.com/office/drawing/2014/main" id="{2B7A5574-1E58-ACEF-5E5E-FC8C6A928027}"/>
                  </a:ext>
                </a:extLst>
              </p:cNvPr>
              <p:cNvSpPr/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53">
                <a:extLst>
                  <a:ext uri="{FF2B5EF4-FFF2-40B4-BE49-F238E27FC236}">
                    <a16:creationId xmlns:a16="http://schemas.microsoft.com/office/drawing/2014/main" id="{E9EC804D-3DD3-9D5B-E975-36FE377D3567}"/>
                  </a:ext>
                </a:extLst>
              </p:cNvPr>
              <p:cNvSpPr/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Freeform: Shape 54">
                <a:extLst>
                  <a:ext uri="{FF2B5EF4-FFF2-40B4-BE49-F238E27FC236}">
                    <a16:creationId xmlns:a16="http://schemas.microsoft.com/office/drawing/2014/main" id="{8AFB7F80-7AC1-6B2E-DE8C-232AF251CDB1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55">
                <a:extLst>
                  <a:ext uri="{FF2B5EF4-FFF2-40B4-BE49-F238E27FC236}">
                    <a16:creationId xmlns:a16="http://schemas.microsoft.com/office/drawing/2014/main" id="{F110948B-9DDC-1D82-5781-E0F51D95008D}"/>
                  </a:ext>
                </a:extLst>
              </p:cNvPr>
              <p:cNvSpPr/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6">
                <a:extLst>
                  <a:ext uri="{FF2B5EF4-FFF2-40B4-BE49-F238E27FC236}">
                    <a16:creationId xmlns:a16="http://schemas.microsoft.com/office/drawing/2014/main" id="{04347CE0-E392-D2BB-7822-D2A5BFB2B9FA}"/>
                  </a:ext>
                </a:extLst>
              </p:cNvPr>
              <p:cNvSpPr/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27">
            <a:extLst>
              <a:ext uri="{FF2B5EF4-FFF2-40B4-BE49-F238E27FC236}">
                <a16:creationId xmlns:a16="http://schemas.microsoft.com/office/drawing/2014/main" id="{80807502-C606-4AA1-5670-12AF52E16F18}"/>
              </a:ext>
            </a:extLst>
          </p:cNvPr>
          <p:cNvGrpSpPr/>
          <p:nvPr/>
        </p:nvGrpSpPr>
        <p:grpSpPr>
          <a:xfrm>
            <a:off x="7947050" y="1917088"/>
            <a:ext cx="431803" cy="431803"/>
            <a:chOff x="6262908" y="1987229"/>
            <a:chExt cx="1016000" cy="1016000"/>
          </a:xfrm>
          <a:effectLst/>
        </p:grpSpPr>
        <p:sp>
          <p:nvSpPr>
            <p:cNvPr id="38" name="Oval 40">
              <a:extLst>
                <a:ext uri="{FF2B5EF4-FFF2-40B4-BE49-F238E27FC236}">
                  <a16:creationId xmlns:a16="http://schemas.microsoft.com/office/drawing/2014/main" id="{76770FC6-03A0-F017-F80D-D18DA55FA811}"/>
                </a:ext>
              </a:extLst>
            </p:cNvPr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39" name="Group 41">
              <a:extLst>
                <a:ext uri="{FF2B5EF4-FFF2-40B4-BE49-F238E27FC236}">
                  <a16:creationId xmlns:a16="http://schemas.microsoft.com/office/drawing/2014/main" id="{97AB1EF7-4A6C-F91F-2CE2-E3547E6D3CE2}"/>
                </a:ext>
              </a:extLst>
            </p:cNvPr>
            <p:cNvGrpSpPr/>
            <p:nvPr/>
          </p:nvGrpSpPr>
          <p:grpSpPr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40" name="Freeform: Shape 42">
                <a:extLst>
                  <a:ext uri="{FF2B5EF4-FFF2-40B4-BE49-F238E27FC236}">
                    <a16:creationId xmlns:a16="http://schemas.microsoft.com/office/drawing/2014/main" id="{0A49E115-BBF2-68E2-8C37-C8B07822D2FF}"/>
                  </a:ext>
                </a:extLst>
              </p:cNvPr>
              <p:cNvSpPr/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43">
                <a:extLst>
                  <a:ext uri="{FF2B5EF4-FFF2-40B4-BE49-F238E27FC236}">
                    <a16:creationId xmlns:a16="http://schemas.microsoft.com/office/drawing/2014/main" id="{641FF8AC-D2A3-76D7-1BBE-9B3FAA9F05E4}"/>
                  </a:ext>
                </a:extLst>
              </p:cNvPr>
              <p:cNvSpPr/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44">
                <a:extLst>
                  <a:ext uri="{FF2B5EF4-FFF2-40B4-BE49-F238E27FC236}">
                    <a16:creationId xmlns:a16="http://schemas.microsoft.com/office/drawing/2014/main" id="{3AD85F00-30FC-2811-8E34-6825F3920270}"/>
                  </a:ext>
                </a:extLst>
              </p:cNvPr>
              <p:cNvSpPr/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45">
                <a:extLst>
                  <a:ext uri="{FF2B5EF4-FFF2-40B4-BE49-F238E27FC236}">
                    <a16:creationId xmlns:a16="http://schemas.microsoft.com/office/drawing/2014/main" id="{C00091D3-43B9-BC51-4E1C-E947E025C05F}"/>
                  </a:ext>
                </a:extLst>
              </p:cNvPr>
              <p:cNvSpPr/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46">
                <a:extLst>
                  <a:ext uri="{FF2B5EF4-FFF2-40B4-BE49-F238E27FC236}">
                    <a16:creationId xmlns:a16="http://schemas.microsoft.com/office/drawing/2014/main" id="{A6C0970E-9512-041F-2F21-59D18AA13696}"/>
                  </a:ext>
                </a:extLst>
              </p:cNvPr>
              <p:cNvSpPr/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47">
                <a:extLst>
                  <a:ext uri="{FF2B5EF4-FFF2-40B4-BE49-F238E27FC236}">
                    <a16:creationId xmlns:a16="http://schemas.microsoft.com/office/drawing/2014/main" id="{7D0E0A5F-1E53-C4AF-2BFA-D3E07AD925C5}"/>
                  </a:ext>
                </a:extLst>
              </p:cNvPr>
              <p:cNvSpPr/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48">
                <a:extLst>
                  <a:ext uri="{FF2B5EF4-FFF2-40B4-BE49-F238E27FC236}">
                    <a16:creationId xmlns:a16="http://schemas.microsoft.com/office/drawing/2014/main" id="{D4CA6E5E-271C-3B2C-C3D7-733E282D200A}"/>
                  </a:ext>
                </a:extLst>
              </p:cNvPr>
              <p:cNvSpPr/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49">
                <a:extLst>
                  <a:ext uri="{FF2B5EF4-FFF2-40B4-BE49-F238E27FC236}">
                    <a16:creationId xmlns:a16="http://schemas.microsoft.com/office/drawing/2014/main" id="{3AD70046-F561-7846-E039-822994DD556A}"/>
                  </a:ext>
                </a:extLst>
              </p:cNvPr>
              <p:cNvSpPr/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28">
            <a:extLst>
              <a:ext uri="{FF2B5EF4-FFF2-40B4-BE49-F238E27FC236}">
                <a16:creationId xmlns:a16="http://schemas.microsoft.com/office/drawing/2014/main" id="{BF84E29D-6B93-B484-325E-782EEA27D8DD}"/>
              </a:ext>
            </a:extLst>
          </p:cNvPr>
          <p:cNvGrpSpPr/>
          <p:nvPr/>
        </p:nvGrpSpPr>
        <p:grpSpPr>
          <a:xfrm>
            <a:off x="7947050" y="4933227"/>
            <a:ext cx="431803" cy="431803"/>
            <a:chOff x="6262908" y="4599335"/>
            <a:chExt cx="1016000" cy="1016000"/>
          </a:xfrm>
          <a:effectLst/>
        </p:grpSpPr>
        <p:sp>
          <p:nvSpPr>
            <p:cNvPr id="33" name="Oval 35">
              <a:extLst>
                <a:ext uri="{FF2B5EF4-FFF2-40B4-BE49-F238E27FC236}">
                  <a16:creationId xmlns:a16="http://schemas.microsoft.com/office/drawing/2014/main" id="{F45353CD-045E-B882-958E-6419454722EE}"/>
                </a:ext>
              </a:extLst>
            </p:cNvPr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gradFill>
              <a:gsLst>
                <a:gs pos="0">
                  <a:srgbClr val="DA9F2D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34" name="Group 36">
              <a:extLst>
                <a:ext uri="{FF2B5EF4-FFF2-40B4-BE49-F238E27FC236}">
                  <a16:creationId xmlns:a16="http://schemas.microsoft.com/office/drawing/2014/main" id="{1635045B-6BAA-8A16-FEE2-3F31C17D6975}"/>
                </a:ext>
              </a:extLst>
            </p:cNvPr>
            <p:cNvGrpSpPr/>
            <p:nvPr/>
          </p:nvGrpSpPr>
          <p:grpSpPr>
            <a:xfrm>
              <a:off x="6591562" y="4912675"/>
              <a:ext cx="373277" cy="373276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35" name="Freeform: Shape 37">
                <a:extLst>
                  <a:ext uri="{FF2B5EF4-FFF2-40B4-BE49-F238E27FC236}">
                    <a16:creationId xmlns:a16="http://schemas.microsoft.com/office/drawing/2014/main" id="{D59B415B-77BF-C85A-7504-9DFFE6F00D6C}"/>
                  </a:ext>
                </a:extLst>
              </p:cNvPr>
              <p:cNvSpPr/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38">
                <a:extLst>
                  <a:ext uri="{FF2B5EF4-FFF2-40B4-BE49-F238E27FC236}">
                    <a16:creationId xmlns:a16="http://schemas.microsoft.com/office/drawing/2014/main" id="{6F65EA6A-D51C-2667-2834-4D0B53530D3A}"/>
                  </a:ext>
                </a:extLst>
              </p:cNvPr>
              <p:cNvSpPr/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39">
                <a:extLst>
                  <a:ext uri="{FF2B5EF4-FFF2-40B4-BE49-F238E27FC236}">
                    <a16:creationId xmlns:a16="http://schemas.microsoft.com/office/drawing/2014/main" id="{5D173798-8E4D-83AE-5BB5-ACADB2783D51}"/>
                  </a:ext>
                </a:extLst>
              </p:cNvPr>
              <p:cNvSpPr/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219945D-8FAA-11BD-86B4-6F97F39D5C5A}"/>
              </a:ext>
            </a:extLst>
          </p:cNvPr>
          <p:cNvGrpSpPr/>
          <p:nvPr/>
        </p:nvGrpSpPr>
        <p:grpSpPr>
          <a:xfrm>
            <a:off x="8427293" y="1664685"/>
            <a:ext cx="2966425" cy="816522"/>
            <a:chOff x="283598" y="1906534"/>
            <a:chExt cx="2966425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400D291-A73C-BA69-EBB4-97DB1457C92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DE09B5D-DCCB-674E-B055-C6D91890DEF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5BD5CED-33CF-3A45-E26C-9B928D48D7F9}"/>
              </a:ext>
            </a:extLst>
          </p:cNvPr>
          <p:cNvGrpSpPr/>
          <p:nvPr/>
        </p:nvGrpSpPr>
        <p:grpSpPr>
          <a:xfrm>
            <a:off x="829521" y="1664685"/>
            <a:ext cx="2984539" cy="816522"/>
            <a:chOff x="283598" y="1906534"/>
            <a:chExt cx="2984539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2053E62-A3B3-40CE-D5A5-A2BE1DB6CCA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32503CA-F27C-0FED-B22E-9A00E755273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FD1A25B-0219-EAD6-4FCB-9266D6C50F41}"/>
              </a:ext>
            </a:extLst>
          </p:cNvPr>
          <p:cNvGrpSpPr/>
          <p:nvPr/>
        </p:nvGrpSpPr>
        <p:grpSpPr>
          <a:xfrm>
            <a:off x="8427293" y="3210521"/>
            <a:ext cx="2966425" cy="816522"/>
            <a:chOff x="283598" y="1906534"/>
            <a:chExt cx="2966425" cy="8165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EA2E019-AED0-4C8E-C73B-83C3A57BF3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1124121-B2CB-ECF0-9572-9915F6CB51C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BA7ABC0A-E0AD-7228-DEF2-22F78A6E6F5E}"/>
              </a:ext>
            </a:extLst>
          </p:cNvPr>
          <p:cNvGrpSpPr/>
          <p:nvPr/>
        </p:nvGrpSpPr>
        <p:grpSpPr>
          <a:xfrm>
            <a:off x="829521" y="3210521"/>
            <a:ext cx="2984539" cy="816522"/>
            <a:chOff x="283598" y="1906534"/>
            <a:chExt cx="2984539" cy="816522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D686A83-5B39-D024-7AF1-32A47E96FAB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6345286-311F-F500-2D7C-5AE03A28C3E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76E7C06-52B5-ABF5-CCB4-5EEAA5C7BFC6}"/>
              </a:ext>
            </a:extLst>
          </p:cNvPr>
          <p:cNvGrpSpPr/>
          <p:nvPr/>
        </p:nvGrpSpPr>
        <p:grpSpPr>
          <a:xfrm>
            <a:off x="8427293" y="4756357"/>
            <a:ext cx="2966425" cy="816522"/>
            <a:chOff x="283598" y="1906534"/>
            <a:chExt cx="2966425" cy="81652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D72C5C4-8F11-1897-7B2F-D3BBC0FAD0E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B879B348-8907-CD18-72AF-F4C20708272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814FAD8-4E31-04E5-007C-BBF98CFA964F}"/>
              </a:ext>
            </a:extLst>
          </p:cNvPr>
          <p:cNvGrpSpPr/>
          <p:nvPr/>
        </p:nvGrpSpPr>
        <p:grpSpPr>
          <a:xfrm>
            <a:off x="829521" y="4756357"/>
            <a:ext cx="2984539" cy="816522"/>
            <a:chOff x="283598" y="1906534"/>
            <a:chExt cx="2984539" cy="816522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C249E65-5EBD-E919-4624-868F1EA3F3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1262ED8A-D5B5-C66E-B37A-AF617B8E295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7" name="Freeform 84" descr="D:\51PPT模板网\51pptmoban.com\图片.jpg">
            <a:extLst>
              <a:ext uri="{FF2B5EF4-FFF2-40B4-BE49-F238E27FC236}">
                <a16:creationId xmlns:a16="http://schemas.microsoft.com/office/drawing/2014/main" id="{C5A2E5E2-D842-3152-8D15-D4D4892C0048}"/>
              </a:ext>
            </a:extLst>
          </p:cNvPr>
          <p:cNvSpPr>
            <a:spLocks noEditPoints="1"/>
          </p:cNvSpPr>
          <p:nvPr/>
        </p:nvSpPr>
        <p:spPr bwMode="auto">
          <a:xfrm>
            <a:off x="5113651" y="2883839"/>
            <a:ext cx="428232" cy="339354"/>
          </a:xfrm>
          <a:custGeom>
            <a:avLst/>
            <a:gdLst>
              <a:gd name="T0" fmla="*/ 285 w 640"/>
              <a:gd name="T1" fmla="*/ 417 h 510"/>
              <a:gd name="T2" fmla="*/ 622 w 640"/>
              <a:gd name="T3" fmla="*/ 341 h 510"/>
              <a:gd name="T4" fmla="*/ 285 w 640"/>
              <a:gd name="T5" fmla="*/ 430 h 510"/>
              <a:gd name="T6" fmla="*/ 624 w 640"/>
              <a:gd name="T7" fmla="*/ 367 h 510"/>
              <a:gd name="T8" fmla="*/ 285 w 640"/>
              <a:gd name="T9" fmla="*/ 430 h 510"/>
              <a:gd name="T10" fmla="*/ 288 w 640"/>
              <a:gd name="T11" fmla="*/ 459 h 510"/>
              <a:gd name="T12" fmla="*/ 624 w 640"/>
              <a:gd name="T13" fmla="*/ 384 h 510"/>
              <a:gd name="T14" fmla="*/ 639 w 640"/>
              <a:gd name="T15" fmla="*/ 322 h 510"/>
              <a:gd name="T16" fmla="*/ 265 w 640"/>
              <a:gd name="T17" fmla="*/ 408 h 510"/>
              <a:gd name="T18" fmla="*/ 262 w 640"/>
              <a:gd name="T19" fmla="*/ 430 h 510"/>
              <a:gd name="T20" fmla="*/ 263 w 640"/>
              <a:gd name="T21" fmla="*/ 452 h 510"/>
              <a:gd name="T22" fmla="*/ 268 w 640"/>
              <a:gd name="T23" fmla="*/ 473 h 510"/>
              <a:gd name="T24" fmla="*/ 634 w 640"/>
              <a:gd name="T25" fmla="*/ 403 h 510"/>
              <a:gd name="T26" fmla="*/ 268 w 640"/>
              <a:gd name="T27" fmla="*/ 510 h 510"/>
              <a:gd name="T28" fmla="*/ 12 w 640"/>
              <a:gd name="T29" fmla="*/ 356 h 510"/>
              <a:gd name="T30" fmla="*/ 4 w 640"/>
              <a:gd name="T31" fmla="*/ 333 h 510"/>
              <a:gd name="T32" fmla="*/ 0 w 640"/>
              <a:gd name="T33" fmla="*/ 309 h 510"/>
              <a:gd name="T34" fmla="*/ 2 w 640"/>
              <a:gd name="T35" fmla="*/ 286 h 510"/>
              <a:gd name="T36" fmla="*/ 12 w 640"/>
              <a:gd name="T37" fmla="*/ 262 h 510"/>
              <a:gd name="T38" fmla="*/ 35 w 640"/>
              <a:gd name="T39" fmla="*/ 267 h 510"/>
              <a:gd name="T40" fmla="*/ 352 w 640"/>
              <a:gd name="T41" fmla="*/ 328 h 510"/>
              <a:gd name="T42" fmla="*/ 356 w 640"/>
              <a:gd name="T43" fmla="*/ 311 h 510"/>
              <a:gd name="T44" fmla="*/ 357 w 640"/>
              <a:gd name="T45" fmla="*/ 294 h 510"/>
              <a:gd name="T46" fmla="*/ 354 w 640"/>
              <a:gd name="T47" fmla="*/ 274 h 510"/>
              <a:gd name="T48" fmla="*/ 33 w 640"/>
              <a:gd name="T49" fmla="*/ 199 h 510"/>
              <a:gd name="T50" fmla="*/ 38 w 640"/>
              <a:gd name="T51" fmla="*/ 176 h 510"/>
              <a:gd name="T52" fmla="*/ 38 w 640"/>
              <a:gd name="T53" fmla="*/ 176 h 510"/>
              <a:gd name="T54" fmla="*/ 58 w 640"/>
              <a:gd name="T55" fmla="*/ 152 h 510"/>
              <a:gd name="T56" fmla="*/ 352 w 640"/>
              <a:gd name="T57" fmla="*/ 214 h 510"/>
              <a:gd name="T58" fmla="*/ 356 w 640"/>
              <a:gd name="T59" fmla="*/ 199 h 510"/>
              <a:gd name="T60" fmla="*/ 357 w 640"/>
              <a:gd name="T61" fmla="*/ 182 h 510"/>
              <a:gd name="T62" fmla="*/ 354 w 640"/>
              <a:gd name="T63" fmla="*/ 164 h 510"/>
              <a:gd name="T64" fmla="*/ 58 w 640"/>
              <a:gd name="T65" fmla="*/ 90 h 510"/>
              <a:gd name="T66" fmla="*/ 289 w 640"/>
              <a:gd name="T67" fmla="*/ 0 h 510"/>
              <a:gd name="T68" fmla="*/ 562 w 640"/>
              <a:gd name="T69" fmla="*/ 65 h 510"/>
              <a:gd name="T70" fmla="*/ 567 w 640"/>
              <a:gd name="T71" fmla="*/ 84 h 510"/>
              <a:gd name="T72" fmla="*/ 566 w 640"/>
              <a:gd name="T73" fmla="*/ 103 h 510"/>
              <a:gd name="T74" fmla="*/ 561 w 640"/>
              <a:gd name="T75" fmla="*/ 121 h 510"/>
              <a:gd name="T76" fmla="*/ 538 w 640"/>
              <a:gd name="T77" fmla="*/ 141 h 510"/>
              <a:gd name="T78" fmla="*/ 579 w 640"/>
              <a:gd name="T79" fmla="*/ 157 h 510"/>
              <a:gd name="T80" fmla="*/ 583 w 640"/>
              <a:gd name="T81" fmla="*/ 178 h 510"/>
              <a:gd name="T82" fmla="*/ 583 w 640"/>
              <a:gd name="T83" fmla="*/ 198 h 510"/>
              <a:gd name="T84" fmla="*/ 578 w 640"/>
              <a:gd name="T85" fmla="*/ 218 h 510"/>
              <a:gd name="T86" fmla="*/ 515 w 640"/>
              <a:gd name="T87" fmla="*/ 263 h 510"/>
              <a:gd name="T88" fmla="*/ 639 w 640"/>
              <a:gd name="T89" fmla="*/ 322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40" h="510">
                <a:moveTo>
                  <a:pt x="284" y="410"/>
                </a:moveTo>
                <a:lnTo>
                  <a:pt x="285" y="417"/>
                </a:lnTo>
                <a:lnTo>
                  <a:pt x="623" y="347"/>
                </a:lnTo>
                <a:lnTo>
                  <a:pt x="622" y="341"/>
                </a:lnTo>
                <a:lnTo>
                  <a:pt x="284" y="410"/>
                </a:lnTo>
                <a:close/>
                <a:moveTo>
                  <a:pt x="285" y="430"/>
                </a:moveTo>
                <a:lnTo>
                  <a:pt x="286" y="436"/>
                </a:lnTo>
                <a:lnTo>
                  <a:pt x="624" y="367"/>
                </a:lnTo>
                <a:lnTo>
                  <a:pt x="623" y="361"/>
                </a:lnTo>
                <a:lnTo>
                  <a:pt x="285" y="430"/>
                </a:lnTo>
                <a:close/>
                <a:moveTo>
                  <a:pt x="286" y="454"/>
                </a:moveTo>
                <a:lnTo>
                  <a:pt x="288" y="459"/>
                </a:lnTo>
                <a:lnTo>
                  <a:pt x="626" y="389"/>
                </a:lnTo>
                <a:lnTo>
                  <a:pt x="624" y="384"/>
                </a:lnTo>
                <a:lnTo>
                  <a:pt x="286" y="454"/>
                </a:lnTo>
                <a:close/>
                <a:moveTo>
                  <a:pt x="639" y="322"/>
                </a:moveTo>
                <a:lnTo>
                  <a:pt x="269" y="396"/>
                </a:lnTo>
                <a:lnTo>
                  <a:pt x="265" y="408"/>
                </a:lnTo>
                <a:lnTo>
                  <a:pt x="263" y="418"/>
                </a:lnTo>
                <a:lnTo>
                  <a:pt x="262" y="430"/>
                </a:lnTo>
                <a:lnTo>
                  <a:pt x="262" y="441"/>
                </a:lnTo>
                <a:lnTo>
                  <a:pt x="263" y="452"/>
                </a:lnTo>
                <a:lnTo>
                  <a:pt x="264" y="463"/>
                </a:lnTo>
                <a:lnTo>
                  <a:pt x="268" y="473"/>
                </a:lnTo>
                <a:lnTo>
                  <a:pt x="271" y="485"/>
                </a:lnTo>
                <a:lnTo>
                  <a:pt x="634" y="403"/>
                </a:lnTo>
                <a:lnTo>
                  <a:pt x="640" y="425"/>
                </a:lnTo>
                <a:lnTo>
                  <a:pt x="268" y="510"/>
                </a:lnTo>
                <a:lnTo>
                  <a:pt x="257" y="507"/>
                </a:lnTo>
                <a:lnTo>
                  <a:pt x="12" y="356"/>
                </a:lnTo>
                <a:lnTo>
                  <a:pt x="7" y="344"/>
                </a:lnTo>
                <a:lnTo>
                  <a:pt x="4" y="333"/>
                </a:lnTo>
                <a:lnTo>
                  <a:pt x="1" y="321"/>
                </a:lnTo>
                <a:lnTo>
                  <a:pt x="0" y="309"/>
                </a:lnTo>
                <a:lnTo>
                  <a:pt x="0" y="297"/>
                </a:lnTo>
                <a:lnTo>
                  <a:pt x="2" y="286"/>
                </a:lnTo>
                <a:lnTo>
                  <a:pt x="6" y="274"/>
                </a:lnTo>
                <a:lnTo>
                  <a:pt x="12" y="262"/>
                </a:lnTo>
                <a:lnTo>
                  <a:pt x="35" y="259"/>
                </a:lnTo>
                <a:lnTo>
                  <a:pt x="35" y="267"/>
                </a:lnTo>
                <a:lnTo>
                  <a:pt x="349" y="336"/>
                </a:lnTo>
                <a:lnTo>
                  <a:pt x="352" y="328"/>
                </a:lnTo>
                <a:lnTo>
                  <a:pt x="354" y="320"/>
                </a:lnTo>
                <a:lnTo>
                  <a:pt x="356" y="311"/>
                </a:lnTo>
                <a:lnTo>
                  <a:pt x="357" y="303"/>
                </a:lnTo>
                <a:lnTo>
                  <a:pt x="357" y="294"/>
                </a:lnTo>
                <a:lnTo>
                  <a:pt x="356" y="283"/>
                </a:lnTo>
                <a:lnTo>
                  <a:pt x="354" y="274"/>
                </a:lnTo>
                <a:lnTo>
                  <a:pt x="351" y="263"/>
                </a:lnTo>
                <a:lnTo>
                  <a:pt x="33" y="199"/>
                </a:lnTo>
                <a:lnTo>
                  <a:pt x="36" y="178"/>
                </a:lnTo>
                <a:lnTo>
                  <a:pt x="38" y="176"/>
                </a:lnTo>
                <a:lnTo>
                  <a:pt x="38" y="176"/>
                </a:lnTo>
                <a:lnTo>
                  <a:pt x="38" y="176"/>
                </a:lnTo>
                <a:lnTo>
                  <a:pt x="58" y="171"/>
                </a:lnTo>
                <a:lnTo>
                  <a:pt x="58" y="152"/>
                </a:lnTo>
                <a:lnTo>
                  <a:pt x="350" y="222"/>
                </a:lnTo>
                <a:lnTo>
                  <a:pt x="352" y="214"/>
                </a:lnTo>
                <a:lnTo>
                  <a:pt x="354" y="207"/>
                </a:lnTo>
                <a:lnTo>
                  <a:pt x="356" y="199"/>
                </a:lnTo>
                <a:lnTo>
                  <a:pt x="357" y="191"/>
                </a:lnTo>
                <a:lnTo>
                  <a:pt x="357" y="182"/>
                </a:lnTo>
                <a:lnTo>
                  <a:pt x="356" y="173"/>
                </a:lnTo>
                <a:lnTo>
                  <a:pt x="354" y="164"/>
                </a:lnTo>
                <a:lnTo>
                  <a:pt x="352" y="154"/>
                </a:lnTo>
                <a:lnTo>
                  <a:pt x="58" y="90"/>
                </a:lnTo>
                <a:lnTo>
                  <a:pt x="58" y="59"/>
                </a:lnTo>
                <a:lnTo>
                  <a:pt x="289" y="0"/>
                </a:lnTo>
                <a:lnTo>
                  <a:pt x="558" y="56"/>
                </a:lnTo>
                <a:lnTo>
                  <a:pt x="562" y="65"/>
                </a:lnTo>
                <a:lnTo>
                  <a:pt x="565" y="74"/>
                </a:lnTo>
                <a:lnTo>
                  <a:pt x="567" y="84"/>
                </a:lnTo>
                <a:lnTo>
                  <a:pt x="567" y="93"/>
                </a:lnTo>
                <a:lnTo>
                  <a:pt x="566" y="103"/>
                </a:lnTo>
                <a:lnTo>
                  <a:pt x="563" y="112"/>
                </a:lnTo>
                <a:lnTo>
                  <a:pt x="561" y="121"/>
                </a:lnTo>
                <a:lnTo>
                  <a:pt x="558" y="130"/>
                </a:lnTo>
                <a:lnTo>
                  <a:pt x="538" y="141"/>
                </a:lnTo>
                <a:lnTo>
                  <a:pt x="574" y="147"/>
                </a:lnTo>
                <a:lnTo>
                  <a:pt x="579" y="157"/>
                </a:lnTo>
                <a:lnTo>
                  <a:pt x="582" y="167"/>
                </a:lnTo>
                <a:lnTo>
                  <a:pt x="583" y="178"/>
                </a:lnTo>
                <a:lnTo>
                  <a:pt x="583" y="187"/>
                </a:lnTo>
                <a:lnTo>
                  <a:pt x="583" y="198"/>
                </a:lnTo>
                <a:lnTo>
                  <a:pt x="581" y="207"/>
                </a:lnTo>
                <a:lnTo>
                  <a:pt x="578" y="218"/>
                </a:lnTo>
                <a:lnTo>
                  <a:pt x="574" y="227"/>
                </a:lnTo>
                <a:lnTo>
                  <a:pt x="515" y="263"/>
                </a:lnTo>
                <a:lnTo>
                  <a:pt x="640" y="297"/>
                </a:lnTo>
                <a:lnTo>
                  <a:pt x="639" y="3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323">
            <a:extLst>
              <a:ext uri="{FF2B5EF4-FFF2-40B4-BE49-F238E27FC236}">
                <a16:creationId xmlns:a16="http://schemas.microsoft.com/office/drawing/2014/main" id="{3DF39DB2-1E67-68B5-7F5D-A0BD0A0C4885}"/>
              </a:ext>
            </a:extLst>
          </p:cNvPr>
          <p:cNvSpPr>
            <a:spLocks noEditPoints="1"/>
          </p:cNvSpPr>
          <p:nvPr/>
        </p:nvSpPr>
        <p:spPr bwMode="auto">
          <a:xfrm>
            <a:off x="5375488" y="2071780"/>
            <a:ext cx="301073" cy="236355"/>
          </a:xfrm>
          <a:custGeom>
            <a:avLst/>
            <a:gdLst>
              <a:gd name="T0" fmla="*/ 70 w 637"/>
              <a:gd name="T1" fmla="*/ 401 h 503"/>
              <a:gd name="T2" fmla="*/ 251 w 637"/>
              <a:gd name="T3" fmla="*/ 387 h 503"/>
              <a:gd name="T4" fmla="*/ 225 w 637"/>
              <a:gd name="T5" fmla="*/ 41 h 503"/>
              <a:gd name="T6" fmla="*/ 71 w 637"/>
              <a:gd name="T7" fmla="*/ 95 h 503"/>
              <a:gd name="T8" fmla="*/ 255 w 637"/>
              <a:gd name="T9" fmla="*/ 102 h 503"/>
              <a:gd name="T10" fmla="*/ 167 w 637"/>
              <a:gd name="T11" fmla="*/ 93 h 503"/>
              <a:gd name="T12" fmla="*/ 255 w 637"/>
              <a:gd name="T13" fmla="*/ 140 h 503"/>
              <a:gd name="T14" fmla="*/ 167 w 637"/>
              <a:gd name="T15" fmla="*/ 132 h 503"/>
              <a:gd name="T16" fmla="*/ 255 w 637"/>
              <a:gd name="T17" fmla="*/ 186 h 503"/>
              <a:gd name="T18" fmla="*/ 167 w 637"/>
              <a:gd name="T19" fmla="*/ 178 h 503"/>
              <a:gd name="T20" fmla="*/ 164 w 637"/>
              <a:gd name="T21" fmla="*/ 252 h 503"/>
              <a:gd name="T22" fmla="*/ 241 w 637"/>
              <a:gd name="T23" fmla="*/ 227 h 503"/>
              <a:gd name="T24" fmla="*/ 75 w 637"/>
              <a:gd name="T25" fmla="*/ 244 h 503"/>
              <a:gd name="T26" fmla="*/ 137 w 637"/>
              <a:gd name="T27" fmla="*/ 306 h 503"/>
              <a:gd name="T28" fmla="*/ 255 w 637"/>
              <a:gd name="T29" fmla="*/ 277 h 503"/>
              <a:gd name="T30" fmla="*/ 94 w 637"/>
              <a:gd name="T31" fmla="*/ 293 h 503"/>
              <a:gd name="T32" fmla="*/ 112 w 637"/>
              <a:gd name="T33" fmla="*/ 363 h 503"/>
              <a:gd name="T34" fmla="*/ 255 w 637"/>
              <a:gd name="T35" fmla="*/ 340 h 503"/>
              <a:gd name="T36" fmla="*/ 116 w 637"/>
              <a:gd name="T37" fmla="*/ 346 h 503"/>
              <a:gd name="T38" fmla="*/ 461 w 637"/>
              <a:gd name="T39" fmla="*/ 92 h 503"/>
              <a:gd name="T40" fmla="*/ 348 w 637"/>
              <a:gd name="T41" fmla="*/ 97 h 503"/>
              <a:gd name="T42" fmla="*/ 513 w 637"/>
              <a:gd name="T43" fmla="*/ 115 h 503"/>
              <a:gd name="T44" fmla="*/ 487 w 637"/>
              <a:gd name="T45" fmla="*/ 145 h 503"/>
              <a:gd name="T46" fmla="*/ 348 w 637"/>
              <a:gd name="T47" fmla="*/ 139 h 503"/>
              <a:gd name="T48" fmla="*/ 491 w 637"/>
              <a:gd name="T49" fmla="*/ 163 h 503"/>
              <a:gd name="T50" fmla="*/ 440 w 637"/>
              <a:gd name="T51" fmla="*/ 316 h 503"/>
              <a:gd name="T52" fmla="*/ 521 w 637"/>
              <a:gd name="T53" fmla="*/ 271 h 503"/>
              <a:gd name="T54" fmla="*/ 466 w 637"/>
              <a:gd name="T55" fmla="*/ 268 h 503"/>
              <a:gd name="T56" fmla="*/ 433 w 637"/>
              <a:gd name="T57" fmla="*/ 312 h 503"/>
              <a:gd name="T58" fmla="*/ 393 w 637"/>
              <a:gd name="T59" fmla="*/ 257 h 503"/>
              <a:gd name="T60" fmla="*/ 373 w 637"/>
              <a:gd name="T61" fmla="*/ 331 h 503"/>
              <a:gd name="T62" fmla="*/ 405 w 637"/>
              <a:gd name="T63" fmla="*/ 402 h 503"/>
              <a:gd name="T64" fmla="*/ 474 w 637"/>
              <a:gd name="T65" fmla="*/ 437 h 503"/>
              <a:gd name="T66" fmla="*/ 535 w 637"/>
              <a:gd name="T67" fmla="*/ 428 h 503"/>
              <a:gd name="T68" fmla="*/ 590 w 637"/>
              <a:gd name="T69" fmla="*/ 496 h 503"/>
              <a:gd name="T70" fmla="*/ 626 w 637"/>
              <a:gd name="T71" fmla="*/ 497 h 503"/>
              <a:gd name="T72" fmla="*/ 636 w 637"/>
              <a:gd name="T73" fmla="*/ 468 h 503"/>
              <a:gd name="T74" fmla="*/ 575 w 637"/>
              <a:gd name="T75" fmla="*/ 399 h 503"/>
              <a:gd name="T76" fmla="*/ 602 w 637"/>
              <a:gd name="T77" fmla="*/ 345 h 503"/>
              <a:gd name="T78" fmla="*/ 591 w 637"/>
              <a:gd name="T79" fmla="*/ 271 h 503"/>
              <a:gd name="T80" fmla="*/ 534 w 637"/>
              <a:gd name="T81" fmla="*/ 216 h 503"/>
              <a:gd name="T82" fmla="*/ 457 w 637"/>
              <a:gd name="T83" fmla="*/ 211 h 503"/>
              <a:gd name="T84" fmla="*/ 490 w 637"/>
              <a:gd name="T85" fmla="*/ 245 h 503"/>
              <a:gd name="T86" fmla="*/ 441 w 637"/>
              <a:gd name="T87" fmla="*/ 261 h 503"/>
              <a:gd name="T88" fmla="*/ 413 w 637"/>
              <a:gd name="T89" fmla="*/ 306 h 503"/>
              <a:gd name="T90" fmla="*/ 419 w 637"/>
              <a:gd name="T91" fmla="*/ 356 h 503"/>
              <a:gd name="T92" fmla="*/ 457 w 637"/>
              <a:gd name="T93" fmla="*/ 393 h 503"/>
              <a:gd name="T94" fmla="*/ 508 w 637"/>
              <a:gd name="T95" fmla="*/ 396 h 503"/>
              <a:gd name="T96" fmla="*/ 551 w 637"/>
              <a:gd name="T97" fmla="*/ 366 h 503"/>
              <a:gd name="T98" fmla="*/ 564 w 637"/>
              <a:gd name="T99" fmla="*/ 316 h 503"/>
              <a:gd name="T100" fmla="*/ 543 w 637"/>
              <a:gd name="T101" fmla="*/ 268 h 503"/>
              <a:gd name="T102" fmla="*/ 497 w 637"/>
              <a:gd name="T103" fmla="*/ 246 h 503"/>
              <a:gd name="T104" fmla="*/ 118 w 637"/>
              <a:gd name="T105" fmla="*/ 11 h 503"/>
              <a:gd name="T106" fmla="*/ 298 w 637"/>
              <a:gd name="T107" fmla="*/ 10 h 503"/>
              <a:gd name="T108" fmla="*/ 476 w 637"/>
              <a:gd name="T109" fmla="*/ 11 h 503"/>
              <a:gd name="T110" fmla="*/ 595 w 637"/>
              <a:gd name="T111" fmla="*/ 212 h 503"/>
              <a:gd name="T112" fmla="*/ 496 w 637"/>
              <a:gd name="T113" fmla="*/ 55 h 503"/>
              <a:gd name="T114" fmla="*/ 328 w 637"/>
              <a:gd name="T115" fmla="*/ 43 h 503"/>
              <a:gd name="T116" fmla="*/ 373 w 637"/>
              <a:gd name="T117" fmla="*/ 423 h 503"/>
              <a:gd name="T118" fmla="*/ 314 w 637"/>
              <a:gd name="T119" fmla="*/ 434 h 503"/>
              <a:gd name="T120" fmla="*/ 266 w 637"/>
              <a:gd name="T121" fmla="*/ 429 h 503"/>
              <a:gd name="T122" fmla="*/ 72 w 637"/>
              <a:gd name="T123" fmla="*/ 442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7" h="503">
                <a:moveTo>
                  <a:pt x="156" y="48"/>
                </a:moveTo>
                <a:lnTo>
                  <a:pt x="128" y="51"/>
                </a:lnTo>
                <a:lnTo>
                  <a:pt x="98" y="55"/>
                </a:lnTo>
                <a:lnTo>
                  <a:pt x="70" y="56"/>
                </a:lnTo>
                <a:lnTo>
                  <a:pt x="42" y="56"/>
                </a:lnTo>
                <a:lnTo>
                  <a:pt x="42" y="401"/>
                </a:lnTo>
                <a:lnTo>
                  <a:pt x="70" y="401"/>
                </a:lnTo>
                <a:lnTo>
                  <a:pt x="99" y="400"/>
                </a:lnTo>
                <a:lnTo>
                  <a:pt x="130" y="396"/>
                </a:lnTo>
                <a:lnTo>
                  <a:pt x="159" y="394"/>
                </a:lnTo>
                <a:lnTo>
                  <a:pt x="192" y="390"/>
                </a:lnTo>
                <a:lnTo>
                  <a:pt x="223" y="387"/>
                </a:lnTo>
                <a:lnTo>
                  <a:pt x="238" y="387"/>
                </a:lnTo>
                <a:lnTo>
                  <a:pt x="251" y="387"/>
                </a:lnTo>
                <a:lnTo>
                  <a:pt x="264" y="388"/>
                </a:lnTo>
                <a:lnTo>
                  <a:pt x="277" y="389"/>
                </a:lnTo>
                <a:lnTo>
                  <a:pt x="277" y="45"/>
                </a:lnTo>
                <a:lnTo>
                  <a:pt x="266" y="43"/>
                </a:lnTo>
                <a:lnTo>
                  <a:pt x="254" y="41"/>
                </a:lnTo>
                <a:lnTo>
                  <a:pt x="240" y="41"/>
                </a:lnTo>
                <a:lnTo>
                  <a:pt x="225" y="41"/>
                </a:lnTo>
                <a:lnTo>
                  <a:pt x="192" y="43"/>
                </a:lnTo>
                <a:lnTo>
                  <a:pt x="156" y="48"/>
                </a:lnTo>
                <a:close/>
                <a:moveTo>
                  <a:pt x="71" y="95"/>
                </a:moveTo>
                <a:lnTo>
                  <a:pt x="71" y="218"/>
                </a:lnTo>
                <a:lnTo>
                  <a:pt x="144" y="211"/>
                </a:lnTo>
                <a:lnTo>
                  <a:pt x="144" y="86"/>
                </a:lnTo>
                <a:lnTo>
                  <a:pt x="71" y="95"/>
                </a:lnTo>
                <a:close/>
                <a:moveTo>
                  <a:pt x="167" y="93"/>
                </a:moveTo>
                <a:lnTo>
                  <a:pt x="167" y="102"/>
                </a:lnTo>
                <a:lnTo>
                  <a:pt x="167" y="110"/>
                </a:lnTo>
                <a:lnTo>
                  <a:pt x="184" y="108"/>
                </a:lnTo>
                <a:lnTo>
                  <a:pt x="205" y="105"/>
                </a:lnTo>
                <a:lnTo>
                  <a:pt x="230" y="102"/>
                </a:lnTo>
                <a:lnTo>
                  <a:pt x="255" y="102"/>
                </a:lnTo>
                <a:lnTo>
                  <a:pt x="255" y="93"/>
                </a:lnTo>
                <a:lnTo>
                  <a:pt x="255" y="85"/>
                </a:lnTo>
                <a:lnTo>
                  <a:pt x="233" y="84"/>
                </a:lnTo>
                <a:lnTo>
                  <a:pt x="211" y="86"/>
                </a:lnTo>
                <a:lnTo>
                  <a:pt x="189" y="90"/>
                </a:lnTo>
                <a:lnTo>
                  <a:pt x="167" y="93"/>
                </a:lnTo>
                <a:lnTo>
                  <a:pt x="167" y="93"/>
                </a:lnTo>
                <a:close/>
                <a:moveTo>
                  <a:pt x="167" y="132"/>
                </a:moveTo>
                <a:lnTo>
                  <a:pt x="167" y="140"/>
                </a:lnTo>
                <a:lnTo>
                  <a:pt x="167" y="149"/>
                </a:lnTo>
                <a:lnTo>
                  <a:pt x="184" y="147"/>
                </a:lnTo>
                <a:lnTo>
                  <a:pt x="205" y="144"/>
                </a:lnTo>
                <a:lnTo>
                  <a:pt x="230" y="142"/>
                </a:lnTo>
                <a:lnTo>
                  <a:pt x="255" y="140"/>
                </a:lnTo>
                <a:lnTo>
                  <a:pt x="255" y="132"/>
                </a:lnTo>
                <a:lnTo>
                  <a:pt x="255" y="124"/>
                </a:lnTo>
                <a:lnTo>
                  <a:pt x="233" y="124"/>
                </a:lnTo>
                <a:lnTo>
                  <a:pt x="211" y="125"/>
                </a:lnTo>
                <a:lnTo>
                  <a:pt x="189" y="129"/>
                </a:lnTo>
                <a:lnTo>
                  <a:pt x="167" y="132"/>
                </a:lnTo>
                <a:lnTo>
                  <a:pt x="167" y="132"/>
                </a:lnTo>
                <a:close/>
                <a:moveTo>
                  <a:pt x="167" y="178"/>
                </a:moveTo>
                <a:lnTo>
                  <a:pt x="167" y="186"/>
                </a:lnTo>
                <a:lnTo>
                  <a:pt x="167" y="194"/>
                </a:lnTo>
                <a:lnTo>
                  <a:pt x="184" y="192"/>
                </a:lnTo>
                <a:lnTo>
                  <a:pt x="205" y="190"/>
                </a:lnTo>
                <a:lnTo>
                  <a:pt x="230" y="186"/>
                </a:lnTo>
                <a:lnTo>
                  <a:pt x="255" y="186"/>
                </a:lnTo>
                <a:lnTo>
                  <a:pt x="255" y="178"/>
                </a:lnTo>
                <a:lnTo>
                  <a:pt x="255" y="170"/>
                </a:lnTo>
                <a:lnTo>
                  <a:pt x="233" y="170"/>
                </a:lnTo>
                <a:lnTo>
                  <a:pt x="211" y="171"/>
                </a:lnTo>
                <a:lnTo>
                  <a:pt x="189" y="174"/>
                </a:lnTo>
                <a:lnTo>
                  <a:pt x="167" y="178"/>
                </a:lnTo>
                <a:lnTo>
                  <a:pt x="167" y="178"/>
                </a:lnTo>
                <a:close/>
                <a:moveTo>
                  <a:pt x="75" y="244"/>
                </a:moveTo>
                <a:lnTo>
                  <a:pt x="75" y="252"/>
                </a:lnTo>
                <a:lnTo>
                  <a:pt x="75" y="260"/>
                </a:lnTo>
                <a:lnTo>
                  <a:pt x="90" y="260"/>
                </a:lnTo>
                <a:lnTo>
                  <a:pt x="112" y="259"/>
                </a:lnTo>
                <a:lnTo>
                  <a:pt x="137" y="255"/>
                </a:lnTo>
                <a:lnTo>
                  <a:pt x="164" y="252"/>
                </a:lnTo>
                <a:lnTo>
                  <a:pt x="191" y="248"/>
                </a:lnTo>
                <a:lnTo>
                  <a:pt x="217" y="246"/>
                </a:lnTo>
                <a:lnTo>
                  <a:pt x="239" y="244"/>
                </a:lnTo>
                <a:lnTo>
                  <a:pt x="255" y="243"/>
                </a:lnTo>
                <a:lnTo>
                  <a:pt x="255" y="234"/>
                </a:lnTo>
                <a:lnTo>
                  <a:pt x="255" y="226"/>
                </a:lnTo>
                <a:lnTo>
                  <a:pt x="241" y="227"/>
                </a:lnTo>
                <a:lnTo>
                  <a:pt x="221" y="228"/>
                </a:lnTo>
                <a:lnTo>
                  <a:pt x="197" y="231"/>
                </a:lnTo>
                <a:lnTo>
                  <a:pt x="170" y="234"/>
                </a:lnTo>
                <a:lnTo>
                  <a:pt x="143" y="238"/>
                </a:lnTo>
                <a:lnTo>
                  <a:pt x="116" y="241"/>
                </a:lnTo>
                <a:lnTo>
                  <a:pt x="94" y="244"/>
                </a:lnTo>
                <a:lnTo>
                  <a:pt x="75" y="244"/>
                </a:lnTo>
                <a:lnTo>
                  <a:pt x="75" y="244"/>
                </a:lnTo>
                <a:close/>
                <a:moveTo>
                  <a:pt x="75" y="294"/>
                </a:moveTo>
                <a:lnTo>
                  <a:pt x="75" y="302"/>
                </a:lnTo>
                <a:lnTo>
                  <a:pt x="75" y="311"/>
                </a:lnTo>
                <a:lnTo>
                  <a:pt x="90" y="311"/>
                </a:lnTo>
                <a:lnTo>
                  <a:pt x="112" y="308"/>
                </a:lnTo>
                <a:lnTo>
                  <a:pt x="137" y="306"/>
                </a:lnTo>
                <a:lnTo>
                  <a:pt x="164" y="302"/>
                </a:lnTo>
                <a:lnTo>
                  <a:pt x="191" y="299"/>
                </a:lnTo>
                <a:lnTo>
                  <a:pt x="217" y="295"/>
                </a:lnTo>
                <a:lnTo>
                  <a:pt x="239" y="294"/>
                </a:lnTo>
                <a:lnTo>
                  <a:pt x="255" y="293"/>
                </a:lnTo>
                <a:lnTo>
                  <a:pt x="255" y="285"/>
                </a:lnTo>
                <a:lnTo>
                  <a:pt x="255" y="277"/>
                </a:lnTo>
                <a:lnTo>
                  <a:pt x="241" y="277"/>
                </a:lnTo>
                <a:lnTo>
                  <a:pt x="221" y="279"/>
                </a:lnTo>
                <a:lnTo>
                  <a:pt x="197" y="281"/>
                </a:lnTo>
                <a:lnTo>
                  <a:pt x="170" y="285"/>
                </a:lnTo>
                <a:lnTo>
                  <a:pt x="143" y="288"/>
                </a:lnTo>
                <a:lnTo>
                  <a:pt x="116" y="292"/>
                </a:lnTo>
                <a:lnTo>
                  <a:pt x="94" y="293"/>
                </a:lnTo>
                <a:lnTo>
                  <a:pt x="75" y="294"/>
                </a:lnTo>
                <a:lnTo>
                  <a:pt x="75" y="294"/>
                </a:lnTo>
                <a:close/>
                <a:moveTo>
                  <a:pt x="75" y="349"/>
                </a:moveTo>
                <a:lnTo>
                  <a:pt x="75" y="358"/>
                </a:lnTo>
                <a:lnTo>
                  <a:pt x="75" y="366"/>
                </a:lnTo>
                <a:lnTo>
                  <a:pt x="90" y="365"/>
                </a:lnTo>
                <a:lnTo>
                  <a:pt x="112" y="363"/>
                </a:lnTo>
                <a:lnTo>
                  <a:pt x="137" y="360"/>
                </a:lnTo>
                <a:lnTo>
                  <a:pt x="164" y="356"/>
                </a:lnTo>
                <a:lnTo>
                  <a:pt x="191" y="353"/>
                </a:lnTo>
                <a:lnTo>
                  <a:pt x="217" y="351"/>
                </a:lnTo>
                <a:lnTo>
                  <a:pt x="239" y="348"/>
                </a:lnTo>
                <a:lnTo>
                  <a:pt x="255" y="348"/>
                </a:lnTo>
                <a:lnTo>
                  <a:pt x="255" y="340"/>
                </a:lnTo>
                <a:lnTo>
                  <a:pt x="255" y="332"/>
                </a:lnTo>
                <a:lnTo>
                  <a:pt x="241" y="332"/>
                </a:lnTo>
                <a:lnTo>
                  <a:pt x="221" y="333"/>
                </a:lnTo>
                <a:lnTo>
                  <a:pt x="197" y="336"/>
                </a:lnTo>
                <a:lnTo>
                  <a:pt x="170" y="340"/>
                </a:lnTo>
                <a:lnTo>
                  <a:pt x="143" y="343"/>
                </a:lnTo>
                <a:lnTo>
                  <a:pt x="116" y="346"/>
                </a:lnTo>
                <a:lnTo>
                  <a:pt x="94" y="348"/>
                </a:lnTo>
                <a:lnTo>
                  <a:pt x="75" y="349"/>
                </a:lnTo>
                <a:lnTo>
                  <a:pt x="75" y="349"/>
                </a:lnTo>
                <a:close/>
                <a:moveTo>
                  <a:pt x="529" y="98"/>
                </a:moveTo>
                <a:lnTo>
                  <a:pt x="510" y="97"/>
                </a:lnTo>
                <a:lnTo>
                  <a:pt x="487" y="95"/>
                </a:lnTo>
                <a:lnTo>
                  <a:pt x="461" y="92"/>
                </a:lnTo>
                <a:lnTo>
                  <a:pt x="434" y="89"/>
                </a:lnTo>
                <a:lnTo>
                  <a:pt x="407" y="85"/>
                </a:lnTo>
                <a:lnTo>
                  <a:pt x="382" y="83"/>
                </a:lnTo>
                <a:lnTo>
                  <a:pt x="362" y="81"/>
                </a:lnTo>
                <a:lnTo>
                  <a:pt x="348" y="81"/>
                </a:lnTo>
                <a:lnTo>
                  <a:pt x="348" y="89"/>
                </a:lnTo>
                <a:lnTo>
                  <a:pt x="348" y="97"/>
                </a:lnTo>
                <a:lnTo>
                  <a:pt x="365" y="98"/>
                </a:lnTo>
                <a:lnTo>
                  <a:pt x="387" y="99"/>
                </a:lnTo>
                <a:lnTo>
                  <a:pt x="412" y="103"/>
                </a:lnTo>
                <a:lnTo>
                  <a:pt x="440" y="106"/>
                </a:lnTo>
                <a:lnTo>
                  <a:pt x="467" y="110"/>
                </a:lnTo>
                <a:lnTo>
                  <a:pt x="491" y="112"/>
                </a:lnTo>
                <a:lnTo>
                  <a:pt x="513" y="115"/>
                </a:lnTo>
                <a:lnTo>
                  <a:pt x="529" y="115"/>
                </a:lnTo>
                <a:lnTo>
                  <a:pt x="529" y="106"/>
                </a:lnTo>
                <a:lnTo>
                  <a:pt x="529" y="98"/>
                </a:lnTo>
                <a:lnTo>
                  <a:pt x="529" y="98"/>
                </a:lnTo>
                <a:close/>
                <a:moveTo>
                  <a:pt x="529" y="149"/>
                </a:moveTo>
                <a:lnTo>
                  <a:pt x="510" y="147"/>
                </a:lnTo>
                <a:lnTo>
                  <a:pt x="487" y="145"/>
                </a:lnTo>
                <a:lnTo>
                  <a:pt x="461" y="143"/>
                </a:lnTo>
                <a:lnTo>
                  <a:pt x="434" y="139"/>
                </a:lnTo>
                <a:lnTo>
                  <a:pt x="407" y="136"/>
                </a:lnTo>
                <a:lnTo>
                  <a:pt x="382" y="133"/>
                </a:lnTo>
                <a:lnTo>
                  <a:pt x="362" y="131"/>
                </a:lnTo>
                <a:lnTo>
                  <a:pt x="348" y="131"/>
                </a:lnTo>
                <a:lnTo>
                  <a:pt x="348" y="139"/>
                </a:lnTo>
                <a:lnTo>
                  <a:pt x="348" y="147"/>
                </a:lnTo>
                <a:lnTo>
                  <a:pt x="365" y="147"/>
                </a:lnTo>
                <a:lnTo>
                  <a:pt x="387" y="150"/>
                </a:lnTo>
                <a:lnTo>
                  <a:pt x="412" y="153"/>
                </a:lnTo>
                <a:lnTo>
                  <a:pt x="440" y="157"/>
                </a:lnTo>
                <a:lnTo>
                  <a:pt x="467" y="159"/>
                </a:lnTo>
                <a:lnTo>
                  <a:pt x="491" y="163"/>
                </a:lnTo>
                <a:lnTo>
                  <a:pt x="513" y="165"/>
                </a:lnTo>
                <a:lnTo>
                  <a:pt x="529" y="165"/>
                </a:lnTo>
                <a:lnTo>
                  <a:pt x="529" y="157"/>
                </a:lnTo>
                <a:lnTo>
                  <a:pt x="529" y="149"/>
                </a:lnTo>
                <a:lnTo>
                  <a:pt x="529" y="149"/>
                </a:lnTo>
                <a:close/>
                <a:moveTo>
                  <a:pt x="433" y="329"/>
                </a:moveTo>
                <a:lnTo>
                  <a:pt x="440" y="316"/>
                </a:lnTo>
                <a:lnTo>
                  <a:pt x="448" y="306"/>
                </a:lnTo>
                <a:lnTo>
                  <a:pt x="456" y="298"/>
                </a:lnTo>
                <a:lnTo>
                  <a:pt x="467" y="289"/>
                </a:lnTo>
                <a:lnTo>
                  <a:pt x="478" y="284"/>
                </a:lnTo>
                <a:lnTo>
                  <a:pt x="491" y="278"/>
                </a:lnTo>
                <a:lnTo>
                  <a:pt x="505" y="273"/>
                </a:lnTo>
                <a:lnTo>
                  <a:pt x="521" y="271"/>
                </a:lnTo>
                <a:lnTo>
                  <a:pt x="513" y="266"/>
                </a:lnTo>
                <a:lnTo>
                  <a:pt x="504" y="264"/>
                </a:lnTo>
                <a:lnTo>
                  <a:pt x="496" y="261"/>
                </a:lnTo>
                <a:lnTo>
                  <a:pt x="488" y="261"/>
                </a:lnTo>
                <a:lnTo>
                  <a:pt x="481" y="262"/>
                </a:lnTo>
                <a:lnTo>
                  <a:pt x="473" y="265"/>
                </a:lnTo>
                <a:lnTo>
                  <a:pt x="466" y="268"/>
                </a:lnTo>
                <a:lnTo>
                  <a:pt x="459" y="272"/>
                </a:lnTo>
                <a:lnTo>
                  <a:pt x="452" y="278"/>
                </a:lnTo>
                <a:lnTo>
                  <a:pt x="447" y="284"/>
                </a:lnTo>
                <a:lnTo>
                  <a:pt x="441" y="289"/>
                </a:lnTo>
                <a:lnTo>
                  <a:pt x="437" y="297"/>
                </a:lnTo>
                <a:lnTo>
                  <a:pt x="435" y="305"/>
                </a:lnTo>
                <a:lnTo>
                  <a:pt x="433" y="312"/>
                </a:lnTo>
                <a:lnTo>
                  <a:pt x="432" y="320"/>
                </a:lnTo>
                <a:lnTo>
                  <a:pt x="433" y="329"/>
                </a:lnTo>
                <a:lnTo>
                  <a:pt x="433" y="329"/>
                </a:lnTo>
                <a:close/>
                <a:moveTo>
                  <a:pt x="416" y="231"/>
                </a:moveTo>
                <a:lnTo>
                  <a:pt x="408" y="239"/>
                </a:lnTo>
                <a:lnTo>
                  <a:pt x="400" y="247"/>
                </a:lnTo>
                <a:lnTo>
                  <a:pt x="393" y="257"/>
                </a:lnTo>
                <a:lnTo>
                  <a:pt x="387" y="266"/>
                </a:lnTo>
                <a:lnTo>
                  <a:pt x="382" y="277"/>
                </a:lnTo>
                <a:lnTo>
                  <a:pt x="378" y="286"/>
                </a:lnTo>
                <a:lnTo>
                  <a:pt x="375" y="298"/>
                </a:lnTo>
                <a:lnTo>
                  <a:pt x="373" y="308"/>
                </a:lnTo>
                <a:lnTo>
                  <a:pt x="372" y="319"/>
                </a:lnTo>
                <a:lnTo>
                  <a:pt x="373" y="331"/>
                </a:lnTo>
                <a:lnTo>
                  <a:pt x="374" y="341"/>
                </a:lnTo>
                <a:lnTo>
                  <a:pt x="376" y="353"/>
                </a:lnTo>
                <a:lnTo>
                  <a:pt x="380" y="363"/>
                </a:lnTo>
                <a:lnTo>
                  <a:pt x="385" y="374"/>
                </a:lnTo>
                <a:lnTo>
                  <a:pt x="390" y="383"/>
                </a:lnTo>
                <a:lnTo>
                  <a:pt x="396" y="394"/>
                </a:lnTo>
                <a:lnTo>
                  <a:pt x="405" y="402"/>
                </a:lnTo>
                <a:lnTo>
                  <a:pt x="413" y="410"/>
                </a:lnTo>
                <a:lnTo>
                  <a:pt x="422" y="417"/>
                </a:lnTo>
                <a:lnTo>
                  <a:pt x="432" y="423"/>
                </a:lnTo>
                <a:lnTo>
                  <a:pt x="442" y="428"/>
                </a:lnTo>
                <a:lnTo>
                  <a:pt x="453" y="433"/>
                </a:lnTo>
                <a:lnTo>
                  <a:pt x="463" y="435"/>
                </a:lnTo>
                <a:lnTo>
                  <a:pt x="474" y="437"/>
                </a:lnTo>
                <a:lnTo>
                  <a:pt x="483" y="437"/>
                </a:lnTo>
                <a:lnTo>
                  <a:pt x="491" y="437"/>
                </a:lnTo>
                <a:lnTo>
                  <a:pt x="501" y="437"/>
                </a:lnTo>
                <a:lnTo>
                  <a:pt x="509" y="436"/>
                </a:lnTo>
                <a:lnTo>
                  <a:pt x="517" y="434"/>
                </a:lnTo>
                <a:lnTo>
                  <a:pt x="527" y="432"/>
                </a:lnTo>
                <a:lnTo>
                  <a:pt x="535" y="428"/>
                </a:lnTo>
                <a:lnTo>
                  <a:pt x="543" y="423"/>
                </a:lnTo>
                <a:lnTo>
                  <a:pt x="543" y="429"/>
                </a:lnTo>
                <a:lnTo>
                  <a:pt x="544" y="434"/>
                </a:lnTo>
                <a:lnTo>
                  <a:pt x="545" y="440"/>
                </a:lnTo>
                <a:lnTo>
                  <a:pt x="549" y="444"/>
                </a:lnTo>
                <a:lnTo>
                  <a:pt x="586" y="493"/>
                </a:lnTo>
                <a:lnTo>
                  <a:pt x="590" y="496"/>
                </a:lnTo>
                <a:lnTo>
                  <a:pt x="595" y="500"/>
                </a:lnTo>
                <a:lnTo>
                  <a:pt x="601" y="502"/>
                </a:lnTo>
                <a:lnTo>
                  <a:pt x="605" y="503"/>
                </a:lnTo>
                <a:lnTo>
                  <a:pt x="611" y="503"/>
                </a:lnTo>
                <a:lnTo>
                  <a:pt x="616" y="502"/>
                </a:lnTo>
                <a:lnTo>
                  <a:pt x="622" y="501"/>
                </a:lnTo>
                <a:lnTo>
                  <a:pt x="626" y="497"/>
                </a:lnTo>
                <a:lnTo>
                  <a:pt x="626" y="497"/>
                </a:lnTo>
                <a:lnTo>
                  <a:pt x="630" y="494"/>
                </a:lnTo>
                <a:lnTo>
                  <a:pt x="633" y="489"/>
                </a:lnTo>
                <a:lnTo>
                  <a:pt x="636" y="484"/>
                </a:lnTo>
                <a:lnTo>
                  <a:pt x="637" y="478"/>
                </a:lnTo>
                <a:lnTo>
                  <a:pt x="637" y="473"/>
                </a:lnTo>
                <a:lnTo>
                  <a:pt x="636" y="468"/>
                </a:lnTo>
                <a:lnTo>
                  <a:pt x="635" y="462"/>
                </a:lnTo>
                <a:lnTo>
                  <a:pt x="631" y="457"/>
                </a:lnTo>
                <a:lnTo>
                  <a:pt x="594" y="409"/>
                </a:lnTo>
                <a:lnTo>
                  <a:pt x="589" y="406"/>
                </a:lnTo>
                <a:lnTo>
                  <a:pt x="585" y="402"/>
                </a:lnTo>
                <a:lnTo>
                  <a:pt x="579" y="400"/>
                </a:lnTo>
                <a:lnTo>
                  <a:pt x="575" y="399"/>
                </a:lnTo>
                <a:lnTo>
                  <a:pt x="581" y="392"/>
                </a:lnTo>
                <a:lnTo>
                  <a:pt x="585" y="385"/>
                </a:lnTo>
                <a:lnTo>
                  <a:pt x="590" y="378"/>
                </a:lnTo>
                <a:lnTo>
                  <a:pt x="594" y="369"/>
                </a:lnTo>
                <a:lnTo>
                  <a:pt x="597" y="361"/>
                </a:lnTo>
                <a:lnTo>
                  <a:pt x="599" y="353"/>
                </a:lnTo>
                <a:lnTo>
                  <a:pt x="602" y="345"/>
                </a:lnTo>
                <a:lnTo>
                  <a:pt x="603" y="336"/>
                </a:lnTo>
                <a:lnTo>
                  <a:pt x="603" y="325"/>
                </a:lnTo>
                <a:lnTo>
                  <a:pt x="603" y="314"/>
                </a:lnTo>
                <a:lnTo>
                  <a:pt x="602" y="302"/>
                </a:lnTo>
                <a:lnTo>
                  <a:pt x="599" y="292"/>
                </a:lnTo>
                <a:lnTo>
                  <a:pt x="596" y="281"/>
                </a:lnTo>
                <a:lnTo>
                  <a:pt x="591" y="271"/>
                </a:lnTo>
                <a:lnTo>
                  <a:pt x="585" y="260"/>
                </a:lnTo>
                <a:lnTo>
                  <a:pt x="579" y="251"/>
                </a:lnTo>
                <a:lnTo>
                  <a:pt x="571" y="241"/>
                </a:lnTo>
                <a:lnTo>
                  <a:pt x="563" y="234"/>
                </a:lnTo>
                <a:lnTo>
                  <a:pt x="554" y="227"/>
                </a:lnTo>
                <a:lnTo>
                  <a:pt x="544" y="221"/>
                </a:lnTo>
                <a:lnTo>
                  <a:pt x="534" y="216"/>
                </a:lnTo>
                <a:lnTo>
                  <a:pt x="523" y="212"/>
                </a:lnTo>
                <a:lnTo>
                  <a:pt x="513" y="210"/>
                </a:lnTo>
                <a:lnTo>
                  <a:pt x="502" y="207"/>
                </a:lnTo>
                <a:lnTo>
                  <a:pt x="490" y="206"/>
                </a:lnTo>
                <a:lnTo>
                  <a:pt x="480" y="207"/>
                </a:lnTo>
                <a:lnTo>
                  <a:pt x="469" y="208"/>
                </a:lnTo>
                <a:lnTo>
                  <a:pt x="457" y="211"/>
                </a:lnTo>
                <a:lnTo>
                  <a:pt x="447" y="214"/>
                </a:lnTo>
                <a:lnTo>
                  <a:pt x="436" y="219"/>
                </a:lnTo>
                <a:lnTo>
                  <a:pt x="426" y="224"/>
                </a:lnTo>
                <a:lnTo>
                  <a:pt x="416" y="231"/>
                </a:lnTo>
                <a:lnTo>
                  <a:pt x="416" y="231"/>
                </a:lnTo>
                <a:close/>
                <a:moveTo>
                  <a:pt x="497" y="246"/>
                </a:moveTo>
                <a:lnTo>
                  <a:pt x="490" y="245"/>
                </a:lnTo>
                <a:lnTo>
                  <a:pt x="482" y="246"/>
                </a:lnTo>
                <a:lnTo>
                  <a:pt x="475" y="246"/>
                </a:lnTo>
                <a:lnTo>
                  <a:pt x="468" y="248"/>
                </a:lnTo>
                <a:lnTo>
                  <a:pt x="461" y="251"/>
                </a:lnTo>
                <a:lnTo>
                  <a:pt x="454" y="253"/>
                </a:lnTo>
                <a:lnTo>
                  <a:pt x="447" y="257"/>
                </a:lnTo>
                <a:lnTo>
                  <a:pt x="441" y="261"/>
                </a:lnTo>
                <a:lnTo>
                  <a:pt x="435" y="267"/>
                </a:lnTo>
                <a:lnTo>
                  <a:pt x="429" y="273"/>
                </a:lnTo>
                <a:lnTo>
                  <a:pt x="425" y="279"/>
                </a:lnTo>
                <a:lnTo>
                  <a:pt x="421" y="285"/>
                </a:lnTo>
                <a:lnTo>
                  <a:pt x="417" y="292"/>
                </a:lnTo>
                <a:lnTo>
                  <a:pt x="415" y="299"/>
                </a:lnTo>
                <a:lnTo>
                  <a:pt x="413" y="306"/>
                </a:lnTo>
                <a:lnTo>
                  <a:pt x="412" y="313"/>
                </a:lnTo>
                <a:lnTo>
                  <a:pt x="412" y="320"/>
                </a:lnTo>
                <a:lnTo>
                  <a:pt x="412" y="327"/>
                </a:lnTo>
                <a:lnTo>
                  <a:pt x="412" y="335"/>
                </a:lnTo>
                <a:lnTo>
                  <a:pt x="414" y="342"/>
                </a:lnTo>
                <a:lnTo>
                  <a:pt x="416" y="349"/>
                </a:lnTo>
                <a:lnTo>
                  <a:pt x="419" y="356"/>
                </a:lnTo>
                <a:lnTo>
                  <a:pt x="423" y="363"/>
                </a:lnTo>
                <a:lnTo>
                  <a:pt x="427" y="369"/>
                </a:lnTo>
                <a:lnTo>
                  <a:pt x="433" y="375"/>
                </a:lnTo>
                <a:lnTo>
                  <a:pt x="439" y="381"/>
                </a:lnTo>
                <a:lnTo>
                  <a:pt x="444" y="386"/>
                </a:lnTo>
                <a:lnTo>
                  <a:pt x="450" y="389"/>
                </a:lnTo>
                <a:lnTo>
                  <a:pt x="457" y="393"/>
                </a:lnTo>
                <a:lnTo>
                  <a:pt x="464" y="395"/>
                </a:lnTo>
                <a:lnTo>
                  <a:pt x="471" y="397"/>
                </a:lnTo>
                <a:lnTo>
                  <a:pt x="478" y="399"/>
                </a:lnTo>
                <a:lnTo>
                  <a:pt x="486" y="399"/>
                </a:lnTo>
                <a:lnTo>
                  <a:pt x="494" y="399"/>
                </a:lnTo>
                <a:lnTo>
                  <a:pt x="501" y="397"/>
                </a:lnTo>
                <a:lnTo>
                  <a:pt x="508" y="396"/>
                </a:lnTo>
                <a:lnTo>
                  <a:pt x="515" y="394"/>
                </a:lnTo>
                <a:lnTo>
                  <a:pt x="522" y="390"/>
                </a:lnTo>
                <a:lnTo>
                  <a:pt x="529" y="387"/>
                </a:lnTo>
                <a:lnTo>
                  <a:pt x="535" y="382"/>
                </a:lnTo>
                <a:lnTo>
                  <a:pt x="541" y="378"/>
                </a:lnTo>
                <a:lnTo>
                  <a:pt x="547" y="372"/>
                </a:lnTo>
                <a:lnTo>
                  <a:pt x="551" y="366"/>
                </a:lnTo>
                <a:lnTo>
                  <a:pt x="555" y="360"/>
                </a:lnTo>
                <a:lnTo>
                  <a:pt x="558" y="353"/>
                </a:lnTo>
                <a:lnTo>
                  <a:pt x="561" y="346"/>
                </a:lnTo>
                <a:lnTo>
                  <a:pt x="563" y="339"/>
                </a:lnTo>
                <a:lnTo>
                  <a:pt x="564" y="332"/>
                </a:lnTo>
                <a:lnTo>
                  <a:pt x="564" y="324"/>
                </a:lnTo>
                <a:lnTo>
                  <a:pt x="564" y="316"/>
                </a:lnTo>
                <a:lnTo>
                  <a:pt x="563" y="309"/>
                </a:lnTo>
                <a:lnTo>
                  <a:pt x="562" y="302"/>
                </a:lnTo>
                <a:lnTo>
                  <a:pt x="559" y="295"/>
                </a:lnTo>
                <a:lnTo>
                  <a:pt x="557" y="288"/>
                </a:lnTo>
                <a:lnTo>
                  <a:pt x="552" y="281"/>
                </a:lnTo>
                <a:lnTo>
                  <a:pt x="548" y="275"/>
                </a:lnTo>
                <a:lnTo>
                  <a:pt x="543" y="268"/>
                </a:lnTo>
                <a:lnTo>
                  <a:pt x="537" y="264"/>
                </a:lnTo>
                <a:lnTo>
                  <a:pt x="531" y="259"/>
                </a:lnTo>
                <a:lnTo>
                  <a:pt x="525" y="255"/>
                </a:lnTo>
                <a:lnTo>
                  <a:pt x="518" y="252"/>
                </a:lnTo>
                <a:lnTo>
                  <a:pt x="511" y="250"/>
                </a:lnTo>
                <a:lnTo>
                  <a:pt x="504" y="247"/>
                </a:lnTo>
                <a:lnTo>
                  <a:pt x="497" y="246"/>
                </a:lnTo>
                <a:lnTo>
                  <a:pt x="497" y="246"/>
                </a:lnTo>
                <a:close/>
                <a:moveTo>
                  <a:pt x="23" y="14"/>
                </a:moveTo>
                <a:lnTo>
                  <a:pt x="38" y="15"/>
                </a:lnTo>
                <a:lnTo>
                  <a:pt x="54" y="15"/>
                </a:lnTo>
                <a:lnTo>
                  <a:pt x="69" y="15"/>
                </a:lnTo>
                <a:lnTo>
                  <a:pt x="85" y="14"/>
                </a:lnTo>
                <a:lnTo>
                  <a:pt x="118" y="11"/>
                </a:lnTo>
                <a:lnTo>
                  <a:pt x="151" y="7"/>
                </a:lnTo>
                <a:lnTo>
                  <a:pt x="193" y="2"/>
                </a:lnTo>
                <a:lnTo>
                  <a:pt x="232" y="0"/>
                </a:lnTo>
                <a:lnTo>
                  <a:pt x="250" y="0"/>
                </a:lnTo>
                <a:lnTo>
                  <a:pt x="267" y="1"/>
                </a:lnTo>
                <a:lnTo>
                  <a:pt x="282" y="4"/>
                </a:lnTo>
                <a:lnTo>
                  <a:pt x="298" y="10"/>
                </a:lnTo>
                <a:lnTo>
                  <a:pt x="312" y="4"/>
                </a:lnTo>
                <a:lnTo>
                  <a:pt x="327" y="1"/>
                </a:lnTo>
                <a:lnTo>
                  <a:pt x="345" y="0"/>
                </a:lnTo>
                <a:lnTo>
                  <a:pt x="362" y="0"/>
                </a:lnTo>
                <a:lnTo>
                  <a:pt x="402" y="2"/>
                </a:lnTo>
                <a:lnTo>
                  <a:pt x="443" y="7"/>
                </a:lnTo>
                <a:lnTo>
                  <a:pt x="476" y="11"/>
                </a:lnTo>
                <a:lnTo>
                  <a:pt x="509" y="14"/>
                </a:lnTo>
                <a:lnTo>
                  <a:pt x="525" y="15"/>
                </a:lnTo>
                <a:lnTo>
                  <a:pt x="541" y="15"/>
                </a:lnTo>
                <a:lnTo>
                  <a:pt x="556" y="15"/>
                </a:lnTo>
                <a:lnTo>
                  <a:pt x="571" y="14"/>
                </a:lnTo>
                <a:lnTo>
                  <a:pt x="595" y="34"/>
                </a:lnTo>
                <a:lnTo>
                  <a:pt x="595" y="212"/>
                </a:lnTo>
                <a:lnTo>
                  <a:pt x="585" y="204"/>
                </a:lnTo>
                <a:lnTo>
                  <a:pt x="575" y="196"/>
                </a:lnTo>
                <a:lnTo>
                  <a:pt x="564" y="190"/>
                </a:lnTo>
                <a:lnTo>
                  <a:pt x="552" y="184"/>
                </a:lnTo>
                <a:lnTo>
                  <a:pt x="552" y="56"/>
                </a:lnTo>
                <a:lnTo>
                  <a:pt x="524" y="56"/>
                </a:lnTo>
                <a:lnTo>
                  <a:pt x="496" y="55"/>
                </a:lnTo>
                <a:lnTo>
                  <a:pt x="467" y="51"/>
                </a:lnTo>
                <a:lnTo>
                  <a:pt x="439" y="48"/>
                </a:lnTo>
                <a:lnTo>
                  <a:pt x="402" y="43"/>
                </a:lnTo>
                <a:lnTo>
                  <a:pt x="369" y="41"/>
                </a:lnTo>
                <a:lnTo>
                  <a:pt x="354" y="41"/>
                </a:lnTo>
                <a:lnTo>
                  <a:pt x="340" y="41"/>
                </a:lnTo>
                <a:lnTo>
                  <a:pt x="328" y="43"/>
                </a:lnTo>
                <a:lnTo>
                  <a:pt x="318" y="45"/>
                </a:lnTo>
                <a:lnTo>
                  <a:pt x="318" y="389"/>
                </a:lnTo>
                <a:lnTo>
                  <a:pt x="333" y="388"/>
                </a:lnTo>
                <a:lnTo>
                  <a:pt x="349" y="387"/>
                </a:lnTo>
                <a:lnTo>
                  <a:pt x="358" y="402"/>
                </a:lnTo>
                <a:lnTo>
                  <a:pt x="367" y="416"/>
                </a:lnTo>
                <a:lnTo>
                  <a:pt x="373" y="423"/>
                </a:lnTo>
                <a:lnTo>
                  <a:pt x="379" y="429"/>
                </a:lnTo>
                <a:lnTo>
                  <a:pt x="371" y="429"/>
                </a:lnTo>
                <a:lnTo>
                  <a:pt x="351" y="428"/>
                </a:lnTo>
                <a:lnTo>
                  <a:pt x="334" y="429"/>
                </a:lnTo>
                <a:lnTo>
                  <a:pt x="326" y="430"/>
                </a:lnTo>
                <a:lnTo>
                  <a:pt x="320" y="432"/>
                </a:lnTo>
                <a:lnTo>
                  <a:pt x="314" y="434"/>
                </a:lnTo>
                <a:lnTo>
                  <a:pt x="309" y="436"/>
                </a:lnTo>
                <a:lnTo>
                  <a:pt x="298" y="430"/>
                </a:lnTo>
                <a:lnTo>
                  <a:pt x="285" y="436"/>
                </a:lnTo>
                <a:lnTo>
                  <a:pt x="281" y="434"/>
                </a:lnTo>
                <a:lnTo>
                  <a:pt x="277" y="433"/>
                </a:lnTo>
                <a:lnTo>
                  <a:pt x="272" y="430"/>
                </a:lnTo>
                <a:lnTo>
                  <a:pt x="266" y="429"/>
                </a:lnTo>
                <a:lnTo>
                  <a:pt x="253" y="428"/>
                </a:lnTo>
                <a:lnTo>
                  <a:pt x="238" y="428"/>
                </a:lnTo>
                <a:lnTo>
                  <a:pt x="203" y="430"/>
                </a:lnTo>
                <a:lnTo>
                  <a:pt x="164" y="435"/>
                </a:lnTo>
                <a:lnTo>
                  <a:pt x="128" y="439"/>
                </a:lnTo>
                <a:lnTo>
                  <a:pt x="91" y="442"/>
                </a:lnTo>
                <a:lnTo>
                  <a:pt x="72" y="442"/>
                </a:lnTo>
                <a:lnTo>
                  <a:pt x="55" y="442"/>
                </a:lnTo>
                <a:lnTo>
                  <a:pt x="36" y="442"/>
                </a:lnTo>
                <a:lnTo>
                  <a:pt x="18" y="441"/>
                </a:lnTo>
                <a:lnTo>
                  <a:pt x="0" y="420"/>
                </a:lnTo>
                <a:lnTo>
                  <a:pt x="0" y="34"/>
                </a:lnTo>
                <a:lnTo>
                  <a:pt x="2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99088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j1e2aqh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458BF4"/>
            </a:gs>
            <a:gs pos="100000">
              <a:srgbClr val="6EA6F3"/>
            </a:gs>
          </a:gsLst>
          <a:lin ang="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2359</Words>
  <Application>Microsoft Office PowerPoint</Application>
  <PresentationFormat>宽屏</PresentationFormat>
  <Paragraphs>296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Demibold</vt:lpstr>
      <vt:lpstr>MiSans Heavy</vt:lpstr>
      <vt:lpstr>阿里巴巴普惠体 2.0 115 Black</vt:lpstr>
      <vt:lpstr>阿里巴巴普惠体 2.0 55 Regular</vt:lpstr>
      <vt:lpstr>阿里巴巴普惠体 2.0 65 Medium</vt:lpstr>
      <vt:lpstr>等线</vt:lpstr>
      <vt:lpstr>思源黑体 CN Bold</vt:lpstr>
      <vt:lpstr>思源黑体 CN Regular</vt:lpstr>
      <vt:lpstr>Arial</vt:lpstr>
      <vt:lpstr>微软雅黑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蓝金简约几何风年终总结汇报ppt模板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126</cp:revision>
  <dcterms:created xsi:type="dcterms:W3CDTF">2023-12-02T07:11:04Z</dcterms:created>
  <dcterms:modified xsi:type="dcterms:W3CDTF">2023-12-20T11:57:40Z</dcterms:modified>
</cp:coreProperties>
</file>