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57" r:id="rId4"/>
    <p:sldId id="258" r:id="rId5"/>
    <p:sldId id="259" r:id="rId6"/>
    <p:sldId id="261" r:id="rId7"/>
    <p:sldId id="264" r:id="rId8"/>
    <p:sldId id="267" r:id="rId9"/>
    <p:sldId id="265" r:id="rId10"/>
    <p:sldId id="260" r:id="rId11"/>
    <p:sldId id="262" r:id="rId12"/>
    <p:sldId id="268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2D950EE-13CB-49CF-8C7D-06117D5F3D90}">
          <p14:sldIdLst>
            <p14:sldId id="269"/>
            <p14:sldId id="256"/>
            <p14:sldId id="257"/>
            <p14:sldId id="258"/>
            <p14:sldId id="259"/>
            <p14:sldId id="261"/>
            <p14:sldId id="264"/>
            <p14:sldId id="267"/>
            <p14:sldId id="265"/>
            <p14:sldId id="260"/>
            <p14:sldId id="262"/>
          </p14:sldIdLst>
        </p14:section>
        <p14:section name="作者信息" id="{6C709C8E-03B7-4760-B281-4D9D009BA7EA}">
          <p14:sldIdLst>
            <p14:sldId id="268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73AB"/>
    <a:srgbClr val="EF775F"/>
    <a:srgbClr val="BACBA9"/>
    <a:srgbClr val="F4DDBE"/>
    <a:srgbClr val="E6DACC"/>
    <a:srgbClr val="F3AC40"/>
    <a:srgbClr val="B8DFDC"/>
    <a:srgbClr val="F6E3C3"/>
    <a:srgbClr val="BC7B3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08" y="16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2:10.681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0 200 24575,'0'-16'0,"6"-11"0,7-2 0,2 0 0,8 4 0,7 1 0,3 5 0,2 5 0,5 6 0,3 3 0,-2 3 0,3 2 0,0 1 0,-1 0 0,-10 0-8191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6:21.528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1 39 24575,'0'-6'0,"6"-1"0,6 1 0,14 0 0,6 2 0,5 2 0,5 1 0,3 0 0,-2 1 0,-3 0 0,-2 1 0,-2-1 0,-8-5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6:21.529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218 1 24575,'-5'0'0,"-8"0"0,-7 0 0,-11 0 0,-6 0 0,-2 0 0,0 6 0,7 1-8191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6:21.530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403 1 24575,'-5'0'0,"-8"0"0,-12 6 0,-8 7 0,-9 6 0,-3 7 0,7 3 0,4 3 0,7 6 0,3-2 0,1-3 0,-2-1 0,-2 0 0,4-1 0,5-5-8191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1:32.142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0 200 24575,'0'-16'0,"6"-11"0,7-2 0,2 0 0,8 4 0,7 1 0,3 5 0,2 5 0,5 6 0,3 3 0,-2 3 0,3 2 0,0 1 0,-1 0 0,-10 0-8191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1:32.143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1 39 24575,'0'-6'0,"6"-1"0,6 1 0,14 0 0,6 2 0,5 2 0,5 1 0,3 0 0,-2 1 0,-3 0 0,-2 1 0,-2-1 0,-8-5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1:32.144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218 1 24575,'-5'0'0,"-8"0"0,-7 0 0,-11 0 0,-6 0 0,-2 0 0,0 6 0,7 1-8191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1:32.145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403 1 24575,'-5'0'0,"-8"0"0,-12 6 0,-8 7 0,-9 6 0,-3 7 0,7 3 0,4 3 0,7 6 0,3-2 0,1-3 0,-2-1 0,-2 0 0,4-1 0,5-5-8191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2:24.118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0 221 24575,'1'-14'0,"1"0"0,1 0 0,1 1 0,9-17 0,40-51 0,-44 63 0,1-3 0,-9 20 0,0 0 0,-1 0 0,1 0 0,0 0 0,0 0 0,1 0 0,-1 0 0,0 1 0,0-1 0,1 0 0,-1 0 0,1 0 0,-1 1 0,4-2 0,-4 2 0,0 0 0,1-1 0,-1 1 0,0 0 0,0 0 0,1 0 0,-1 0 0,0 0 0,1-1 0,-1 2 0,0-1 0,0 0 0,1 0 0,-1 0 0,0 0 0,1 0 0,-1 0 0,0 1 0,0-1 0,0 0 0,1 1 0,-1-1 0,0 0 0,0 1 0,0-1 0,0 1 0,0-1 0,0 1 0,-1-1 0,1 1 0,1 0 0,3 3 0,-1-1 0,1 1 0,5 8 0,-3-5 0,34 30 0,-26-24 0,0 0 0,-2 0 0,14 19 0,-12-5-1365,-9-16-5461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4:12:24.11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52 24575,'16'9'0,"-10"-7"0,0 1 0,-1 0 0,0 0 0,6 5 0,12 13 0,-2 0 0,33 45 0,-53-64 0,-1-1 0,1 0 0,0 1 0,1-1 0,-1 0 0,0 1 0,1-1 0,-1 0 0,1 0 0,0 0 0,0 0 0,0 0 0,0 0 0,0 0 0,0 0 0,4 1 0,-4-2 0,0 0 0,0 1 0,0-1 0,0 0 0,0 0 0,0 0 0,-1 0 0,1 0 0,0-1 0,0 1 0,0 0 0,0 0 0,0-1 0,0 1 0,-1-1 0,1 1 0,0-1 0,0 1 0,-1-1 0,1 1 0,-1-1 0,1 0 0,1-1 0,20-10 0,-2-1 0,0 0 0,-2 0 0,0-2 0,23-23 0,-12 11 0,49-35-1365,-71 54-5461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2:12.701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1 39 24575,'0'-6'0,"6"-1"0,6 1 0,14 0 0,6 2 0,5 2 0,5 1 0,3 0 0,-2 1 0,-3 0 0,-2 1 0,-2-1 0,-8-5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2:13.643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218 1 24575,'-5'0'0,"-8"0"0,-7 0 0,-11 0 0,-6 0 0,-2 0 0,0 6 0,7 1-8191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2:19.123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403 1 24575,'-5'0'0,"-8"0"0,-12 6 0,-8 7 0,-9 6 0,-3 7 0,7 3 0,4 3 0,7 6 0,3-2 0,1-3 0,-2-1 0,-2 0 0,4-1 0,5-5-8191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8:17.910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0 221 24575,'1'-14'0,"1"0"0,1 0 0,1 1 0,9-17 0,40-51 0,-44 63 0,1-3 0,-9 20 0,0 0 0,-1 0 0,1 0 0,0 0 0,0 0 0,1 0 0,-1 0 0,0 1 0,0-1 0,1 0 0,-1 0 0,1 0 0,-1 1 0,4-2 0,-4 2 0,0 0 0,1-1 0,-1 1 0,0 0 0,0 0 0,1 0 0,-1 0 0,0 0 0,1-1 0,-1 2 0,0-1 0,0 0 0,1 0 0,-1 0 0,0 0 0,1 0 0,-1 0 0,0 1 0,0-1 0,0 0 0,1 1 0,-1-1 0,0 0 0,0 1 0,0-1 0,0 1 0,0-1 0,0 1 0,-1-1 0,1 1 0,1 0 0,3 3 0,-1-1 0,1 1 0,5 8 0,-3-5 0,34 30 0,-26-24 0,0 0 0,-2 0 0,14 19 0,-12-5-1365,-9-16-5461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18:20.05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52 24575,'16'9'0,"-10"-7"0,0 1 0,-1 0 0,0 0 0,6 5 0,12 13 0,-2 0 0,33 45 0,-53-64 0,-1-1 0,1 0 0,0 1 0,1-1 0,-1 0 0,0 1 0,1-1 0,-1 0 0,1 0 0,0 0 0,0 0 0,0 0 0,0 0 0,0 0 0,0 0 0,4 1 0,-4-2 0,0 0 0,0 1 0,0-1 0,0 0 0,0 0 0,0 0 0,-1 0 0,1 0 0,0-1 0,0 1 0,0 0 0,0 0 0,0-1 0,0 1 0,-1-1 0,1 1 0,0-1 0,0 1 0,-1-1 0,1 1 0,-1-1 0,1 0 0,1-1 0,20-10 0,-2-1 0,0 0 0,-2 0 0,0-2 0,23-23 0,-12 11 0,49-35-1365,-71 54-5461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4:33.328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0 330 24575,'1'-21'0,"2"0"0,1 1 0,3 0 0,12-25 0,60-76 0,-66 95 0,3-6 0,-15 31 0,0-1 0,1 1 0,-1-1 0,0 1 0,1-1 0,0 1 0,-1 0 0,1-1 0,0 1 0,0 0 0,1 0 0,-1 0 0,0 0 0,5-2 0,-5 3 0,0-1 0,0 1 0,0 0 0,-1-1 0,1 1 0,0 0 0,0 0 0,0 0 0,0 0 0,0 0 0,0 0 0,0 0 0,0 0 0,0 0 0,0 1 0,-1-1 0,1 0 0,0 0 0,0 1 0,0-1 0,-1 1 0,1-1 0,0 1 0,-1 0 0,1-1 0,-1 1 0,1 0 0,-1-1 0,0 1 0,0 0 0,2 1 0,4 3 0,0 1 0,-1-1 0,10 13 0,-6-7 0,51 44 0,-38-36 0,-1 0 0,-3 1 0,21 29 0,-17-10-1365,-14-22-5461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4:33.329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78 24575,'18'13'0,"-12"-9"0,0 0 0,-1 0 0,1 1 0,5 6 0,14 20 0,-2 1 0,35 67 0,-57-97 0,0 0 0,0 0 0,0 0 0,0 0 0,1 0 0,-1 0 0,1 0 0,-1 0 0,1-1 0,0 1 0,0 0 0,0-1 0,0 0 0,1 1 0,-1-1 0,4 2 0,-4-3 0,0 1 0,1-1 0,-1 0 0,0 0 0,0 0 0,0 0 0,0 0 0,0 0 0,0 0 0,0-1 0,0 1 0,0-1 0,0 1 0,0-1 0,0 1 0,0-1 0,0 0 0,0 0 0,-1 0 0,1 0 0,0 0 0,-1 0 0,3-1 0,20-17 0,0 0 0,-2 0 0,-1-2 0,-1 0 0,25-37 0,-13 19 0,53-55-1365,-76 83-5461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21T03:26:21.527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0 200 24575,'0'-16'0,"6"-11"0,7-2 0,2 0 0,8 4 0,7 1 0,3 5 0,2 5 0,5 6 0,3 3 0,-2 3 0,3 2 0,0 1 0,-1 0 0,-10 0-8191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FE94E-014E-4410-8BDF-F8F9B7E04446}" type="datetimeFigureOut">
              <a:rPr lang="zh-CN" altLang="en-US" smtClean="0"/>
              <a:t>2023/12/24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50CD5-A420-4FB9-AB33-E59A239D5D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617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34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331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39BE856A-50F2-8F4A-5254-7DD6B16B82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7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.xml"/><Relationship Id="rId13" Type="http://schemas.openxmlformats.org/officeDocument/2006/relationships/image" Target="../media/image15.png"/><Relationship Id="rId3" Type="http://schemas.openxmlformats.org/officeDocument/2006/relationships/image" Target="../media/image100.png"/><Relationship Id="rId7" Type="http://schemas.openxmlformats.org/officeDocument/2006/relationships/image" Target="../media/image12.png"/><Relationship Id="rId12" Type="http://schemas.openxmlformats.org/officeDocument/2006/relationships/customXml" Target="../ink/ink18.xml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5.xml"/><Relationship Id="rId11" Type="http://schemas.openxmlformats.org/officeDocument/2006/relationships/image" Target="../media/image14.png"/><Relationship Id="rId5" Type="http://schemas.openxmlformats.org/officeDocument/2006/relationships/image" Target="../media/image110.png"/><Relationship Id="rId15" Type="http://schemas.openxmlformats.org/officeDocument/2006/relationships/image" Target="../media/image5.png"/><Relationship Id="rId10" Type="http://schemas.openxmlformats.org/officeDocument/2006/relationships/customXml" Target="../ink/ink17.xml"/><Relationship Id="rId4" Type="http://schemas.openxmlformats.org/officeDocument/2006/relationships/customXml" Target="../ink/ink14.xml"/><Relationship Id="rId9" Type="http://schemas.openxmlformats.org/officeDocument/2006/relationships/image" Target="../media/image13.png"/><Relationship Id="rId1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5.png"/><Relationship Id="rId18" Type="http://schemas.openxmlformats.org/officeDocument/2006/relationships/customXml" Target="../ink/ink9.xml"/><Relationship Id="rId3" Type="http://schemas.openxmlformats.org/officeDocument/2006/relationships/image" Target="../media/image100.png"/><Relationship Id="rId21" Type="http://schemas.openxmlformats.org/officeDocument/2006/relationships/customXml" Target="../ink/ink12.xml"/><Relationship Id="rId7" Type="http://schemas.openxmlformats.org/officeDocument/2006/relationships/image" Target="../media/image12.png"/><Relationship Id="rId12" Type="http://schemas.openxmlformats.org/officeDocument/2006/relationships/customXml" Target="../ink/ink6.xml"/><Relationship Id="rId17" Type="http://schemas.openxmlformats.org/officeDocument/2006/relationships/image" Target="../media/image17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14.png"/><Relationship Id="rId5" Type="http://schemas.openxmlformats.org/officeDocument/2006/relationships/image" Target="../media/image110.png"/><Relationship Id="rId15" Type="http://schemas.openxmlformats.org/officeDocument/2006/relationships/image" Target="../media/image16.png"/><Relationship Id="rId23" Type="http://schemas.openxmlformats.org/officeDocument/2006/relationships/image" Target="../media/image5.png"/><Relationship Id="rId10" Type="http://schemas.openxmlformats.org/officeDocument/2006/relationships/customXml" Target="../ink/ink5.xml"/><Relationship Id="rId19" Type="http://schemas.openxmlformats.org/officeDocument/2006/relationships/customXml" Target="../ink/ink10.xml"/><Relationship Id="rId4" Type="http://schemas.openxmlformats.org/officeDocument/2006/relationships/customXml" Target="../ink/ink2.xml"/><Relationship Id="rId9" Type="http://schemas.openxmlformats.org/officeDocument/2006/relationships/image" Target="../media/image13.png"/><Relationship Id="rId14" Type="http://schemas.openxmlformats.org/officeDocument/2006/relationships/customXml" Target="../ink/ink7.xml"/><Relationship Id="rId2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AD70FE3B-FCA6-7D98-E3F3-AF798E229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1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73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>
            <a:extLst>
              <a:ext uri="{FF2B5EF4-FFF2-40B4-BE49-F238E27FC236}">
                <a16:creationId xmlns:a16="http://schemas.microsoft.com/office/drawing/2014/main" id="{E9567761-B70E-FC08-D32A-8BD7DB3FB8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73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9CCEA74B-7381-DCC6-C472-771DB46B770D}"/>
              </a:ext>
            </a:extLst>
          </p:cNvPr>
          <p:cNvSpPr/>
          <p:nvPr/>
        </p:nvSpPr>
        <p:spPr>
          <a:xfrm rot="1062882">
            <a:off x="5789812" y="5731760"/>
            <a:ext cx="612377" cy="772102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F6E3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C7261B-A92F-D48F-06F9-651CF3291127}"/>
              </a:ext>
            </a:extLst>
          </p:cNvPr>
          <p:cNvGrpSpPr/>
          <p:nvPr/>
        </p:nvGrpSpPr>
        <p:grpSpPr>
          <a:xfrm>
            <a:off x="4087171" y="1420171"/>
            <a:ext cx="4017658" cy="4017658"/>
            <a:chOff x="7721600" y="4292600"/>
            <a:chExt cx="1784350" cy="178435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F655AE4-971D-8454-0FA2-F84462E11932}"/>
                </a:ext>
              </a:extLst>
            </p:cNvPr>
            <p:cNvSpPr/>
            <p:nvPr/>
          </p:nvSpPr>
          <p:spPr>
            <a:xfrm>
              <a:off x="7721600" y="4292600"/>
              <a:ext cx="1784350" cy="1784350"/>
            </a:xfrm>
            <a:custGeom>
              <a:avLst/>
              <a:gdLst>
                <a:gd name="connsiteX0" fmla="*/ 0 w 1784350"/>
                <a:gd name="connsiteY0" fmla="*/ 892175 h 1784350"/>
                <a:gd name="connsiteX1" fmla="*/ 892175 w 1784350"/>
                <a:gd name="connsiteY1" fmla="*/ 0 h 1784350"/>
                <a:gd name="connsiteX2" fmla="*/ 1784350 w 1784350"/>
                <a:gd name="connsiteY2" fmla="*/ 892175 h 1784350"/>
                <a:gd name="connsiteX3" fmla="*/ 892175 w 1784350"/>
                <a:gd name="connsiteY3" fmla="*/ 1784350 h 1784350"/>
                <a:gd name="connsiteX4" fmla="*/ 0 w 1784350"/>
                <a:gd name="connsiteY4" fmla="*/ 892175 h 178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350" h="1784350" fill="none" extrusionOk="0">
                  <a:moveTo>
                    <a:pt x="0" y="892175"/>
                  </a:moveTo>
                  <a:cubicBezTo>
                    <a:pt x="140156" y="416067"/>
                    <a:pt x="427504" y="-57756"/>
                    <a:pt x="892175" y="0"/>
                  </a:cubicBezTo>
                  <a:cubicBezTo>
                    <a:pt x="1351534" y="-5111"/>
                    <a:pt x="1705593" y="473589"/>
                    <a:pt x="1784350" y="892175"/>
                  </a:cubicBezTo>
                  <a:cubicBezTo>
                    <a:pt x="1775531" y="1300810"/>
                    <a:pt x="1358240" y="1821413"/>
                    <a:pt x="892175" y="1784350"/>
                  </a:cubicBezTo>
                  <a:cubicBezTo>
                    <a:pt x="516607" y="1849945"/>
                    <a:pt x="112102" y="1411864"/>
                    <a:pt x="0" y="892175"/>
                  </a:cubicBezTo>
                  <a:close/>
                </a:path>
                <a:path w="1784350" h="1784350" stroke="0" extrusionOk="0">
                  <a:moveTo>
                    <a:pt x="0" y="892175"/>
                  </a:moveTo>
                  <a:cubicBezTo>
                    <a:pt x="-92580" y="342335"/>
                    <a:pt x="332246" y="25219"/>
                    <a:pt x="892175" y="0"/>
                  </a:cubicBezTo>
                  <a:cubicBezTo>
                    <a:pt x="1410182" y="5320"/>
                    <a:pt x="1717519" y="401565"/>
                    <a:pt x="1784350" y="892175"/>
                  </a:cubicBezTo>
                  <a:cubicBezTo>
                    <a:pt x="1717478" y="1450214"/>
                    <a:pt x="1375926" y="1834006"/>
                    <a:pt x="892175" y="1784350"/>
                  </a:cubicBezTo>
                  <a:cubicBezTo>
                    <a:pt x="353454" y="1759190"/>
                    <a:pt x="81930" y="1424057"/>
                    <a:pt x="0" y="892175"/>
                  </a:cubicBezTo>
                  <a:close/>
                </a:path>
              </a:pathLst>
            </a:custGeom>
            <a:solidFill>
              <a:srgbClr val="EF775F"/>
            </a:solidFill>
            <a:ln>
              <a:solidFill>
                <a:srgbClr val="EF775F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355C697-A20E-6AAA-EE6A-100D2C8667C2}"/>
                </a:ext>
              </a:extLst>
            </p:cNvPr>
            <p:cNvSpPr/>
            <p:nvPr/>
          </p:nvSpPr>
          <p:spPr>
            <a:xfrm>
              <a:off x="7905750" y="4476750"/>
              <a:ext cx="1416050" cy="1416050"/>
            </a:xfrm>
            <a:custGeom>
              <a:avLst/>
              <a:gdLst>
                <a:gd name="connsiteX0" fmla="*/ 0 w 1416050"/>
                <a:gd name="connsiteY0" fmla="*/ 708025 h 1416050"/>
                <a:gd name="connsiteX1" fmla="*/ 708025 w 1416050"/>
                <a:gd name="connsiteY1" fmla="*/ 0 h 1416050"/>
                <a:gd name="connsiteX2" fmla="*/ 1416050 w 1416050"/>
                <a:gd name="connsiteY2" fmla="*/ 708025 h 1416050"/>
                <a:gd name="connsiteX3" fmla="*/ 708025 w 1416050"/>
                <a:gd name="connsiteY3" fmla="*/ 1416050 h 1416050"/>
                <a:gd name="connsiteX4" fmla="*/ 0 w 1416050"/>
                <a:gd name="connsiteY4" fmla="*/ 708025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50" h="1416050" fill="none" extrusionOk="0">
                  <a:moveTo>
                    <a:pt x="0" y="708025"/>
                  </a:moveTo>
                  <a:cubicBezTo>
                    <a:pt x="110845" y="330144"/>
                    <a:pt x="331732" y="-30332"/>
                    <a:pt x="708025" y="0"/>
                  </a:cubicBezTo>
                  <a:cubicBezTo>
                    <a:pt x="1079382" y="-3013"/>
                    <a:pt x="1394767" y="337032"/>
                    <a:pt x="1416050" y="708025"/>
                  </a:cubicBezTo>
                  <a:cubicBezTo>
                    <a:pt x="1404391" y="987869"/>
                    <a:pt x="1043055" y="1493875"/>
                    <a:pt x="708025" y="1416050"/>
                  </a:cubicBezTo>
                  <a:cubicBezTo>
                    <a:pt x="376806" y="1449535"/>
                    <a:pt x="26797" y="1105499"/>
                    <a:pt x="0" y="708025"/>
                  </a:cubicBezTo>
                  <a:close/>
                </a:path>
                <a:path w="1416050" h="1416050" stroke="0" extrusionOk="0">
                  <a:moveTo>
                    <a:pt x="0" y="708025"/>
                  </a:moveTo>
                  <a:cubicBezTo>
                    <a:pt x="-47460" y="287720"/>
                    <a:pt x="273777" y="16220"/>
                    <a:pt x="708025" y="0"/>
                  </a:cubicBezTo>
                  <a:cubicBezTo>
                    <a:pt x="1173478" y="15668"/>
                    <a:pt x="1387519" y="317901"/>
                    <a:pt x="1416050" y="708025"/>
                  </a:cubicBezTo>
                  <a:cubicBezTo>
                    <a:pt x="1402149" y="1112631"/>
                    <a:pt x="1092104" y="1454478"/>
                    <a:pt x="708025" y="1416050"/>
                  </a:cubicBezTo>
                  <a:cubicBezTo>
                    <a:pt x="261715" y="1385806"/>
                    <a:pt x="56178" y="1125898"/>
                    <a:pt x="0" y="708025"/>
                  </a:cubicBezTo>
                  <a:close/>
                </a:path>
              </a:pathLst>
            </a:custGeom>
            <a:solidFill>
              <a:srgbClr val="BACBA9"/>
            </a:solidFill>
            <a:ln>
              <a:solidFill>
                <a:srgbClr val="BACBA9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334DDFB-A49D-E8EA-48DF-4B67DFA3A058}"/>
                </a:ext>
              </a:extLst>
            </p:cNvPr>
            <p:cNvGrpSpPr/>
            <p:nvPr/>
          </p:nvGrpSpPr>
          <p:grpSpPr>
            <a:xfrm>
              <a:off x="8118315" y="4609803"/>
              <a:ext cx="990920" cy="1149944"/>
              <a:chOff x="7921849" y="1539697"/>
              <a:chExt cx="3541426" cy="4109761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F495CF0-E00D-DDCD-D112-EE41A4DD9DD3}"/>
                  </a:ext>
                </a:extLst>
              </p:cNvPr>
              <p:cNvSpPr/>
              <p:nvPr/>
            </p:nvSpPr>
            <p:spPr>
              <a:xfrm>
                <a:off x="7921849" y="1539697"/>
                <a:ext cx="3541426" cy="4109761"/>
              </a:xfrm>
              <a:custGeom>
                <a:avLst/>
                <a:gdLst/>
                <a:ahLst/>
                <a:cxnLst/>
                <a:rect l="0" t="0" r="0" b="0"/>
                <a:pathLst>
                  <a:path w="3541426" h="4109761">
                    <a:moveTo>
                      <a:pt x="1979325" y="23821"/>
                    </a:moveTo>
                    <a:cubicBezTo>
                      <a:pt x="1975008" y="30806"/>
                      <a:pt x="1962391" y="36521"/>
                      <a:pt x="1951286" y="36521"/>
                    </a:cubicBezTo>
                    <a:cubicBezTo>
                      <a:pt x="1919637" y="36521"/>
                      <a:pt x="1724045" y="204898"/>
                      <a:pt x="1687225" y="263841"/>
                    </a:cubicBezTo>
                    <a:cubicBezTo>
                      <a:pt x="1680240" y="275022"/>
                      <a:pt x="1656586" y="309889"/>
                      <a:pt x="1634660" y="341321"/>
                    </a:cubicBezTo>
                    <a:cubicBezTo>
                      <a:pt x="1565048" y="441115"/>
                      <a:pt x="1490496" y="598763"/>
                      <a:pt x="1488952" y="649436"/>
                    </a:cubicBezTo>
                    <a:cubicBezTo>
                      <a:pt x="1487138" y="708942"/>
                      <a:pt x="1469131" y="722205"/>
                      <a:pt x="1451854" y="676763"/>
                    </a:cubicBezTo>
                    <a:cubicBezTo>
                      <a:pt x="1430720" y="621176"/>
                      <a:pt x="1288126" y="490495"/>
                      <a:pt x="1204625" y="450188"/>
                    </a:cubicBezTo>
                    <a:cubicBezTo>
                      <a:pt x="1104971" y="402084"/>
                      <a:pt x="1110544" y="403251"/>
                      <a:pt x="997739" y="406853"/>
                    </a:cubicBezTo>
                    <a:lnTo>
                      <a:pt x="900192" y="409967"/>
                    </a:lnTo>
                    <a:lnTo>
                      <a:pt x="820634" y="487975"/>
                    </a:lnTo>
                    <a:cubicBezTo>
                      <a:pt x="775852" y="531884"/>
                      <a:pt x="741075" y="577022"/>
                      <a:pt x="741075" y="591235"/>
                    </a:cubicBezTo>
                    <a:cubicBezTo>
                      <a:pt x="741075" y="605124"/>
                      <a:pt x="737158" y="620404"/>
                      <a:pt x="732371" y="625191"/>
                    </a:cubicBezTo>
                    <a:cubicBezTo>
                      <a:pt x="697991" y="659571"/>
                      <a:pt x="678443" y="720711"/>
                      <a:pt x="684116" y="776114"/>
                    </a:cubicBezTo>
                    <a:cubicBezTo>
                      <a:pt x="706574" y="995423"/>
                      <a:pt x="738105" y="1126324"/>
                      <a:pt x="796829" y="1244039"/>
                    </a:cubicBezTo>
                    <a:cubicBezTo>
                      <a:pt x="808074" y="1266580"/>
                      <a:pt x="817275" y="1293318"/>
                      <a:pt x="817275" y="1303455"/>
                    </a:cubicBezTo>
                    <a:cubicBezTo>
                      <a:pt x="817275" y="1313593"/>
                      <a:pt x="834420" y="1347291"/>
                      <a:pt x="855375" y="1378341"/>
                    </a:cubicBezTo>
                    <a:cubicBezTo>
                      <a:pt x="876330" y="1409390"/>
                      <a:pt x="893475" y="1443080"/>
                      <a:pt x="893475" y="1453208"/>
                    </a:cubicBezTo>
                    <a:cubicBezTo>
                      <a:pt x="893475" y="1463335"/>
                      <a:pt x="898524" y="1471621"/>
                      <a:pt x="904694" y="1471621"/>
                    </a:cubicBezTo>
                    <a:cubicBezTo>
                      <a:pt x="910864" y="1471621"/>
                      <a:pt x="916583" y="1478765"/>
                      <a:pt x="917402" y="1487496"/>
                    </a:cubicBezTo>
                    <a:cubicBezTo>
                      <a:pt x="918221" y="1496227"/>
                      <a:pt x="925397" y="1514327"/>
                      <a:pt x="933349" y="1527718"/>
                    </a:cubicBezTo>
                    <a:cubicBezTo>
                      <a:pt x="943872" y="1545440"/>
                      <a:pt x="934387" y="1541984"/>
                      <a:pt x="898494" y="1515018"/>
                    </a:cubicBezTo>
                    <a:cubicBezTo>
                      <a:pt x="844797" y="1474677"/>
                      <a:pt x="825398" y="1466395"/>
                      <a:pt x="626775" y="1399012"/>
                    </a:cubicBezTo>
                    <a:cubicBezTo>
                      <a:pt x="412460" y="1326306"/>
                      <a:pt x="233727" y="1340195"/>
                      <a:pt x="150528" y="1436020"/>
                    </a:cubicBezTo>
                    <a:cubicBezTo>
                      <a:pt x="122884" y="1467859"/>
                      <a:pt x="56645" y="1557537"/>
                      <a:pt x="42457" y="1582332"/>
                    </a:cubicBezTo>
                    <a:cubicBezTo>
                      <a:pt x="23031" y="1616281"/>
                      <a:pt x="1169" y="1794803"/>
                      <a:pt x="531" y="1924698"/>
                    </a:cubicBezTo>
                    <a:cubicBezTo>
                      <a:pt x="0" y="2032740"/>
                      <a:pt x="4887" y="2073047"/>
                      <a:pt x="23355" y="2112971"/>
                    </a:cubicBezTo>
                    <a:cubicBezTo>
                      <a:pt x="61500" y="2195427"/>
                      <a:pt x="189865" y="2352326"/>
                      <a:pt x="250580" y="2390703"/>
                    </a:cubicBezTo>
                    <a:cubicBezTo>
                      <a:pt x="281545" y="2410276"/>
                      <a:pt x="309645" y="2436862"/>
                      <a:pt x="313024" y="2449784"/>
                    </a:cubicBezTo>
                    <a:cubicBezTo>
                      <a:pt x="317399" y="2466516"/>
                      <a:pt x="326901" y="2471255"/>
                      <a:pt x="346039" y="2466250"/>
                    </a:cubicBezTo>
                    <a:cubicBezTo>
                      <a:pt x="360818" y="2462385"/>
                      <a:pt x="377166" y="2462152"/>
                      <a:pt x="382368" y="2465732"/>
                    </a:cubicBezTo>
                    <a:cubicBezTo>
                      <a:pt x="387569" y="2469311"/>
                      <a:pt x="446118" y="2479577"/>
                      <a:pt x="512475" y="2488544"/>
                    </a:cubicBezTo>
                    <a:cubicBezTo>
                      <a:pt x="578832" y="2497511"/>
                      <a:pt x="637590" y="2508770"/>
                      <a:pt x="643047" y="2513564"/>
                    </a:cubicBezTo>
                    <a:cubicBezTo>
                      <a:pt x="651340" y="2520851"/>
                      <a:pt x="614015" y="2579975"/>
                      <a:pt x="587272" y="2601911"/>
                    </a:cubicBezTo>
                    <a:cubicBezTo>
                      <a:pt x="566109" y="2619271"/>
                      <a:pt x="532727" y="2700454"/>
                      <a:pt x="536811" y="2724628"/>
                    </a:cubicBezTo>
                    <a:cubicBezTo>
                      <a:pt x="539363" y="2739730"/>
                      <a:pt x="533964" y="2759733"/>
                      <a:pt x="524814" y="2769078"/>
                    </a:cubicBezTo>
                    <a:cubicBezTo>
                      <a:pt x="480047" y="2814804"/>
                      <a:pt x="447597" y="3073462"/>
                      <a:pt x="471698" y="3192471"/>
                    </a:cubicBezTo>
                    <a:cubicBezTo>
                      <a:pt x="510409" y="3383624"/>
                      <a:pt x="569512" y="3473249"/>
                      <a:pt x="760125" y="3629844"/>
                    </a:cubicBezTo>
                    <a:cubicBezTo>
                      <a:pt x="877242" y="3726059"/>
                      <a:pt x="921134" y="3744921"/>
                      <a:pt x="1027913" y="3744921"/>
                    </a:cubicBezTo>
                    <a:cubicBezTo>
                      <a:pt x="1097920" y="3744921"/>
                      <a:pt x="1139115" y="3737794"/>
                      <a:pt x="1181988" y="3718262"/>
                    </a:cubicBezTo>
                    <a:cubicBezTo>
                      <a:pt x="1249062" y="3687707"/>
                      <a:pt x="1360397" y="3580242"/>
                      <a:pt x="1391489" y="3516045"/>
                    </a:cubicBezTo>
                    <a:lnTo>
                      <a:pt x="1412606" y="3472442"/>
                    </a:lnTo>
                    <a:lnTo>
                      <a:pt x="1425115" y="3505341"/>
                    </a:lnTo>
                    <a:cubicBezTo>
                      <a:pt x="1431994" y="3523436"/>
                      <a:pt x="1439783" y="3564013"/>
                      <a:pt x="1442423" y="3595512"/>
                    </a:cubicBezTo>
                    <a:cubicBezTo>
                      <a:pt x="1445063" y="3627012"/>
                      <a:pt x="1456932" y="3662493"/>
                      <a:pt x="1468799" y="3674359"/>
                    </a:cubicBezTo>
                    <a:cubicBezTo>
                      <a:pt x="1480666" y="3686226"/>
                      <a:pt x="1490375" y="3701854"/>
                      <a:pt x="1490375" y="3709088"/>
                    </a:cubicBezTo>
                    <a:cubicBezTo>
                      <a:pt x="1490375" y="3716321"/>
                      <a:pt x="1508255" y="3759703"/>
                      <a:pt x="1530108" y="3805492"/>
                    </a:cubicBezTo>
                    <a:cubicBezTo>
                      <a:pt x="1582561" y="3915399"/>
                      <a:pt x="1709674" y="4044335"/>
                      <a:pt x="1778521" y="4057469"/>
                    </a:cubicBezTo>
                    <a:cubicBezTo>
                      <a:pt x="1805143" y="4062547"/>
                      <a:pt x="1835212" y="4074312"/>
                      <a:pt x="1845340" y="4083612"/>
                    </a:cubicBezTo>
                    <a:cubicBezTo>
                      <a:pt x="1873816" y="4109760"/>
                      <a:pt x="2057347" y="4094858"/>
                      <a:pt x="2106325" y="4062421"/>
                    </a:cubicBezTo>
                    <a:cubicBezTo>
                      <a:pt x="2127819" y="4048186"/>
                      <a:pt x="2156356" y="4039920"/>
                      <a:pt x="2171798" y="4043455"/>
                    </a:cubicBezTo>
                    <a:cubicBezTo>
                      <a:pt x="2232440" y="4057337"/>
                      <a:pt x="2384012" y="3889485"/>
                      <a:pt x="2403188" y="3787213"/>
                    </a:cubicBezTo>
                    <a:cubicBezTo>
                      <a:pt x="2424882" y="3671506"/>
                      <a:pt x="2424291" y="3671896"/>
                      <a:pt x="2577850" y="3671896"/>
                    </a:cubicBezTo>
                    <a:cubicBezTo>
                      <a:pt x="2689527" y="3671896"/>
                      <a:pt x="2715154" y="3668294"/>
                      <a:pt x="2724688" y="3651259"/>
                    </a:cubicBezTo>
                    <a:cubicBezTo>
                      <a:pt x="2731040" y="3639908"/>
                      <a:pt x="2743807" y="3630621"/>
                      <a:pt x="2753059" y="3630621"/>
                    </a:cubicBezTo>
                    <a:cubicBezTo>
                      <a:pt x="2785493" y="3630621"/>
                      <a:pt x="2911310" y="3526097"/>
                      <a:pt x="2924532" y="3488168"/>
                    </a:cubicBezTo>
                    <a:cubicBezTo>
                      <a:pt x="2931738" y="3467497"/>
                      <a:pt x="2949646" y="3447443"/>
                      <a:pt x="2964328" y="3443604"/>
                    </a:cubicBezTo>
                    <a:cubicBezTo>
                      <a:pt x="2983847" y="3438499"/>
                      <a:pt x="2989187" y="3429605"/>
                      <a:pt x="2984195" y="3410514"/>
                    </a:cubicBezTo>
                    <a:cubicBezTo>
                      <a:pt x="2980440" y="3396154"/>
                      <a:pt x="2986470" y="3356573"/>
                      <a:pt x="2997596" y="3322558"/>
                    </a:cubicBezTo>
                    <a:cubicBezTo>
                      <a:pt x="3029539" y="3224898"/>
                      <a:pt x="3013643" y="3130874"/>
                      <a:pt x="2938648" y="2973878"/>
                    </a:cubicBezTo>
                    <a:cubicBezTo>
                      <a:pt x="2888464" y="2868822"/>
                      <a:pt x="2879439" y="2840596"/>
                      <a:pt x="2894223" y="2834923"/>
                    </a:cubicBezTo>
                    <a:cubicBezTo>
                      <a:pt x="2904427" y="2831007"/>
                      <a:pt x="2912775" y="2819843"/>
                      <a:pt x="2912775" y="2810112"/>
                    </a:cubicBezTo>
                    <a:cubicBezTo>
                      <a:pt x="2912775" y="2797378"/>
                      <a:pt x="2930356" y="2792421"/>
                      <a:pt x="2975525" y="2792421"/>
                    </a:cubicBezTo>
                    <a:cubicBezTo>
                      <a:pt x="3010038" y="2792421"/>
                      <a:pt x="3041808" y="2786706"/>
                      <a:pt x="3046125" y="2779721"/>
                    </a:cubicBezTo>
                    <a:cubicBezTo>
                      <a:pt x="3050442" y="2772736"/>
                      <a:pt x="3072211" y="2763977"/>
                      <a:pt x="3094500" y="2760256"/>
                    </a:cubicBezTo>
                    <a:cubicBezTo>
                      <a:pt x="3143592" y="2752062"/>
                      <a:pt x="3243738" y="2717363"/>
                      <a:pt x="3312825" y="2684611"/>
                    </a:cubicBezTo>
                    <a:cubicBezTo>
                      <a:pt x="3384311" y="2650721"/>
                      <a:pt x="3509675" y="2563341"/>
                      <a:pt x="3509675" y="2547403"/>
                    </a:cubicBezTo>
                    <a:cubicBezTo>
                      <a:pt x="3509675" y="2540071"/>
                      <a:pt x="3516819" y="2520162"/>
                      <a:pt x="3525550" y="2503163"/>
                    </a:cubicBezTo>
                    <a:cubicBezTo>
                      <a:pt x="3535320" y="2484141"/>
                      <a:pt x="3541425" y="2420265"/>
                      <a:pt x="3541425" y="2337063"/>
                    </a:cubicBezTo>
                    <a:cubicBezTo>
                      <a:pt x="3541425" y="2219477"/>
                      <a:pt x="3537512" y="2194428"/>
                      <a:pt x="3511381" y="2144721"/>
                    </a:cubicBezTo>
                    <a:cubicBezTo>
                      <a:pt x="3434442" y="1998370"/>
                      <a:pt x="3286478" y="1834478"/>
                      <a:pt x="3180099" y="1777778"/>
                    </a:cubicBezTo>
                    <a:cubicBezTo>
                      <a:pt x="3118947" y="1745184"/>
                      <a:pt x="3091598" y="1738321"/>
                      <a:pt x="3022872" y="1738321"/>
                    </a:cubicBezTo>
                    <a:cubicBezTo>
                      <a:pt x="2977113" y="1738321"/>
                      <a:pt x="2936763" y="1733610"/>
                      <a:pt x="2933204" y="1727853"/>
                    </a:cubicBezTo>
                    <a:cubicBezTo>
                      <a:pt x="2929646" y="1722095"/>
                      <a:pt x="2969313" y="1675089"/>
                      <a:pt x="3021355" y="1623395"/>
                    </a:cubicBezTo>
                    <a:cubicBezTo>
                      <a:pt x="3073396" y="1571702"/>
                      <a:pt x="3115975" y="1524919"/>
                      <a:pt x="3115975" y="1519434"/>
                    </a:cubicBezTo>
                    <a:cubicBezTo>
                      <a:pt x="3115975" y="1513948"/>
                      <a:pt x="3135978" y="1481003"/>
                      <a:pt x="3160425" y="1446221"/>
                    </a:cubicBezTo>
                    <a:cubicBezTo>
                      <a:pt x="3184872" y="1411439"/>
                      <a:pt x="3204875" y="1376609"/>
                      <a:pt x="3204875" y="1368821"/>
                    </a:cubicBezTo>
                    <a:cubicBezTo>
                      <a:pt x="3204875" y="1361032"/>
                      <a:pt x="3219163" y="1326214"/>
                      <a:pt x="3236625" y="1291447"/>
                    </a:cubicBezTo>
                    <a:cubicBezTo>
                      <a:pt x="3262993" y="1238949"/>
                      <a:pt x="3268375" y="1210059"/>
                      <a:pt x="3268375" y="1121010"/>
                    </a:cubicBezTo>
                    <a:cubicBezTo>
                      <a:pt x="3268375" y="1020379"/>
                      <a:pt x="3265317" y="1008146"/>
                      <a:pt x="3218630" y="922029"/>
                    </a:cubicBezTo>
                    <a:cubicBezTo>
                      <a:pt x="3162700" y="818863"/>
                      <a:pt x="3121628" y="776218"/>
                      <a:pt x="3032621" y="728892"/>
                    </a:cubicBezTo>
                    <a:cubicBezTo>
                      <a:pt x="2978853" y="700303"/>
                      <a:pt x="2955817" y="696275"/>
                      <a:pt x="2843657" y="695849"/>
                    </a:cubicBezTo>
                    <a:cubicBezTo>
                      <a:pt x="2747897" y="695485"/>
                      <a:pt x="2698441" y="701610"/>
                      <a:pt x="2646075" y="720317"/>
                    </a:cubicBezTo>
                    <a:cubicBezTo>
                      <a:pt x="2544977" y="756433"/>
                      <a:pt x="2488794" y="787424"/>
                      <a:pt x="2476893" y="813640"/>
                    </a:cubicBezTo>
                    <a:cubicBezTo>
                      <a:pt x="2466285" y="837008"/>
                      <a:pt x="2417475" y="846284"/>
                      <a:pt x="2417475" y="824933"/>
                    </a:cubicBezTo>
                    <a:cubicBezTo>
                      <a:pt x="2417475" y="818504"/>
                      <a:pt x="2431126" y="762783"/>
                      <a:pt x="2447810" y="701108"/>
                    </a:cubicBezTo>
                    <a:cubicBezTo>
                      <a:pt x="2499795" y="508944"/>
                      <a:pt x="2507337" y="464490"/>
                      <a:pt x="2502384" y="379421"/>
                    </a:cubicBezTo>
                    <a:cubicBezTo>
                      <a:pt x="2497440" y="294510"/>
                      <a:pt x="2455659" y="189780"/>
                      <a:pt x="2411197" y="150851"/>
                    </a:cubicBezTo>
                    <a:cubicBezTo>
                      <a:pt x="2399250" y="140390"/>
                      <a:pt x="2381340" y="116101"/>
                      <a:pt x="2371399" y="96876"/>
                    </a:cubicBezTo>
                    <a:cubicBezTo>
                      <a:pt x="2361342" y="77428"/>
                      <a:pt x="2342667" y="61921"/>
                      <a:pt x="2329302" y="61921"/>
                    </a:cubicBezTo>
                    <a:cubicBezTo>
                      <a:pt x="2316090" y="61921"/>
                      <a:pt x="2278616" y="50491"/>
                      <a:pt x="2246025" y="36521"/>
                    </a:cubicBezTo>
                    <a:cubicBezTo>
                      <a:pt x="2181669" y="8935"/>
                      <a:pt x="1994047" y="0"/>
                      <a:pt x="1979325" y="23821"/>
                    </a:cubicBezTo>
                    <a:close/>
                  </a:path>
                </a:pathLst>
              </a:custGeom>
              <a:solidFill>
                <a:srgbClr val="F6E3C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8779849-07BB-08D9-4769-225292D144D7}"/>
                  </a:ext>
                </a:extLst>
              </p:cNvPr>
              <p:cNvSpPr/>
              <p:nvPr/>
            </p:nvSpPr>
            <p:spPr>
              <a:xfrm>
                <a:off x="9094566" y="2996577"/>
                <a:ext cx="1195996" cy="1195996"/>
              </a:xfrm>
              <a:custGeom>
                <a:avLst/>
                <a:gdLst>
                  <a:gd name="connsiteX0" fmla="*/ 0 w 1195996"/>
                  <a:gd name="connsiteY0" fmla="*/ 597998 h 1195996"/>
                  <a:gd name="connsiteX1" fmla="*/ 597998 w 1195996"/>
                  <a:gd name="connsiteY1" fmla="*/ 0 h 1195996"/>
                  <a:gd name="connsiteX2" fmla="*/ 1195996 w 1195996"/>
                  <a:gd name="connsiteY2" fmla="*/ 597998 h 1195996"/>
                  <a:gd name="connsiteX3" fmla="*/ 597998 w 1195996"/>
                  <a:gd name="connsiteY3" fmla="*/ 1195996 h 1195996"/>
                  <a:gd name="connsiteX4" fmla="*/ 0 w 1195996"/>
                  <a:gd name="connsiteY4" fmla="*/ 597998 h 119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5996" h="1195996" fill="none" extrusionOk="0">
                    <a:moveTo>
                      <a:pt x="0" y="597998"/>
                    </a:moveTo>
                    <a:cubicBezTo>
                      <a:pt x="45150" y="273089"/>
                      <a:pt x="303581" y="-73776"/>
                      <a:pt x="597998" y="0"/>
                    </a:cubicBezTo>
                    <a:cubicBezTo>
                      <a:pt x="918127" y="-1552"/>
                      <a:pt x="1172915" y="289463"/>
                      <a:pt x="1195996" y="597998"/>
                    </a:cubicBezTo>
                    <a:cubicBezTo>
                      <a:pt x="1185713" y="830199"/>
                      <a:pt x="895326" y="1241770"/>
                      <a:pt x="597998" y="1195996"/>
                    </a:cubicBezTo>
                    <a:cubicBezTo>
                      <a:pt x="277139" y="1201262"/>
                      <a:pt x="56853" y="941933"/>
                      <a:pt x="0" y="597998"/>
                    </a:cubicBezTo>
                    <a:close/>
                  </a:path>
                  <a:path w="1195996" h="1195996" stroke="0" extrusionOk="0">
                    <a:moveTo>
                      <a:pt x="0" y="597998"/>
                    </a:moveTo>
                    <a:cubicBezTo>
                      <a:pt x="-34060" y="246724"/>
                      <a:pt x="227303" y="15174"/>
                      <a:pt x="597998" y="0"/>
                    </a:cubicBezTo>
                    <a:cubicBezTo>
                      <a:pt x="951513" y="4895"/>
                      <a:pt x="1161710" y="268823"/>
                      <a:pt x="1195996" y="597998"/>
                    </a:cubicBezTo>
                    <a:cubicBezTo>
                      <a:pt x="1144387" y="978662"/>
                      <a:pt x="915072" y="1268908"/>
                      <a:pt x="597998" y="1195996"/>
                    </a:cubicBezTo>
                    <a:cubicBezTo>
                      <a:pt x="203744" y="1160986"/>
                      <a:pt x="43242" y="948925"/>
                      <a:pt x="0" y="597998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7DDE844-530D-EDB4-DAC5-3D3831667E36}"/>
              </a:ext>
            </a:extLst>
          </p:cNvPr>
          <p:cNvSpPr txBox="1"/>
          <p:nvPr/>
        </p:nvSpPr>
        <p:spPr>
          <a:xfrm>
            <a:off x="1367273" y="520897"/>
            <a:ext cx="945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rgbClr val="F4DDBE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Point Templet</a:t>
            </a:r>
            <a:endParaRPr lang="zh-CN" altLang="en-US" sz="4800" b="1">
              <a:solidFill>
                <a:srgbClr val="F4DDBE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2D727B6-BBAA-48F1-4195-C4BC30F83AE5}"/>
              </a:ext>
            </a:extLst>
          </p:cNvPr>
          <p:cNvSpPr txBox="1"/>
          <p:nvPr/>
        </p:nvSpPr>
        <p:spPr>
          <a:xfrm>
            <a:off x="1437466" y="6001392"/>
            <a:ext cx="93170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Egestas. Proin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A58B58E-2486-052F-4270-DCBCAAEB6BF6}"/>
              </a:ext>
            </a:extLst>
          </p:cNvPr>
          <p:cNvGrpSpPr/>
          <p:nvPr/>
        </p:nvGrpSpPr>
        <p:grpSpPr>
          <a:xfrm rot="20467475">
            <a:off x="643884" y="1552237"/>
            <a:ext cx="2522734" cy="1387245"/>
            <a:chOff x="2414588" y="2089085"/>
            <a:chExt cx="2741824" cy="150772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4DD4AC5-17D8-1F8A-ACFC-F0E0C6657859}"/>
                </a:ext>
              </a:extLst>
            </p:cNvPr>
            <p:cNvGrpSpPr/>
            <p:nvPr/>
          </p:nvGrpSpPr>
          <p:grpSpPr>
            <a:xfrm>
              <a:off x="2414588" y="2089085"/>
              <a:ext cx="2741824" cy="1507722"/>
              <a:chOff x="0" y="76826"/>
              <a:chExt cx="12192000" cy="6704348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A6AC02A2-143F-20B4-F57C-2813D57E387E}"/>
                  </a:ext>
                </a:extLst>
              </p:cNvPr>
              <p:cNvSpPr/>
              <p:nvPr/>
            </p:nvSpPr>
            <p:spPr>
              <a:xfrm>
                <a:off x="0" y="76826"/>
                <a:ext cx="12192000" cy="6704348"/>
              </a:xfrm>
              <a:custGeom>
                <a:avLst/>
                <a:gdLst>
                  <a:gd name="connsiteX0" fmla="*/ 0 w 12192000"/>
                  <a:gd name="connsiteY0" fmla="*/ 3352174 h 6704348"/>
                  <a:gd name="connsiteX1" fmla="*/ 6096000 w 12192000"/>
                  <a:gd name="connsiteY1" fmla="*/ 0 h 6704348"/>
                  <a:gd name="connsiteX2" fmla="*/ 12192000 w 12192000"/>
                  <a:gd name="connsiteY2" fmla="*/ 3352174 h 6704348"/>
                  <a:gd name="connsiteX3" fmla="*/ 6096000 w 12192000"/>
                  <a:gd name="connsiteY3" fmla="*/ 6704348 h 6704348"/>
                  <a:gd name="connsiteX4" fmla="*/ 0 w 12192000"/>
                  <a:gd name="connsiteY4" fmla="*/ 3352174 h 670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6704348" fill="none" extrusionOk="0">
                    <a:moveTo>
                      <a:pt x="0" y="3352174"/>
                    </a:moveTo>
                    <a:cubicBezTo>
                      <a:pt x="686073" y="1582208"/>
                      <a:pt x="3110096" y="-783733"/>
                      <a:pt x="6096000" y="0"/>
                    </a:cubicBezTo>
                    <a:cubicBezTo>
                      <a:pt x="9276826" y="-28468"/>
                      <a:pt x="11819216" y="1851791"/>
                      <a:pt x="12192000" y="3352174"/>
                    </a:cubicBezTo>
                    <a:cubicBezTo>
                      <a:pt x="12127264" y="4586185"/>
                      <a:pt x="8968663" y="7390958"/>
                      <a:pt x="6096000" y="6704348"/>
                    </a:cubicBezTo>
                    <a:cubicBezTo>
                      <a:pt x="3188620" y="6961510"/>
                      <a:pt x="494499" y="5322425"/>
                      <a:pt x="0" y="3352174"/>
                    </a:cubicBezTo>
                    <a:close/>
                  </a:path>
                  <a:path w="12192000" h="6704348" stroke="0" extrusionOk="0">
                    <a:moveTo>
                      <a:pt x="0" y="3352174"/>
                    </a:moveTo>
                    <a:cubicBezTo>
                      <a:pt x="-299157" y="1316292"/>
                      <a:pt x="2017990" y="266955"/>
                      <a:pt x="6096000" y="0"/>
                    </a:cubicBezTo>
                    <a:cubicBezTo>
                      <a:pt x="9534444" y="15098"/>
                      <a:pt x="11703355" y="1516356"/>
                      <a:pt x="12192000" y="3352174"/>
                    </a:cubicBezTo>
                    <a:cubicBezTo>
                      <a:pt x="11709248" y="5674962"/>
                      <a:pt x="9338400" y="7391548"/>
                      <a:pt x="6096000" y="6704348"/>
                    </a:cubicBezTo>
                    <a:cubicBezTo>
                      <a:pt x="2476740" y="6566182"/>
                      <a:pt x="40910" y="5223076"/>
                      <a:pt x="0" y="3352174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solidFill>
                  <a:srgbClr val="F4DDBE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6A47B57-6D2D-EED9-CABC-BD7443B32779}"/>
                  </a:ext>
                </a:extLst>
              </p:cNvPr>
              <p:cNvSpPr/>
              <p:nvPr/>
            </p:nvSpPr>
            <p:spPr>
              <a:xfrm>
                <a:off x="635540" y="426308"/>
                <a:ext cx="10920920" cy="6005384"/>
              </a:xfrm>
              <a:custGeom>
                <a:avLst/>
                <a:gdLst>
                  <a:gd name="connsiteX0" fmla="*/ 0 w 10920920"/>
                  <a:gd name="connsiteY0" fmla="*/ 3002692 h 6005384"/>
                  <a:gd name="connsiteX1" fmla="*/ 5460460 w 10920920"/>
                  <a:gd name="connsiteY1" fmla="*/ 0 h 6005384"/>
                  <a:gd name="connsiteX2" fmla="*/ 10920920 w 10920920"/>
                  <a:gd name="connsiteY2" fmla="*/ 3002692 h 6005384"/>
                  <a:gd name="connsiteX3" fmla="*/ 5460460 w 10920920"/>
                  <a:gd name="connsiteY3" fmla="*/ 6005384 h 6005384"/>
                  <a:gd name="connsiteX4" fmla="*/ 0 w 10920920"/>
                  <a:gd name="connsiteY4" fmla="*/ 3002692 h 600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0920" h="6005384" fill="none" extrusionOk="0">
                    <a:moveTo>
                      <a:pt x="0" y="3002692"/>
                    </a:moveTo>
                    <a:cubicBezTo>
                      <a:pt x="579559" y="1413104"/>
                      <a:pt x="2593562" y="-306293"/>
                      <a:pt x="5460460" y="0"/>
                    </a:cubicBezTo>
                    <a:cubicBezTo>
                      <a:pt x="8061747" y="-63466"/>
                      <a:pt x="10575068" y="1669967"/>
                      <a:pt x="10920920" y="3002692"/>
                    </a:cubicBezTo>
                    <a:cubicBezTo>
                      <a:pt x="10893792" y="4402331"/>
                      <a:pt x="8276740" y="6282562"/>
                      <a:pt x="5460460" y="6005384"/>
                    </a:cubicBezTo>
                    <a:cubicBezTo>
                      <a:pt x="2661785" y="6126900"/>
                      <a:pt x="365606" y="4748938"/>
                      <a:pt x="0" y="3002692"/>
                    </a:cubicBezTo>
                    <a:close/>
                  </a:path>
                  <a:path w="10920920" h="6005384" stroke="0" extrusionOk="0">
                    <a:moveTo>
                      <a:pt x="0" y="3002692"/>
                    </a:moveTo>
                    <a:cubicBezTo>
                      <a:pt x="-534030" y="1014949"/>
                      <a:pt x="1755726" y="258595"/>
                      <a:pt x="5460460" y="0"/>
                    </a:cubicBezTo>
                    <a:cubicBezTo>
                      <a:pt x="8960200" y="101896"/>
                      <a:pt x="10829479" y="1347259"/>
                      <a:pt x="10920920" y="3002692"/>
                    </a:cubicBezTo>
                    <a:cubicBezTo>
                      <a:pt x="10772771" y="4805709"/>
                      <a:pt x="8406208" y="6392193"/>
                      <a:pt x="5460460" y="6005384"/>
                    </a:cubicBezTo>
                    <a:cubicBezTo>
                      <a:pt x="2014464" y="5769975"/>
                      <a:pt x="420070" y="4861746"/>
                      <a:pt x="0" y="3002692"/>
                    </a:cubicBezTo>
                    <a:close/>
                  </a:path>
                </a:pathLst>
              </a:custGeom>
              <a:solidFill>
                <a:srgbClr val="EF775F"/>
              </a:solidFill>
              <a:ln>
                <a:solidFill>
                  <a:srgbClr val="EF775F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E936B81-95B8-B7E3-B5D2-77331F6AB192}"/>
                  </a:ext>
                </a:extLst>
              </p:cNvPr>
              <p:cNvSpPr/>
              <p:nvPr/>
            </p:nvSpPr>
            <p:spPr>
              <a:xfrm>
                <a:off x="648446" y="390580"/>
                <a:ext cx="10480412" cy="2742088"/>
              </a:xfrm>
              <a:custGeom>
                <a:avLst/>
                <a:gdLst>
                  <a:gd name="connsiteX0" fmla="*/ 4664207 w 10480412"/>
                  <a:gd name="connsiteY0" fmla="*/ 1219 h 2742088"/>
                  <a:gd name="connsiteX1" fmla="*/ 5447554 w 10480412"/>
                  <a:gd name="connsiteY1" fmla="*/ 35728 h 2742088"/>
                  <a:gd name="connsiteX2" fmla="*/ 6414852 w 10480412"/>
                  <a:gd name="connsiteY2" fmla="*/ 91866 h 2742088"/>
                  <a:gd name="connsiteX3" fmla="*/ 6551478 w 10480412"/>
                  <a:gd name="connsiteY3" fmla="*/ 113329 h 2742088"/>
                  <a:gd name="connsiteX4" fmla="*/ 6683241 w 10480412"/>
                  <a:gd name="connsiteY4" fmla="*/ 126107 h 2742088"/>
                  <a:gd name="connsiteX5" fmla="*/ 10437240 w 10480412"/>
                  <a:gd name="connsiteY5" fmla="*/ 1787422 h 2742088"/>
                  <a:gd name="connsiteX6" fmla="*/ 10480412 w 10480412"/>
                  <a:gd name="connsiteY6" fmla="*/ 1850951 h 2742088"/>
                  <a:gd name="connsiteX7" fmla="*/ 10420497 w 10480412"/>
                  <a:gd name="connsiteY7" fmla="*/ 1893238 h 2742088"/>
                  <a:gd name="connsiteX8" fmla="*/ 9829054 w 10480412"/>
                  <a:gd name="connsiteY8" fmla="*/ 2263720 h 2742088"/>
                  <a:gd name="connsiteX9" fmla="*/ 7720854 w 10480412"/>
                  <a:gd name="connsiteY9" fmla="*/ 2733620 h 2742088"/>
                  <a:gd name="connsiteX10" fmla="*/ 6361954 w 10480412"/>
                  <a:gd name="connsiteY10" fmla="*/ 1984320 h 2742088"/>
                  <a:gd name="connsiteX11" fmla="*/ 4787154 w 10480412"/>
                  <a:gd name="connsiteY11" fmla="*/ 1870020 h 2742088"/>
                  <a:gd name="connsiteX12" fmla="*/ 2971054 w 10480412"/>
                  <a:gd name="connsiteY12" fmla="*/ 2263720 h 2742088"/>
                  <a:gd name="connsiteX13" fmla="*/ 1662954 w 10480412"/>
                  <a:gd name="connsiteY13" fmla="*/ 1577920 h 2742088"/>
                  <a:gd name="connsiteX14" fmla="*/ 481854 w 10480412"/>
                  <a:gd name="connsiteY14" fmla="*/ 2136720 h 2742088"/>
                  <a:gd name="connsiteX15" fmla="*/ 5716 w 10480412"/>
                  <a:gd name="connsiteY15" fmla="*/ 1984543 h 2742088"/>
                  <a:gd name="connsiteX16" fmla="*/ 0 w 10480412"/>
                  <a:gd name="connsiteY16" fmla="*/ 1981271 h 2742088"/>
                  <a:gd name="connsiteX17" fmla="*/ 19944 w 10480412"/>
                  <a:gd name="connsiteY17" fmla="*/ 1920497 h 2742088"/>
                  <a:gd name="connsiteX18" fmla="*/ 2431904 w 10480412"/>
                  <a:gd name="connsiteY18" fmla="*/ 446377 h 2742088"/>
                  <a:gd name="connsiteX19" fmla="*/ 2743058 w 10480412"/>
                  <a:gd name="connsiteY19" fmla="*/ 379978 h 2742088"/>
                  <a:gd name="connsiteX20" fmla="*/ 2817032 w 10480412"/>
                  <a:gd name="connsiteY20" fmla="*/ 350401 h 2742088"/>
                  <a:gd name="connsiteX21" fmla="*/ 4664207 w 10480412"/>
                  <a:gd name="connsiteY21" fmla="*/ 1219 h 2742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80412" h="2742088">
                    <a:moveTo>
                      <a:pt x="4664207" y="1219"/>
                    </a:moveTo>
                    <a:cubicBezTo>
                      <a:pt x="4917507" y="-3898"/>
                      <a:pt x="5178783" y="7013"/>
                      <a:pt x="5447554" y="35728"/>
                    </a:cubicBezTo>
                    <a:cubicBezTo>
                      <a:pt x="5772715" y="27795"/>
                      <a:pt x="6096501" y="47938"/>
                      <a:pt x="6414852" y="91866"/>
                    </a:cubicBezTo>
                    <a:lnTo>
                      <a:pt x="6551478" y="113329"/>
                    </a:lnTo>
                    <a:lnTo>
                      <a:pt x="6683241" y="126107"/>
                    </a:lnTo>
                    <a:cubicBezTo>
                      <a:pt x="8541962" y="352477"/>
                      <a:pt x="9803989" y="959467"/>
                      <a:pt x="10437240" y="1787422"/>
                    </a:cubicBezTo>
                    <a:lnTo>
                      <a:pt x="10480412" y="1850951"/>
                    </a:lnTo>
                    <a:lnTo>
                      <a:pt x="10420497" y="1893238"/>
                    </a:lnTo>
                    <a:cubicBezTo>
                      <a:pt x="10200397" y="2041470"/>
                      <a:pt x="9989921" y="2170587"/>
                      <a:pt x="9829054" y="2263720"/>
                    </a:cubicBezTo>
                    <a:cubicBezTo>
                      <a:pt x="9185587" y="2636253"/>
                      <a:pt x="8298704" y="2780187"/>
                      <a:pt x="7720854" y="2733620"/>
                    </a:cubicBezTo>
                    <a:cubicBezTo>
                      <a:pt x="7143004" y="2687053"/>
                      <a:pt x="6850904" y="2128253"/>
                      <a:pt x="6361954" y="1984320"/>
                    </a:cubicBezTo>
                    <a:cubicBezTo>
                      <a:pt x="5873004" y="1840387"/>
                      <a:pt x="5352304" y="1823453"/>
                      <a:pt x="4787154" y="1870020"/>
                    </a:cubicBezTo>
                    <a:cubicBezTo>
                      <a:pt x="4222004" y="1916587"/>
                      <a:pt x="3491754" y="2312403"/>
                      <a:pt x="2971054" y="2263720"/>
                    </a:cubicBezTo>
                    <a:cubicBezTo>
                      <a:pt x="2450354" y="2215037"/>
                      <a:pt x="2077821" y="1599087"/>
                      <a:pt x="1662954" y="1577920"/>
                    </a:cubicBezTo>
                    <a:cubicBezTo>
                      <a:pt x="1248087" y="1556753"/>
                      <a:pt x="867087" y="2138837"/>
                      <a:pt x="481854" y="2136720"/>
                    </a:cubicBezTo>
                    <a:cubicBezTo>
                      <a:pt x="337392" y="2135926"/>
                      <a:pt x="169415" y="2071136"/>
                      <a:pt x="5716" y="1984543"/>
                    </a:cubicBezTo>
                    <a:lnTo>
                      <a:pt x="0" y="1981271"/>
                    </a:lnTo>
                    <a:lnTo>
                      <a:pt x="19944" y="1920497"/>
                    </a:lnTo>
                    <a:cubicBezTo>
                      <a:pt x="310291" y="1215061"/>
                      <a:pt x="1163865" y="749510"/>
                      <a:pt x="2431904" y="446377"/>
                    </a:cubicBezTo>
                    <a:lnTo>
                      <a:pt x="2743058" y="379978"/>
                    </a:lnTo>
                    <a:lnTo>
                      <a:pt x="2817032" y="350401"/>
                    </a:lnTo>
                    <a:cubicBezTo>
                      <a:pt x="3369986" y="142484"/>
                      <a:pt x="3988740" y="14864"/>
                      <a:pt x="4664207" y="1219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67542BB-C84E-39F9-D21D-9A8DB06B1991}"/>
                  </a:ext>
                </a:extLst>
              </p:cNvPr>
              <p:cNvSpPr/>
              <p:nvPr/>
            </p:nvSpPr>
            <p:spPr>
              <a:xfrm>
                <a:off x="1057413" y="4317981"/>
                <a:ext cx="10039212" cy="2172351"/>
              </a:xfrm>
              <a:custGeom>
                <a:avLst/>
                <a:gdLst>
                  <a:gd name="connsiteX0" fmla="*/ 796787 w 10039212"/>
                  <a:gd name="connsiteY0" fmla="*/ 19 h 2172351"/>
                  <a:gd name="connsiteX1" fmla="*/ 3146287 w 10039212"/>
                  <a:gd name="connsiteY1" fmla="*/ 723919 h 2172351"/>
                  <a:gd name="connsiteX2" fmla="*/ 5787887 w 10039212"/>
                  <a:gd name="connsiteY2" fmla="*/ 203219 h 2172351"/>
                  <a:gd name="connsiteX3" fmla="*/ 8454887 w 10039212"/>
                  <a:gd name="connsiteY3" fmla="*/ 38119 h 2172351"/>
                  <a:gd name="connsiteX4" fmla="*/ 9989206 w 10039212"/>
                  <a:gd name="connsiteY4" fmla="*/ 319901 h 2172351"/>
                  <a:gd name="connsiteX5" fmla="*/ 10039212 w 10039212"/>
                  <a:gd name="connsiteY5" fmla="*/ 335135 h 2172351"/>
                  <a:gd name="connsiteX6" fmla="*/ 9854074 w 10039212"/>
                  <a:gd name="connsiteY6" fmla="*/ 577863 h 2172351"/>
                  <a:gd name="connsiteX7" fmla="*/ 5038587 w 10039212"/>
                  <a:gd name="connsiteY7" fmla="*/ 2113711 h 2172351"/>
                  <a:gd name="connsiteX8" fmla="*/ 1773457 w 10039212"/>
                  <a:gd name="connsiteY8" fmla="*/ 1506899 h 2172351"/>
                  <a:gd name="connsiteX9" fmla="*/ 1678993 w 10039212"/>
                  <a:gd name="connsiteY9" fmla="*/ 1458323 h 2172351"/>
                  <a:gd name="connsiteX10" fmla="*/ 1522227 w 10039212"/>
                  <a:gd name="connsiteY10" fmla="*/ 1395111 h 2172351"/>
                  <a:gd name="connsiteX11" fmla="*/ 7063 w 10039212"/>
                  <a:gd name="connsiteY11" fmla="*/ 163141 h 2172351"/>
                  <a:gd name="connsiteX12" fmla="*/ 0 w 10039212"/>
                  <a:gd name="connsiteY12" fmla="*/ 150460 h 2172351"/>
                  <a:gd name="connsiteX13" fmla="*/ 155536 w 10039212"/>
                  <a:gd name="connsiteY13" fmla="*/ 104298 h 2172351"/>
                  <a:gd name="connsiteX14" fmla="*/ 796787 w 10039212"/>
                  <a:gd name="connsiteY14" fmla="*/ 19 h 217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39212" h="2172351">
                    <a:moveTo>
                      <a:pt x="796787" y="19"/>
                    </a:moveTo>
                    <a:cubicBezTo>
                      <a:pt x="1579954" y="-4214"/>
                      <a:pt x="2314437" y="690052"/>
                      <a:pt x="3146287" y="723919"/>
                    </a:cubicBezTo>
                    <a:cubicBezTo>
                      <a:pt x="3978137" y="757786"/>
                      <a:pt x="4903120" y="317519"/>
                      <a:pt x="5787887" y="203219"/>
                    </a:cubicBezTo>
                    <a:cubicBezTo>
                      <a:pt x="6672654" y="88919"/>
                      <a:pt x="7584937" y="-71948"/>
                      <a:pt x="8454887" y="38119"/>
                    </a:cubicBezTo>
                    <a:cubicBezTo>
                      <a:pt x="8889862" y="93153"/>
                      <a:pt x="9482529" y="184698"/>
                      <a:pt x="9989206" y="319901"/>
                    </a:cubicBezTo>
                    <a:lnTo>
                      <a:pt x="10039212" y="335135"/>
                    </a:lnTo>
                    <a:lnTo>
                      <a:pt x="9854074" y="577863"/>
                    </a:lnTo>
                    <a:cubicBezTo>
                      <a:pt x="8934334" y="1666340"/>
                      <a:pt x="7132830" y="2388708"/>
                      <a:pt x="5038587" y="2113711"/>
                    </a:cubicBezTo>
                    <a:cubicBezTo>
                      <a:pt x="3814167" y="2166875"/>
                      <a:pt x="2685928" y="1933028"/>
                      <a:pt x="1773457" y="1506899"/>
                    </a:cubicBezTo>
                    <a:lnTo>
                      <a:pt x="1678993" y="1458323"/>
                    </a:lnTo>
                    <a:lnTo>
                      <a:pt x="1522227" y="1395111"/>
                    </a:lnTo>
                    <a:cubicBezTo>
                      <a:pt x="834754" y="1086672"/>
                      <a:pt x="339509" y="680042"/>
                      <a:pt x="7063" y="163141"/>
                    </a:cubicBezTo>
                    <a:lnTo>
                      <a:pt x="0" y="150460"/>
                    </a:lnTo>
                    <a:lnTo>
                      <a:pt x="155536" y="104298"/>
                    </a:lnTo>
                    <a:cubicBezTo>
                      <a:pt x="381259" y="41956"/>
                      <a:pt x="600996" y="1077"/>
                      <a:pt x="796787" y="19"/>
                    </a:cubicBezTo>
                    <a:close/>
                  </a:path>
                </a:pathLst>
              </a:custGeom>
              <a:solidFill>
                <a:srgbClr val="B8DFDC"/>
              </a:solidFill>
              <a:ln>
                <a:solidFill>
                  <a:srgbClr val="B8DFD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E8B93A9-7CD6-E54D-508F-67CEE7C891B1}"/>
                </a:ext>
              </a:extLst>
            </p:cNvPr>
            <p:cNvSpPr txBox="1"/>
            <p:nvPr/>
          </p:nvSpPr>
          <p:spPr>
            <a:xfrm>
              <a:off x="3289791" y="2200270"/>
              <a:ext cx="12664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One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912EB50-ADD6-A4C1-EC71-90F6DBFD2461}"/>
                </a:ext>
              </a:extLst>
            </p:cNvPr>
            <p:cNvSpPr txBox="1"/>
            <p:nvPr/>
          </p:nvSpPr>
          <p:spPr>
            <a:xfrm>
              <a:off x="2654899" y="2700017"/>
              <a:ext cx="1357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Two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8DBE463-E7F0-212B-A7F0-FB4484686D54}"/>
                </a:ext>
              </a:extLst>
            </p:cNvPr>
            <p:cNvSpPr txBox="1"/>
            <p:nvPr/>
          </p:nvSpPr>
          <p:spPr>
            <a:xfrm>
              <a:off x="3379943" y="3100127"/>
              <a:ext cx="1443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Three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30C96A5-7817-7F71-E498-9609F70515E3}"/>
              </a:ext>
            </a:extLst>
          </p:cNvPr>
          <p:cNvGrpSpPr/>
          <p:nvPr/>
        </p:nvGrpSpPr>
        <p:grpSpPr>
          <a:xfrm rot="20837328">
            <a:off x="9870355" y="3828038"/>
            <a:ext cx="1768356" cy="1828967"/>
            <a:chOff x="8898056" y="3674527"/>
            <a:chExt cx="1426109" cy="1474989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0018999-8D9F-9EC7-FE16-FE0F25E7DBD0}"/>
                </a:ext>
              </a:extLst>
            </p:cNvPr>
            <p:cNvSpPr/>
            <p:nvPr/>
          </p:nvSpPr>
          <p:spPr>
            <a:xfrm>
              <a:off x="9135407" y="3674527"/>
              <a:ext cx="951409" cy="1474989"/>
            </a:xfrm>
            <a:custGeom>
              <a:avLst/>
              <a:gdLst>
                <a:gd name="connsiteX0" fmla="*/ 319743 w 516343"/>
                <a:gd name="connsiteY0" fmla="*/ 52923 h 800497"/>
                <a:gd name="connsiteX1" fmla="*/ 411818 w 516343"/>
                <a:gd name="connsiteY1" fmla="*/ 164048 h 800497"/>
                <a:gd name="connsiteX2" fmla="*/ 494368 w 516343"/>
                <a:gd name="connsiteY2" fmla="*/ 424398 h 800497"/>
                <a:gd name="connsiteX3" fmla="*/ 500718 w 516343"/>
                <a:gd name="connsiteY3" fmla="*/ 735548 h 800497"/>
                <a:gd name="connsiteX4" fmla="*/ 307043 w 516343"/>
                <a:gd name="connsiteY4" fmla="*/ 789523 h 800497"/>
                <a:gd name="connsiteX5" fmla="*/ 49868 w 516343"/>
                <a:gd name="connsiteY5" fmla="*/ 792698 h 800497"/>
                <a:gd name="connsiteX6" fmla="*/ 14943 w 516343"/>
                <a:gd name="connsiteY6" fmla="*/ 703798 h 800497"/>
                <a:gd name="connsiteX7" fmla="*/ 8593 w 516343"/>
                <a:gd name="connsiteY7" fmla="*/ 246598 h 800497"/>
                <a:gd name="connsiteX8" fmla="*/ 132418 w 516343"/>
                <a:gd name="connsiteY8" fmla="*/ 11648 h 800497"/>
                <a:gd name="connsiteX9" fmla="*/ 319743 w 516343"/>
                <a:gd name="connsiteY9" fmla="*/ 52923 h 80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6343" h="800497">
                  <a:moveTo>
                    <a:pt x="319743" y="52923"/>
                  </a:moveTo>
                  <a:cubicBezTo>
                    <a:pt x="366310" y="78323"/>
                    <a:pt x="382714" y="102136"/>
                    <a:pt x="411818" y="164048"/>
                  </a:cubicBezTo>
                  <a:cubicBezTo>
                    <a:pt x="440922" y="225961"/>
                    <a:pt x="479551" y="329148"/>
                    <a:pt x="494368" y="424398"/>
                  </a:cubicBezTo>
                  <a:cubicBezTo>
                    <a:pt x="509185" y="519648"/>
                    <a:pt x="531939" y="674694"/>
                    <a:pt x="500718" y="735548"/>
                  </a:cubicBezTo>
                  <a:cubicBezTo>
                    <a:pt x="469497" y="796402"/>
                    <a:pt x="382185" y="779998"/>
                    <a:pt x="307043" y="789523"/>
                  </a:cubicBezTo>
                  <a:cubicBezTo>
                    <a:pt x="231901" y="799048"/>
                    <a:pt x="98551" y="806986"/>
                    <a:pt x="49868" y="792698"/>
                  </a:cubicBezTo>
                  <a:cubicBezTo>
                    <a:pt x="1185" y="778411"/>
                    <a:pt x="21822" y="794815"/>
                    <a:pt x="14943" y="703798"/>
                  </a:cubicBezTo>
                  <a:cubicBezTo>
                    <a:pt x="8064" y="612781"/>
                    <a:pt x="-10986" y="361956"/>
                    <a:pt x="8593" y="246598"/>
                  </a:cubicBezTo>
                  <a:cubicBezTo>
                    <a:pt x="28172" y="131240"/>
                    <a:pt x="81618" y="46044"/>
                    <a:pt x="132418" y="11648"/>
                  </a:cubicBezTo>
                  <a:cubicBezTo>
                    <a:pt x="183218" y="-22748"/>
                    <a:pt x="273176" y="27523"/>
                    <a:pt x="319743" y="5292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403E023-FC7E-E26E-512A-526E44936F23}"/>
                </a:ext>
              </a:extLst>
            </p:cNvPr>
            <p:cNvSpPr/>
            <p:nvPr/>
          </p:nvSpPr>
          <p:spPr>
            <a:xfrm>
              <a:off x="9183917" y="3769153"/>
              <a:ext cx="822595" cy="1314217"/>
            </a:xfrm>
            <a:custGeom>
              <a:avLst/>
              <a:gdLst>
                <a:gd name="connsiteX0" fmla="*/ 414066 w 446434"/>
                <a:gd name="connsiteY0" fmla="*/ 655618 h 713244"/>
                <a:gd name="connsiteX1" fmla="*/ 407716 w 446434"/>
                <a:gd name="connsiteY1" fmla="*/ 255568 h 713244"/>
                <a:gd name="connsiteX2" fmla="*/ 236266 w 446434"/>
                <a:gd name="connsiteY2" fmla="*/ 14268 h 713244"/>
                <a:gd name="connsiteX3" fmla="*/ 83866 w 446434"/>
                <a:gd name="connsiteY3" fmla="*/ 58718 h 713244"/>
                <a:gd name="connsiteX4" fmla="*/ 7666 w 446434"/>
                <a:gd name="connsiteY4" fmla="*/ 312718 h 713244"/>
                <a:gd name="connsiteX5" fmla="*/ 45766 w 446434"/>
                <a:gd name="connsiteY5" fmla="*/ 674668 h 713244"/>
                <a:gd name="connsiteX6" fmla="*/ 414066 w 446434"/>
                <a:gd name="connsiteY6" fmla="*/ 655618 h 71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434" h="713244">
                  <a:moveTo>
                    <a:pt x="414066" y="655618"/>
                  </a:moveTo>
                  <a:cubicBezTo>
                    <a:pt x="474391" y="585768"/>
                    <a:pt x="437349" y="362460"/>
                    <a:pt x="407716" y="255568"/>
                  </a:cubicBezTo>
                  <a:cubicBezTo>
                    <a:pt x="378083" y="148676"/>
                    <a:pt x="290241" y="47076"/>
                    <a:pt x="236266" y="14268"/>
                  </a:cubicBezTo>
                  <a:cubicBezTo>
                    <a:pt x="182291" y="-18540"/>
                    <a:pt x="121966" y="8976"/>
                    <a:pt x="83866" y="58718"/>
                  </a:cubicBezTo>
                  <a:cubicBezTo>
                    <a:pt x="45766" y="108460"/>
                    <a:pt x="14016" y="210060"/>
                    <a:pt x="7666" y="312718"/>
                  </a:cubicBezTo>
                  <a:cubicBezTo>
                    <a:pt x="1316" y="415376"/>
                    <a:pt x="-17734" y="617518"/>
                    <a:pt x="45766" y="674668"/>
                  </a:cubicBezTo>
                  <a:cubicBezTo>
                    <a:pt x="109266" y="731818"/>
                    <a:pt x="353741" y="725468"/>
                    <a:pt x="414066" y="65561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E921693-6E6F-F7F3-BF2E-7F12E7C470ED}"/>
                </a:ext>
              </a:extLst>
            </p:cNvPr>
            <p:cNvSpPr/>
            <p:nvPr/>
          </p:nvSpPr>
          <p:spPr>
            <a:xfrm>
              <a:off x="9293914" y="4157022"/>
              <a:ext cx="407143" cy="491996"/>
            </a:xfrm>
            <a:custGeom>
              <a:avLst/>
              <a:gdLst/>
              <a:ahLst/>
              <a:cxnLst/>
              <a:rect l="0" t="0" r="0" b="0"/>
              <a:pathLst>
                <a:path w="1829182" h="2210409">
                  <a:moveTo>
                    <a:pt x="1298563" y="18068"/>
                  </a:moveTo>
                  <a:cubicBezTo>
                    <a:pt x="1280281" y="26759"/>
                    <a:pt x="1234561" y="44508"/>
                    <a:pt x="1196963" y="57509"/>
                  </a:cubicBezTo>
                  <a:cubicBezTo>
                    <a:pt x="1139456" y="77396"/>
                    <a:pt x="1113096" y="98443"/>
                    <a:pt x="1030927" y="190083"/>
                  </a:cubicBezTo>
                  <a:cubicBezTo>
                    <a:pt x="934093" y="298079"/>
                    <a:pt x="851743" y="417618"/>
                    <a:pt x="845221" y="459654"/>
                  </a:cubicBezTo>
                  <a:cubicBezTo>
                    <a:pt x="842426" y="477667"/>
                    <a:pt x="830244" y="472902"/>
                    <a:pt x="775668" y="432453"/>
                  </a:cubicBezTo>
                  <a:cubicBezTo>
                    <a:pt x="695383" y="372948"/>
                    <a:pt x="624108" y="347785"/>
                    <a:pt x="505137" y="336944"/>
                  </a:cubicBezTo>
                  <a:cubicBezTo>
                    <a:pt x="417256" y="328937"/>
                    <a:pt x="278200" y="343635"/>
                    <a:pt x="215187" y="367593"/>
                  </a:cubicBezTo>
                  <a:cubicBezTo>
                    <a:pt x="163691" y="387172"/>
                    <a:pt x="87266" y="464405"/>
                    <a:pt x="42169" y="542442"/>
                  </a:cubicBezTo>
                  <a:cubicBezTo>
                    <a:pt x="6031" y="604975"/>
                    <a:pt x="0" y="627249"/>
                    <a:pt x="697" y="695597"/>
                  </a:cubicBezTo>
                  <a:cubicBezTo>
                    <a:pt x="3335" y="954268"/>
                    <a:pt x="125498" y="1180390"/>
                    <a:pt x="386310" y="1409367"/>
                  </a:cubicBezTo>
                  <a:cubicBezTo>
                    <a:pt x="498700" y="1508038"/>
                    <a:pt x="528551" y="1533440"/>
                    <a:pt x="729579" y="1701467"/>
                  </a:cubicBezTo>
                  <a:cubicBezTo>
                    <a:pt x="767185" y="1732900"/>
                    <a:pt x="877143" y="1827197"/>
                    <a:pt x="973931" y="1911017"/>
                  </a:cubicBezTo>
                  <a:cubicBezTo>
                    <a:pt x="1307001" y="2199462"/>
                    <a:pt x="1326393" y="2210408"/>
                    <a:pt x="1425309" y="2165803"/>
                  </a:cubicBezTo>
                  <a:cubicBezTo>
                    <a:pt x="1481483" y="2140472"/>
                    <a:pt x="1510196" y="2097204"/>
                    <a:pt x="1535629" y="1999560"/>
                  </a:cubicBezTo>
                  <a:cubicBezTo>
                    <a:pt x="1545707" y="1960871"/>
                    <a:pt x="1582170" y="1858612"/>
                    <a:pt x="1616659" y="1772319"/>
                  </a:cubicBezTo>
                  <a:cubicBezTo>
                    <a:pt x="1703451" y="1555158"/>
                    <a:pt x="1742674" y="1420164"/>
                    <a:pt x="1763432" y="1267165"/>
                  </a:cubicBezTo>
                  <a:cubicBezTo>
                    <a:pt x="1829181" y="782564"/>
                    <a:pt x="1826271" y="829589"/>
                    <a:pt x="1803932" y="612596"/>
                  </a:cubicBezTo>
                  <a:cubicBezTo>
                    <a:pt x="1792598" y="502498"/>
                    <a:pt x="1774076" y="375039"/>
                    <a:pt x="1762772" y="329356"/>
                  </a:cubicBezTo>
                  <a:cubicBezTo>
                    <a:pt x="1727346" y="186181"/>
                    <a:pt x="1620678" y="71236"/>
                    <a:pt x="1486170" y="31292"/>
                  </a:cubicBezTo>
                  <a:cubicBezTo>
                    <a:pt x="1394562" y="4087"/>
                    <a:pt x="1336572" y="0"/>
                    <a:pt x="1298563" y="18068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66" name="墨迹 65">
                  <a:extLst>
                    <a:ext uri="{FF2B5EF4-FFF2-40B4-BE49-F238E27FC236}">
                      <a16:creationId xmlns:a16="http://schemas.microsoft.com/office/drawing/2014/main" id="{93DC4DA4-4938-546D-F506-901A8E2C0110}"/>
                    </a:ext>
                  </a:extLst>
                </p14:cNvPr>
                <p14:cNvContentPartPr/>
                <p14:nvPr/>
              </p14:nvContentPartPr>
              <p14:xfrm>
                <a:off x="9716993" y="4096383"/>
                <a:ext cx="129350" cy="58373"/>
              </p14:xfrm>
            </p:contentPart>
          </mc:Choice>
          <mc:Fallback xmlns="">
            <p:pic>
              <p:nvPicPr>
                <p:cNvPr id="66" name="墨迹 65">
                  <a:extLst>
                    <a:ext uri="{FF2B5EF4-FFF2-40B4-BE49-F238E27FC236}">
                      <a16:creationId xmlns:a16="http://schemas.microsoft.com/office/drawing/2014/main" id="{93DC4DA4-4938-546D-F506-901A8E2C0110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701844" y="4081206"/>
                  <a:ext cx="159940" cy="8872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7" name="墨迹 66">
                  <a:extLst>
                    <a:ext uri="{FF2B5EF4-FFF2-40B4-BE49-F238E27FC236}">
                      <a16:creationId xmlns:a16="http://schemas.microsoft.com/office/drawing/2014/main" id="{5F0FA1CC-19D4-A02D-B91E-DB38DE6990BB}"/>
                    </a:ext>
                  </a:extLst>
                </p14:cNvPr>
                <p14:cNvContentPartPr/>
                <p14:nvPr/>
              </p14:nvContentPartPr>
              <p14:xfrm rot="898663">
                <a:off x="9748365" y="4235710"/>
                <a:ext cx="112767" cy="11277"/>
              </p14:xfrm>
            </p:contentPart>
          </mc:Choice>
          <mc:Fallback xmlns="">
            <p:pic>
              <p:nvPicPr>
                <p:cNvPr id="67" name="墨迹 66">
                  <a:extLst>
                    <a:ext uri="{FF2B5EF4-FFF2-40B4-BE49-F238E27FC236}">
                      <a16:creationId xmlns:a16="http://schemas.microsoft.com/office/drawing/2014/main" id="{5F0FA1CC-19D4-A02D-B91E-DB38DE6990B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898663">
                  <a:off x="9732881" y="4220278"/>
                  <a:ext cx="143442" cy="4243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8" name="墨迹 67">
                  <a:extLst>
                    <a:ext uri="{FF2B5EF4-FFF2-40B4-BE49-F238E27FC236}">
                      <a16:creationId xmlns:a16="http://schemas.microsoft.com/office/drawing/2014/main" id="{275B62E3-C42B-0F6D-0B1C-C4CC4EF48402}"/>
                    </a:ext>
                  </a:extLst>
                </p14:cNvPr>
                <p14:cNvContentPartPr/>
                <p14:nvPr/>
              </p14:nvContentPartPr>
              <p14:xfrm>
                <a:off x="9256217" y="4526820"/>
                <a:ext cx="63680" cy="4643"/>
              </p14:xfrm>
            </p:contentPart>
          </mc:Choice>
          <mc:Fallback xmlns="">
            <p:pic>
              <p:nvPicPr>
                <p:cNvPr id="68" name="墨迹 67">
                  <a:extLst>
                    <a:ext uri="{FF2B5EF4-FFF2-40B4-BE49-F238E27FC236}">
                      <a16:creationId xmlns:a16="http://schemas.microsoft.com/office/drawing/2014/main" id="{275B62E3-C42B-0F6D-0B1C-C4CC4EF4840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240957" y="4509243"/>
                  <a:ext cx="94493" cy="394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9" name="墨迹 68">
                  <a:extLst>
                    <a:ext uri="{FF2B5EF4-FFF2-40B4-BE49-F238E27FC236}">
                      <a16:creationId xmlns:a16="http://schemas.microsoft.com/office/drawing/2014/main" id="{C5C9880B-FB22-E034-FD59-498945123DBB}"/>
                    </a:ext>
                  </a:extLst>
                </p14:cNvPr>
                <p14:cNvContentPartPr/>
                <p14:nvPr/>
              </p14:nvContentPartPr>
              <p14:xfrm>
                <a:off x="9279505" y="4597609"/>
                <a:ext cx="117410" cy="102817"/>
              </p14:xfrm>
            </p:contentPart>
          </mc:Choice>
          <mc:Fallback xmlns="">
            <p:pic>
              <p:nvPicPr>
                <p:cNvPr id="69" name="墨迹 68">
                  <a:extLst>
                    <a:ext uri="{FF2B5EF4-FFF2-40B4-BE49-F238E27FC236}">
                      <a16:creationId xmlns:a16="http://schemas.microsoft.com/office/drawing/2014/main" id="{C5C9880B-FB22-E034-FD59-498945123DB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264064" y="4582215"/>
                  <a:ext cx="148001" cy="13331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6FA7FFA-1053-4325-9224-B80EE6F2CDD4}"/>
                </a:ext>
              </a:extLst>
            </p:cNvPr>
            <p:cNvSpPr txBox="1"/>
            <p:nvPr/>
          </p:nvSpPr>
          <p:spPr>
            <a:xfrm rot="20799345">
              <a:off x="8898056" y="4647369"/>
              <a:ext cx="1426109" cy="297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aspiration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5106604-372B-3C66-E7A1-0CE711D32912}"/>
              </a:ext>
            </a:extLst>
          </p:cNvPr>
          <p:cNvGrpSpPr/>
          <p:nvPr/>
        </p:nvGrpSpPr>
        <p:grpSpPr>
          <a:xfrm rot="20993460">
            <a:off x="8976238" y="436995"/>
            <a:ext cx="1803214" cy="1080502"/>
            <a:chOff x="7860026" y="1274533"/>
            <a:chExt cx="1781315" cy="1067380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D7FB49C-B138-4114-F8A0-B9E3CBD7E082}"/>
                </a:ext>
              </a:extLst>
            </p:cNvPr>
            <p:cNvSpPr/>
            <p:nvPr/>
          </p:nvSpPr>
          <p:spPr>
            <a:xfrm>
              <a:off x="7860026" y="1274533"/>
              <a:ext cx="1781315" cy="1067380"/>
            </a:xfrm>
            <a:custGeom>
              <a:avLst/>
              <a:gdLst>
                <a:gd name="connsiteX0" fmla="*/ 125 w 820522"/>
                <a:gd name="connsiteY0" fmla="*/ 279559 h 491664"/>
                <a:gd name="connsiteX1" fmla="*/ 228725 w 820522"/>
                <a:gd name="connsiteY1" fmla="*/ 152559 h 491664"/>
                <a:gd name="connsiteX2" fmla="*/ 453091 w 820522"/>
                <a:gd name="connsiteY2" fmla="*/ 159 h 491664"/>
                <a:gd name="connsiteX3" fmla="*/ 694391 w 820522"/>
                <a:gd name="connsiteY3" fmla="*/ 182193 h 491664"/>
                <a:gd name="connsiteX4" fmla="*/ 817158 w 820522"/>
                <a:gd name="connsiteY4" fmla="*/ 300726 h 491664"/>
                <a:gd name="connsiteX5" fmla="*/ 567391 w 820522"/>
                <a:gd name="connsiteY5" fmla="*/ 415026 h 491664"/>
                <a:gd name="connsiteX6" fmla="*/ 381125 w 820522"/>
                <a:gd name="connsiteY6" fmla="*/ 491226 h 491664"/>
                <a:gd name="connsiteX7" fmla="*/ 199091 w 820522"/>
                <a:gd name="connsiteY7" fmla="*/ 381159 h 491664"/>
                <a:gd name="connsiteX8" fmla="*/ 125 w 820522"/>
                <a:gd name="connsiteY8" fmla="*/ 279559 h 4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522" h="491664">
                  <a:moveTo>
                    <a:pt x="125" y="279559"/>
                  </a:moveTo>
                  <a:cubicBezTo>
                    <a:pt x="5064" y="241459"/>
                    <a:pt x="153231" y="199126"/>
                    <a:pt x="228725" y="152559"/>
                  </a:cubicBezTo>
                  <a:cubicBezTo>
                    <a:pt x="304219" y="105992"/>
                    <a:pt x="375480" y="-4780"/>
                    <a:pt x="453091" y="159"/>
                  </a:cubicBezTo>
                  <a:cubicBezTo>
                    <a:pt x="530702" y="5098"/>
                    <a:pt x="633713" y="132098"/>
                    <a:pt x="694391" y="182193"/>
                  </a:cubicBezTo>
                  <a:cubicBezTo>
                    <a:pt x="755069" y="232287"/>
                    <a:pt x="838325" y="261921"/>
                    <a:pt x="817158" y="300726"/>
                  </a:cubicBezTo>
                  <a:cubicBezTo>
                    <a:pt x="795991" y="339531"/>
                    <a:pt x="640063" y="383276"/>
                    <a:pt x="567391" y="415026"/>
                  </a:cubicBezTo>
                  <a:cubicBezTo>
                    <a:pt x="494719" y="446776"/>
                    <a:pt x="442508" y="496870"/>
                    <a:pt x="381125" y="491226"/>
                  </a:cubicBezTo>
                  <a:cubicBezTo>
                    <a:pt x="319742" y="485582"/>
                    <a:pt x="261180" y="413615"/>
                    <a:pt x="199091" y="381159"/>
                  </a:cubicBezTo>
                  <a:cubicBezTo>
                    <a:pt x="137002" y="348703"/>
                    <a:pt x="-4814" y="317659"/>
                    <a:pt x="125" y="279559"/>
                  </a:cubicBezTo>
                  <a:close/>
                </a:path>
              </a:pathLst>
            </a:custGeom>
            <a:solidFill>
              <a:srgbClr val="F6E3C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DB6F01C-854F-B0D0-06A2-07A74FDD1042}"/>
                </a:ext>
              </a:extLst>
            </p:cNvPr>
            <p:cNvSpPr/>
            <p:nvPr/>
          </p:nvSpPr>
          <p:spPr>
            <a:xfrm>
              <a:off x="8058943" y="1393727"/>
              <a:ext cx="1383480" cy="828993"/>
            </a:xfrm>
            <a:custGeom>
              <a:avLst/>
              <a:gdLst>
                <a:gd name="connsiteX0" fmla="*/ 125 w 820522"/>
                <a:gd name="connsiteY0" fmla="*/ 279559 h 491664"/>
                <a:gd name="connsiteX1" fmla="*/ 228725 w 820522"/>
                <a:gd name="connsiteY1" fmla="*/ 152559 h 491664"/>
                <a:gd name="connsiteX2" fmla="*/ 453091 w 820522"/>
                <a:gd name="connsiteY2" fmla="*/ 159 h 491664"/>
                <a:gd name="connsiteX3" fmla="*/ 694391 w 820522"/>
                <a:gd name="connsiteY3" fmla="*/ 182193 h 491664"/>
                <a:gd name="connsiteX4" fmla="*/ 817158 w 820522"/>
                <a:gd name="connsiteY4" fmla="*/ 300726 h 491664"/>
                <a:gd name="connsiteX5" fmla="*/ 567391 w 820522"/>
                <a:gd name="connsiteY5" fmla="*/ 415026 h 491664"/>
                <a:gd name="connsiteX6" fmla="*/ 381125 w 820522"/>
                <a:gd name="connsiteY6" fmla="*/ 491226 h 491664"/>
                <a:gd name="connsiteX7" fmla="*/ 199091 w 820522"/>
                <a:gd name="connsiteY7" fmla="*/ 381159 h 491664"/>
                <a:gd name="connsiteX8" fmla="*/ 125 w 820522"/>
                <a:gd name="connsiteY8" fmla="*/ 279559 h 4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522" h="491664">
                  <a:moveTo>
                    <a:pt x="125" y="279559"/>
                  </a:moveTo>
                  <a:cubicBezTo>
                    <a:pt x="5064" y="241459"/>
                    <a:pt x="153231" y="199126"/>
                    <a:pt x="228725" y="152559"/>
                  </a:cubicBezTo>
                  <a:cubicBezTo>
                    <a:pt x="304219" y="105992"/>
                    <a:pt x="375480" y="-4780"/>
                    <a:pt x="453091" y="159"/>
                  </a:cubicBezTo>
                  <a:cubicBezTo>
                    <a:pt x="530702" y="5098"/>
                    <a:pt x="633713" y="132098"/>
                    <a:pt x="694391" y="182193"/>
                  </a:cubicBezTo>
                  <a:cubicBezTo>
                    <a:pt x="755069" y="232287"/>
                    <a:pt x="838325" y="261921"/>
                    <a:pt x="817158" y="300726"/>
                  </a:cubicBezTo>
                  <a:cubicBezTo>
                    <a:pt x="795991" y="339531"/>
                    <a:pt x="640063" y="383276"/>
                    <a:pt x="567391" y="415026"/>
                  </a:cubicBezTo>
                  <a:cubicBezTo>
                    <a:pt x="494719" y="446776"/>
                    <a:pt x="442508" y="496870"/>
                    <a:pt x="381125" y="491226"/>
                  </a:cubicBezTo>
                  <a:cubicBezTo>
                    <a:pt x="319742" y="485582"/>
                    <a:pt x="261180" y="413615"/>
                    <a:pt x="199091" y="381159"/>
                  </a:cubicBezTo>
                  <a:cubicBezTo>
                    <a:pt x="137002" y="348703"/>
                    <a:pt x="-4814" y="317659"/>
                    <a:pt x="125" y="279559"/>
                  </a:cubicBezTo>
                  <a:close/>
                </a:path>
              </a:pathLst>
            </a:cu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53FFAFE6-AD05-B0A0-43B3-75AA3DD2AA89}"/>
                </a:ext>
              </a:extLst>
            </p:cNvPr>
            <p:cNvGrpSpPr/>
            <p:nvPr/>
          </p:nvGrpSpPr>
          <p:grpSpPr>
            <a:xfrm>
              <a:off x="8509158" y="1522106"/>
              <a:ext cx="601156" cy="593894"/>
              <a:chOff x="4940055" y="2061667"/>
              <a:chExt cx="2594592" cy="2563249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FA478857-3903-8710-8583-65BCA9873B06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2563249"/>
                <a:chOff x="4940055" y="2061667"/>
                <a:chExt cx="2594592" cy="2563249"/>
              </a:xfrm>
            </p:grpSpPr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94644670-2CC7-B239-8B17-0FFA0DE119A0}"/>
                    </a:ext>
                  </a:extLst>
                </p:cNvPr>
                <p:cNvGrpSpPr/>
                <p:nvPr/>
              </p:nvGrpSpPr>
              <p:grpSpPr>
                <a:xfrm>
                  <a:off x="4940055" y="2061667"/>
                  <a:ext cx="2594592" cy="1217049"/>
                  <a:chOff x="4940055" y="2061667"/>
                  <a:chExt cx="2594592" cy="1217049"/>
                </a:xfrm>
                <a:solidFill>
                  <a:schemeClr val="tx1"/>
                </a:solidFill>
              </p:grpSpPr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9EFA40F2-8001-790E-14D5-99885CA19CA4}"/>
                      </a:ext>
                    </a:extLst>
                  </p:cNvPr>
                  <p:cNvSpPr/>
                  <p:nvPr/>
                </p:nvSpPr>
                <p:spPr>
                  <a:xfrm>
                    <a:off x="6395871" y="2199081"/>
                    <a:ext cx="208444" cy="517784"/>
                  </a:xfrm>
                  <a:custGeom>
                    <a:avLst/>
                    <a:gdLst>
                      <a:gd name="connsiteX0" fmla="*/ 4929 w 208444"/>
                      <a:gd name="connsiteY0" fmla="*/ 455219 h 517784"/>
                      <a:gd name="connsiteX1" fmla="*/ 43029 w 208444"/>
                      <a:gd name="connsiteY1" fmla="*/ 171586 h 517784"/>
                      <a:gd name="connsiteX2" fmla="*/ 81129 w 208444"/>
                      <a:gd name="connsiteY2" fmla="*/ 6486 h 517784"/>
                      <a:gd name="connsiteX3" fmla="*/ 199662 w 208444"/>
                      <a:gd name="connsiteY3" fmla="*/ 48819 h 517784"/>
                      <a:gd name="connsiteX4" fmla="*/ 195429 w 208444"/>
                      <a:gd name="connsiteY4" fmla="*/ 192752 h 517784"/>
                      <a:gd name="connsiteX5" fmla="*/ 161562 w 208444"/>
                      <a:gd name="connsiteY5" fmla="*/ 497552 h 517784"/>
                      <a:gd name="connsiteX6" fmla="*/ 4929 w 208444"/>
                      <a:gd name="connsiteY6" fmla="*/ 455219 h 517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444" h="517784">
                        <a:moveTo>
                          <a:pt x="4929" y="455219"/>
                        </a:moveTo>
                        <a:cubicBezTo>
                          <a:pt x="-14826" y="400891"/>
                          <a:pt x="30329" y="246375"/>
                          <a:pt x="43029" y="171586"/>
                        </a:cubicBezTo>
                        <a:cubicBezTo>
                          <a:pt x="55729" y="96797"/>
                          <a:pt x="55024" y="26947"/>
                          <a:pt x="81129" y="6486"/>
                        </a:cubicBezTo>
                        <a:cubicBezTo>
                          <a:pt x="107234" y="-13975"/>
                          <a:pt x="180612" y="17775"/>
                          <a:pt x="199662" y="48819"/>
                        </a:cubicBezTo>
                        <a:cubicBezTo>
                          <a:pt x="218712" y="79863"/>
                          <a:pt x="201779" y="117963"/>
                          <a:pt x="195429" y="192752"/>
                        </a:cubicBezTo>
                        <a:cubicBezTo>
                          <a:pt x="189079" y="267541"/>
                          <a:pt x="191901" y="454513"/>
                          <a:pt x="161562" y="497552"/>
                        </a:cubicBezTo>
                        <a:cubicBezTo>
                          <a:pt x="131223" y="540591"/>
                          <a:pt x="24684" y="509547"/>
                          <a:pt x="4929" y="4552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CD14A7EF-E5A2-13B5-8B56-A87266A4A44F}"/>
                      </a:ext>
                    </a:extLst>
                  </p:cNvPr>
                  <p:cNvSpPr/>
                  <p:nvPr/>
                </p:nvSpPr>
                <p:spPr>
                  <a:xfrm>
                    <a:off x="6724650" y="2324067"/>
                    <a:ext cx="268978" cy="514467"/>
                  </a:xfrm>
                  <a:custGeom>
                    <a:avLst/>
                    <a:gdLst>
                      <a:gd name="connsiteX0" fmla="*/ 2117 w 268978"/>
                      <a:gd name="connsiteY0" fmla="*/ 431833 h 514467"/>
                      <a:gd name="connsiteX1" fmla="*/ 44450 w 268978"/>
                      <a:gd name="connsiteY1" fmla="*/ 266733 h 514467"/>
                      <a:gd name="connsiteX2" fmla="*/ 74083 w 268978"/>
                      <a:gd name="connsiteY2" fmla="*/ 88933 h 514467"/>
                      <a:gd name="connsiteX3" fmla="*/ 112183 w 268978"/>
                      <a:gd name="connsiteY3" fmla="*/ 33 h 514467"/>
                      <a:gd name="connsiteX4" fmla="*/ 264583 w 268978"/>
                      <a:gd name="connsiteY4" fmla="*/ 80466 h 514467"/>
                      <a:gd name="connsiteX5" fmla="*/ 218017 w 268978"/>
                      <a:gd name="connsiteY5" fmla="*/ 232866 h 514467"/>
                      <a:gd name="connsiteX6" fmla="*/ 116417 w 268978"/>
                      <a:gd name="connsiteY6" fmla="*/ 503800 h 514467"/>
                      <a:gd name="connsiteX7" fmla="*/ 2117 w 268978"/>
                      <a:gd name="connsiteY7" fmla="*/ 431833 h 514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8978" h="514467">
                        <a:moveTo>
                          <a:pt x="2117" y="431833"/>
                        </a:moveTo>
                        <a:cubicBezTo>
                          <a:pt x="-9877" y="392322"/>
                          <a:pt x="32456" y="323883"/>
                          <a:pt x="44450" y="266733"/>
                        </a:cubicBezTo>
                        <a:cubicBezTo>
                          <a:pt x="56444" y="209583"/>
                          <a:pt x="62794" y="133383"/>
                          <a:pt x="74083" y="88933"/>
                        </a:cubicBezTo>
                        <a:cubicBezTo>
                          <a:pt x="85372" y="44483"/>
                          <a:pt x="80433" y="1444"/>
                          <a:pt x="112183" y="33"/>
                        </a:cubicBezTo>
                        <a:cubicBezTo>
                          <a:pt x="143933" y="-1378"/>
                          <a:pt x="246944" y="41661"/>
                          <a:pt x="264583" y="80466"/>
                        </a:cubicBezTo>
                        <a:cubicBezTo>
                          <a:pt x="282222" y="119271"/>
                          <a:pt x="242711" y="162311"/>
                          <a:pt x="218017" y="232866"/>
                        </a:cubicBezTo>
                        <a:cubicBezTo>
                          <a:pt x="193323" y="303421"/>
                          <a:pt x="155223" y="466406"/>
                          <a:pt x="116417" y="503800"/>
                        </a:cubicBezTo>
                        <a:cubicBezTo>
                          <a:pt x="77611" y="541194"/>
                          <a:pt x="14111" y="471344"/>
                          <a:pt x="2117" y="4318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DA14AB21-8925-A1F5-1B5C-DAAB8721E1E1}"/>
                      </a:ext>
                    </a:extLst>
                  </p:cNvPr>
                  <p:cNvSpPr/>
                  <p:nvPr/>
                </p:nvSpPr>
                <p:spPr>
                  <a:xfrm>
                    <a:off x="6995645" y="2636096"/>
                    <a:ext cx="307888" cy="387371"/>
                  </a:xfrm>
                  <a:custGeom>
                    <a:avLst/>
                    <a:gdLst>
                      <a:gd name="connsiteX0" fmla="*/ 2055 w 307888"/>
                      <a:gd name="connsiteY0" fmla="*/ 289137 h 387371"/>
                      <a:gd name="connsiteX1" fmla="*/ 52855 w 307888"/>
                      <a:gd name="connsiteY1" fmla="*/ 196004 h 387371"/>
                      <a:gd name="connsiteX2" fmla="*/ 133288 w 307888"/>
                      <a:gd name="connsiteY2" fmla="*/ 26671 h 387371"/>
                      <a:gd name="connsiteX3" fmla="*/ 226422 w 307888"/>
                      <a:gd name="connsiteY3" fmla="*/ 1271 h 387371"/>
                      <a:gd name="connsiteX4" fmla="*/ 306855 w 307888"/>
                      <a:gd name="connsiteY4" fmla="*/ 35137 h 387371"/>
                      <a:gd name="connsiteX5" fmla="*/ 264522 w 307888"/>
                      <a:gd name="connsiteY5" fmla="*/ 174837 h 387371"/>
                      <a:gd name="connsiteX6" fmla="*/ 158688 w 307888"/>
                      <a:gd name="connsiteY6" fmla="*/ 339937 h 387371"/>
                      <a:gd name="connsiteX7" fmla="*/ 23222 w 307888"/>
                      <a:gd name="connsiteY7" fmla="*/ 386504 h 387371"/>
                      <a:gd name="connsiteX8" fmla="*/ 2055 w 307888"/>
                      <a:gd name="connsiteY8" fmla="*/ 289137 h 387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888" h="387371">
                        <a:moveTo>
                          <a:pt x="2055" y="289137"/>
                        </a:moveTo>
                        <a:cubicBezTo>
                          <a:pt x="6994" y="257387"/>
                          <a:pt x="30983" y="239748"/>
                          <a:pt x="52855" y="196004"/>
                        </a:cubicBezTo>
                        <a:cubicBezTo>
                          <a:pt x="74727" y="152260"/>
                          <a:pt x="104360" y="59126"/>
                          <a:pt x="133288" y="26671"/>
                        </a:cubicBezTo>
                        <a:cubicBezTo>
                          <a:pt x="162216" y="-5785"/>
                          <a:pt x="197494" y="-140"/>
                          <a:pt x="226422" y="1271"/>
                        </a:cubicBezTo>
                        <a:cubicBezTo>
                          <a:pt x="255350" y="2682"/>
                          <a:pt x="300505" y="6209"/>
                          <a:pt x="306855" y="35137"/>
                        </a:cubicBezTo>
                        <a:cubicBezTo>
                          <a:pt x="313205" y="64065"/>
                          <a:pt x="289216" y="124037"/>
                          <a:pt x="264522" y="174837"/>
                        </a:cubicBezTo>
                        <a:cubicBezTo>
                          <a:pt x="239828" y="225637"/>
                          <a:pt x="198905" y="304659"/>
                          <a:pt x="158688" y="339937"/>
                        </a:cubicBezTo>
                        <a:cubicBezTo>
                          <a:pt x="118471" y="375215"/>
                          <a:pt x="46505" y="391443"/>
                          <a:pt x="23222" y="386504"/>
                        </a:cubicBezTo>
                        <a:cubicBezTo>
                          <a:pt x="-61" y="381565"/>
                          <a:pt x="-2884" y="320887"/>
                          <a:pt x="2055" y="289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18F44B63-16C7-435E-62AB-1F26D5D736F3}"/>
                      </a:ext>
                    </a:extLst>
                  </p:cNvPr>
                  <p:cNvSpPr/>
                  <p:nvPr/>
                </p:nvSpPr>
                <p:spPr>
                  <a:xfrm>
                    <a:off x="6065778" y="2061667"/>
                    <a:ext cx="169148" cy="667048"/>
                  </a:xfrm>
                  <a:custGeom>
                    <a:avLst/>
                    <a:gdLst>
                      <a:gd name="connsiteX0" fmla="*/ 152989 w 169148"/>
                      <a:gd name="connsiteY0" fmla="*/ 651900 h 667048"/>
                      <a:gd name="connsiteX1" fmla="*/ 165689 w 169148"/>
                      <a:gd name="connsiteY1" fmla="*/ 495266 h 667048"/>
                      <a:gd name="connsiteX2" fmla="*/ 157222 w 169148"/>
                      <a:gd name="connsiteY2" fmla="*/ 59233 h 667048"/>
                      <a:gd name="connsiteX3" fmla="*/ 47155 w 169148"/>
                      <a:gd name="connsiteY3" fmla="*/ 4200 h 667048"/>
                      <a:gd name="connsiteX4" fmla="*/ 589 w 169148"/>
                      <a:gd name="connsiteY4" fmla="*/ 59233 h 667048"/>
                      <a:gd name="connsiteX5" fmla="*/ 21755 w 169148"/>
                      <a:gd name="connsiteY5" fmla="*/ 389433 h 667048"/>
                      <a:gd name="connsiteX6" fmla="*/ 34455 w 169148"/>
                      <a:gd name="connsiteY6" fmla="*/ 630733 h 667048"/>
                      <a:gd name="connsiteX7" fmla="*/ 152989 w 169148"/>
                      <a:gd name="connsiteY7" fmla="*/ 651900 h 6670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9148" h="667048">
                        <a:moveTo>
                          <a:pt x="152989" y="651900"/>
                        </a:moveTo>
                        <a:cubicBezTo>
                          <a:pt x="174861" y="629322"/>
                          <a:pt x="164984" y="594044"/>
                          <a:pt x="165689" y="495266"/>
                        </a:cubicBezTo>
                        <a:cubicBezTo>
                          <a:pt x="166394" y="396488"/>
                          <a:pt x="176978" y="141077"/>
                          <a:pt x="157222" y="59233"/>
                        </a:cubicBezTo>
                        <a:cubicBezTo>
                          <a:pt x="137466" y="-22611"/>
                          <a:pt x="73260" y="4200"/>
                          <a:pt x="47155" y="4200"/>
                        </a:cubicBezTo>
                        <a:cubicBezTo>
                          <a:pt x="21050" y="4200"/>
                          <a:pt x="4822" y="-4972"/>
                          <a:pt x="589" y="59233"/>
                        </a:cubicBezTo>
                        <a:cubicBezTo>
                          <a:pt x="-3644" y="123438"/>
                          <a:pt x="16111" y="294183"/>
                          <a:pt x="21755" y="389433"/>
                        </a:cubicBezTo>
                        <a:cubicBezTo>
                          <a:pt x="27399" y="484683"/>
                          <a:pt x="12583" y="586283"/>
                          <a:pt x="34455" y="630733"/>
                        </a:cubicBezTo>
                        <a:cubicBezTo>
                          <a:pt x="56327" y="675183"/>
                          <a:pt x="131117" y="674478"/>
                          <a:pt x="152989" y="6519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FDC1D949-18CC-0309-20C0-98A5485D776D}"/>
                      </a:ext>
                    </a:extLst>
                  </p:cNvPr>
                  <p:cNvSpPr/>
                  <p:nvPr/>
                </p:nvSpPr>
                <p:spPr>
                  <a:xfrm>
                    <a:off x="5665498" y="2142832"/>
                    <a:ext cx="222177" cy="690821"/>
                  </a:xfrm>
                  <a:custGeom>
                    <a:avLst/>
                    <a:gdLst>
                      <a:gd name="connsiteX0" fmla="*/ 218835 w 222177"/>
                      <a:gd name="connsiteY0" fmla="*/ 604601 h 690821"/>
                      <a:gd name="connsiteX1" fmla="*/ 210369 w 222177"/>
                      <a:gd name="connsiteY1" fmla="*/ 388701 h 690821"/>
                      <a:gd name="connsiteX2" fmla="*/ 197669 w 222177"/>
                      <a:gd name="connsiteY2" fmla="*/ 50035 h 690821"/>
                      <a:gd name="connsiteX3" fmla="*/ 121469 w 222177"/>
                      <a:gd name="connsiteY3" fmla="*/ 3468 h 690821"/>
                      <a:gd name="connsiteX4" fmla="*/ 2935 w 222177"/>
                      <a:gd name="connsiteY4" fmla="*/ 66968 h 690821"/>
                      <a:gd name="connsiteX5" fmla="*/ 41035 w 222177"/>
                      <a:gd name="connsiteY5" fmla="*/ 210901 h 690821"/>
                      <a:gd name="connsiteX6" fmla="*/ 96069 w 222177"/>
                      <a:gd name="connsiteY6" fmla="*/ 553801 h 690821"/>
                      <a:gd name="connsiteX7" fmla="*/ 151102 w 222177"/>
                      <a:gd name="connsiteY7" fmla="*/ 689268 h 690821"/>
                      <a:gd name="connsiteX8" fmla="*/ 218835 w 222177"/>
                      <a:gd name="connsiteY8" fmla="*/ 604601 h 690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177" h="690821">
                        <a:moveTo>
                          <a:pt x="218835" y="604601"/>
                        </a:moveTo>
                        <a:cubicBezTo>
                          <a:pt x="228713" y="554506"/>
                          <a:pt x="213897" y="481129"/>
                          <a:pt x="210369" y="388701"/>
                        </a:cubicBezTo>
                        <a:cubicBezTo>
                          <a:pt x="206841" y="296273"/>
                          <a:pt x="212486" y="114240"/>
                          <a:pt x="197669" y="50035"/>
                        </a:cubicBezTo>
                        <a:cubicBezTo>
                          <a:pt x="182852" y="-14170"/>
                          <a:pt x="153925" y="646"/>
                          <a:pt x="121469" y="3468"/>
                        </a:cubicBezTo>
                        <a:cubicBezTo>
                          <a:pt x="89013" y="6290"/>
                          <a:pt x="16341" y="32396"/>
                          <a:pt x="2935" y="66968"/>
                        </a:cubicBezTo>
                        <a:cubicBezTo>
                          <a:pt x="-10471" y="101540"/>
                          <a:pt x="25513" y="129762"/>
                          <a:pt x="41035" y="210901"/>
                        </a:cubicBezTo>
                        <a:cubicBezTo>
                          <a:pt x="56557" y="292040"/>
                          <a:pt x="77724" y="474073"/>
                          <a:pt x="96069" y="553801"/>
                        </a:cubicBezTo>
                        <a:cubicBezTo>
                          <a:pt x="114413" y="633529"/>
                          <a:pt x="132758" y="678685"/>
                          <a:pt x="151102" y="689268"/>
                        </a:cubicBezTo>
                        <a:cubicBezTo>
                          <a:pt x="169446" y="699851"/>
                          <a:pt x="208957" y="654696"/>
                          <a:pt x="218835" y="6046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1A4A0663-99B9-FA4D-D317-18A62443A03A}"/>
                      </a:ext>
                    </a:extLst>
                  </p:cNvPr>
                  <p:cNvSpPr/>
                  <p:nvPr/>
                </p:nvSpPr>
                <p:spPr>
                  <a:xfrm>
                    <a:off x="5261549" y="2403466"/>
                    <a:ext cx="293905" cy="562993"/>
                  </a:xfrm>
                  <a:custGeom>
                    <a:avLst/>
                    <a:gdLst>
                      <a:gd name="connsiteX0" fmla="*/ 292584 w 293905"/>
                      <a:gd name="connsiteY0" fmla="*/ 454034 h 562993"/>
                      <a:gd name="connsiteX1" fmla="*/ 212151 w 293905"/>
                      <a:gd name="connsiteY1" fmla="*/ 233901 h 562993"/>
                      <a:gd name="connsiteX2" fmla="*/ 93618 w 293905"/>
                      <a:gd name="connsiteY2" fmla="*/ 1067 h 562993"/>
                      <a:gd name="connsiteX3" fmla="*/ 484 w 293905"/>
                      <a:gd name="connsiteY3" fmla="*/ 153467 h 562993"/>
                      <a:gd name="connsiteX4" fmla="*/ 59751 w 293905"/>
                      <a:gd name="connsiteY4" fmla="*/ 297401 h 562993"/>
                      <a:gd name="connsiteX5" fmla="*/ 119018 w 293905"/>
                      <a:gd name="connsiteY5" fmla="*/ 542934 h 562993"/>
                      <a:gd name="connsiteX6" fmla="*/ 250251 w 293905"/>
                      <a:gd name="connsiteY6" fmla="*/ 538701 h 562993"/>
                      <a:gd name="connsiteX7" fmla="*/ 292584 w 293905"/>
                      <a:gd name="connsiteY7" fmla="*/ 454034 h 562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905" h="562993">
                        <a:moveTo>
                          <a:pt x="292584" y="454034"/>
                        </a:moveTo>
                        <a:cubicBezTo>
                          <a:pt x="286234" y="403234"/>
                          <a:pt x="245312" y="309395"/>
                          <a:pt x="212151" y="233901"/>
                        </a:cubicBezTo>
                        <a:cubicBezTo>
                          <a:pt x="178990" y="158406"/>
                          <a:pt x="128896" y="14473"/>
                          <a:pt x="93618" y="1067"/>
                        </a:cubicBezTo>
                        <a:cubicBezTo>
                          <a:pt x="58340" y="-12339"/>
                          <a:pt x="6128" y="104078"/>
                          <a:pt x="484" y="153467"/>
                        </a:cubicBezTo>
                        <a:cubicBezTo>
                          <a:pt x="-5160" y="202856"/>
                          <a:pt x="39995" y="232490"/>
                          <a:pt x="59751" y="297401"/>
                        </a:cubicBezTo>
                        <a:cubicBezTo>
                          <a:pt x="79507" y="362312"/>
                          <a:pt x="87268" y="502717"/>
                          <a:pt x="119018" y="542934"/>
                        </a:cubicBezTo>
                        <a:cubicBezTo>
                          <a:pt x="150768" y="583151"/>
                          <a:pt x="218501" y="552812"/>
                          <a:pt x="250251" y="538701"/>
                        </a:cubicBezTo>
                        <a:cubicBezTo>
                          <a:pt x="282001" y="524590"/>
                          <a:pt x="298934" y="504834"/>
                          <a:pt x="292584" y="4540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AF769C11-59E6-B381-C6E8-175B5237575A}"/>
                      </a:ext>
                    </a:extLst>
                  </p:cNvPr>
                  <p:cNvSpPr/>
                  <p:nvPr/>
                </p:nvSpPr>
                <p:spPr>
                  <a:xfrm>
                    <a:off x="4940055" y="2721788"/>
                    <a:ext cx="279649" cy="459797"/>
                  </a:xfrm>
                  <a:custGeom>
                    <a:avLst/>
                    <a:gdLst>
                      <a:gd name="connsiteX0" fmla="*/ 279645 w 279649"/>
                      <a:gd name="connsiteY0" fmla="*/ 385479 h 459797"/>
                      <a:gd name="connsiteX1" fmla="*/ 161112 w 279649"/>
                      <a:gd name="connsiteY1" fmla="*/ 110312 h 459797"/>
                      <a:gd name="connsiteX2" fmla="*/ 80678 w 279649"/>
                      <a:gd name="connsiteY2" fmla="*/ 245 h 459797"/>
                      <a:gd name="connsiteX3" fmla="*/ 245 w 279649"/>
                      <a:gd name="connsiteY3" fmla="*/ 84912 h 459797"/>
                      <a:gd name="connsiteX4" fmla="*/ 59512 w 279649"/>
                      <a:gd name="connsiteY4" fmla="*/ 224612 h 459797"/>
                      <a:gd name="connsiteX5" fmla="*/ 165345 w 279649"/>
                      <a:gd name="connsiteY5" fmla="*/ 448979 h 459797"/>
                      <a:gd name="connsiteX6" fmla="*/ 279645 w 279649"/>
                      <a:gd name="connsiteY6" fmla="*/ 385479 h 459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9649" h="459797">
                        <a:moveTo>
                          <a:pt x="279645" y="385479"/>
                        </a:moveTo>
                        <a:cubicBezTo>
                          <a:pt x="278940" y="329035"/>
                          <a:pt x="194273" y="174518"/>
                          <a:pt x="161112" y="110312"/>
                        </a:cubicBezTo>
                        <a:cubicBezTo>
                          <a:pt x="127951" y="46106"/>
                          <a:pt x="107489" y="4478"/>
                          <a:pt x="80678" y="245"/>
                        </a:cubicBezTo>
                        <a:cubicBezTo>
                          <a:pt x="53867" y="-3988"/>
                          <a:pt x="3773" y="47517"/>
                          <a:pt x="245" y="84912"/>
                        </a:cubicBezTo>
                        <a:cubicBezTo>
                          <a:pt x="-3283" y="122306"/>
                          <a:pt x="31995" y="163934"/>
                          <a:pt x="59512" y="224612"/>
                        </a:cubicBezTo>
                        <a:cubicBezTo>
                          <a:pt x="87029" y="285290"/>
                          <a:pt x="129362" y="418640"/>
                          <a:pt x="165345" y="448979"/>
                        </a:cubicBezTo>
                        <a:cubicBezTo>
                          <a:pt x="201328" y="479318"/>
                          <a:pt x="280350" y="441923"/>
                          <a:pt x="279645" y="3854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03C92ED6-AE2E-1EEE-4E3C-849587046BC1}"/>
                      </a:ext>
                    </a:extLst>
                  </p:cNvPr>
                  <p:cNvSpPr/>
                  <p:nvPr/>
                </p:nvSpPr>
                <p:spPr>
                  <a:xfrm>
                    <a:off x="7110125" y="2928579"/>
                    <a:ext cx="424522" cy="350137"/>
                  </a:xfrm>
                  <a:custGeom>
                    <a:avLst/>
                    <a:gdLst>
                      <a:gd name="connsiteX0" fmla="*/ 124642 w 424522"/>
                      <a:gd name="connsiteY0" fmla="*/ 204088 h 350137"/>
                      <a:gd name="connsiteX1" fmla="*/ 226242 w 424522"/>
                      <a:gd name="connsiteY1" fmla="*/ 110954 h 350137"/>
                      <a:gd name="connsiteX2" fmla="*/ 340542 w 424522"/>
                      <a:gd name="connsiteY2" fmla="*/ 888 h 350137"/>
                      <a:gd name="connsiteX3" fmla="*/ 420975 w 424522"/>
                      <a:gd name="connsiteY3" fmla="*/ 174454 h 350137"/>
                      <a:gd name="connsiteX4" fmla="*/ 222008 w 424522"/>
                      <a:gd name="connsiteY4" fmla="*/ 331088 h 350137"/>
                      <a:gd name="connsiteX5" fmla="*/ 1875 w 424522"/>
                      <a:gd name="connsiteY5" fmla="*/ 335321 h 350137"/>
                      <a:gd name="connsiteX6" fmla="*/ 124642 w 424522"/>
                      <a:gd name="connsiteY6" fmla="*/ 204088 h 35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4522" h="350137">
                        <a:moveTo>
                          <a:pt x="124642" y="204088"/>
                        </a:moveTo>
                        <a:cubicBezTo>
                          <a:pt x="162036" y="166694"/>
                          <a:pt x="190259" y="144821"/>
                          <a:pt x="226242" y="110954"/>
                        </a:cubicBezTo>
                        <a:cubicBezTo>
                          <a:pt x="262225" y="77087"/>
                          <a:pt x="308087" y="-9695"/>
                          <a:pt x="340542" y="888"/>
                        </a:cubicBezTo>
                        <a:cubicBezTo>
                          <a:pt x="372997" y="11471"/>
                          <a:pt x="440731" y="119421"/>
                          <a:pt x="420975" y="174454"/>
                        </a:cubicBezTo>
                        <a:cubicBezTo>
                          <a:pt x="401219" y="229487"/>
                          <a:pt x="291858" y="304277"/>
                          <a:pt x="222008" y="331088"/>
                        </a:cubicBezTo>
                        <a:cubicBezTo>
                          <a:pt x="152158" y="357899"/>
                          <a:pt x="18808" y="353665"/>
                          <a:pt x="1875" y="335321"/>
                        </a:cubicBezTo>
                        <a:cubicBezTo>
                          <a:pt x="-15058" y="316977"/>
                          <a:pt x="87248" y="241482"/>
                          <a:pt x="124642" y="20408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0E6FC063-EDAB-278C-E2EB-C0977B693855}"/>
                    </a:ext>
                  </a:extLst>
                </p:cNvPr>
                <p:cNvGrpSpPr/>
                <p:nvPr/>
              </p:nvGrpSpPr>
              <p:grpSpPr>
                <a:xfrm flipH="1" flipV="1">
                  <a:off x="4940055" y="3407867"/>
                  <a:ext cx="2594592" cy="1217049"/>
                  <a:chOff x="4940055" y="2061667"/>
                  <a:chExt cx="2594592" cy="1217049"/>
                </a:xfrm>
                <a:solidFill>
                  <a:schemeClr val="tx1"/>
                </a:solidFill>
              </p:grpSpPr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35ACBF37-75FF-649E-075D-34B5F327F597}"/>
                      </a:ext>
                    </a:extLst>
                  </p:cNvPr>
                  <p:cNvSpPr/>
                  <p:nvPr/>
                </p:nvSpPr>
                <p:spPr>
                  <a:xfrm>
                    <a:off x="6395871" y="2199081"/>
                    <a:ext cx="208444" cy="517784"/>
                  </a:xfrm>
                  <a:custGeom>
                    <a:avLst/>
                    <a:gdLst>
                      <a:gd name="connsiteX0" fmla="*/ 4929 w 208444"/>
                      <a:gd name="connsiteY0" fmla="*/ 455219 h 517784"/>
                      <a:gd name="connsiteX1" fmla="*/ 43029 w 208444"/>
                      <a:gd name="connsiteY1" fmla="*/ 171586 h 517784"/>
                      <a:gd name="connsiteX2" fmla="*/ 81129 w 208444"/>
                      <a:gd name="connsiteY2" fmla="*/ 6486 h 517784"/>
                      <a:gd name="connsiteX3" fmla="*/ 199662 w 208444"/>
                      <a:gd name="connsiteY3" fmla="*/ 48819 h 517784"/>
                      <a:gd name="connsiteX4" fmla="*/ 195429 w 208444"/>
                      <a:gd name="connsiteY4" fmla="*/ 192752 h 517784"/>
                      <a:gd name="connsiteX5" fmla="*/ 161562 w 208444"/>
                      <a:gd name="connsiteY5" fmla="*/ 497552 h 517784"/>
                      <a:gd name="connsiteX6" fmla="*/ 4929 w 208444"/>
                      <a:gd name="connsiteY6" fmla="*/ 455219 h 517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444" h="517784">
                        <a:moveTo>
                          <a:pt x="4929" y="455219"/>
                        </a:moveTo>
                        <a:cubicBezTo>
                          <a:pt x="-14826" y="400891"/>
                          <a:pt x="30329" y="246375"/>
                          <a:pt x="43029" y="171586"/>
                        </a:cubicBezTo>
                        <a:cubicBezTo>
                          <a:pt x="55729" y="96797"/>
                          <a:pt x="55024" y="26947"/>
                          <a:pt x="81129" y="6486"/>
                        </a:cubicBezTo>
                        <a:cubicBezTo>
                          <a:pt x="107234" y="-13975"/>
                          <a:pt x="180612" y="17775"/>
                          <a:pt x="199662" y="48819"/>
                        </a:cubicBezTo>
                        <a:cubicBezTo>
                          <a:pt x="218712" y="79863"/>
                          <a:pt x="201779" y="117963"/>
                          <a:pt x="195429" y="192752"/>
                        </a:cubicBezTo>
                        <a:cubicBezTo>
                          <a:pt x="189079" y="267541"/>
                          <a:pt x="191901" y="454513"/>
                          <a:pt x="161562" y="497552"/>
                        </a:cubicBezTo>
                        <a:cubicBezTo>
                          <a:pt x="131223" y="540591"/>
                          <a:pt x="24684" y="509547"/>
                          <a:pt x="4929" y="4552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A069ED56-4FD7-36B2-0C03-DD2307C61BA3}"/>
                      </a:ext>
                    </a:extLst>
                  </p:cNvPr>
                  <p:cNvSpPr/>
                  <p:nvPr/>
                </p:nvSpPr>
                <p:spPr>
                  <a:xfrm>
                    <a:off x="6724650" y="2324067"/>
                    <a:ext cx="268978" cy="514467"/>
                  </a:xfrm>
                  <a:custGeom>
                    <a:avLst/>
                    <a:gdLst>
                      <a:gd name="connsiteX0" fmla="*/ 2117 w 268978"/>
                      <a:gd name="connsiteY0" fmla="*/ 431833 h 514467"/>
                      <a:gd name="connsiteX1" fmla="*/ 44450 w 268978"/>
                      <a:gd name="connsiteY1" fmla="*/ 266733 h 514467"/>
                      <a:gd name="connsiteX2" fmla="*/ 74083 w 268978"/>
                      <a:gd name="connsiteY2" fmla="*/ 88933 h 514467"/>
                      <a:gd name="connsiteX3" fmla="*/ 112183 w 268978"/>
                      <a:gd name="connsiteY3" fmla="*/ 33 h 514467"/>
                      <a:gd name="connsiteX4" fmla="*/ 264583 w 268978"/>
                      <a:gd name="connsiteY4" fmla="*/ 80466 h 514467"/>
                      <a:gd name="connsiteX5" fmla="*/ 218017 w 268978"/>
                      <a:gd name="connsiteY5" fmla="*/ 232866 h 514467"/>
                      <a:gd name="connsiteX6" fmla="*/ 116417 w 268978"/>
                      <a:gd name="connsiteY6" fmla="*/ 503800 h 514467"/>
                      <a:gd name="connsiteX7" fmla="*/ 2117 w 268978"/>
                      <a:gd name="connsiteY7" fmla="*/ 431833 h 514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8978" h="514467">
                        <a:moveTo>
                          <a:pt x="2117" y="431833"/>
                        </a:moveTo>
                        <a:cubicBezTo>
                          <a:pt x="-9877" y="392322"/>
                          <a:pt x="32456" y="323883"/>
                          <a:pt x="44450" y="266733"/>
                        </a:cubicBezTo>
                        <a:cubicBezTo>
                          <a:pt x="56444" y="209583"/>
                          <a:pt x="62794" y="133383"/>
                          <a:pt x="74083" y="88933"/>
                        </a:cubicBezTo>
                        <a:cubicBezTo>
                          <a:pt x="85372" y="44483"/>
                          <a:pt x="80433" y="1444"/>
                          <a:pt x="112183" y="33"/>
                        </a:cubicBezTo>
                        <a:cubicBezTo>
                          <a:pt x="143933" y="-1378"/>
                          <a:pt x="246944" y="41661"/>
                          <a:pt x="264583" y="80466"/>
                        </a:cubicBezTo>
                        <a:cubicBezTo>
                          <a:pt x="282222" y="119271"/>
                          <a:pt x="242711" y="162311"/>
                          <a:pt x="218017" y="232866"/>
                        </a:cubicBezTo>
                        <a:cubicBezTo>
                          <a:pt x="193323" y="303421"/>
                          <a:pt x="155223" y="466406"/>
                          <a:pt x="116417" y="503800"/>
                        </a:cubicBezTo>
                        <a:cubicBezTo>
                          <a:pt x="77611" y="541194"/>
                          <a:pt x="14111" y="471344"/>
                          <a:pt x="2117" y="4318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id="{9F6DFB51-1B5A-7AD1-7F09-33EF0F17D741}"/>
                      </a:ext>
                    </a:extLst>
                  </p:cNvPr>
                  <p:cNvSpPr/>
                  <p:nvPr/>
                </p:nvSpPr>
                <p:spPr>
                  <a:xfrm>
                    <a:off x="6995645" y="2636096"/>
                    <a:ext cx="307888" cy="387371"/>
                  </a:xfrm>
                  <a:custGeom>
                    <a:avLst/>
                    <a:gdLst>
                      <a:gd name="connsiteX0" fmla="*/ 2055 w 307888"/>
                      <a:gd name="connsiteY0" fmla="*/ 289137 h 387371"/>
                      <a:gd name="connsiteX1" fmla="*/ 52855 w 307888"/>
                      <a:gd name="connsiteY1" fmla="*/ 196004 h 387371"/>
                      <a:gd name="connsiteX2" fmla="*/ 133288 w 307888"/>
                      <a:gd name="connsiteY2" fmla="*/ 26671 h 387371"/>
                      <a:gd name="connsiteX3" fmla="*/ 226422 w 307888"/>
                      <a:gd name="connsiteY3" fmla="*/ 1271 h 387371"/>
                      <a:gd name="connsiteX4" fmla="*/ 306855 w 307888"/>
                      <a:gd name="connsiteY4" fmla="*/ 35137 h 387371"/>
                      <a:gd name="connsiteX5" fmla="*/ 264522 w 307888"/>
                      <a:gd name="connsiteY5" fmla="*/ 174837 h 387371"/>
                      <a:gd name="connsiteX6" fmla="*/ 158688 w 307888"/>
                      <a:gd name="connsiteY6" fmla="*/ 339937 h 387371"/>
                      <a:gd name="connsiteX7" fmla="*/ 23222 w 307888"/>
                      <a:gd name="connsiteY7" fmla="*/ 386504 h 387371"/>
                      <a:gd name="connsiteX8" fmla="*/ 2055 w 307888"/>
                      <a:gd name="connsiteY8" fmla="*/ 289137 h 387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888" h="387371">
                        <a:moveTo>
                          <a:pt x="2055" y="289137"/>
                        </a:moveTo>
                        <a:cubicBezTo>
                          <a:pt x="6994" y="257387"/>
                          <a:pt x="30983" y="239748"/>
                          <a:pt x="52855" y="196004"/>
                        </a:cubicBezTo>
                        <a:cubicBezTo>
                          <a:pt x="74727" y="152260"/>
                          <a:pt x="104360" y="59126"/>
                          <a:pt x="133288" y="26671"/>
                        </a:cubicBezTo>
                        <a:cubicBezTo>
                          <a:pt x="162216" y="-5785"/>
                          <a:pt x="197494" y="-140"/>
                          <a:pt x="226422" y="1271"/>
                        </a:cubicBezTo>
                        <a:cubicBezTo>
                          <a:pt x="255350" y="2682"/>
                          <a:pt x="300505" y="6209"/>
                          <a:pt x="306855" y="35137"/>
                        </a:cubicBezTo>
                        <a:cubicBezTo>
                          <a:pt x="313205" y="64065"/>
                          <a:pt x="289216" y="124037"/>
                          <a:pt x="264522" y="174837"/>
                        </a:cubicBezTo>
                        <a:cubicBezTo>
                          <a:pt x="239828" y="225637"/>
                          <a:pt x="198905" y="304659"/>
                          <a:pt x="158688" y="339937"/>
                        </a:cubicBezTo>
                        <a:cubicBezTo>
                          <a:pt x="118471" y="375215"/>
                          <a:pt x="46505" y="391443"/>
                          <a:pt x="23222" y="386504"/>
                        </a:cubicBezTo>
                        <a:cubicBezTo>
                          <a:pt x="-61" y="381565"/>
                          <a:pt x="-2884" y="320887"/>
                          <a:pt x="2055" y="289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867C218C-8A6A-78FC-448C-C30BBCD33020}"/>
                      </a:ext>
                    </a:extLst>
                  </p:cNvPr>
                  <p:cNvSpPr/>
                  <p:nvPr/>
                </p:nvSpPr>
                <p:spPr>
                  <a:xfrm>
                    <a:off x="6065778" y="2061667"/>
                    <a:ext cx="169148" cy="667048"/>
                  </a:xfrm>
                  <a:custGeom>
                    <a:avLst/>
                    <a:gdLst>
                      <a:gd name="connsiteX0" fmla="*/ 152989 w 169148"/>
                      <a:gd name="connsiteY0" fmla="*/ 651900 h 667048"/>
                      <a:gd name="connsiteX1" fmla="*/ 165689 w 169148"/>
                      <a:gd name="connsiteY1" fmla="*/ 495266 h 667048"/>
                      <a:gd name="connsiteX2" fmla="*/ 157222 w 169148"/>
                      <a:gd name="connsiteY2" fmla="*/ 59233 h 667048"/>
                      <a:gd name="connsiteX3" fmla="*/ 47155 w 169148"/>
                      <a:gd name="connsiteY3" fmla="*/ 4200 h 667048"/>
                      <a:gd name="connsiteX4" fmla="*/ 589 w 169148"/>
                      <a:gd name="connsiteY4" fmla="*/ 59233 h 667048"/>
                      <a:gd name="connsiteX5" fmla="*/ 21755 w 169148"/>
                      <a:gd name="connsiteY5" fmla="*/ 389433 h 667048"/>
                      <a:gd name="connsiteX6" fmla="*/ 34455 w 169148"/>
                      <a:gd name="connsiteY6" fmla="*/ 630733 h 667048"/>
                      <a:gd name="connsiteX7" fmla="*/ 152989 w 169148"/>
                      <a:gd name="connsiteY7" fmla="*/ 651900 h 6670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9148" h="667048">
                        <a:moveTo>
                          <a:pt x="152989" y="651900"/>
                        </a:moveTo>
                        <a:cubicBezTo>
                          <a:pt x="174861" y="629322"/>
                          <a:pt x="164984" y="594044"/>
                          <a:pt x="165689" y="495266"/>
                        </a:cubicBezTo>
                        <a:cubicBezTo>
                          <a:pt x="166394" y="396488"/>
                          <a:pt x="176978" y="141077"/>
                          <a:pt x="157222" y="59233"/>
                        </a:cubicBezTo>
                        <a:cubicBezTo>
                          <a:pt x="137466" y="-22611"/>
                          <a:pt x="73260" y="4200"/>
                          <a:pt x="47155" y="4200"/>
                        </a:cubicBezTo>
                        <a:cubicBezTo>
                          <a:pt x="21050" y="4200"/>
                          <a:pt x="4822" y="-4972"/>
                          <a:pt x="589" y="59233"/>
                        </a:cubicBezTo>
                        <a:cubicBezTo>
                          <a:pt x="-3644" y="123438"/>
                          <a:pt x="16111" y="294183"/>
                          <a:pt x="21755" y="389433"/>
                        </a:cubicBezTo>
                        <a:cubicBezTo>
                          <a:pt x="27399" y="484683"/>
                          <a:pt x="12583" y="586283"/>
                          <a:pt x="34455" y="630733"/>
                        </a:cubicBezTo>
                        <a:cubicBezTo>
                          <a:pt x="56327" y="675183"/>
                          <a:pt x="131117" y="674478"/>
                          <a:pt x="152989" y="6519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397F324A-9234-6CB3-00F7-8EC76C86A9A3}"/>
                      </a:ext>
                    </a:extLst>
                  </p:cNvPr>
                  <p:cNvSpPr/>
                  <p:nvPr/>
                </p:nvSpPr>
                <p:spPr>
                  <a:xfrm>
                    <a:off x="5665498" y="2142832"/>
                    <a:ext cx="222177" cy="690821"/>
                  </a:xfrm>
                  <a:custGeom>
                    <a:avLst/>
                    <a:gdLst>
                      <a:gd name="connsiteX0" fmla="*/ 218835 w 222177"/>
                      <a:gd name="connsiteY0" fmla="*/ 604601 h 690821"/>
                      <a:gd name="connsiteX1" fmla="*/ 210369 w 222177"/>
                      <a:gd name="connsiteY1" fmla="*/ 388701 h 690821"/>
                      <a:gd name="connsiteX2" fmla="*/ 197669 w 222177"/>
                      <a:gd name="connsiteY2" fmla="*/ 50035 h 690821"/>
                      <a:gd name="connsiteX3" fmla="*/ 121469 w 222177"/>
                      <a:gd name="connsiteY3" fmla="*/ 3468 h 690821"/>
                      <a:gd name="connsiteX4" fmla="*/ 2935 w 222177"/>
                      <a:gd name="connsiteY4" fmla="*/ 66968 h 690821"/>
                      <a:gd name="connsiteX5" fmla="*/ 41035 w 222177"/>
                      <a:gd name="connsiteY5" fmla="*/ 210901 h 690821"/>
                      <a:gd name="connsiteX6" fmla="*/ 96069 w 222177"/>
                      <a:gd name="connsiteY6" fmla="*/ 553801 h 690821"/>
                      <a:gd name="connsiteX7" fmla="*/ 151102 w 222177"/>
                      <a:gd name="connsiteY7" fmla="*/ 689268 h 690821"/>
                      <a:gd name="connsiteX8" fmla="*/ 218835 w 222177"/>
                      <a:gd name="connsiteY8" fmla="*/ 604601 h 690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177" h="690821">
                        <a:moveTo>
                          <a:pt x="218835" y="604601"/>
                        </a:moveTo>
                        <a:cubicBezTo>
                          <a:pt x="228713" y="554506"/>
                          <a:pt x="213897" y="481129"/>
                          <a:pt x="210369" y="388701"/>
                        </a:cubicBezTo>
                        <a:cubicBezTo>
                          <a:pt x="206841" y="296273"/>
                          <a:pt x="212486" y="114240"/>
                          <a:pt x="197669" y="50035"/>
                        </a:cubicBezTo>
                        <a:cubicBezTo>
                          <a:pt x="182852" y="-14170"/>
                          <a:pt x="153925" y="646"/>
                          <a:pt x="121469" y="3468"/>
                        </a:cubicBezTo>
                        <a:cubicBezTo>
                          <a:pt x="89013" y="6290"/>
                          <a:pt x="16341" y="32396"/>
                          <a:pt x="2935" y="66968"/>
                        </a:cubicBezTo>
                        <a:cubicBezTo>
                          <a:pt x="-10471" y="101540"/>
                          <a:pt x="25513" y="129762"/>
                          <a:pt x="41035" y="210901"/>
                        </a:cubicBezTo>
                        <a:cubicBezTo>
                          <a:pt x="56557" y="292040"/>
                          <a:pt x="77724" y="474073"/>
                          <a:pt x="96069" y="553801"/>
                        </a:cubicBezTo>
                        <a:cubicBezTo>
                          <a:pt x="114413" y="633529"/>
                          <a:pt x="132758" y="678685"/>
                          <a:pt x="151102" y="689268"/>
                        </a:cubicBezTo>
                        <a:cubicBezTo>
                          <a:pt x="169446" y="699851"/>
                          <a:pt x="208957" y="654696"/>
                          <a:pt x="218835" y="6046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770C30DD-F118-4D1A-B8AC-C14B58E363C9}"/>
                      </a:ext>
                    </a:extLst>
                  </p:cNvPr>
                  <p:cNvSpPr/>
                  <p:nvPr/>
                </p:nvSpPr>
                <p:spPr>
                  <a:xfrm>
                    <a:off x="5261549" y="2403466"/>
                    <a:ext cx="293905" cy="562993"/>
                  </a:xfrm>
                  <a:custGeom>
                    <a:avLst/>
                    <a:gdLst>
                      <a:gd name="connsiteX0" fmla="*/ 292584 w 293905"/>
                      <a:gd name="connsiteY0" fmla="*/ 454034 h 562993"/>
                      <a:gd name="connsiteX1" fmla="*/ 212151 w 293905"/>
                      <a:gd name="connsiteY1" fmla="*/ 233901 h 562993"/>
                      <a:gd name="connsiteX2" fmla="*/ 93618 w 293905"/>
                      <a:gd name="connsiteY2" fmla="*/ 1067 h 562993"/>
                      <a:gd name="connsiteX3" fmla="*/ 484 w 293905"/>
                      <a:gd name="connsiteY3" fmla="*/ 153467 h 562993"/>
                      <a:gd name="connsiteX4" fmla="*/ 59751 w 293905"/>
                      <a:gd name="connsiteY4" fmla="*/ 297401 h 562993"/>
                      <a:gd name="connsiteX5" fmla="*/ 119018 w 293905"/>
                      <a:gd name="connsiteY5" fmla="*/ 542934 h 562993"/>
                      <a:gd name="connsiteX6" fmla="*/ 250251 w 293905"/>
                      <a:gd name="connsiteY6" fmla="*/ 538701 h 562993"/>
                      <a:gd name="connsiteX7" fmla="*/ 292584 w 293905"/>
                      <a:gd name="connsiteY7" fmla="*/ 454034 h 562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905" h="562993">
                        <a:moveTo>
                          <a:pt x="292584" y="454034"/>
                        </a:moveTo>
                        <a:cubicBezTo>
                          <a:pt x="286234" y="403234"/>
                          <a:pt x="245312" y="309395"/>
                          <a:pt x="212151" y="233901"/>
                        </a:cubicBezTo>
                        <a:cubicBezTo>
                          <a:pt x="178990" y="158406"/>
                          <a:pt x="128896" y="14473"/>
                          <a:pt x="93618" y="1067"/>
                        </a:cubicBezTo>
                        <a:cubicBezTo>
                          <a:pt x="58340" y="-12339"/>
                          <a:pt x="6128" y="104078"/>
                          <a:pt x="484" y="153467"/>
                        </a:cubicBezTo>
                        <a:cubicBezTo>
                          <a:pt x="-5160" y="202856"/>
                          <a:pt x="39995" y="232490"/>
                          <a:pt x="59751" y="297401"/>
                        </a:cubicBezTo>
                        <a:cubicBezTo>
                          <a:pt x="79507" y="362312"/>
                          <a:pt x="87268" y="502717"/>
                          <a:pt x="119018" y="542934"/>
                        </a:cubicBezTo>
                        <a:cubicBezTo>
                          <a:pt x="150768" y="583151"/>
                          <a:pt x="218501" y="552812"/>
                          <a:pt x="250251" y="538701"/>
                        </a:cubicBezTo>
                        <a:cubicBezTo>
                          <a:pt x="282001" y="524590"/>
                          <a:pt x="298934" y="504834"/>
                          <a:pt x="292584" y="4540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1A627D42-9068-E166-E1CD-DA5CF7DA437F}"/>
                      </a:ext>
                    </a:extLst>
                  </p:cNvPr>
                  <p:cNvSpPr/>
                  <p:nvPr/>
                </p:nvSpPr>
                <p:spPr>
                  <a:xfrm>
                    <a:off x="4940055" y="2721788"/>
                    <a:ext cx="279649" cy="459797"/>
                  </a:xfrm>
                  <a:custGeom>
                    <a:avLst/>
                    <a:gdLst>
                      <a:gd name="connsiteX0" fmla="*/ 279645 w 279649"/>
                      <a:gd name="connsiteY0" fmla="*/ 385479 h 459797"/>
                      <a:gd name="connsiteX1" fmla="*/ 161112 w 279649"/>
                      <a:gd name="connsiteY1" fmla="*/ 110312 h 459797"/>
                      <a:gd name="connsiteX2" fmla="*/ 80678 w 279649"/>
                      <a:gd name="connsiteY2" fmla="*/ 245 h 459797"/>
                      <a:gd name="connsiteX3" fmla="*/ 245 w 279649"/>
                      <a:gd name="connsiteY3" fmla="*/ 84912 h 459797"/>
                      <a:gd name="connsiteX4" fmla="*/ 59512 w 279649"/>
                      <a:gd name="connsiteY4" fmla="*/ 224612 h 459797"/>
                      <a:gd name="connsiteX5" fmla="*/ 165345 w 279649"/>
                      <a:gd name="connsiteY5" fmla="*/ 448979 h 459797"/>
                      <a:gd name="connsiteX6" fmla="*/ 279645 w 279649"/>
                      <a:gd name="connsiteY6" fmla="*/ 385479 h 459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9649" h="459797">
                        <a:moveTo>
                          <a:pt x="279645" y="385479"/>
                        </a:moveTo>
                        <a:cubicBezTo>
                          <a:pt x="278940" y="329035"/>
                          <a:pt x="194273" y="174518"/>
                          <a:pt x="161112" y="110312"/>
                        </a:cubicBezTo>
                        <a:cubicBezTo>
                          <a:pt x="127951" y="46106"/>
                          <a:pt x="107489" y="4478"/>
                          <a:pt x="80678" y="245"/>
                        </a:cubicBezTo>
                        <a:cubicBezTo>
                          <a:pt x="53867" y="-3988"/>
                          <a:pt x="3773" y="47517"/>
                          <a:pt x="245" y="84912"/>
                        </a:cubicBezTo>
                        <a:cubicBezTo>
                          <a:pt x="-3283" y="122306"/>
                          <a:pt x="31995" y="163934"/>
                          <a:pt x="59512" y="224612"/>
                        </a:cubicBezTo>
                        <a:cubicBezTo>
                          <a:pt x="87029" y="285290"/>
                          <a:pt x="129362" y="418640"/>
                          <a:pt x="165345" y="448979"/>
                        </a:cubicBezTo>
                        <a:cubicBezTo>
                          <a:pt x="201328" y="479318"/>
                          <a:pt x="280350" y="441923"/>
                          <a:pt x="279645" y="3854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C9B680A4-07CD-897A-2140-93488115F637}"/>
                      </a:ext>
                    </a:extLst>
                  </p:cNvPr>
                  <p:cNvSpPr/>
                  <p:nvPr/>
                </p:nvSpPr>
                <p:spPr>
                  <a:xfrm>
                    <a:off x="7110125" y="2928579"/>
                    <a:ext cx="424522" cy="350137"/>
                  </a:xfrm>
                  <a:custGeom>
                    <a:avLst/>
                    <a:gdLst>
                      <a:gd name="connsiteX0" fmla="*/ 124642 w 424522"/>
                      <a:gd name="connsiteY0" fmla="*/ 204088 h 350137"/>
                      <a:gd name="connsiteX1" fmla="*/ 226242 w 424522"/>
                      <a:gd name="connsiteY1" fmla="*/ 110954 h 350137"/>
                      <a:gd name="connsiteX2" fmla="*/ 340542 w 424522"/>
                      <a:gd name="connsiteY2" fmla="*/ 888 h 350137"/>
                      <a:gd name="connsiteX3" fmla="*/ 420975 w 424522"/>
                      <a:gd name="connsiteY3" fmla="*/ 174454 h 350137"/>
                      <a:gd name="connsiteX4" fmla="*/ 222008 w 424522"/>
                      <a:gd name="connsiteY4" fmla="*/ 331088 h 350137"/>
                      <a:gd name="connsiteX5" fmla="*/ 1875 w 424522"/>
                      <a:gd name="connsiteY5" fmla="*/ 335321 h 350137"/>
                      <a:gd name="connsiteX6" fmla="*/ 124642 w 424522"/>
                      <a:gd name="connsiteY6" fmla="*/ 204088 h 35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4522" h="350137">
                        <a:moveTo>
                          <a:pt x="124642" y="204088"/>
                        </a:moveTo>
                        <a:cubicBezTo>
                          <a:pt x="162036" y="166694"/>
                          <a:pt x="190259" y="144821"/>
                          <a:pt x="226242" y="110954"/>
                        </a:cubicBezTo>
                        <a:cubicBezTo>
                          <a:pt x="262225" y="77087"/>
                          <a:pt x="308087" y="-9695"/>
                          <a:pt x="340542" y="888"/>
                        </a:cubicBezTo>
                        <a:cubicBezTo>
                          <a:pt x="372997" y="11471"/>
                          <a:pt x="440731" y="119421"/>
                          <a:pt x="420975" y="174454"/>
                        </a:cubicBezTo>
                        <a:cubicBezTo>
                          <a:pt x="401219" y="229487"/>
                          <a:pt x="291858" y="304277"/>
                          <a:pt x="222008" y="331088"/>
                        </a:cubicBezTo>
                        <a:cubicBezTo>
                          <a:pt x="152158" y="357899"/>
                          <a:pt x="18808" y="353665"/>
                          <a:pt x="1875" y="335321"/>
                        </a:cubicBezTo>
                        <a:cubicBezTo>
                          <a:pt x="-15058" y="316977"/>
                          <a:pt x="87248" y="241482"/>
                          <a:pt x="124642" y="20408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58A3591C-2BD7-BCC2-08C3-46A9BFF1AB7B}"/>
                  </a:ext>
                </a:extLst>
              </p:cNvPr>
              <p:cNvGrpSpPr/>
              <p:nvPr/>
            </p:nvGrpSpPr>
            <p:grpSpPr>
              <a:xfrm>
                <a:off x="5000841" y="2621139"/>
                <a:ext cx="2473021" cy="1444305"/>
                <a:chOff x="4992156" y="2646599"/>
                <a:chExt cx="2473021" cy="1444305"/>
              </a:xfrm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AE6F1C1-6564-D572-037A-CDC96DD29159}"/>
                    </a:ext>
                  </a:extLst>
                </p:cNvPr>
                <p:cNvSpPr/>
                <p:nvPr/>
              </p:nvSpPr>
              <p:spPr>
                <a:xfrm>
                  <a:off x="4992156" y="2646599"/>
                  <a:ext cx="2473021" cy="1444305"/>
                </a:xfrm>
                <a:custGeom>
                  <a:avLst/>
                  <a:gdLst>
                    <a:gd name="connsiteX0" fmla="*/ 82764 w 2473021"/>
                    <a:gd name="connsiteY0" fmla="*/ 462361 h 1444305"/>
                    <a:gd name="connsiteX1" fmla="*/ 240244 w 2473021"/>
                    <a:gd name="connsiteY1" fmla="*/ 376001 h 1444305"/>
                    <a:gd name="connsiteX2" fmla="*/ 494244 w 2473021"/>
                    <a:gd name="connsiteY2" fmla="*/ 162641 h 1444305"/>
                    <a:gd name="connsiteX3" fmla="*/ 1195284 w 2473021"/>
                    <a:gd name="connsiteY3" fmla="*/ 81 h 1444305"/>
                    <a:gd name="connsiteX4" fmla="*/ 1916644 w 2473021"/>
                    <a:gd name="connsiteY4" fmla="*/ 182961 h 1444305"/>
                    <a:gd name="connsiteX5" fmla="*/ 2257004 w 2473021"/>
                    <a:gd name="connsiteY5" fmla="*/ 503001 h 1444305"/>
                    <a:gd name="connsiteX6" fmla="*/ 2460204 w 2473021"/>
                    <a:gd name="connsiteY6" fmla="*/ 746841 h 1444305"/>
                    <a:gd name="connsiteX7" fmla="*/ 2419564 w 2473021"/>
                    <a:gd name="connsiteY7" fmla="*/ 1016081 h 1444305"/>
                    <a:gd name="connsiteX8" fmla="*/ 2155404 w 2473021"/>
                    <a:gd name="connsiteY8" fmla="*/ 1188801 h 1444305"/>
                    <a:gd name="connsiteX9" fmla="*/ 1896324 w 2473021"/>
                    <a:gd name="connsiteY9" fmla="*/ 1315801 h 1444305"/>
                    <a:gd name="connsiteX10" fmla="*/ 1342604 w 2473021"/>
                    <a:gd name="connsiteY10" fmla="*/ 1422481 h 1444305"/>
                    <a:gd name="connsiteX11" fmla="*/ 936204 w 2473021"/>
                    <a:gd name="connsiteY11" fmla="*/ 1427561 h 1444305"/>
                    <a:gd name="connsiteX12" fmla="*/ 433284 w 2473021"/>
                    <a:gd name="connsiteY12" fmla="*/ 1239601 h 1444305"/>
                    <a:gd name="connsiteX13" fmla="*/ 153884 w 2473021"/>
                    <a:gd name="connsiteY13" fmla="*/ 1011001 h 1444305"/>
                    <a:gd name="connsiteX14" fmla="*/ 1484 w 2473021"/>
                    <a:gd name="connsiteY14" fmla="*/ 645241 h 1444305"/>
                    <a:gd name="connsiteX15" fmla="*/ 82764 w 2473021"/>
                    <a:gd name="connsiteY15" fmla="*/ 462361 h 144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3021" h="1444305">
                      <a:moveTo>
                        <a:pt x="82764" y="462361"/>
                      </a:moveTo>
                      <a:cubicBezTo>
                        <a:pt x="122557" y="417488"/>
                        <a:pt x="171664" y="425954"/>
                        <a:pt x="240244" y="376001"/>
                      </a:cubicBezTo>
                      <a:cubicBezTo>
                        <a:pt x="308824" y="326048"/>
                        <a:pt x="335071" y="225294"/>
                        <a:pt x="494244" y="162641"/>
                      </a:cubicBezTo>
                      <a:cubicBezTo>
                        <a:pt x="653417" y="99988"/>
                        <a:pt x="958217" y="-3306"/>
                        <a:pt x="1195284" y="81"/>
                      </a:cubicBezTo>
                      <a:cubicBezTo>
                        <a:pt x="1432351" y="3468"/>
                        <a:pt x="1739691" y="99141"/>
                        <a:pt x="1916644" y="182961"/>
                      </a:cubicBezTo>
                      <a:cubicBezTo>
                        <a:pt x="2093597" y="266781"/>
                        <a:pt x="2166411" y="409021"/>
                        <a:pt x="2257004" y="503001"/>
                      </a:cubicBezTo>
                      <a:cubicBezTo>
                        <a:pt x="2347597" y="596981"/>
                        <a:pt x="2433111" y="661328"/>
                        <a:pt x="2460204" y="746841"/>
                      </a:cubicBezTo>
                      <a:cubicBezTo>
                        <a:pt x="2487297" y="832354"/>
                        <a:pt x="2470364" y="942421"/>
                        <a:pt x="2419564" y="1016081"/>
                      </a:cubicBezTo>
                      <a:cubicBezTo>
                        <a:pt x="2368764" y="1089741"/>
                        <a:pt x="2242611" y="1138848"/>
                        <a:pt x="2155404" y="1188801"/>
                      </a:cubicBezTo>
                      <a:cubicBezTo>
                        <a:pt x="2068197" y="1238754"/>
                        <a:pt x="2031791" y="1276854"/>
                        <a:pt x="1896324" y="1315801"/>
                      </a:cubicBezTo>
                      <a:cubicBezTo>
                        <a:pt x="1760857" y="1354748"/>
                        <a:pt x="1502624" y="1403854"/>
                        <a:pt x="1342604" y="1422481"/>
                      </a:cubicBezTo>
                      <a:cubicBezTo>
                        <a:pt x="1182584" y="1441108"/>
                        <a:pt x="1087757" y="1458041"/>
                        <a:pt x="936204" y="1427561"/>
                      </a:cubicBezTo>
                      <a:cubicBezTo>
                        <a:pt x="784651" y="1397081"/>
                        <a:pt x="563671" y="1309028"/>
                        <a:pt x="433284" y="1239601"/>
                      </a:cubicBezTo>
                      <a:cubicBezTo>
                        <a:pt x="302897" y="1170174"/>
                        <a:pt x="225851" y="1110061"/>
                        <a:pt x="153884" y="1011001"/>
                      </a:cubicBezTo>
                      <a:cubicBezTo>
                        <a:pt x="81917" y="911941"/>
                        <a:pt x="12491" y="737528"/>
                        <a:pt x="1484" y="645241"/>
                      </a:cubicBezTo>
                      <a:cubicBezTo>
                        <a:pt x="-9523" y="552954"/>
                        <a:pt x="42971" y="507234"/>
                        <a:pt x="82764" y="462361"/>
                      </a:cubicBezTo>
                      <a:close/>
                    </a:path>
                  </a:pathLst>
                </a:custGeom>
                <a:solidFill>
                  <a:srgbClr val="F4DDBE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2C13CC24-325F-7286-490E-787A3B7B7BBB}"/>
                    </a:ext>
                  </a:extLst>
                </p:cNvPr>
                <p:cNvSpPr/>
                <p:nvPr/>
              </p:nvSpPr>
              <p:spPr>
                <a:xfrm>
                  <a:off x="5700780" y="2885353"/>
                  <a:ext cx="1055772" cy="966797"/>
                </a:xfrm>
                <a:custGeom>
                  <a:avLst/>
                  <a:gdLst>
                    <a:gd name="connsiteX0" fmla="*/ 77838 w 1055772"/>
                    <a:gd name="connsiteY0" fmla="*/ 265903 h 966797"/>
                    <a:gd name="connsiteX1" fmla="*/ 293738 w 1055772"/>
                    <a:gd name="connsiteY1" fmla="*/ 50003 h 966797"/>
                    <a:gd name="connsiteX2" fmla="*/ 560438 w 1055772"/>
                    <a:gd name="connsiteY2" fmla="*/ 3436 h 966797"/>
                    <a:gd name="connsiteX3" fmla="*/ 776338 w 1055772"/>
                    <a:gd name="connsiteY3" fmla="*/ 113503 h 966797"/>
                    <a:gd name="connsiteX4" fmla="*/ 966838 w 1055772"/>
                    <a:gd name="connsiteY4" fmla="*/ 253203 h 966797"/>
                    <a:gd name="connsiteX5" fmla="*/ 1055738 w 1055772"/>
                    <a:gd name="connsiteY5" fmla="*/ 477569 h 966797"/>
                    <a:gd name="connsiteX6" fmla="*/ 975305 w 1055772"/>
                    <a:gd name="connsiteY6" fmla="*/ 701936 h 966797"/>
                    <a:gd name="connsiteX7" fmla="*/ 818671 w 1055772"/>
                    <a:gd name="connsiteY7" fmla="*/ 892436 h 966797"/>
                    <a:gd name="connsiteX8" fmla="*/ 649338 w 1055772"/>
                    <a:gd name="connsiteY8" fmla="*/ 960169 h 966797"/>
                    <a:gd name="connsiteX9" fmla="*/ 365705 w 1055772"/>
                    <a:gd name="connsiteY9" fmla="*/ 947469 h 966797"/>
                    <a:gd name="connsiteX10" fmla="*/ 145571 w 1055772"/>
                    <a:gd name="connsiteY10" fmla="*/ 812003 h 966797"/>
                    <a:gd name="connsiteX11" fmla="*/ 14338 w 1055772"/>
                    <a:gd name="connsiteY11" fmla="*/ 621503 h 966797"/>
                    <a:gd name="connsiteX12" fmla="*/ 10105 w 1055772"/>
                    <a:gd name="connsiteY12" fmla="*/ 422536 h 966797"/>
                    <a:gd name="connsiteX13" fmla="*/ 77838 w 1055772"/>
                    <a:gd name="connsiteY13" fmla="*/ 265903 h 9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55772" h="966797">
                      <a:moveTo>
                        <a:pt x="77838" y="265903"/>
                      </a:moveTo>
                      <a:cubicBezTo>
                        <a:pt x="125110" y="203814"/>
                        <a:pt x="213305" y="93747"/>
                        <a:pt x="293738" y="50003"/>
                      </a:cubicBezTo>
                      <a:cubicBezTo>
                        <a:pt x="374171" y="6259"/>
                        <a:pt x="480005" y="-7147"/>
                        <a:pt x="560438" y="3436"/>
                      </a:cubicBezTo>
                      <a:cubicBezTo>
                        <a:pt x="640871" y="14019"/>
                        <a:pt x="708605" y="71875"/>
                        <a:pt x="776338" y="113503"/>
                      </a:cubicBezTo>
                      <a:cubicBezTo>
                        <a:pt x="844071" y="155131"/>
                        <a:pt x="920271" y="192525"/>
                        <a:pt x="966838" y="253203"/>
                      </a:cubicBezTo>
                      <a:cubicBezTo>
                        <a:pt x="1013405" y="313881"/>
                        <a:pt x="1054327" y="402780"/>
                        <a:pt x="1055738" y="477569"/>
                      </a:cubicBezTo>
                      <a:cubicBezTo>
                        <a:pt x="1057149" y="552358"/>
                        <a:pt x="1014816" y="632792"/>
                        <a:pt x="975305" y="701936"/>
                      </a:cubicBezTo>
                      <a:cubicBezTo>
                        <a:pt x="935794" y="771080"/>
                        <a:pt x="872999" y="849397"/>
                        <a:pt x="818671" y="892436"/>
                      </a:cubicBezTo>
                      <a:cubicBezTo>
                        <a:pt x="764343" y="935475"/>
                        <a:pt x="724832" y="950997"/>
                        <a:pt x="649338" y="960169"/>
                      </a:cubicBezTo>
                      <a:cubicBezTo>
                        <a:pt x="573844" y="969341"/>
                        <a:pt x="449666" y="972163"/>
                        <a:pt x="365705" y="947469"/>
                      </a:cubicBezTo>
                      <a:cubicBezTo>
                        <a:pt x="281744" y="922775"/>
                        <a:pt x="204132" y="866331"/>
                        <a:pt x="145571" y="812003"/>
                      </a:cubicBezTo>
                      <a:cubicBezTo>
                        <a:pt x="87010" y="757675"/>
                        <a:pt x="36916" y="686414"/>
                        <a:pt x="14338" y="621503"/>
                      </a:cubicBezTo>
                      <a:cubicBezTo>
                        <a:pt x="-8240" y="556592"/>
                        <a:pt x="227" y="480392"/>
                        <a:pt x="10105" y="422536"/>
                      </a:cubicBezTo>
                      <a:cubicBezTo>
                        <a:pt x="19983" y="364680"/>
                        <a:pt x="30566" y="327992"/>
                        <a:pt x="77838" y="265903"/>
                      </a:cubicBezTo>
                      <a:close/>
                    </a:path>
                  </a:pathLst>
                </a:custGeom>
                <a:solidFill>
                  <a:srgbClr val="BACBA9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1DACEBA8-EE59-3BF4-1436-8F10E8D0268E}"/>
                    </a:ext>
                  </a:extLst>
                </p:cNvPr>
                <p:cNvSpPr/>
                <p:nvPr/>
              </p:nvSpPr>
              <p:spPr>
                <a:xfrm>
                  <a:off x="6037417" y="3201102"/>
                  <a:ext cx="382498" cy="335298"/>
                </a:xfrm>
                <a:custGeom>
                  <a:avLst/>
                  <a:gdLst>
                    <a:gd name="connsiteX0" fmla="*/ 0 w 382498"/>
                    <a:gd name="connsiteY0" fmla="*/ 167649 h 335298"/>
                    <a:gd name="connsiteX1" fmla="*/ 191249 w 382498"/>
                    <a:gd name="connsiteY1" fmla="*/ 0 h 335298"/>
                    <a:gd name="connsiteX2" fmla="*/ 382498 w 382498"/>
                    <a:gd name="connsiteY2" fmla="*/ 167649 h 335298"/>
                    <a:gd name="connsiteX3" fmla="*/ 191249 w 382498"/>
                    <a:gd name="connsiteY3" fmla="*/ 335298 h 335298"/>
                    <a:gd name="connsiteX4" fmla="*/ 0 w 382498"/>
                    <a:gd name="connsiteY4" fmla="*/ 167649 h 33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2498" h="335298" fill="none" extrusionOk="0">
                      <a:moveTo>
                        <a:pt x="0" y="167649"/>
                      </a:moveTo>
                      <a:cubicBezTo>
                        <a:pt x="5942" y="75764"/>
                        <a:pt x="90073" y="-9154"/>
                        <a:pt x="191249" y="0"/>
                      </a:cubicBezTo>
                      <a:cubicBezTo>
                        <a:pt x="287506" y="-1434"/>
                        <a:pt x="368761" y="87992"/>
                        <a:pt x="382498" y="167649"/>
                      </a:cubicBezTo>
                      <a:cubicBezTo>
                        <a:pt x="380429" y="240513"/>
                        <a:pt x="285408" y="351231"/>
                        <a:pt x="191249" y="335298"/>
                      </a:cubicBezTo>
                      <a:cubicBezTo>
                        <a:pt x="94839" y="340457"/>
                        <a:pt x="3480" y="261076"/>
                        <a:pt x="0" y="167649"/>
                      </a:cubicBezTo>
                      <a:close/>
                    </a:path>
                    <a:path w="382498" h="335298" stroke="0" extrusionOk="0">
                      <a:moveTo>
                        <a:pt x="0" y="167649"/>
                      </a:moveTo>
                      <a:cubicBezTo>
                        <a:pt x="-20164" y="62621"/>
                        <a:pt x="68245" y="6523"/>
                        <a:pt x="191249" y="0"/>
                      </a:cubicBezTo>
                      <a:cubicBezTo>
                        <a:pt x="305126" y="1738"/>
                        <a:pt x="364144" y="75643"/>
                        <a:pt x="382498" y="167649"/>
                      </a:cubicBezTo>
                      <a:cubicBezTo>
                        <a:pt x="370975" y="271492"/>
                        <a:pt x="292562" y="359126"/>
                        <a:pt x="191249" y="335298"/>
                      </a:cubicBezTo>
                      <a:cubicBezTo>
                        <a:pt x="75209" y="329599"/>
                        <a:pt x="18793" y="269218"/>
                        <a:pt x="0" y="16764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1219033472">
                        <a:prstGeom prst="ellipse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555F7E2-7C9A-E7E4-C7BD-40D7D13CC1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20069" y="1841893"/>
              <a:ext cx="60700" cy="60699"/>
            </a:xfrm>
            <a:custGeom>
              <a:avLst/>
              <a:gdLst>
                <a:gd name="connsiteX0" fmla="*/ 0 w 60700"/>
                <a:gd name="connsiteY0" fmla="*/ 30350 h 60699"/>
                <a:gd name="connsiteX1" fmla="*/ 30350 w 60700"/>
                <a:gd name="connsiteY1" fmla="*/ 0 h 60699"/>
                <a:gd name="connsiteX2" fmla="*/ 60700 w 60700"/>
                <a:gd name="connsiteY2" fmla="*/ 30350 h 60699"/>
                <a:gd name="connsiteX3" fmla="*/ 30350 w 60700"/>
                <a:gd name="connsiteY3" fmla="*/ 60700 h 60699"/>
                <a:gd name="connsiteX4" fmla="*/ 0 w 60700"/>
                <a:gd name="connsiteY4" fmla="*/ 30350 h 6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" h="60699" fill="none" extrusionOk="0">
                  <a:moveTo>
                    <a:pt x="0" y="30350"/>
                  </a:moveTo>
                  <a:cubicBezTo>
                    <a:pt x="4787" y="14156"/>
                    <a:pt x="14430" y="-1732"/>
                    <a:pt x="30350" y="0"/>
                  </a:cubicBezTo>
                  <a:cubicBezTo>
                    <a:pt x="46098" y="-155"/>
                    <a:pt x="57481" y="16619"/>
                    <a:pt x="60700" y="30350"/>
                  </a:cubicBezTo>
                  <a:cubicBezTo>
                    <a:pt x="60237" y="42694"/>
                    <a:pt x="46754" y="61197"/>
                    <a:pt x="30350" y="60700"/>
                  </a:cubicBezTo>
                  <a:cubicBezTo>
                    <a:pt x="16619" y="62397"/>
                    <a:pt x="4652" y="48231"/>
                    <a:pt x="0" y="30350"/>
                  </a:cubicBezTo>
                  <a:close/>
                </a:path>
                <a:path w="60700" h="60699" stroke="0" extrusionOk="0">
                  <a:moveTo>
                    <a:pt x="0" y="30350"/>
                  </a:moveTo>
                  <a:cubicBezTo>
                    <a:pt x="-4100" y="11059"/>
                    <a:pt x="10240" y="1257"/>
                    <a:pt x="30350" y="0"/>
                  </a:cubicBezTo>
                  <a:cubicBezTo>
                    <a:pt x="51670" y="959"/>
                    <a:pt x="57282" y="13697"/>
                    <a:pt x="60700" y="30350"/>
                  </a:cubicBezTo>
                  <a:cubicBezTo>
                    <a:pt x="57190" y="50540"/>
                    <a:pt x="46828" y="62270"/>
                    <a:pt x="30350" y="60700"/>
                  </a:cubicBezTo>
                  <a:cubicBezTo>
                    <a:pt x="9196" y="58297"/>
                    <a:pt x="2525" y="48319"/>
                    <a:pt x="0" y="3035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372C20FC-B5BE-07E9-268F-DFF6C6DD6D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4524" y="1819051"/>
              <a:ext cx="60700" cy="60699"/>
            </a:xfrm>
            <a:custGeom>
              <a:avLst/>
              <a:gdLst>
                <a:gd name="connsiteX0" fmla="*/ 0 w 60700"/>
                <a:gd name="connsiteY0" fmla="*/ 30350 h 60699"/>
                <a:gd name="connsiteX1" fmla="*/ 30350 w 60700"/>
                <a:gd name="connsiteY1" fmla="*/ 0 h 60699"/>
                <a:gd name="connsiteX2" fmla="*/ 60700 w 60700"/>
                <a:gd name="connsiteY2" fmla="*/ 30350 h 60699"/>
                <a:gd name="connsiteX3" fmla="*/ 30350 w 60700"/>
                <a:gd name="connsiteY3" fmla="*/ 60700 h 60699"/>
                <a:gd name="connsiteX4" fmla="*/ 0 w 60700"/>
                <a:gd name="connsiteY4" fmla="*/ 30350 h 6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" h="60699" fill="none" extrusionOk="0">
                  <a:moveTo>
                    <a:pt x="0" y="30350"/>
                  </a:moveTo>
                  <a:cubicBezTo>
                    <a:pt x="4787" y="14156"/>
                    <a:pt x="14430" y="-1732"/>
                    <a:pt x="30350" y="0"/>
                  </a:cubicBezTo>
                  <a:cubicBezTo>
                    <a:pt x="46098" y="-155"/>
                    <a:pt x="57481" y="16619"/>
                    <a:pt x="60700" y="30350"/>
                  </a:cubicBezTo>
                  <a:cubicBezTo>
                    <a:pt x="60237" y="42694"/>
                    <a:pt x="46754" y="61197"/>
                    <a:pt x="30350" y="60700"/>
                  </a:cubicBezTo>
                  <a:cubicBezTo>
                    <a:pt x="16619" y="62397"/>
                    <a:pt x="4652" y="48231"/>
                    <a:pt x="0" y="30350"/>
                  </a:cubicBezTo>
                  <a:close/>
                </a:path>
                <a:path w="60700" h="60699" stroke="0" extrusionOk="0">
                  <a:moveTo>
                    <a:pt x="0" y="30350"/>
                  </a:moveTo>
                  <a:cubicBezTo>
                    <a:pt x="-4100" y="11059"/>
                    <a:pt x="10240" y="1257"/>
                    <a:pt x="30350" y="0"/>
                  </a:cubicBezTo>
                  <a:cubicBezTo>
                    <a:pt x="51670" y="959"/>
                    <a:pt x="57282" y="13697"/>
                    <a:pt x="60700" y="30350"/>
                  </a:cubicBezTo>
                  <a:cubicBezTo>
                    <a:pt x="57190" y="50540"/>
                    <a:pt x="46828" y="62270"/>
                    <a:pt x="30350" y="60700"/>
                  </a:cubicBezTo>
                  <a:cubicBezTo>
                    <a:pt x="9196" y="58297"/>
                    <a:pt x="2525" y="48319"/>
                    <a:pt x="0" y="3035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7D5CF3B6-C8B7-86FF-4C6C-742387AAFE31}"/>
              </a:ext>
            </a:extLst>
          </p:cNvPr>
          <p:cNvGrpSpPr/>
          <p:nvPr/>
        </p:nvGrpSpPr>
        <p:grpSpPr>
          <a:xfrm rot="1239093">
            <a:off x="2396449" y="3954767"/>
            <a:ext cx="1067380" cy="1781315"/>
            <a:chOff x="10151472" y="743291"/>
            <a:chExt cx="1067380" cy="1781315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A62D75C8-8B8A-57C9-31E5-0CA49725C4F3}"/>
                </a:ext>
              </a:extLst>
            </p:cNvPr>
            <p:cNvGrpSpPr/>
            <p:nvPr/>
          </p:nvGrpSpPr>
          <p:grpSpPr>
            <a:xfrm rot="5400000">
              <a:off x="9794504" y="1100259"/>
              <a:ext cx="1781315" cy="1067380"/>
              <a:chOff x="9989305" y="1020254"/>
              <a:chExt cx="1781315" cy="1067380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75C01E15-790F-1635-B3CF-21E9AB2C3454}"/>
                  </a:ext>
                </a:extLst>
              </p:cNvPr>
              <p:cNvSpPr/>
              <p:nvPr/>
            </p:nvSpPr>
            <p:spPr>
              <a:xfrm>
                <a:off x="9989305" y="1020254"/>
                <a:ext cx="1781315" cy="1067380"/>
              </a:xfrm>
              <a:custGeom>
                <a:avLst/>
                <a:gdLst>
                  <a:gd name="connsiteX0" fmla="*/ 125 w 820522"/>
                  <a:gd name="connsiteY0" fmla="*/ 279559 h 491664"/>
                  <a:gd name="connsiteX1" fmla="*/ 228725 w 820522"/>
                  <a:gd name="connsiteY1" fmla="*/ 152559 h 491664"/>
                  <a:gd name="connsiteX2" fmla="*/ 453091 w 820522"/>
                  <a:gd name="connsiteY2" fmla="*/ 159 h 491664"/>
                  <a:gd name="connsiteX3" fmla="*/ 694391 w 820522"/>
                  <a:gd name="connsiteY3" fmla="*/ 182193 h 491664"/>
                  <a:gd name="connsiteX4" fmla="*/ 817158 w 820522"/>
                  <a:gd name="connsiteY4" fmla="*/ 300726 h 491664"/>
                  <a:gd name="connsiteX5" fmla="*/ 567391 w 820522"/>
                  <a:gd name="connsiteY5" fmla="*/ 415026 h 491664"/>
                  <a:gd name="connsiteX6" fmla="*/ 381125 w 820522"/>
                  <a:gd name="connsiteY6" fmla="*/ 491226 h 491664"/>
                  <a:gd name="connsiteX7" fmla="*/ 199091 w 820522"/>
                  <a:gd name="connsiteY7" fmla="*/ 381159 h 491664"/>
                  <a:gd name="connsiteX8" fmla="*/ 125 w 820522"/>
                  <a:gd name="connsiteY8" fmla="*/ 279559 h 4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522" h="491664">
                    <a:moveTo>
                      <a:pt x="125" y="279559"/>
                    </a:moveTo>
                    <a:cubicBezTo>
                      <a:pt x="5064" y="241459"/>
                      <a:pt x="153231" y="199126"/>
                      <a:pt x="228725" y="152559"/>
                    </a:cubicBezTo>
                    <a:cubicBezTo>
                      <a:pt x="304219" y="105992"/>
                      <a:pt x="375480" y="-4780"/>
                      <a:pt x="453091" y="159"/>
                    </a:cubicBezTo>
                    <a:cubicBezTo>
                      <a:pt x="530702" y="5098"/>
                      <a:pt x="633713" y="132098"/>
                      <a:pt x="694391" y="182193"/>
                    </a:cubicBezTo>
                    <a:cubicBezTo>
                      <a:pt x="755069" y="232287"/>
                      <a:pt x="838325" y="261921"/>
                      <a:pt x="817158" y="300726"/>
                    </a:cubicBezTo>
                    <a:cubicBezTo>
                      <a:pt x="795991" y="339531"/>
                      <a:pt x="640063" y="383276"/>
                      <a:pt x="567391" y="415026"/>
                    </a:cubicBezTo>
                    <a:cubicBezTo>
                      <a:pt x="494719" y="446776"/>
                      <a:pt x="442508" y="496870"/>
                      <a:pt x="381125" y="491226"/>
                    </a:cubicBezTo>
                    <a:cubicBezTo>
                      <a:pt x="319742" y="485582"/>
                      <a:pt x="261180" y="413615"/>
                      <a:pt x="199091" y="381159"/>
                    </a:cubicBezTo>
                    <a:cubicBezTo>
                      <a:pt x="137002" y="348703"/>
                      <a:pt x="-4814" y="317659"/>
                      <a:pt x="125" y="279559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9C4097E2-EE91-E185-4DFF-D82790EFBAED}"/>
                  </a:ext>
                </a:extLst>
              </p:cNvPr>
              <p:cNvSpPr/>
              <p:nvPr/>
            </p:nvSpPr>
            <p:spPr>
              <a:xfrm>
                <a:off x="10188222" y="1139448"/>
                <a:ext cx="1383480" cy="828993"/>
              </a:xfrm>
              <a:custGeom>
                <a:avLst/>
                <a:gdLst>
                  <a:gd name="connsiteX0" fmla="*/ 125 w 820522"/>
                  <a:gd name="connsiteY0" fmla="*/ 279559 h 491664"/>
                  <a:gd name="connsiteX1" fmla="*/ 228725 w 820522"/>
                  <a:gd name="connsiteY1" fmla="*/ 152559 h 491664"/>
                  <a:gd name="connsiteX2" fmla="*/ 453091 w 820522"/>
                  <a:gd name="connsiteY2" fmla="*/ 159 h 491664"/>
                  <a:gd name="connsiteX3" fmla="*/ 694391 w 820522"/>
                  <a:gd name="connsiteY3" fmla="*/ 182193 h 491664"/>
                  <a:gd name="connsiteX4" fmla="*/ 817158 w 820522"/>
                  <a:gd name="connsiteY4" fmla="*/ 300726 h 491664"/>
                  <a:gd name="connsiteX5" fmla="*/ 567391 w 820522"/>
                  <a:gd name="connsiteY5" fmla="*/ 415026 h 491664"/>
                  <a:gd name="connsiteX6" fmla="*/ 381125 w 820522"/>
                  <a:gd name="connsiteY6" fmla="*/ 491226 h 491664"/>
                  <a:gd name="connsiteX7" fmla="*/ 199091 w 820522"/>
                  <a:gd name="connsiteY7" fmla="*/ 381159 h 491664"/>
                  <a:gd name="connsiteX8" fmla="*/ 125 w 820522"/>
                  <a:gd name="connsiteY8" fmla="*/ 279559 h 4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522" h="491664">
                    <a:moveTo>
                      <a:pt x="125" y="279559"/>
                    </a:moveTo>
                    <a:cubicBezTo>
                      <a:pt x="5064" y="241459"/>
                      <a:pt x="153231" y="199126"/>
                      <a:pt x="228725" y="152559"/>
                    </a:cubicBezTo>
                    <a:cubicBezTo>
                      <a:pt x="304219" y="105992"/>
                      <a:pt x="375480" y="-4780"/>
                      <a:pt x="453091" y="159"/>
                    </a:cubicBezTo>
                    <a:cubicBezTo>
                      <a:pt x="530702" y="5098"/>
                      <a:pt x="633713" y="132098"/>
                      <a:pt x="694391" y="182193"/>
                    </a:cubicBezTo>
                    <a:cubicBezTo>
                      <a:pt x="755069" y="232287"/>
                      <a:pt x="838325" y="261921"/>
                      <a:pt x="817158" y="300726"/>
                    </a:cubicBezTo>
                    <a:cubicBezTo>
                      <a:pt x="795991" y="339531"/>
                      <a:pt x="640063" y="383276"/>
                      <a:pt x="567391" y="415026"/>
                    </a:cubicBezTo>
                    <a:cubicBezTo>
                      <a:pt x="494719" y="446776"/>
                      <a:pt x="442508" y="496870"/>
                      <a:pt x="381125" y="491226"/>
                    </a:cubicBezTo>
                    <a:cubicBezTo>
                      <a:pt x="319742" y="485582"/>
                      <a:pt x="261180" y="413615"/>
                      <a:pt x="199091" y="381159"/>
                    </a:cubicBezTo>
                    <a:cubicBezTo>
                      <a:pt x="137002" y="348703"/>
                      <a:pt x="-4814" y="317659"/>
                      <a:pt x="125" y="279559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C63E865-730C-E048-B896-53351BC17A27}"/>
                </a:ext>
              </a:extLst>
            </p:cNvPr>
            <p:cNvGrpSpPr/>
            <p:nvPr/>
          </p:nvGrpSpPr>
          <p:grpSpPr>
            <a:xfrm>
              <a:off x="10438362" y="1561267"/>
              <a:ext cx="421640" cy="421640"/>
              <a:chOff x="10472709" y="1452880"/>
              <a:chExt cx="421640" cy="421640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BAED1D4F-1FDE-59D8-AB5F-CDB696228781}"/>
                  </a:ext>
                </a:extLst>
              </p:cNvPr>
              <p:cNvSpPr/>
              <p:nvPr/>
            </p:nvSpPr>
            <p:spPr>
              <a:xfrm>
                <a:off x="10472709" y="1452880"/>
                <a:ext cx="421640" cy="421640"/>
              </a:xfrm>
              <a:custGeom>
                <a:avLst/>
                <a:gdLst>
                  <a:gd name="connsiteX0" fmla="*/ 0 w 421640"/>
                  <a:gd name="connsiteY0" fmla="*/ 210820 h 421640"/>
                  <a:gd name="connsiteX1" fmla="*/ 210820 w 421640"/>
                  <a:gd name="connsiteY1" fmla="*/ 0 h 421640"/>
                  <a:gd name="connsiteX2" fmla="*/ 421640 w 421640"/>
                  <a:gd name="connsiteY2" fmla="*/ 210820 h 421640"/>
                  <a:gd name="connsiteX3" fmla="*/ 210820 w 421640"/>
                  <a:gd name="connsiteY3" fmla="*/ 421640 h 421640"/>
                  <a:gd name="connsiteX4" fmla="*/ 0 w 421640"/>
                  <a:gd name="connsiteY4" fmla="*/ 210820 h 421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640" h="421640" fill="none" extrusionOk="0">
                    <a:moveTo>
                      <a:pt x="0" y="210820"/>
                    </a:moveTo>
                    <a:cubicBezTo>
                      <a:pt x="32784" y="98276"/>
                      <a:pt x="105821" y="-23530"/>
                      <a:pt x="210820" y="0"/>
                    </a:cubicBezTo>
                    <a:cubicBezTo>
                      <a:pt x="315767" y="-1759"/>
                      <a:pt x="401599" y="113256"/>
                      <a:pt x="421640" y="210820"/>
                    </a:cubicBezTo>
                    <a:cubicBezTo>
                      <a:pt x="418517" y="297470"/>
                      <a:pt x="313817" y="440313"/>
                      <a:pt x="210820" y="421640"/>
                    </a:cubicBezTo>
                    <a:cubicBezTo>
                      <a:pt x="124600" y="438554"/>
                      <a:pt x="6132" y="328727"/>
                      <a:pt x="0" y="210820"/>
                    </a:cubicBezTo>
                    <a:close/>
                  </a:path>
                  <a:path w="421640" h="421640" stroke="0" extrusionOk="0">
                    <a:moveTo>
                      <a:pt x="0" y="210820"/>
                    </a:moveTo>
                    <a:cubicBezTo>
                      <a:pt x="-22163" y="80716"/>
                      <a:pt x="72454" y="8232"/>
                      <a:pt x="210820" y="0"/>
                    </a:cubicBezTo>
                    <a:cubicBezTo>
                      <a:pt x="351075" y="5015"/>
                      <a:pt x="407811" y="94827"/>
                      <a:pt x="421640" y="210820"/>
                    </a:cubicBezTo>
                    <a:cubicBezTo>
                      <a:pt x="402323" y="346117"/>
                      <a:pt x="325751" y="429940"/>
                      <a:pt x="210820" y="421640"/>
                    </a:cubicBezTo>
                    <a:cubicBezTo>
                      <a:pt x="84925" y="416463"/>
                      <a:pt x="2895" y="328636"/>
                      <a:pt x="0" y="210820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9" name="图形 74">
                <a:extLst>
                  <a:ext uri="{FF2B5EF4-FFF2-40B4-BE49-F238E27FC236}">
                    <a16:creationId xmlns:a16="http://schemas.microsoft.com/office/drawing/2014/main" id="{F2388CCE-83BA-CE62-0DF5-B66E58F8E952}"/>
                  </a:ext>
                </a:extLst>
              </p:cNvPr>
              <p:cNvGrpSpPr/>
              <p:nvPr/>
            </p:nvGrpSpPr>
            <p:grpSpPr>
              <a:xfrm>
                <a:off x="10562296" y="1561164"/>
                <a:ext cx="242466" cy="205073"/>
                <a:chOff x="11471664" y="3152012"/>
                <a:chExt cx="530228" cy="448456"/>
              </a:xfrm>
              <a:solidFill>
                <a:srgbClr val="000000"/>
              </a:solidFill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4E80E089-23A4-21E9-7428-2BE07FF95E5D}"/>
                    </a:ext>
                  </a:extLst>
                </p:cNvPr>
                <p:cNvSpPr/>
                <p:nvPr/>
              </p:nvSpPr>
              <p:spPr>
                <a:xfrm>
                  <a:off x="11577709" y="3152012"/>
                  <a:ext cx="101965" cy="203927"/>
                </a:xfrm>
                <a:custGeom>
                  <a:avLst/>
                  <a:gdLst>
                    <a:gd name="connsiteX0" fmla="*/ 50988 w 101965"/>
                    <a:gd name="connsiteY0" fmla="*/ 203927 h 203927"/>
                    <a:gd name="connsiteX1" fmla="*/ 101966 w 101965"/>
                    <a:gd name="connsiteY1" fmla="*/ 152949 h 203927"/>
                    <a:gd name="connsiteX2" fmla="*/ 101966 w 101965"/>
                    <a:gd name="connsiteY2" fmla="*/ 50974 h 203927"/>
                    <a:gd name="connsiteX3" fmla="*/ 50988 w 101965"/>
                    <a:gd name="connsiteY3" fmla="*/ 0 h 203927"/>
                    <a:gd name="connsiteX4" fmla="*/ 0 w 101965"/>
                    <a:gd name="connsiteY4" fmla="*/ 50974 h 203927"/>
                    <a:gd name="connsiteX5" fmla="*/ 0 w 101965"/>
                    <a:gd name="connsiteY5" fmla="*/ 152949 h 203927"/>
                    <a:gd name="connsiteX6" fmla="*/ 50988 w 101965"/>
                    <a:gd name="connsiteY6" fmla="*/ 203927 h 20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65" h="203927">
                      <a:moveTo>
                        <a:pt x="50988" y="203927"/>
                      </a:moveTo>
                      <a:cubicBezTo>
                        <a:pt x="79139" y="203927"/>
                        <a:pt x="101966" y="181105"/>
                        <a:pt x="101966" y="152949"/>
                      </a:cubicBezTo>
                      <a:lnTo>
                        <a:pt x="101966" y="50974"/>
                      </a:lnTo>
                      <a:cubicBezTo>
                        <a:pt x="101966" y="22822"/>
                        <a:pt x="79139" y="0"/>
                        <a:pt x="50988" y="0"/>
                      </a:cubicBezTo>
                      <a:cubicBezTo>
                        <a:pt x="22822" y="0"/>
                        <a:pt x="0" y="22822"/>
                        <a:pt x="0" y="50974"/>
                      </a:cubicBezTo>
                      <a:lnTo>
                        <a:pt x="0" y="152949"/>
                      </a:lnTo>
                      <a:cubicBezTo>
                        <a:pt x="0" y="181105"/>
                        <a:pt x="22822" y="203927"/>
                        <a:pt x="50988" y="2039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3C1CD99C-F429-39F2-D023-DF0677F57EFC}"/>
                    </a:ext>
                  </a:extLst>
                </p:cNvPr>
                <p:cNvSpPr/>
                <p:nvPr/>
              </p:nvSpPr>
              <p:spPr>
                <a:xfrm>
                  <a:off x="11793887" y="3152012"/>
                  <a:ext cx="101961" cy="203927"/>
                </a:xfrm>
                <a:custGeom>
                  <a:avLst/>
                  <a:gdLst>
                    <a:gd name="connsiteX0" fmla="*/ 50974 w 101961"/>
                    <a:gd name="connsiteY0" fmla="*/ 203927 h 203927"/>
                    <a:gd name="connsiteX1" fmla="*/ 101961 w 101961"/>
                    <a:gd name="connsiteY1" fmla="*/ 152949 h 203927"/>
                    <a:gd name="connsiteX2" fmla="*/ 101961 w 101961"/>
                    <a:gd name="connsiteY2" fmla="*/ 50974 h 203927"/>
                    <a:gd name="connsiteX3" fmla="*/ 50974 w 101961"/>
                    <a:gd name="connsiteY3" fmla="*/ 0 h 203927"/>
                    <a:gd name="connsiteX4" fmla="*/ 0 w 101961"/>
                    <a:gd name="connsiteY4" fmla="*/ 50974 h 203927"/>
                    <a:gd name="connsiteX5" fmla="*/ 0 w 101961"/>
                    <a:gd name="connsiteY5" fmla="*/ 152949 h 203927"/>
                    <a:gd name="connsiteX6" fmla="*/ 50974 w 101961"/>
                    <a:gd name="connsiteY6" fmla="*/ 203927 h 20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61" h="203927">
                      <a:moveTo>
                        <a:pt x="50974" y="203927"/>
                      </a:moveTo>
                      <a:cubicBezTo>
                        <a:pt x="79139" y="203927"/>
                        <a:pt x="101961" y="181105"/>
                        <a:pt x="101961" y="152949"/>
                      </a:cubicBezTo>
                      <a:lnTo>
                        <a:pt x="101961" y="50974"/>
                      </a:lnTo>
                      <a:cubicBezTo>
                        <a:pt x="101961" y="22822"/>
                        <a:pt x="79139" y="0"/>
                        <a:pt x="50974" y="0"/>
                      </a:cubicBezTo>
                      <a:cubicBezTo>
                        <a:pt x="22822" y="0"/>
                        <a:pt x="0" y="22822"/>
                        <a:pt x="0" y="50974"/>
                      </a:cubicBezTo>
                      <a:lnTo>
                        <a:pt x="0" y="152949"/>
                      </a:lnTo>
                      <a:cubicBezTo>
                        <a:pt x="0" y="181105"/>
                        <a:pt x="22822" y="203927"/>
                        <a:pt x="50974" y="2039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27F845B-5361-243D-17A3-C5B290B8A620}"/>
                    </a:ext>
                  </a:extLst>
                </p:cNvPr>
                <p:cNvSpPr/>
                <p:nvPr/>
              </p:nvSpPr>
              <p:spPr>
                <a:xfrm>
                  <a:off x="11471664" y="3371083"/>
                  <a:ext cx="530228" cy="229385"/>
                </a:xfrm>
                <a:custGeom>
                  <a:avLst/>
                  <a:gdLst>
                    <a:gd name="connsiteX0" fmla="*/ 499639 w 530228"/>
                    <a:gd name="connsiteY0" fmla="*/ 0 h 229385"/>
                    <a:gd name="connsiteX1" fmla="*/ 469046 w 530228"/>
                    <a:gd name="connsiteY1" fmla="*/ 30593 h 229385"/>
                    <a:gd name="connsiteX2" fmla="*/ 265114 w 530228"/>
                    <a:gd name="connsiteY2" fmla="*/ 168208 h 229385"/>
                    <a:gd name="connsiteX3" fmla="*/ 61182 w 530228"/>
                    <a:gd name="connsiteY3" fmla="*/ 30593 h 229385"/>
                    <a:gd name="connsiteX4" fmla="*/ 30589 w 530228"/>
                    <a:gd name="connsiteY4" fmla="*/ 0 h 229385"/>
                    <a:gd name="connsiteX5" fmla="*/ 0 w 530228"/>
                    <a:gd name="connsiteY5" fmla="*/ 30593 h 229385"/>
                    <a:gd name="connsiteX6" fmla="*/ 265114 w 530228"/>
                    <a:gd name="connsiteY6" fmla="*/ 229386 h 229385"/>
                    <a:gd name="connsiteX7" fmla="*/ 530228 w 530228"/>
                    <a:gd name="connsiteY7" fmla="*/ 30593 h 229385"/>
                    <a:gd name="connsiteX8" fmla="*/ 499639 w 530228"/>
                    <a:gd name="connsiteY8" fmla="*/ 0 h 229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0228" h="229385">
                      <a:moveTo>
                        <a:pt x="499639" y="0"/>
                      </a:moveTo>
                      <a:cubicBezTo>
                        <a:pt x="482743" y="0"/>
                        <a:pt x="469046" y="13697"/>
                        <a:pt x="469046" y="30593"/>
                      </a:cubicBezTo>
                      <a:cubicBezTo>
                        <a:pt x="469046" y="106473"/>
                        <a:pt x="377563" y="168208"/>
                        <a:pt x="265114" y="168208"/>
                      </a:cubicBezTo>
                      <a:cubicBezTo>
                        <a:pt x="152665" y="168208"/>
                        <a:pt x="61182" y="106473"/>
                        <a:pt x="61182" y="30593"/>
                      </a:cubicBezTo>
                      <a:cubicBezTo>
                        <a:pt x="61182" y="13697"/>
                        <a:pt x="47485" y="0"/>
                        <a:pt x="30589" y="0"/>
                      </a:cubicBezTo>
                      <a:cubicBezTo>
                        <a:pt x="13692" y="0"/>
                        <a:pt x="0" y="13697"/>
                        <a:pt x="0" y="30593"/>
                      </a:cubicBezTo>
                      <a:cubicBezTo>
                        <a:pt x="0" y="140210"/>
                        <a:pt x="118932" y="229386"/>
                        <a:pt x="265114" y="229386"/>
                      </a:cubicBezTo>
                      <a:cubicBezTo>
                        <a:pt x="411296" y="229386"/>
                        <a:pt x="530228" y="140210"/>
                        <a:pt x="530228" y="30593"/>
                      </a:cubicBezTo>
                      <a:cubicBezTo>
                        <a:pt x="530228" y="13697"/>
                        <a:pt x="516536" y="0"/>
                        <a:pt x="49963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3" name="墨迹 102">
                  <a:extLst>
                    <a:ext uri="{FF2B5EF4-FFF2-40B4-BE49-F238E27FC236}">
                      <a16:creationId xmlns:a16="http://schemas.microsoft.com/office/drawing/2014/main" id="{C65AA52F-4E4D-B25F-B5AA-628DE48B1521}"/>
                    </a:ext>
                  </a:extLst>
                </p14:cNvPr>
                <p14:cNvContentPartPr/>
                <p14:nvPr/>
              </p14:nvContentPartPr>
              <p14:xfrm>
                <a:off x="10591942" y="1057315"/>
                <a:ext cx="114480" cy="79585"/>
              </p14:xfrm>
            </p:contentPart>
          </mc:Choice>
          <mc:Fallback xmlns="">
            <p:pic>
              <p:nvPicPr>
                <p:cNvPr id="103" name="墨迹 102">
                  <a:extLst>
                    <a:ext uri="{FF2B5EF4-FFF2-40B4-BE49-F238E27FC236}">
                      <a16:creationId xmlns:a16="http://schemas.microsoft.com/office/drawing/2014/main" id="{C65AA52F-4E4D-B25F-B5AA-628DE48B152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585462" y="1051193"/>
                  <a:ext cx="126720" cy="921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4" name="墨迹 103">
                  <a:extLst>
                    <a:ext uri="{FF2B5EF4-FFF2-40B4-BE49-F238E27FC236}">
                      <a16:creationId xmlns:a16="http://schemas.microsoft.com/office/drawing/2014/main" id="{53DECCE3-8139-D683-1472-6B25FFE78B55}"/>
                    </a:ext>
                  </a:extLst>
                </p14:cNvPr>
                <p14:cNvContentPartPr/>
                <p14:nvPr/>
              </p14:nvContentPartPr>
              <p14:xfrm>
                <a:off x="10561882" y="2144127"/>
                <a:ext cx="174600" cy="75674"/>
              </p14:xfrm>
            </p:contentPart>
          </mc:Choice>
          <mc:Fallback xmlns="">
            <p:pic>
              <p:nvPicPr>
                <p:cNvPr id="104" name="墨迹 103">
                  <a:extLst>
                    <a:ext uri="{FF2B5EF4-FFF2-40B4-BE49-F238E27FC236}">
                      <a16:creationId xmlns:a16="http://schemas.microsoft.com/office/drawing/2014/main" id="{53DECCE3-8139-D683-1472-6B25FFE78B5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55402" y="2138030"/>
                  <a:ext cx="186840" cy="87868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67B14637-AC7E-EDEE-5E46-C3677A39E886}"/>
                </a:ext>
              </a:extLst>
            </p:cNvPr>
            <p:cNvSpPr txBox="1"/>
            <p:nvPr/>
          </p:nvSpPr>
          <p:spPr>
            <a:xfrm>
              <a:off x="10356244" y="1260620"/>
              <a:ext cx="6148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idea</a:t>
              </a:r>
              <a:endParaRPr lang="zh-CN" altLang="en-US" sz="14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BFF6AC5-5CD4-93A7-35CD-E986382701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998082" y="1664075"/>
              <a:ext cx="36001" cy="36000"/>
            </a:xfrm>
            <a:custGeom>
              <a:avLst/>
              <a:gdLst>
                <a:gd name="connsiteX0" fmla="*/ 0 w 36001"/>
                <a:gd name="connsiteY0" fmla="*/ 18000 h 36000"/>
                <a:gd name="connsiteX1" fmla="*/ 18001 w 36001"/>
                <a:gd name="connsiteY1" fmla="*/ 0 h 36000"/>
                <a:gd name="connsiteX2" fmla="*/ 36002 w 36001"/>
                <a:gd name="connsiteY2" fmla="*/ 18000 h 36000"/>
                <a:gd name="connsiteX3" fmla="*/ 18001 w 36001"/>
                <a:gd name="connsiteY3" fmla="*/ 36000 h 36000"/>
                <a:gd name="connsiteX4" fmla="*/ 0 w 36001"/>
                <a:gd name="connsiteY4" fmla="*/ 18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1" h="36000" fill="none" extrusionOk="0">
                  <a:moveTo>
                    <a:pt x="0" y="18000"/>
                  </a:moveTo>
                  <a:cubicBezTo>
                    <a:pt x="2648" y="8373"/>
                    <a:pt x="9221" y="-2392"/>
                    <a:pt x="18001" y="0"/>
                  </a:cubicBezTo>
                  <a:cubicBezTo>
                    <a:pt x="26310" y="-250"/>
                    <a:pt x="34003" y="9941"/>
                    <a:pt x="36002" y="18000"/>
                  </a:cubicBezTo>
                  <a:cubicBezTo>
                    <a:pt x="35875" y="26730"/>
                    <a:pt x="26330" y="38241"/>
                    <a:pt x="18001" y="36000"/>
                  </a:cubicBezTo>
                  <a:cubicBezTo>
                    <a:pt x="8316" y="36144"/>
                    <a:pt x="2289" y="28491"/>
                    <a:pt x="0" y="18000"/>
                  </a:cubicBezTo>
                  <a:close/>
                </a:path>
                <a:path w="36001" h="36000" stroke="0" extrusionOk="0">
                  <a:moveTo>
                    <a:pt x="0" y="18000"/>
                  </a:moveTo>
                  <a:cubicBezTo>
                    <a:pt x="-674" y="7643"/>
                    <a:pt x="7258" y="301"/>
                    <a:pt x="18001" y="0"/>
                  </a:cubicBezTo>
                  <a:cubicBezTo>
                    <a:pt x="29311" y="288"/>
                    <a:pt x="35519" y="8074"/>
                    <a:pt x="36002" y="18000"/>
                  </a:cubicBezTo>
                  <a:cubicBezTo>
                    <a:pt x="34240" y="29662"/>
                    <a:pt x="27773" y="36942"/>
                    <a:pt x="18001" y="36000"/>
                  </a:cubicBezTo>
                  <a:cubicBezTo>
                    <a:pt x="7241" y="35553"/>
                    <a:pt x="1243" y="28535"/>
                    <a:pt x="0" y="1800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A716292-2915-7F38-F6D1-AEA5444C73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23518" y="1637557"/>
              <a:ext cx="36001" cy="36000"/>
            </a:xfrm>
            <a:custGeom>
              <a:avLst/>
              <a:gdLst>
                <a:gd name="connsiteX0" fmla="*/ 0 w 36001"/>
                <a:gd name="connsiteY0" fmla="*/ 18000 h 36000"/>
                <a:gd name="connsiteX1" fmla="*/ 18001 w 36001"/>
                <a:gd name="connsiteY1" fmla="*/ 0 h 36000"/>
                <a:gd name="connsiteX2" fmla="*/ 36002 w 36001"/>
                <a:gd name="connsiteY2" fmla="*/ 18000 h 36000"/>
                <a:gd name="connsiteX3" fmla="*/ 18001 w 36001"/>
                <a:gd name="connsiteY3" fmla="*/ 36000 h 36000"/>
                <a:gd name="connsiteX4" fmla="*/ 0 w 36001"/>
                <a:gd name="connsiteY4" fmla="*/ 18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1" h="36000" fill="none" extrusionOk="0">
                  <a:moveTo>
                    <a:pt x="0" y="18000"/>
                  </a:moveTo>
                  <a:cubicBezTo>
                    <a:pt x="2648" y="8373"/>
                    <a:pt x="9221" y="-2392"/>
                    <a:pt x="18001" y="0"/>
                  </a:cubicBezTo>
                  <a:cubicBezTo>
                    <a:pt x="26310" y="-250"/>
                    <a:pt x="34003" y="9941"/>
                    <a:pt x="36002" y="18000"/>
                  </a:cubicBezTo>
                  <a:cubicBezTo>
                    <a:pt x="35875" y="26730"/>
                    <a:pt x="26330" y="38241"/>
                    <a:pt x="18001" y="36000"/>
                  </a:cubicBezTo>
                  <a:cubicBezTo>
                    <a:pt x="8316" y="36144"/>
                    <a:pt x="2289" y="28491"/>
                    <a:pt x="0" y="18000"/>
                  </a:cubicBezTo>
                  <a:close/>
                </a:path>
                <a:path w="36001" h="36000" stroke="0" extrusionOk="0">
                  <a:moveTo>
                    <a:pt x="0" y="18000"/>
                  </a:moveTo>
                  <a:cubicBezTo>
                    <a:pt x="-674" y="7643"/>
                    <a:pt x="7258" y="301"/>
                    <a:pt x="18001" y="0"/>
                  </a:cubicBezTo>
                  <a:cubicBezTo>
                    <a:pt x="29311" y="288"/>
                    <a:pt x="35519" y="8074"/>
                    <a:pt x="36002" y="18000"/>
                  </a:cubicBezTo>
                  <a:cubicBezTo>
                    <a:pt x="34240" y="29662"/>
                    <a:pt x="27773" y="36942"/>
                    <a:pt x="18001" y="36000"/>
                  </a:cubicBezTo>
                  <a:cubicBezTo>
                    <a:pt x="7241" y="35553"/>
                    <a:pt x="1243" y="28535"/>
                    <a:pt x="0" y="1800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2279D771-704A-7475-DD28-032CDAAE6935}"/>
              </a:ext>
            </a:extLst>
          </p:cNvPr>
          <p:cNvSpPr/>
          <p:nvPr/>
        </p:nvSpPr>
        <p:spPr>
          <a:xfrm>
            <a:off x="7780275" y="5179114"/>
            <a:ext cx="340265" cy="377557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23B47305-6176-560F-A0ED-5EA68FD668B5}"/>
              </a:ext>
            </a:extLst>
          </p:cNvPr>
          <p:cNvSpPr/>
          <p:nvPr/>
        </p:nvSpPr>
        <p:spPr>
          <a:xfrm>
            <a:off x="2238569" y="492782"/>
            <a:ext cx="484541" cy="537644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A2F83B1A-D488-F8BE-376F-5C7441549F79}"/>
              </a:ext>
            </a:extLst>
          </p:cNvPr>
          <p:cNvSpPr/>
          <p:nvPr/>
        </p:nvSpPr>
        <p:spPr>
          <a:xfrm>
            <a:off x="10363202" y="1436894"/>
            <a:ext cx="379696" cy="421309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20254A29-D65F-AB8D-BD02-A34476AE1384}"/>
              </a:ext>
            </a:extLst>
          </p:cNvPr>
          <p:cNvGrpSpPr/>
          <p:nvPr/>
        </p:nvGrpSpPr>
        <p:grpSpPr>
          <a:xfrm>
            <a:off x="7708968" y="2320064"/>
            <a:ext cx="1446422" cy="3768622"/>
            <a:chOff x="7755948" y="1847807"/>
            <a:chExt cx="1446422" cy="3768622"/>
          </a:xfrm>
        </p:grpSpPr>
        <p:pic>
          <p:nvPicPr>
            <p:cNvPr id="119" name="图片 118" descr="紫色的花&#10;&#10;描述已自动生成">
              <a:extLst>
                <a:ext uri="{FF2B5EF4-FFF2-40B4-BE49-F238E27FC236}">
                  <a16:creationId xmlns:a16="http://schemas.microsoft.com/office/drawing/2014/main" id="{979E3DD7-1B84-3111-E734-A0CEDE72F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0" name="图片 119" descr="图片包含 游戏机, 信封&#10;&#10;描述已自动生成">
              <a:extLst>
                <a:ext uri="{FF2B5EF4-FFF2-40B4-BE49-F238E27FC236}">
                  <a16:creationId xmlns:a16="http://schemas.microsoft.com/office/drawing/2014/main" id="{B335C32E-825A-A540-B197-B2C3DFB96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9375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DD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B20E42-CE9C-BB20-6EE3-803388E081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DD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11041638-C4BD-0883-AA8A-6EC3A7311CF4}"/>
              </a:ext>
            </a:extLst>
          </p:cNvPr>
          <p:cNvSpPr/>
          <p:nvPr/>
        </p:nvSpPr>
        <p:spPr>
          <a:xfrm flipV="1">
            <a:off x="0" y="-1"/>
            <a:ext cx="5330685" cy="5330685"/>
          </a:xfrm>
          <a:prstGeom prst="rtTriangle">
            <a:avLst/>
          </a:pr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7290A3E4-638B-00A8-54A7-B715BD9F6C24}"/>
              </a:ext>
            </a:extLst>
          </p:cNvPr>
          <p:cNvGrpSpPr/>
          <p:nvPr/>
        </p:nvGrpSpPr>
        <p:grpSpPr>
          <a:xfrm>
            <a:off x="0" y="0"/>
            <a:ext cx="6826042" cy="6858000"/>
            <a:chOff x="0" y="0"/>
            <a:chExt cx="6826042" cy="68580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7E684AB-5E97-502A-7692-DC7323023A10}"/>
                </a:ext>
              </a:extLst>
            </p:cNvPr>
            <p:cNvSpPr/>
            <p:nvPr/>
          </p:nvSpPr>
          <p:spPr>
            <a:xfrm>
              <a:off x="0" y="0"/>
              <a:ext cx="6748617" cy="6858000"/>
            </a:xfrm>
            <a:custGeom>
              <a:avLst/>
              <a:gdLst>
                <a:gd name="connsiteX0" fmla="*/ 5423898 w 6748617"/>
                <a:gd name="connsiteY0" fmla="*/ 0 h 6858000"/>
                <a:gd name="connsiteX1" fmla="*/ 6748617 w 6748617"/>
                <a:gd name="connsiteY1" fmla="*/ 0 h 6858000"/>
                <a:gd name="connsiteX2" fmla="*/ 2136687 w 6748617"/>
                <a:gd name="connsiteY2" fmla="*/ 6858000 h 6858000"/>
                <a:gd name="connsiteX3" fmla="*/ 0 w 6748617"/>
                <a:gd name="connsiteY3" fmla="*/ 6858000 h 6858000"/>
                <a:gd name="connsiteX4" fmla="*/ 0 w 6748617"/>
                <a:gd name="connsiteY4" fmla="*/ 650259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8617" h="6858000">
                  <a:moveTo>
                    <a:pt x="5423898" y="0"/>
                  </a:moveTo>
                  <a:lnTo>
                    <a:pt x="6748617" y="0"/>
                  </a:lnTo>
                  <a:lnTo>
                    <a:pt x="2136687" y="6858000"/>
                  </a:lnTo>
                  <a:lnTo>
                    <a:pt x="0" y="6858000"/>
                  </a:lnTo>
                  <a:lnTo>
                    <a:pt x="0" y="6502599"/>
                  </a:lnTo>
                  <a:close/>
                </a:path>
              </a:pathLst>
            </a:cu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3CB83D-A9C5-BD3C-1954-F06091174802}"/>
                </a:ext>
              </a:extLst>
            </p:cNvPr>
            <p:cNvSpPr/>
            <p:nvPr/>
          </p:nvSpPr>
          <p:spPr>
            <a:xfrm>
              <a:off x="1366065" y="0"/>
              <a:ext cx="5459977" cy="6858000"/>
            </a:xfrm>
            <a:custGeom>
              <a:avLst/>
              <a:gdLst>
                <a:gd name="connsiteX0" fmla="*/ 4727069 w 5459977"/>
                <a:gd name="connsiteY0" fmla="*/ 0 h 6858000"/>
                <a:gd name="connsiteX1" fmla="*/ 5459977 w 5459977"/>
                <a:gd name="connsiteY1" fmla="*/ 0 h 6858000"/>
                <a:gd name="connsiteX2" fmla="*/ 5407062 w 5459977"/>
                <a:gd name="connsiteY2" fmla="*/ 106938 h 6858000"/>
                <a:gd name="connsiteX3" fmla="*/ 2102691 w 5459977"/>
                <a:gd name="connsiteY3" fmla="*/ 6207538 h 6858000"/>
                <a:gd name="connsiteX4" fmla="*/ 1749367 w 5459977"/>
                <a:gd name="connsiteY4" fmla="*/ 6858000 h 6858000"/>
                <a:gd name="connsiteX5" fmla="*/ 0 w 5459977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9977" h="6858000">
                  <a:moveTo>
                    <a:pt x="4727069" y="0"/>
                  </a:moveTo>
                  <a:lnTo>
                    <a:pt x="5459977" y="0"/>
                  </a:lnTo>
                  <a:lnTo>
                    <a:pt x="5407062" y="106938"/>
                  </a:lnTo>
                  <a:cubicBezTo>
                    <a:pt x="4682819" y="1556546"/>
                    <a:pt x="3425946" y="3779739"/>
                    <a:pt x="2102691" y="6207538"/>
                  </a:cubicBezTo>
                  <a:lnTo>
                    <a:pt x="174936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BACB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7436B86-5004-94B3-2EB2-9B8EB9C783AD}"/>
                </a:ext>
              </a:extLst>
            </p:cNvPr>
            <p:cNvSpPr/>
            <p:nvPr/>
          </p:nvSpPr>
          <p:spPr>
            <a:xfrm>
              <a:off x="0" y="0"/>
              <a:ext cx="5580139" cy="6762371"/>
            </a:xfrm>
            <a:custGeom>
              <a:avLst/>
              <a:gdLst>
                <a:gd name="connsiteX0" fmla="*/ 4628593 w 5580139"/>
                <a:gd name="connsiteY0" fmla="*/ 0 h 6762371"/>
                <a:gd name="connsiteX1" fmla="*/ 5580139 w 5580139"/>
                <a:gd name="connsiteY1" fmla="*/ 0 h 6762371"/>
                <a:gd name="connsiteX2" fmla="*/ 0 w 5580139"/>
                <a:gd name="connsiteY2" fmla="*/ 6762371 h 6762371"/>
                <a:gd name="connsiteX3" fmla="*/ 0 w 5580139"/>
                <a:gd name="connsiteY3" fmla="*/ 4900129 h 6762371"/>
                <a:gd name="connsiteX4" fmla="*/ 208461 w 5580139"/>
                <a:gd name="connsiteY4" fmla="*/ 4685085 h 6762371"/>
                <a:gd name="connsiteX5" fmla="*/ 4521043 w 5580139"/>
                <a:gd name="connsiteY5" fmla="*/ 116208 h 67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0139" h="6762371">
                  <a:moveTo>
                    <a:pt x="4628593" y="0"/>
                  </a:moveTo>
                  <a:lnTo>
                    <a:pt x="5580139" y="0"/>
                  </a:lnTo>
                  <a:lnTo>
                    <a:pt x="0" y="6762371"/>
                  </a:lnTo>
                  <a:lnTo>
                    <a:pt x="0" y="4900129"/>
                  </a:lnTo>
                  <a:lnTo>
                    <a:pt x="208461" y="4685085"/>
                  </a:lnTo>
                  <a:cubicBezTo>
                    <a:pt x="1540305" y="3307861"/>
                    <a:pt x="3302834" y="1430974"/>
                    <a:pt x="4521043" y="116208"/>
                  </a:cubicBezTo>
                  <a:close/>
                </a:path>
              </a:pathLst>
            </a:cu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08E09A-26C8-F852-0D55-AA60E2055ADB}"/>
              </a:ext>
            </a:extLst>
          </p:cNvPr>
          <p:cNvSpPr/>
          <p:nvPr/>
        </p:nvSpPr>
        <p:spPr>
          <a:xfrm>
            <a:off x="6642972" y="2043262"/>
            <a:ext cx="5549028" cy="4814738"/>
          </a:xfrm>
          <a:custGeom>
            <a:avLst/>
            <a:gdLst>
              <a:gd name="connsiteX0" fmla="*/ 334192 w 5549028"/>
              <a:gd name="connsiteY0" fmla="*/ 611 h 4814738"/>
              <a:gd name="connsiteX1" fmla="*/ 2209198 w 5549028"/>
              <a:gd name="connsiteY1" fmla="*/ 330287 h 4814738"/>
              <a:gd name="connsiteX2" fmla="*/ 3532160 w 5549028"/>
              <a:gd name="connsiteY2" fmla="*/ 1186321 h 4814738"/>
              <a:gd name="connsiteX3" fmla="*/ 5301834 w 5549028"/>
              <a:gd name="connsiteY3" fmla="*/ 2431157 h 4814738"/>
              <a:gd name="connsiteX4" fmla="*/ 5549028 w 5549028"/>
              <a:gd name="connsiteY4" fmla="*/ 2596942 h 4814738"/>
              <a:gd name="connsiteX5" fmla="*/ 5549028 w 5549028"/>
              <a:gd name="connsiteY5" fmla="*/ 4814738 h 4814738"/>
              <a:gd name="connsiteX6" fmla="*/ 4120478 w 5549028"/>
              <a:gd name="connsiteY6" fmla="*/ 4814738 h 4814738"/>
              <a:gd name="connsiteX7" fmla="*/ 4066231 w 5549028"/>
              <a:gd name="connsiteY7" fmla="*/ 4772484 h 4814738"/>
              <a:gd name="connsiteX8" fmla="*/ 3123598 w 5549028"/>
              <a:gd name="connsiteY8" fmla="*/ 4007342 h 4814738"/>
              <a:gd name="connsiteX9" fmla="*/ 2248109 w 5549028"/>
              <a:gd name="connsiteY9" fmla="*/ 3092942 h 4814738"/>
              <a:gd name="connsiteX10" fmla="*/ 1314254 w 5549028"/>
              <a:gd name="connsiteY10" fmla="*/ 1847802 h 4814738"/>
              <a:gd name="connsiteX11" fmla="*/ 10748 w 5549028"/>
              <a:gd name="connsiteY11" fmla="*/ 96823 h 4814738"/>
              <a:gd name="connsiteX12" fmla="*/ 334192 w 5549028"/>
              <a:gd name="connsiteY12" fmla="*/ 611 h 481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49028" h="4814738">
                <a:moveTo>
                  <a:pt x="334192" y="611"/>
                </a:moveTo>
                <a:cubicBezTo>
                  <a:pt x="835166" y="-12613"/>
                  <a:pt x="1766589" y="191668"/>
                  <a:pt x="2209198" y="330287"/>
                </a:cubicBezTo>
                <a:cubicBezTo>
                  <a:pt x="2799343" y="515113"/>
                  <a:pt x="2912832" y="768032"/>
                  <a:pt x="3532160" y="1186321"/>
                </a:cubicBezTo>
                <a:cubicBezTo>
                  <a:pt x="3996656" y="1500038"/>
                  <a:pt x="4661785" y="1994325"/>
                  <a:pt x="5301834" y="2431157"/>
                </a:cubicBezTo>
                <a:lnTo>
                  <a:pt x="5549028" y="2596942"/>
                </a:lnTo>
                <a:lnTo>
                  <a:pt x="5549028" y="4814738"/>
                </a:lnTo>
                <a:lnTo>
                  <a:pt x="4120478" y="4814738"/>
                </a:lnTo>
                <a:lnTo>
                  <a:pt x="4066231" y="4772484"/>
                </a:lnTo>
                <a:cubicBezTo>
                  <a:pt x="3691602" y="4470926"/>
                  <a:pt x="3355846" y="4177577"/>
                  <a:pt x="3123598" y="4007342"/>
                </a:cubicBezTo>
                <a:cubicBezTo>
                  <a:pt x="2504270" y="3553385"/>
                  <a:pt x="2549666" y="3452865"/>
                  <a:pt x="2248109" y="3092942"/>
                </a:cubicBezTo>
                <a:cubicBezTo>
                  <a:pt x="1946552" y="2733019"/>
                  <a:pt x="1687148" y="2347155"/>
                  <a:pt x="1314254" y="1847802"/>
                </a:cubicBezTo>
                <a:cubicBezTo>
                  <a:pt x="1314254" y="1847802"/>
                  <a:pt x="-138410" y="349742"/>
                  <a:pt x="10748" y="96823"/>
                </a:cubicBezTo>
                <a:cubicBezTo>
                  <a:pt x="48037" y="33593"/>
                  <a:pt x="167200" y="5019"/>
                  <a:pt x="334192" y="611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A7951B4-BFBE-C004-9F1D-D9A7383B7810}"/>
              </a:ext>
            </a:extLst>
          </p:cNvPr>
          <p:cNvSpPr/>
          <p:nvPr/>
        </p:nvSpPr>
        <p:spPr>
          <a:xfrm>
            <a:off x="3258064" y="1"/>
            <a:ext cx="8933936" cy="5364061"/>
          </a:xfrm>
          <a:custGeom>
            <a:avLst/>
            <a:gdLst>
              <a:gd name="connsiteX0" fmla="*/ 0 w 8933936"/>
              <a:gd name="connsiteY0" fmla="*/ 0 h 5364061"/>
              <a:gd name="connsiteX1" fmla="*/ 2511511 w 8933936"/>
              <a:gd name="connsiteY1" fmla="*/ 0 h 5364061"/>
              <a:gd name="connsiteX2" fmla="*/ 2610755 w 8933936"/>
              <a:gd name="connsiteY2" fmla="*/ 110349 h 5364061"/>
              <a:gd name="connsiteX3" fmla="*/ 3220557 w 8933936"/>
              <a:gd name="connsiteY3" fmla="*/ 642026 h 5364061"/>
              <a:gd name="connsiteX4" fmla="*/ 5963757 w 8933936"/>
              <a:gd name="connsiteY4" fmla="*/ 1595336 h 5364061"/>
              <a:gd name="connsiteX5" fmla="*/ 8497033 w 8933936"/>
              <a:gd name="connsiteY5" fmla="*/ 1880801 h 5364061"/>
              <a:gd name="connsiteX6" fmla="*/ 8933936 w 8933936"/>
              <a:gd name="connsiteY6" fmla="*/ 1940911 h 5364061"/>
              <a:gd name="connsiteX7" fmla="*/ 8933936 w 8933936"/>
              <a:gd name="connsiteY7" fmla="*/ 5364061 h 5364061"/>
              <a:gd name="connsiteX8" fmla="*/ 8653455 w 8933936"/>
              <a:gd name="connsiteY8" fmla="*/ 5283336 h 5364061"/>
              <a:gd name="connsiteX9" fmla="*/ 7306174 w 8933936"/>
              <a:gd name="connsiteY9" fmla="*/ 4708187 h 5364061"/>
              <a:gd name="connsiteX10" fmla="*/ 6119400 w 8933936"/>
              <a:gd name="connsiteY10" fmla="*/ 3307404 h 5364061"/>
              <a:gd name="connsiteX11" fmla="*/ 4913170 w 8933936"/>
              <a:gd name="connsiteY11" fmla="*/ 2470826 h 5364061"/>
              <a:gd name="connsiteX12" fmla="*/ 2656354 w 8933936"/>
              <a:gd name="connsiteY12" fmla="*/ 2295728 h 5364061"/>
              <a:gd name="connsiteX13" fmla="*/ 1936507 w 8933936"/>
              <a:gd name="connsiteY13" fmla="*/ 1770434 h 5364061"/>
              <a:gd name="connsiteX14" fmla="*/ 1099927 w 8933936"/>
              <a:gd name="connsiteY14" fmla="*/ 603115 h 5364061"/>
              <a:gd name="connsiteX15" fmla="*/ 204983 w 8933936"/>
              <a:gd name="connsiteY15" fmla="*/ 38911 h 5364061"/>
              <a:gd name="connsiteX16" fmla="*/ 9024 w 8933936"/>
              <a:gd name="connsiteY16" fmla="*/ 2660 h 536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933936" h="5364061">
                <a:moveTo>
                  <a:pt x="0" y="0"/>
                </a:moveTo>
                <a:lnTo>
                  <a:pt x="2511511" y="0"/>
                </a:lnTo>
                <a:lnTo>
                  <a:pt x="2610755" y="110349"/>
                </a:lnTo>
                <a:cubicBezTo>
                  <a:pt x="2809767" y="324661"/>
                  <a:pt x="3013845" y="513945"/>
                  <a:pt x="3220557" y="642026"/>
                </a:cubicBezTo>
                <a:cubicBezTo>
                  <a:pt x="4047408" y="1154349"/>
                  <a:pt x="4835349" y="1335932"/>
                  <a:pt x="5963757" y="1595336"/>
                </a:cubicBezTo>
                <a:cubicBezTo>
                  <a:pt x="6669012" y="1757464"/>
                  <a:pt x="7606059" y="1778996"/>
                  <a:pt x="8497033" y="1880801"/>
                </a:cubicBezTo>
                <a:lnTo>
                  <a:pt x="8933936" y="1940911"/>
                </a:lnTo>
                <a:lnTo>
                  <a:pt x="8933936" y="5364061"/>
                </a:lnTo>
                <a:lnTo>
                  <a:pt x="8653455" y="5283336"/>
                </a:lnTo>
                <a:cubicBezTo>
                  <a:pt x="8133025" y="5115939"/>
                  <a:pt x="7646642" y="4893013"/>
                  <a:pt x="7306174" y="4708187"/>
                </a:cubicBezTo>
                <a:cubicBezTo>
                  <a:pt x="6625238" y="4338536"/>
                  <a:pt x="6518234" y="3680298"/>
                  <a:pt x="6119400" y="3307404"/>
                </a:cubicBezTo>
                <a:cubicBezTo>
                  <a:pt x="5720566" y="2934511"/>
                  <a:pt x="5490344" y="2639439"/>
                  <a:pt x="4913170" y="2470826"/>
                </a:cubicBezTo>
                <a:cubicBezTo>
                  <a:pt x="4335996" y="2302213"/>
                  <a:pt x="3152465" y="2412460"/>
                  <a:pt x="2656354" y="2295728"/>
                </a:cubicBezTo>
                <a:cubicBezTo>
                  <a:pt x="2160242" y="2178996"/>
                  <a:pt x="2195910" y="2052536"/>
                  <a:pt x="1936507" y="1770434"/>
                </a:cubicBezTo>
                <a:cubicBezTo>
                  <a:pt x="1677103" y="1488332"/>
                  <a:pt x="1388514" y="891702"/>
                  <a:pt x="1099927" y="603115"/>
                </a:cubicBezTo>
                <a:cubicBezTo>
                  <a:pt x="811340" y="314528"/>
                  <a:pt x="438447" y="188069"/>
                  <a:pt x="204983" y="38911"/>
                </a:cubicBezTo>
                <a:cubicBezTo>
                  <a:pt x="204983" y="38911"/>
                  <a:pt x="114699" y="28879"/>
                  <a:pt x="9024" y="2660"/>
                </a:cubicBezTo>
                <a:close/>
              </a:path>
            </a:pathLst>
          </a:custGeom>
          <a:solidFill>
            <a:srgbClr val="DC73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5680910-061C-BB2A-C2A6-16AABF3F8521}"/>
              </a:ext>
            </a:extLst>
          </p:cNvPr>
          <p:cNvSpPr/>
          <p:nvPr/>
        </p:nvSpPr>
        <p:spPr>
          <a:xfrm>
            <a:off x="5408110" y="0"/>
            <a:ext cx="6783891" cy="3594578"/>
          </a:xfrm>
          <a:custGeom>
            <a:avLst/>
            <a:gdLst>
              <a:gd name="connsiteX0" fmla="*/ 0 w 6783891"/>
              <a:gd name="connsiteY0" fmla="*/ 0 h 3594578"/>
              <a:gd name="connsiteX1" fmla="*/ 2705983 w 6783891"/>
              <a:gd name="connsiteY1" fmla="*/ 0 h 3594578"/>
              <a:gd name="connsiteX2" fmla="*/ 2724081 w 6783891"/>
              <a:gd name="connsiteY2" fmla="*/ 40488 h 3594578"/>
              <a:gd name="connsiteX3" fmla="*/ 2840946 w 6783891"/>
              <a:gd name="connsiteY3" fmla="*/ 214009 h 3594578"/>
              <a:gd name="connsiteX4" fmla="*/ 4377917 w 6783891"/>
              <a:gd name="connsiteY4" fmla="*/ 1011677 h 3594578"/>
              <a:gd name="connsiteX5" fmla="*/ 6599319 w 6783891"/>
              <a:gd name="connsiteY5" fmla="*/ 1212975 h 3594578"/>
              <a:gd name="connsiteX6" fmla="*/ 6783891 w 6783891"/>
              <a:gd name="connsiteY6" fmla="*/ 1228712 h 3594578"/>
              <a:gd name="connsiteX7" fmla="*/ 6783891 w 6783891"/>
              <a:gd name="connsiteY7" fmla="*/ 3594578 h 3594578"/>
              <a:gd name="connsiteX8" fmla="*/ 6780212 w 6783891"/>
              <a:gd name="connsiteY8" fmla="*/ 3592889 h 3594578"/>
              <a:gd name="connsiteX9" fmla="*/ 6109440 w 6783891"/>
              <a:gd name="connsiteY9" fmla="*/ 3287949 h 3594578"/>
              <a:gd name="connsiteX10" fmla="*/ 4222274 w 6783891"/>
              <a:gd name="connsiteY10" fmla="*/ 1867711 h 3594578"/>
              <a:gd name="connsiteX11" fmla="*/ 2335108 w 6783891"/>
              <a:gd name="connsiteY11" fmla="*/ 1167319 h 3594578"/>
              <a:gd name="connsiteX12" fmla="*/ 953781 w 6783891"/>
              <a:gd name="connsiteY12" fmla="*/ 1031132 h 3594578"/>
              <a:gd name="connsiteX13" fmla="*/ 38165 w 6783891"/>
              <a:gd name="connsiteY13" fmla="*/ 38455 h 3594578"/>
              <a:gd name="connsiteX0" fmla="*/ 0 w 6783891"/>
              <a:gd name="connsiteY0" fmla="*/ 0 h 3594578"/>
              <a:gd name="connsiteX1" fmla="*/ 2705983 w 6783891"/>
              <a:gd name="connsiteY1" fmla="*/ 0 h 3594578"/>
              <a:gd name="connsiteX2" fmla="*/ 2724081 w 6783891"/>
              <a:gd name="connsiteY2" fmla="*/ 40488 h 3594578"/>
              <a:gd name="connsiteX3" fmla="*/ 2840946 w 6783891"/>
              <a:gd name="connsiteY3" fmla="*/ 214009 h 3594578"/>
              <a:gd name="connsiteX4" fmla="*/ 4377917 w 6783891"/>
              <a:gd name="connsiteY4" fmla="*/ 1011677 h 3594578"/>
              <a:gd name="connsiteX5" fmla="*/ 6599319 w 6783891"/>
              <a:gd name="connsiteY5" fmla="*/ 1212975 h 3594578"/>
              <a:gd name="connsiteX6" fmla="*/ 6783891 w 6783891"/>
              <a:gd name="connsiteY6" fmla="*/ 1228712 h 3594578"/>
              <a:gd name="connsiteX7" fmla="*/ 6783891 w 6783891"/>
              <a:gd name="connsiteY7" fmla="*/ 3594578 h 3594578"/>
              <a:gd name="connsiteX8" fmla="*/ 6780212 w 6783891"/>
              <a:gd name="connsiteY8" fmla="*/ 3592889 h 3594578"/>
              <a:gd name="connsiteX9" fmla="*/ 6109440 w 6783891"/>
              <a:gd name="connsiteY9" fmla="*/ 3287949 h 3594578"/>
              <a:gd name="connsiteX10" fmla="*/ 4222274 w 6783891"/>
              <a:gd name="connsiteY10" fmla="*/ 1867711 h 3594578"/>
              <a:gd name="connsiteX11" fmla="*/ 2370734 w 6783891"/>
              <a:gd name="connsiteY11" fmla="*/ 1286073 h 3594578"/>
              <a:gd name="connsiteX12" fmla="*/ 953781 w 6783891"/>
              <a:gd name="connsiteY12" fmla="*/ 1031132 h 3594578"/>
              <a:gd name="connsiteX13" fmla="*/ 38165 w 6783891"/>
              <a:gd name="connsiteY13" fmla="*/ 38455 h 3594578"/>
              <a:gd name="connsiteX14" fmla="*/ 0 w 6783891"/>
              <a:gd name="connsiteY14" fmla="*/ 0 h 35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83891" h="3594578">
                <a:moveTo>
                  <a:pt x="0" y="0"/>
                </a:moveTo>
                <a:lnTo>
                  <a:pt x="2705983" y="0"/>
                </a:lnTo>
                <a:lnTo>
                  <a:pt x="2724081" y="40488"/>
                </a:lnTo>
                <a:cubicBezTo>
                  <a:pt x="2756842" y="105130"/>
                  <a:pt x="2795145" y="163749"/>
                  <a:pt x="2840946" y="214009"/>
                </a:cubicBezTo>
                <a:cubicBezTo>
                  <a:pt x="3207355" y="616086"/>
                  <a:pt x="3564036" y="813881"/>
                  <a:pt x="4377917" y="1011677"/>
                </a:cubicBezTo>
                <a:cubicBezTo>
                  <a:pt x="4886593" y="1135300"/>
                  <a:pt x="5817053" y="1152526"/>
                  <a:pt x="6599319" y="1212975"/>
                </a:cubicBezTo>
                <a:lnTo>
                  <a:pt x="6783891" y="1228712"/>
                </a:lnTo>
                <a:lnTo>
                  <a:pt x="6783891" y="3594578"/>
                </a:lnTo>
                <a:lnTo>
                  <a:pt x="6780212" y="3592889"/>
                </a:lnTo>
                <a:cubicBezTo>
                  <a:pt x="6599370" y="3521008"/>
                  <a:pt x="6411403" y="3490608"/>
                  <a:pt x="6109440" y="3287949"/>
                </a:cubicBezTo>
                <a:cubicBezTo>
                  <a:pt x="5626300" y="2963694"/>
                  <a:pt x="4845392" y="2201357"/>
                  <a:pt x="4222274" y="1867711"/>
                </a:cubicBezTo>
                <a:cubicBezTo>
                  <a:pt x="3599156" y="1534065"/>
                  <a:pt x="2915483" y="1425503"/>
                  <a:pt x="2370734" y="1286073"/>
                </a:cubicBezTo>
                <a:cubicBezTo>
                  <a:pt x="1825985" y="1146643"/>
                  <a:pt x="1394768" y="1271081"/>
                  <a:pt x="953781" y="1031132"/>
                </a:cubicBezTo>
                <a:cubicBezTo>
                  <a:pt x="623040" y="851170"/>
                  <a:pt x="361609" y="395795"/>
                  <a:pt x="38165" y="38455"/>
                </a:cubicBezTo>
                <a:lnTo>
                  <a:pt x="0" y="0"/>
                </a:ln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6316584-3813-2F5C-60C7-30307FAE49B7}"/>
              </a:ext>
            </a:extLst>
          </p:cNvPr>
          <p:cNvGrpSpPr/>
          <p:nvPr/>
        </p:nvGrpSpPr>
        <p:grpSpPr>
          <a:xfrm>
            <a:off x="9963468" y="245478"/>
            <a:ext cx="1939118" cy="1915693"/>
            <a:chOff x="4940055" y="2061667"/>
            <a:chExt cx="2594592" cy="2563249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3709B32-CEFB-DC63-62FC-D4177B16693D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98FC25D8-337B-DA70-9A8B-DCF5F163D2DE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519A2FA-1740-6754-FC6B-7AFC16609BF2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60DD38B-16BE-8F8F-63BC-742F1E3D4117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F5716AA2-0F6D-CD7F-9803-1A55B1155421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EA04FE1-17F1-6126-0FAC-45B50F94BDB1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CBDE313F-52E7-466D-0BFB-37746FB698AF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18E6CB4C-10BA-7FDE-14F1-041F54EB45FF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13816C0-350D-BC71-433D-AD774EB151DA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6FF8502-667D-71C9-1978-2EA3C55045BE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6DE3BEA3-45E4-EDE5-6654-8B612613DAD5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8CA776D-5967-FD82-A720-7CEDE0772EF1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D696C4-21F3-08BB-1118-768C44B36283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94AF19A-121C-E868-F138-6DF274E1A413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23D6C27-625F-7190-3E34-7B3AC379F956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9D903C5-83BB-4D8E-C33F-99ED2DAFA24E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EDA176-E19B-17E1-7B8E-3C358925BF70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0BFCE4DB-125B-6F3B-80E3-2F336A9149D8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584C8AF-C623-A49A-7D4D-3846A33B300F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0BD7B7CC-28C9-3A8A-C048-B5FD2D725CCA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CA90581-9F46-A8C1-1E26-5AAC026B0A70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6752B4A-E222-E98E-203A-6308C243AAB5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38FD223-7223-BEF7-89CE-6A8F8A24FA1A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B33F124-96C2-FD6A-835F-69DFD78FC779}"/>
              </a:ext>
            </a:extLst>
          </p:cNvPr>
          <p:cNvGrpSpPr/>
          <p:nvPr/>
        </p:nvGrpSpPr>
        <p:grpSpPr>
          <a:xfrm>
            <a:off x="161350" y="71922"/>
            <a:ext cx="3489733" cy="4049772"/>
            <a:chOff x="7921849" y="1539697"/>
            <a:chExt cx="3541426" cy="410976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4A56F52-3ED3-5089-B764-3037532EB25A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B41B1E57-E921-F323-A163-8B494D6823C6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A23D7B42-E03D-0256-B307-DC58D0A5C5B3}"/>
              </a:ext>
            </a:extLst>
          </p:cNvPr>
          <p:cNvSpPr/>
          <p:nvPr/>
        </p:nvSpPr>
        <p:spPr>
          <a:xfrm>
            <a:off x="4086145" y="3605343"/>
            <a:ext cx="2208489" cy="2450530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DC73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36831A70-62AB-9D8A-C77D-DC1BCDA72D77}"/>
              </a:ext>
            </a:extLst>
          </p:cNvPr>
          <p:cNvSpPr/>
          <p:nvPr/>
        </p:nvSpPr>
        <p:spPr>
          <a:xfrm>
            <a:off x="7800128" y="52594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480BE0BA-00B5-801E-DA3A-79E3AC462C68}"/>
              </a:ext>
            </a:extLst>
          </p:cNvPr>
          <p:cNvSpPr/>
          <p:nvPr/>
        </p:nvSpPr>
        <p:spPr>
          <a:xfrm>
            <a:off x="4651914" y="893381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DE782DB-525A-D378-F999-AD8DB665EBD4}"/>
              </a:ext>
            </a:extLst>
          </p:cNvPr>
          <p:cNvSpPr/>
          <p:nvPr/>
        </p:nvSpPr>
        <p:spPr>
          <a:xfrm>
            <a:off x="11202670" y="2972809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28E887-E4C7-5208-1BEB-4ADDF6639117}"/>
              </a:ext>
            </a:extLst>
          </p:cNvPr>
          <p:cNvSpPr/>
          <p:nvPr/>
        </p:nvSpPr>
        <p:spPr>
          <a:xfrm>
            <a:off x="3029193" y="5870766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6FB5F46-ABA2-6793-4EA3-D16B203D2350}"/>
              </a:ext>
            </a:extLst>
          </p:cNvPr>
          <p:cNvGrpSpPr/>
          <p:nvPr/>
        </p:nvGrpSpPr>
        <p:grpSpPr>
          <a:xfrm rot="760011">
            <a:off x="1245188" y="4580379"/>
            <a:ext cx="1939118" cy="1915693"/>
            <a:chOff x="4940055" y="2061667"/>
            <a:chExt cx="2594592" cy="2563249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9815E83-2CF2-C59D-3698-DC248389628E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B30C8046-B155-F5C0-0BF6-E2FD4E7E2D8E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2437D3D-D6E8-403D-83D3-FBDB734A6C99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18048113-E284-DDEE-1C94-087645184F10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D38F4C44-553B-71DC-A436-E7C6233E9707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EE2692B4-506C-735B-0049-5EF990FDB409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5E07648-7222-80E0-D3B1-33982F08B5F1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8E108E26-FC82-9FCD-5FBD-31D6C4D0411B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A65E8278-B227-516F-C405-782ED136B2AB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C519E4A0-F570-F33D-885A-32591969E7D1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A342564-6C88-4F59-57E7-B4822F4490C8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4B23821D-88BD-512F-9D27-679E1E6783E4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444BC096-5356-E714-08CD-2127F86B181E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0466E97-5E5C-25E8-F78A-78EA43B7C413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433F4979-1590-7C45-4FD8-B13026471188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8A0573E1-35C1-2C6F-BDD4-C6AC3641AADB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17DA696-C839-711E-28DC-0D2C18D8D08E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65BE626F-D271-E088-E813-B210A780A6E5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993264F1-CA32-7BB6-E67C-71DD5D127503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58920A7B-B0CD-CFDC-F382-F9C91FECA472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F51C6C4-C442-0F95-3C14-A86F5F9AE808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836D23E-D293-7271-FD32-7D656593EAEC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869804E-C220-AE97-4291-643C22B1C5F6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4329A70-7642-77FB-06A7-9A388E01DB71}"/>
              </a:ext>
            </a:extLst>
          </p:cNvPr>
          <p:cNvSpPr/>
          <p:nvPr/>
        </p:nvSpPr>
        <p:spPr>
          <a:xfrm>
            <a:off x="1289996" y="-1185693"/>
            <a:ext cx="13068030" cy="7602105"/>
          </a:xfrm>
          <a:custGeom>
            <a:avLst/>
            <a:gdLst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2821021 w 12179030"/>
              <a:gd name="connsiteY4" fmla="*/ 3988341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7373565 w 12179030"/>
              <a:gd name="connsiteY7" fmla="*/ 6264613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311845"/>
              <a:gd name="connsiteX1" fmla="*/ 1264595 w 12179030"/>
              <a:gd name="connsiteY1" fmla="*/ 1536971 h 7311845"/>
              <a:gd name="connsiteX2" fmla="*/ 2081719 w 12179030"/>
              <a:gd name="connsiteY2" fmla="*/ 2295728 h 7311845"/>
              <a:gd name="connsiteX3" fmla="*/ 2548647 w 12179030"/>
              <a:gd name="connsiteY3" fmla="*/ 3326860 h 7311845"/>
              <a:gd name="connsiteX4" fmla="*/ 3346315 w 12179030"/>
              <a:gd name="connsiteY4" fmla="*/ 4124529 h 7311845"/>
              <a:gd name="connsiteX5" fmla="*/ 5097293 w 12179030"/>
              <a:gd name="connsiteY5" fmla="*/ 4338536 h 7311845"/>
              <a:gd name="connsiteX6" fmla="*/ 6556442 w 12179030"/>
              <a:gd name="connsiteY6" fmla="*/ 5350212 h 7311845"/>
              <a:gd name="connsiteX7" fmla="*/ 7373565 w 12179030"/>
              <a:gd name="connsiteY7" fmla="*/ 6264613 h 7311845"/>
              <a:gd name="connsiteX8" fmla="*/ 8249055 w 12179030"/>
              <a:gd name="connsiteY8" fmla="*/ 7198468 h 7311845"/>
              <a:gd name="connsiteX9" fmla="*/ 9455285 w 12179030"/>
              <a:gd name="connsiteY9" fmla="*/ 7295745 h 7311845"/>
              <a:gd name="connsiteX10" fmla="*/ 12179030 w 12179030"/>
              <a:gd name="connsiteY10" fmla="*/ 6887183 h 7311845"/>
              <a:gd name="connsiteX0" fmla="*/ 0 w 12179030"/>
              <a:gd name="connsiteY0" fmla="*/ 0 h 7879404"/>
              <a:gd name="connsiteX1" fmla="*/ 1264595 w 12179030"/>
              <a:gd name="connsiteY1" fmla="*/ 1536971 h 7879404"/>
              <a:gd name="connsiteX2" fmla="*/ 2081719 w 12179030"/>
              <a:gd name="connsiteY2" fmla="*/ 2295728 h 7879404"/>
              <a:gd name="connsiteX3" fmla="*/ 2548647 w 12179030"/>
              <a:gd name="connsiteY3" fmla="*/ 3326860 h 7879404"/>
              <a:gd name="connsiteX4" fmla="*/ 3346315 w 12179030"/>
              <a:gd name="connsiteY4" fmla="*/ 4124529 h 7879404"/>
              <a:gd name="connsiteX5" fmla="*/ 5097293 w 12179030"/>
              <a:gd name="connsiteY5" fmla="*/ 4338536 h 7879404"/>
              <a:gd name="connsiteX6" fmla="*/ 6556442 w 12179030"/>
              <a:gd name="connsiteY6" fmla="*/ 5350212 h 7879404"/>
              <a:gd name="connsiteX7" fmla="*/ 7373565 w 12179030"/>
              <a:gd name="connsiteY7" fmla="*/ 6264613 h 7879404"/>
              <a:gd name="connsiteX8" fmla="*/ 8249055 w 12179030"/>
              <a:gd name="connsiteY8" fmla="*/ 7198468 h 7879404"/>
              <a:gd name="connsiteX9" fmla="*/ 9727660 w 12179030"/>
              <a:gd name="connsiteY9" fmla="*/ 7879404 h 7879404"/>
              <a:gd name="connsiteX10" fmla="*/ 12179030 w 12179030"/>
              <a:gd name="connsiteY10" fmla="*/ 6887183 h 7879404"/>
              <a:gd name="connsiteX0" fmla="*/ 0 w 12560030"/>
              <a:gd name="connsiteY0" fmla="*/ 0 h 7752404"/>
              <a:gd name="connsiteX1" fmla="*/ 1645595 w 12560030"/>
              <a:gd name="connsiteY1" fmla="*/ 1409971 h 7752404"/>
              <a:gd name="connsiteX2" fmla="*/ 2462719 w 12560030"/>
              <a:gd name="connsiteY2" fmla="*/ 2168728 h 7752404"/>
              <a:gd name="connsiteX3" fmla="*/ 2929647 w 12560030"/>
              <a:gd name="connsiteY3" fmla="*/ 3199860 h 7752404"/>
              <a:gd name="connsiteX4" fmla="*/ 3727315 w 12560030"/>
              <a:gd name="connsiteY4" fmla="*/ 3997529 h 7752404"/>
              <a:gd name="connsiteX5" fmla="*/ 5478293 w 12560030"/>
              <a:gd name="connsiteY5" fmla="*/ 4211536 h 7752404"/>
              <a:gd name="connsiteX6" fmla="*/ 6937442 w 12560030"/>
              <a:gd name="connsiteY6" fmla="*/ 5223212 h 7752404"/>
              <a:gd name="connsiteX7" fmla="*/ 7754565 w 12560030"/>
              <a:gd name="connsiteY7" fmla="*/ 6137613 h 7752404"/>
              <a:gd name="connsiteX8" fmla="*/ 8630055 w 12560030"/>
              <a:gd name="connsiteY8" fmla="*/ 7071468 h 7752404"/>
              <a:gd name="connsiteX9" fmla="*/ 10108660 w 12560030"/>
              <a:gd name="connsiteY9" fmla="*/ 7752404 h 7752404"/>
              <a:gd name="connsiteX10" fmla="*/ 12560030 w 12560030"/>
              <a:gd name="connsiteY10" fmla="*/ 6760183 h 7752404"/>
              <a:gd name="connsiteX0" fmla="*/ 0 w 12839430"/>
              <a:gd name="connsiteY0" fmla="*/ 0 h 7752404"/>
              <a:gd name="connsiteX1" fmla="*/ 1924995 w 12839430"/>
              <a:gd name="connsiteY1" fmla="*/ 1409971 h 7752404"/>
              <a:gd name="connsiteX2" fmla="*/ 2742119 w 12839430"/>
              <a:gd name="connsiteY2" fmla="*/ 2168728 h 7752404"/>
              <a:gd name="connsiteX3" fmla="*/ 3209047 w 12839430"/>
              <a:gd name="connsiteY3" fmla="*/ 3199860 h 7752404"/>
              <a:gd name="connsiteX4" fmla="*/ 4006715 w 12839430"/>
              <a:gd name="connsiteY4" fmla="*/ 3997529 h 7752404"/>
              <a:gd name="connsiteX5" fmla="*/ 5757693 w 12839430"/>
              <a:gd name="connsiteY5" fmla="*/ 4211536 h 7752404"/>
              <a:gd name="connsiteX6" fmla="*/ 7216842 w 12839430"/>
              <a:gd name="connsiteY6" fmla="*/ 5223212 h 7752404"/>
              <a:gd name="connsiteX7" fmla="*/ 8033965 w 12839430"/>
              <a:gd name="connsiteY7" fmla="*/ 6137613 h 7752404"/>
              <a:gd name="connsiteX8" fmla="*/ 8909455 w 12839430"/>
              <a:gd name="connsiteY8" fmla="*/ 7071468 h 7752404"/>
              <a:gd name="connsiteX9" fmla="*/ 10388060 w 12839430"/>
              <a:gd name="connsiteY9" fmla="*/ 7752404 h 7752404"/>
              <a:gd name="connsiteX10" fmla="*/ 12839430 w 12839430"/>
              <a:gd name="connsiteY10" fmla="*/ 6760183 h 7752404"/>
              <a:gd name="connsiteX0" fmla="*/ 0 w 13068030"/>
              <a:gd name="connsiteY0" fmla="*/ 0 h 7625404"/>
              <a:gd name="connsiteX1" fmla="*/ 2153595 w 13068030"/>
              <a:gd name="connsiteY1" fmla="*/ 12829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209047 w 13068030"/>
              <a:gd name="connsiteY3" fmla="*/ 3378594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68030" h="7625404">
                <a:moveTo>
                  <a:pt x="0" y="0"/>
                </a:moveTo>
                <a:cubicBezTo>
                  <a:pt x="458821" y="577175"/>
                  <a:pt x="1442575" y="887559"/>
                  <a:pt x="1874195" y="1257571"/>
                </a:cubicBezTo>
                <a:cubicBezTo>
                  <a:pt x="2305815" y="1627583"/>
                  <a:pt x="2367244" y="1866569"/>
                  <a:pt x="2589719" y="2220073"/>
                </a:cubicBezTo>
                <a:cubicBezTo>
                  <a:pt x="2812194" y="2573577"/>
                  <a:pt x="2934781" y="3103518"/>
                  <a:pt x="3209047" y="3378594"/>
                </a:cubicBezTo>
                <a:cubicBezTo>
                  <a:pt x="3483313" y="3653670"/>
                  <a:pt x="3772441" y="3752872"/>
                  <a:pt x="4235315" y="3870529"/>
                </a:cubicBezTo>
                <a:cubicBezTo>
                  <a:pt x="4698189" y="3988186"/>
                  <a:pt x="5451272" y="3880256"/>
                  <a:pt x="5986293" y="4084536"/>
                </a:cubicBezTo>
                <a:cubicBezTo>
                  <a:pt x="6521314" y="4288816"/>
                  <a:pt x="7066063" y="4775199"/>
                  <a:pt x="7445442" y="5096212"/>
                </a:cubicBezTo>
                <a:cubicBezTo>
                  <a:pt x="7824821" y="5417225"/>
                  <a:pt x="7980463" y="5702570"/>
                  <a:pt x="8262565" y="6010613"/>
                </a:cubicBezTo>
                <a:cubicBezTo>
                  <a:pt x="8544667" y="6318656"/>
                  <a:pt x="8745706" y="6675336"/>
                  <a:pt x="9138055" y="6944468"/>
                </a:cubicBezTo>
                <a:cubicBezTo>
                  <a:pt x="9530404" y="7213600"/>
                  <a:pt x="9825477" y="7625404"/>
                  <a:pt x="10616660" y="7625404"/>
                </a:cubicBezTo>
                <a:cubicBezTo>
                  <a:pt x="11407843" y="7625404"/>
                  <a:pt x="12101749" y="6837464"/>
                  <a:pt x="13068030" y="663318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5DD560F2-609C-0697-890E-DDADA31CE15B}"/>
              </a:ext>
            </a:extLst>
          </p:cNvPr>
          <p:cNvSpPr/>
          <p:nvPr/>
        </p:nvSpPr>
        <p:spPr>
          <a:xfrm>
            <a:off x="6604918" y="1713642"/>
            <a:ext cx="1829182" cy="2210409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7C4E93F-3DEC-D96B-FAC8-4393A9340344}"/>
              </a:ext>
            </a:extLst>
          </p:cNvPr>
          <p:cNvGrpSpPr/>
          <p:nvPr/>
        </p:nvGrpSpPr>
        <p:grpSpPr>
          <a:xfrm>
            <a:off x="6342838" y="4486509"/>
            <a:ext cx="4737282" cy="2371491"/>
            <a:chOff x="6342838" y="4797374"/>
            <a:chExt cx="4116301" cy="2060627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64751C2-3120-19BA-C54D-7A92EF9D0F42}"/>
                </a:ext>
              </a:extLst>
            </p:cNvPr>
            <p:cNvSpPr/>
            <p:nvPr/>
          </p:nvSpPr>
          <p:spPr>
            <a:xfrm>
              <a:off x="6342838" y="4797374"/>
              <a:ext cx="4116301" cy="2060627"/>
            </a:xfrm>
            <a:custGeom>
              <a:avLst/>
              <a:gdLst/>
              <a:ahLst/>
              <a:cxnLst/>
              <a:rect l="0" t="0" r="0" b="0"/>
              <a:pathLst>
                <a:path w="11312980" h="5663296">
                  <a:moveTo>
                    <a:pt x="5854621" y="19963"/>
                  </a:moveTo>
                  <a:cubicBezTo>
                    <a:pt x="5826681" y="31532"/>
                    <a:pt x="5788261" y="57458"/>
                    <a:pt x="5769244" y="77577"/>
                  </a:cubicBezTo>
                  <a:cubicBezTo>
                    <a:pt x="5704015" y="146584"/>
                    <a:pt x="5606971" y="301147"/>
                    <a:pt x="5606971" y="336031"/>
                  </a:cubicBezTo>
                  <a:cubicBezTo>
                    <a:pt x="5606971" y="346296"/>
                    <a:pt x="5602404" y="354695"/>
                    <a:pt x="5596822" y="354695"/>
                  </a:cubicBezTo>
                  <a:cubicBezTo>
                    <a:pt x="5591241" y="354695"/>
                    <a:pt x="5579065" y="375737"/>
                    <a:pt x="5569765" y="401455"/>
                  </a:cubicBezTo>
                  <a:cubicBezTo>
                    <a:pt x="5560465" y="427173"/>
                    <a:pt x="5543308" y="458464"/>
                    <a:pt x="5531638" y="470991"/>
                  </a:cubicBezTo>
                  <a:cubicBezTo>
                    <a:pt x="5504330" y="500302"/>
                    <a:pt x="5454571" y="593404"/>
                    <a:pt x="5454571" y="615187"/>
                  </a:cubicBezTo>
                  <a:cubicBezTo>
                    <a:pt x="5454571" y="624422"/>
                    <a:pt x="5447221" y="631026"/>
                    <a:pt x="5438237" y="629862"/>
                  </a:cubicBezTo>
                  <a:cubicBezTo>
                    <a:pt x="5421224" y="627657"/>
                    <a:pt x="5378371" y="706333"/>
                    <a:pt x="5378371" y="739772"/>
                  </a:cubicBezTo>
                  <a:cubicBezTo>
                    <a:pt x="5378371" y="750336"/>
                    <a:pt x="5370792" y="758026"/>
                    <a:pt x="5361529" y="756862"/>
                  </a:cubicBezTo>
                  <a:cubicBezTo>
                    <a:pt x="5345883" y="754895"/>
                    <a:pt x="5225971" y="948178"/>
                    <a:pt x="5225971" y="975363"/>
                  </a:cubicBezTo>
                  <a:cubicBezTo>
                    <a:pt x="5225971" y="982082"/>
                    <a:pt x="5218431" y="986626"/>
                    <a:pt x="5209215" y="985462"/>
                  </a:cubicBezTo>
                  <a:cubicBezTo>
                    <a:pt x="5188568" y="982854"/>
                    <a:pt x="5096097" y="1120588"/>
                    <a:pt x="5080608" y="1177020"/>
                  </a:cubicBezTo>
                  <a:cubicBezTo>
                    <a:pt x="5074377" y="1199721"/>
                    <a:pt x="5064530" y="1218295"/>
                    <a:pt x="5058725" y="1218295"/>
                  </a:cubicBezTo>
                  <a:cubicBezTo>
                    <a:pt x="5052920" y="1218295"/>
                    <a:pt x="5048171" y="1225790"/>
                    <a:pt x="5048171" y="1234950"/>
                  </a:cubicBezTo>
                  <a:cubicBezTo>
                    <a:pt x="5048171" y="1244111"/>
                    <a:pt x="5036741" y="1263874"/>
                    <a:pt x="5022771" y="1278869"/>
                  </a:cubicBezTo>
                  <a:cubicBezTo>
                    <a:pt x="5008801" y="1293864"/>
                    <a:pt x="4997371" y="1311009"/>
                    <a:pt x="4997371" y="1316969"/>
                  </a:cubicBezTo>
                  <a:cubicBezTo>
                    <a:pt x="4997371" y="1322929"/>
                    <a:pt x="4984512" y="1336027"/>
                    <a:pt x="4968796" y="1346075"/>
                  </a:cubicBezTo>
                  <a:cubicBezTo>
                    <a:pt x="4953080" y="1356124"/>
                    <a:pt x="4934969" y="1382919"/>
                    <a:pt x="4928550" y="1405620"/>
                  </a:cubicBezTo>
                  <a:cubicBezTo>
                    <a:pt x="4922131" y="1428321"/>
                    <a:pt x="4912130" y="1446895"/>
                    <a:pt x="4906325" y="1446895"/>
                  </a:cubicBezTo>
                  <a:cubicBezTo>
                    <a:pt x="4900520" y="1446895"/>
                    <a:pt x="4895771" y="1454390"/>
                    <a:pt x="4895771" y="1463550"/>
                  </a:cubicBezTo>
                  <a:cubicBezTo>
                    <a:pt x="4895771" y="1472711"/>
                    <a:pt x="4882725" y="1488427"/>
                    <a:pt x="4866781" y="1498475"/>
                  </a:cubicBezTo>
                  <a:cubicBezTo>
                    <a:pt x="4850836" y="1508524"/>
                    <a:pt x="4830939" y="1540246"/>
                    <a:pt x="4822565" y="1568970"/>
                  </a:cubicBezTo>
                  <a:cubicBezTo>
                    <a:pt x="4814191" y="1597695"/>
                    <a:pt x="4798662" y="1628398"/>
                    <a:pt x="4788055" y="1637200"/>
                  </a:cubicBezTo>
                  <a:cubicBezTo>
                    <a:pt x="4777449" y="1646003"/>
                    <a:pt x="4768771" y="1661078"/>
                    <a:pt x="4768771" y="1670700"/>
                  </a:cubicBezTo>
                  <a:cubicBezTo>
                    <a:pt x="4768771" y="1680322"/>
                    <a:pt x="4763121" y="1688195"/>
                    <a:pt x="4756215" y="1688195"/>
                  </a:cubicBezTo>
                  <a:cubicBezTo>
                    <a:pt x="4741491" y="1688195"/>
                    <a:pt x="4600979" y="1543979"/>
                    <a:pt x="4610152" y="1538281"/>
                  </a:cubicBezTo>
                  <a:cubicBezTo>
                    <a:pt x="4613572" y="1536156"/>
                    <a:pt x="4596395" y="1513296"/>
                    <a:pt x="4571980" y="1487481"/>
                  </a:cubicBezTo>
                  <a:cubicBezTo>
                    <a:pt x="4547565" y="1461666"/>
                    <a:pt x="4527463" y="1434830"/>
                    <a:pt x="4527311" y="1427845"/>
                  </a:cubicBezTo>
                  <a:cubicBezTo>
                    <a:pt x="4527157" y="1420860"/>
                    <a:pt x="4515469" y="1404320"/>
                    <a:pt x="4501335" y="1391090"/>
                  </a:cubicBezTo>
                  <a:cubicBezTo>
                    <a:pt x="4487202" y="1377860"/>
                    <a:pt x="4464169" y="1341858"/>
                    <a:pt x="4450150" y="1311085"/>
                  </a:cubicBezTo>
                  <a:cubicBezTo>
                    <a:pt x="4436132" y="1280312"/>
                    <a:pt x="4417089" y="1252228"/>
                    <a:pt x="4407833" y="1248676"/>
                  </a:cubicBezTo>
                  <a:cubicBezTo>
                    <a:pt x="4398578" y="1245124"/>
                    <a:pt x="4374594" y="1212547"/>
                    <a:pt x="4354536" y="1176282"/>
                  </a:cubicBezTo>
                  <a:cubicBezTo>
                    <a:pt x="4334478" y="1140016"/>
                    <a:pt x="4313889" y="1105792"/>
                    <a:pt x="4308784" y="1100228"/>
                  </a:cubicBezTo>
                  <a:cubicBezTo>
                    <a:pt x="4303678" y="1094663"/>
                    <a:pt x="4286717" y="1066088"/>
                    <a:pt x="4271092" y="1036728"/>
                  </a:cubicBezTo>
                  <a:cubicBezTo>
                    <a:pt x="4255468" y="1007367"/>
                    <a:pt x="4238323" y="978792"/>
                    <a:pt x="4232992" y="973228"/>
                  </a:cubicBezTo>
                  <a:cubicBezTo>
                    <a:pt x="4227662" y="967663"/>
                    <a:pt x="4210517" y="939088"/>
                    <a:pt x="4194892" y="909728"/>
                  </a:cubicBezTo>
                  <a:cubicBezTo>
                    <a:pt x="4179268" y="880367"/>
                    <a:pt x="4161848" y="851517"/>
                    <a:pt x="4156182" y="845617"/>
                  </a:cubicBezTo>
                  <a:cubicBezTo>
                    <a:pt x="4150515" y="839716"/>
                    <a:pt x="4137293" y="818285"/>
                    <a:pt x="4126799" y="797992"/>
                  </a:cubicBezTo>
                  <a:cubicBezTo>
                    <a:pt x="4116305" y="777699"/>
                    <a:pt x="4102150" y="761095"/>
                    <a:pt x="4095345" y="761095"/>
                  </a:cubicBezTo>
                  <a:cubicBezTo>
                    <a:pt x="4088539" y="761095"/>
                    <a:pt x="4082971" y="749665"/>
                    <a:pt x="4082971" y="735695"/>
                  </a:cubicBezTo>
                  <a:cubicBezTo>
                    <a:pt x="4082971" y="721725"/>
                    <a:pt x="4078222" y="710295"/>
                    <a:pt x="4072417" y="710295"/>
                  </a:cubicBezTo>
                  <a:cubicBezTo>
                    <a:pt x="4066612" y="710295"/>
                    <a:pt x="4051071" y="691721"/>
                    <a:pt x="4037880" y="669020"/>
                  </a:cubicBezTo>
                  <a:cubicBezTo>
                    <a:pt x="4024690" y="646319"/>
                    <a:pt x="4000864" y="606713"/>
                    <a:pt x="3984934" y="581007"/>
                  </a:cubicBezTo>
                  <a:cubicBezTo>
                    <a:pt x="3969004" y="555301"/>
                    <a:pt x="3955971" y="530569"/>
                    <a:pt x="3955971" y="526047"/>
                  </a:cubicBezTo>
                  <a:cubicBezTo>
                    <a:pt x="3955971" y="513606"/>
                    <a:pt x="3839334" y="407113"/>
                    <a:pt x="3806746" y="389800"/>
                  </a:cubicBezTo>
                  <a:cubicBezTo>
                    <a:pt x="3791030" y="381450"/>
                    <a:pt x="3778171" y="370136"/>
                    <a:pt x="3778171" y="364657"/>
                  </a:cubicBezTo>
                  <a:cubicBezTo>
                    <a:pt x="3778171" y="359178"/>
                    <a:pt x="3767619" y="354695"/>
                    <a:pt x="3754722" y="354695"/>
                  </a:cubicBezTo>
                  <a:cubicBezTo>
                    <a:pt x="3741826" y="354695"/>
                    <a:pt x="3712710" y="345434"/>
                    <a:pt x="3690021" y="334115"/>
                  </a:cubicBezTo>
                  <a:cubicBezTo>
                    <a:pt x="3641960" y="310139"/>
                    <a:pt x="3445258" y="314228"/>
                    <a:pt x="3419753" y="339733"/>
                  </a:cubicBezTo>
                  <a:cubicBezTo>
                    <a:pt x="3411524" y="347962"/>
                    <a:pt x="3391189" y="354695"/>
                    <a:pt x="3374565" y="354695"/>
                  </a:cubicBezTo>
                  <a:cubicBezTo>
                    <a:pt x="3337209" y="354695"/>
                    <a:pt x="3195174" y="472923"/>
                    <a:pt x="3168591" y="526145"/>
                  </a:cubicBezTo>
                  <a:cubicBezTo>
                    <a:pt x="3158125" y="547100"/>
                    <a:pt x="3146695" y="567102"/>
                    <a:pt x="3143191" y="570595"/>
                  </a:cubicBezTo>
                  <a:cubicBezTo>
                    <a:pt x="3133650" y="580106"/>
                    <a:pt x="3117771" y="642996"/>
                    <a:pt x="3117771" y="671273"/>
                  </a:cubicBezTo>
                  <a:cubicBezTo>
                    <a:pt x="3117771" y="684926"/>
                    <a:pt x="3112056" y="699628"/>
                    <a:pt x="3105071" y="703945"/>
                  </a:cubicBezTo>
                  <a:cubicBezTo>
                    <a:pt x="3098086" y="708262"/>
                    <a:pt x="3092371" y="724601"/>
                    <a:pt x="3092371" y="740255"/>
                  </a:cubicBezTo>
                  <a:cubicBezTo>
                    <a:pt x="3092371" y="755908"/>
                    <a:pt x="3084792" y="771287"/>
                    <a:pt x="3075529" y="774430"/>
                  </a:cubicBezTo>
                  <a:cubicBezTo>
                    <a:pt x="3048728" y="783525"/>
                    <a:pt x="3016171" y="916153"/>
                    <a:pt x="3016171" y="1016241"/>
                  </a:cubicBezTo>
                  <a:cubicBezTo>
                    <a:pt x="3016171" y="1035741"/>
                    <a:pt x="3010456" y="1055228"/>
                    <a:pt x="3003471" y="1059545"/>
                  </a:cubicBezTo>
                  <a:cubicBezTo>
                    <a:pt x="2996486" y="1063862"/>
                    <a:pt x="2990771" y="1080201"/>
                    <a:pt x="2990771" y="1095855"/>
                  </a:cubicBezTo>
                  <a:cubicBezTo>
                    <a:pt x="2990771" y="1111508"/>
                    <a:pt x="2983119" y="1126887"/>
                    <a:pt x="2973766" y="1130030"/>
                  </a:cubicBezTo>
                  <a:cubicBezTo>
                    <a:pt x="2964413" y="1133173"/>
                    <a:pt x="2949166" y="1170035"/>
                    <a:pt x="2939884" y="1211945"/>
                  </a:cubicBezTo>
                  <a:cubicBezTo>
                    <a:pt x="2930602" y="1253855"/>
                    <a:pt x="2919211" y="1293860"/>
                    <a:pt x="2914571" y="1300845"/>
                  </a:cubicBezTo>
                  <a:cubicBezTo>
                    <a:pt x="2909931" y="1307830"/>
                    <a:pt x="2898540" y="1347835"/>
                    <a:pt x="2889258" y="1389745"/>
                  </a:cubicBezTo>
                  <a:cubicBezTo>
                    <a:pt x="2879976" y="1431655"/>
                    <a:pt x="2870444" y="1474232"/>
                    <a:pt x="2868076" y="1484360"/>
                  </a:cubicBezTo>
                  <a:cubicBezTo>
                    <a:pt x="2865708" y="1494488"/>
                    <a:pt x="2863771" y="1521297"/>
                    <a:pt x="2863771" y="1543935"/>
                  </a:cubicBezTo>
                  <a:cubicBezTo>
                    <a:pt x="2863771" y="1566574"/>
                    <a:pt x="2859145" y="1587955"/>
                    <a:pt x="2853490" y="1591450"/>
                  </a:cubicBezTo>
                  <a:cubicBezTo>
                    <a:pt x="2847835" y="1594945"/>
                    <a:pt x="2835317" y="1635623"/>
                    <a:pt x="2825671" y="1681845"/>
                  </a:cubicBezTo>
                  <a:cubicBezTo>
                    <a:pt x="2816025" y="1728067"/>
                    <a:pt x="2803507" y="1768745"/>
                    <a:pt x="2797852" y="1772240"/>
                  </a:cubicBezTo>
                  <a:cubicBezTo>
                    <a:pt x="2792197" y="1775735"/>
                    <a:pt x="2787571" y="1797922"/>
                    <a:pt x="2787571" y="1821545"/>
                  </a:cubicBezTo>
                  <a:cubicBezTo>
                    <a:pt x="2787571" y="1845168"/>
                    <a:pt x="2782945" y="1867355"/>
                    <a:pt x="2777290" y="1870850"/>
                  </a:cubicBezTo>
                  <a:cubicBezTo>
                    <a:pt x="2771635" y="1874345"/>
                    <a:pt x="2759117" y="1915023"/>
                    <a:pt x="2749471" y="1961245"/>
                  </a:cubicBezTo>
                  <a:cubicBezTo>
                    <a:pt x="2739825" y="2007467"/>
                    <a:pt x="2727307" y="2048145"/>
                    <a:pt x="2721652" y="2051640"/>
                  </a:cubicBezTo>
                  <a:cubicBezTo>
                    <a:pt x="2715997" y="2055135"/>
                    <a:pt x="2711371" y="2071607"/>
                    <a:pt x="2711371" y="2088245"/>
                  </a:cubicBezTo>
                  <a:cubicBezTo>
                    <a:pt x="2711371" y="2104883"/>
                    <a:pt x="2705656" y="2122028"/>
                    <a:pt x="2698671" y="2126345"/>
                  </a:cubicBezTo>
                  <a:cubicBezTo>
                    <a:pt x="2691686" y="2130662"/>
                    <a:pt x="2685971" y="2144147"/>
                    <a:pt x="2685971" y="2156313"/>
                  </a:cubicBezTo>
                  <a:cubicBezTo>
                    <a:pt x="2685971" y="2179431"/>
                    <a:pt x="2651419" y="2229450"/>
                    <a:pt x="2627784" y="2240546"/>
                  </a:cubicBezTo>
                  <a:cubicBezTo>
                    <a:pt x="2620229" y="2244093"/>
                    <a:pt x="2561624" y="2195560"/>
                    <a:pt x="2497550" y="2132695"/>
                  </a:cubicBezTo>
                  <a:cubicBezTo>
                    <a:pt x="2433477" y="2069830"/>
                    <a:pt x="2376294" y="2018395"/>
                    <a:pt x="2370477" y="2018395"/>
                  </a:cubicBezTo>
                  <a:cubicBezTo>
                    <a:pt x="2364660" y="2018395"/>
                    <a:pt x="2316479" y="1975533"/>
                    <a:pt x="2263407" y="1923145"/>
                  </a:cubicBezTo>
                  <a:cubicBezTo>
                    <a:pt x="2210336" y="1870758"/>
                    <a:pt x="2161623" y="1827895"/>
                    <a:pt x="2155157" y="1827895"/>
                  </a:cubicBezTo>
                  <a:cubicBezTo>
                    <a:pt x="2148690" y="1827895"/>
                    <a:pt x="2079967" y="1765030"/>
                    <a:pt x="2002439" y="1688195"/>
                  </a:cubicBezTo>
                  <a:cubicBezTo>
                    <a:pt x="1924911" y="1611360"/>
                    <a:pt x="1854108" y="1545624"/>
                    <a:pt x="1845100" y="1542115"/>
                  </a:cubicBezTo>
                  <a:cubicBezTo>
                    <a:pt x="1836091" y="1538606"/>
                    <a:pt x="1808719" y="1518576"/>
                    <a:pt x="1784271" y="1497604"/>
                  </a:cubicBezTo>
                  <a:cubicBezTo>
                    <a:pt x="1759823" y="1476631"/>
                    <a:pt x="1692135" y="1436640"/>
                    <a:pt x="1633852" y="1408733"/>
                  </a:cubicBezTo>
                  <a:cubicBezTo>
                    <a:pt x="1533888" y="1360870"/>
                    <a:pt x="1521242" y="1357995"/>
                    <a:pt x="1410689" y="1357995"/>
                  </a:cubicBezTo>
                  <a:cubicBezTo>
                    <a:pt x="1346233" y="1357995"/>
                    <a:pt x="1262474" y="1364574"/>
                    <a:pt x="1224558" y="1372615"/>
                  </a:cubicBezTo>
                  <a:cubicBezTo>
                    <a:pt x="1162978" y="1385675"/>
                    <a:pt x="1149183" y="1395074"/>
                    <a:pt x="1095296" y="1460686"/>
                  </a:cubicBezTo>
                  <a:cubicBezTo>
                    <a:pt x="1062117" y="1501083"/>
                    <a:pt x="1034971" y="1544796"/>
                    <a:pt x="1034971" y="1557826"/>
                  </a:cubicBezTo>
                  <a:cubicBezTo>
                    <a:pt x="1034971" y="1570855"/>
                    <a:pt x="1027295" y="1584087"/>
                    <a:pt x="1017913" y="1587230"/>
                  </a:cubicBezTo>
                  <a:cubicBezTo>
                    <a:pt x="988568" y="1597061"/>
                    <a:pt x="969186" y="1742713"/>
                    <a:pt x="970281" y="1945171"/>
                  </a:cubicBezTo>
                  <a:cubicBezTo>
                    <a:pt x="971275" y="2129032"/>
                    <a:pt x="978908" y="2258703"/>
                    <a:pt x="1009355" y="2608945"/>
                  </a:cubicBezTo>
                  <a:cubicBezTo>
                    <a:pt x="1025521" y="2794920"/>
                    <a:pt x="1044207" y="3078960"/>
                    <a:pt x="1060320" y="3383645"/>
                  </a:cubicBezTo>
                  <a:cubicBezTo>
                    <a:pt x="1066969" y="3509375"/>
                    <a:pt x="1078874" y="3642564"/>
                    <a:pt x="1086775" y="3679620"/>
                  </a:cubicBezTo>
                  <a:cubicBezTo>
                    <a:pt x="1099388" y="3738780"/>
                    <a:pt x="1098414" y="3750008"/>
                    <a:pt x="1078787" y="3771695"/>
                  </a:cubicBezTo>
                  <a:cubicBezTo>
                    <a:pt x="1055260" y="3797693"/>
                    <a:pt x="991179" y="3805308"/>
                    <a:pt x="977821" y="3783695"/>
                  </a:cubicBezTo>
                  <a:cubicBezTo>
                    <a:pt x="973504" y="3776710"/>
                    <a:pt x="956359" y="3770995"/>
                    <a:pt x="939721" y="3770995"/>
                  </a:cubicBezTo>
                  <a:cubicBezTo>
                    <a:pt x="923083" y="3770995"/>
                    <a:pt x="905938" y="3765280"/>
                    <a:pt x="901621" y="3758295"/>
                  </a:cubicBezTo>
                  <a:cubicBezTo>
                    <a:pt x="897304" y="3751310"/>
                    <a:pt x="880159" y="3745595"/>
                    <a:pt x="863521" y="3745595"/>
                  </a:cubicBezTo>
                  <a:cubicBezTo>
                    <a:pt x="846883" y="3745595"/>
                    <a:pt x="829738" y="3739880"/>
                    <a:pt x="825421" y="3732895"/>
                  </a:cubicBezTo>
                  <a:cubicBezTo>
                    <a:pt x="821104" y="3725910"/>
                    <a:pt x="806653" y="3720195"/>
                    <a:pt x="793308" y="3720195"/>
                  </a:cubicBezTo>
                  <a:cubicBezTo>
                    <a:pt x="779962" y="3720195"/>
                    <a:pt x="748693" y="3708765"/>
                    <a:pt x="723821" y="3694795"/>
                  </a:cubicBezTo>
                  <a:cubicBezTo>
                    <a:pt x="698949" y="3680825"/>
                    <a:pt x="667680" y="3669395"/>
                    <a:pt x="654334" y="3669395"/>
                  </a:cubicBezTo>
                  <a:cubicBezTo>
                    <a:pt x="640989" y="3669395"/>
                    <a:pt x="626538" y="3663680"/>
                    <a:pt x="622221" y="3656695"/>
                  </a:cubicBezTo>
                  <a:cubicBezTo>
                    <a:pt x="617904" y="3649710"/>
                    <a:pt x="603453" y="3643995"/>
                    <a:pt x="590108" y="3643995"/>
                  </a:cubicBezTo>
                  <a:cubicBezTo>
                    <a:pt x="576762" y="3643995"/>
                    <a:pt x="545493" y="3632565"/>
                    <a:pt x="520621" y="3618595"/>
                  </a:cubicBezTo>
                  <a:cubicBezTo>
                    <a:pt x="483904" y="3597972"/>
                    <a:pt x="445017" y="3592175"/>
                    <a:pt x="313860" y="3587773"/>
                  </a:cubicBezTo>
                  <a:cubicBezTo>
                    <a:pt x="129824" y="3581596"/>
                    <a:pt x="130086" y="3581485"/>
                    <a:pt x="45061" y="3702081"/>
                  </a:cubicBezTo>
                  <a:cubicBezTo>
                    <a:pt x="2403" y="3762587"/>
                    <a:pt x="935" y="3768579"/>
                    <a:pt x="437" y="3884237"/>
                  </a:cubicBezTo>
                  <a:cubicBezTo>
                    <a:pt x="0" y="3985559"/>
                    <a:pt x="3316" y="4005607"/>
                    <a:pt x="22146" y="4015470"/>
                  </a:cubicBezTo>
                  <a:cubicBezTo>
                    <a:pt x="34370" y="4021873"/>
                    <a:pt x="44371" y="4037728"/>
                    <a:pt x="44371" y="4050704"/>
                  </a:cubicBezTo>
                  <a:cubicBezTo>
                    <a:pt x="44371" y="4063679"/>
                    <a:pt x="50086" y="4077828"/>
                    <a:pt x="57071" y="4082145"/>
                  </a:cubicBezTo>
                  <a:cubicBezTo>
                    <a:pt x="64056" y="4086462"/>
                    <a:pt x="69771" y="4101326"/>
                    <a:pt x="69771" y="4115176"/>
                  </a:cubicBezTo>
                  <a:cubicBezTo>
                    <a:pt x="69771" y="4129025"/>
                    <a:pt x="81201" y="4152626"/>
                    <a:pt x="95171" y="4167621"/>
                  </a:cubicBezTo>
                  <a:cubicBezTo>
                    <a:pt x="109141" y="4182616"/>
                    <a:pt x="120571" y="4204697"/>
                    <a:pt x="120571" y="4216690"/>
                  </a:cubicBezTo>
                  <a:cubicBezTo>
                    <a:pt x="120571" y="4246200"/>
                    <a:pt x="160002" y="4330916"/>
                    <a:pt x="186672" y="4358703"/>
                  </a:cubicBezTo>
                  <a:cubicBezTo>
                    <a:pt x="209685" y="4382681"/>
                    <a:pt x="323771" y="4611180"/>
                    <a:pt x="323771" y="4633295"/>
                  </a:cubicBezTo>
                  <a:cubicBezTo>
                    <a:pt x="323771" y="4654040"/>
                    <a:pt x="375499" y="4752617"/>
                    <a:pt x="401617" y="4781645"/>
                  </a:cubicBezTo>
                  <a:cubicBezTo>
                    <a:pt x="414682" y="4796165"/>
                    <a:pt x="422455" y="4813310"/>
                    <a:pt x="418891" y="4819745"/>
                  </a:cubicBezTo>
                  <a:cubicBezTo>
                    <a:pt x="411011" y="4833972"/>
                    <a:pt x="768093" y="5550993"/>
                    <a:pt x="790496" y="5565928"/>
                  </a:cubicBezTo>
                  <a:cubicBezTo>
                    <a:pt x="799227" y="5571749"/>
                    <a:pt x="806371" y="5587466"/>
                    <a:pt x="806371" y="5600853"/>
                  </a:cubicBezTo>
                  <a:cubicBezTo>
                    <a:pt x="806371" y="5614241"/>
                    <a:pt x="812086" y="5625195"/>
                    <a:pt x="819071" y="5625195"/>
                  </a:cubicBezTo>
                  <a:cubicBezTo>
                    <a:pt x="826056" y="5625195"/>
                    <a:pt x="831771" y="5633767"/>
                    <a:pt x="831771" y="5644245"/>
                  </a:cubicBezTo>
                  <a:cubicBezTo>
                    <a:pt x="831771" y="5661145"/>
                    <a:pt x="1382695" y="5663295"/>
                    <a:pt x="5713882" y="5663295"/>
                  </a:cubicBezTo>
                  <a:cubicBezTo>
                    <a:pt x="8399043" y="5663295"/>
                    <a:pt x="10605033" y="5659826"/>
                    <a:pt x="10616082" y="5655586"/>
                  </a:cubicBezTo>
                  <a:cubicBezTo>
                    <a:pt x="10627131" y="5651347"/>
                    <a:pt x="10636171" y="5637059"/>
                    <a:pt x="10636171" y="5623836"/>
                  </a:cubicBezTo>
                  <a:cubicBezTo>
                    <a:pt x="10636171" y="5610614"/>
                    <a:pt x="10641220" y="5599795"/>
                    <a:pt x="10647390" y="5599795"/>
                  </a:cubicBezTo>
                  <a:cubicBezTo>
                    <a:pt x="10653560" y="5599795"/>
                    <a:pt x="10658923" y="5586936"/>
                    <a:pt x="10659307" y="5571220"/>
                  </a:cubicBezTo>
                  <a:cubicBezTo>
                    <a:pt x="10659901" y="5546940"/>
                    <a:pt x="10691316" y="5481150"/>
                    <a:pt x="10712371" y="5460095"/>
                  </a:cubicBezTo>
                  <a:cubicBezTo>
                    <a:pt x="10731916" y="5440550"/>
                    <a:pt x="10788571" y="5354280"/>
                    <a:pt x="10788571" y="5344064"/>
                  </a:cubicBezTo>
                  <a:cubicBezTo>
                    <a:pt x="10788571" y="5337447"/>
                    <a:pt x="10799324" y="5320491"/>
                    <a:pt x="10812467" y="5306383"/>
                  </a:cubicBezTo>
                  <a:cubicBezTo>
                    <a:pt x="10825610" y="5292277"/>
                    <a:pt x="10852475" y="5239651"/>
                    <a:pt x="10872166" y="5189439"/>
                  </a:cubicBezTo>
                  <a:cubicBezTo>
                    <a:pt x="10891858" y="5139228"/>
                    <a:pt x="10922131" y="5084399"/>
                    <a:pt x="10939439" y="5067598"/>
                  </a:cubicBezTo>
                  <a:cubicBezTo>
                    <a:pt x="10974673" y="5033398"/>
                    <a:pt x="11194971" y="4603810"/>
                    <a:pt x="11194971" y="4569304"/>
                  </a:cubicBezTo>
                  <a:cubicBezTo>
                    <a:pt x="11194971" y="4557144"/>
                    <a:pt x="11200686" y="4543662"/>
                    <a:pt x="11207671" y="4539345"/>
                  </a:cubicBezTo>
                  <a:cubicBezTo>
                    <a:pt x="11214656" y="4535028"/>
                    <a:pt x="11220371" y="4517883"/>
                    <a:pt x="11220371" y="4501245"/>
                  </a:cubicBezTo>
                  <a:cubicBezTo>
                    <a:pt x="11220371" y="4484607"/>
                    <a:pt x="11226086" y="4467462"/>
                    <a:pt x="11233071" y="4463145"/>
                  </a:cubicBezTo>
                  <a:cubicBezTo>
                    <a:pt x="11240056" y="4458828"/>
                    <a:pt x="11245771" y="4442298"/>
                    <a:pt x="11245771" y="4426412"/>
                  </a:cubicBezTo>
                  <a:cubicBezTo>
                    <a:pt x="11245771" y="4410526"/>
                    <a:pt x="11249688" y="4393612"/>
                    <a:pt x="11254475" y="4388825"/>
                  </a:cubicBezTo>
                  <a:cubicBezTo>
                    <a:pt x="11270080" y="4373220"/>
                    <a:pt x="11286200" y="4275656"/>
                    <a:pt x="11299358" y="4117181"/>
                  </a:cubicBezTo>
                  <a:cubicBezTo>
                    <a:pt x="11312979" y="3953151"/>
                    <a:pt x="11308418" y="3927233"/>
                    <a:pt x="11239546" y="3777345"/>
                  </a:cubicBezTo>
                  <a:cubicBezTo>
                    <a:pt x="11221249" y="3737524"/>
                    <a:pt x="11153619" y="3669869"/>
                    <a:pt x="11115768" y="3653520"/>
                  </a:cubicBezTo>
                  <a:cubicBezTo>
                    <a:pt x="11103639" y="3648281"/>
                    <a:pt x="11019517" y="3643995"/>
                    <a:pt x="10928830" y="3643995"/>
                  </a:cubicBezTo>
                  <a:cubicBezTo>
                    <a:pt x="10787484" y="3643995"/>
                    <a:pt x="10757487" y="3647622"/>
                    <a:pt x="10718721" y="3669395"/>
                  </a:cubicBezTo>
                  <a:cubicBezTo>
                    <a:pt x="10693849" y="3683365"/>
                    <a:pt x="10665680" y="3694795"/>
                    <a:pt x="10656124" y="3694795"/>
                  </a:cubicBezTo>
                  <a:cubicBezTo>
                    <a:pt x="10646569" y="3694795"/>
                    <a:pt x="10606157" y="3711940"/>
                    <a:pt x="10566321" y="3732895"/>
                  </a:cubicBezTo>
                  <a:cubicBezTo>
                    <a:pt x="10526485" y="3753850"/>
                    <a:pt x="10486480" y="3770995"/>
                    <a:pt x="10477421" y="3770995"/>
                  </a:cubicBezTo>
                  <a:cubicBezTo>
                    <a:pt x="10468362" y="3770995"/>
                    <a:pt x="10428357" y="3788140"/>
                    <a:pt x="10388521" y="3809095"/>
                  </a:cubicBezTo>
                  <a:cubicBezTo>
                    <a:pt x="10348685" y="3830050"/>
                    <a:pt x="10305580" y="3847195"/>
                    <a:pt x="10292731" y="3847195"/>
                  </a:cubicBezTo>
                  <a:cubicBezTo>
                    <a:pt x="10279883" y="3847195"/>
                    <a:pt x="10265838" y="3852910"/>
                    <a:pt x="10261521" y="3859895"/>
                  </a:cubicBezTo>
                  <a:cubicBezTo>
                    <a:pt x="10257204" y="3866880"/>
                    <a:pt x="10239722" y="3872595"/>
                    <a:pt x="10222671" y="3872595"/>
                  </a:cubicBezTo>
                  <a:cubicBezTo>
                    <a:pt x="10199850" y="3872595"/>
                    <a:pt x="10191671" y="3865702"/>
                    <a:pt x="10191671" y="3846469"/>
                  </a:cubicBezTo>
                  <a:cubicBezTo>
                    <a:pt x="10191671" y="3768477"/>
                    <a:pt x="10215273" y="3597983"/>
                    <a:pt x="10254864" y="3389995"/>
                  </a:cubicBezTo>
                  <a:cubicBezTo>
                    <a:pt x="10279261" y="3261826"/>
                    <a:pt x="10296406" y="3154803"/>
                    <a:pt x="10318953" y="2989945"/>
                  </a:cubicBezTo>
                  <a:cubicBezTo>
                    <a:pt x="10326595" y="2934065"/>
                    <a:pt x="10335485" y="2874058"/>
                    <a:pt x="10338708" y="2856595"/>
                  </a:cubicBezTo>
                  <a:cubicBezTo>
                    <a:pt x="10372597" y="2672968"/>
                    <a:pt x="10383629" y="2357187"/>
                    <a:pt x="10363840" y="2137238"/>
                  </a:cubicBezTo>
                  <a:cubicBezTo>
                    <a:pt x="10354651" y="2035114"/>
                    <a:pt x="10353817" y="2033166"/>
                    <a:pt x="10296607" y="1980223"/>
                  </a:cubicBezTo>
                  <a:cubicBezTo>
                    <a:pt x="10264746" y="1950738"/>
                    <a:pt x="10219713" y="1918690"/>
                    <a:pt x="10196533" y="1909005"/>
                  </a:cubicBezTo>
                  <a:cubicBezTo>
                    <a:pt x="10140420" y="1885559"/>
                    <a:pt x="9894049" y="1885613"/>
                    <a:pt x="9806675" y="1909089"/>
                  </a:cubicBezTo>
                  <a:cubicBezTo>
                    <a:pt x="9723154" y="1931531"/>
                    <a:pt x="9534817" y="2000936"/>
                    <a:pt x="9493171" y="2024619"/>
                  </a:cubicBezTo>
                  <a:cubicBezTo>
                    <a:pt x="9400815" y="2077143"/>
                    <a:pt x="9252846" y="2171642"/>
                    <a:pt x="9246251" y="2182314"/>
                  </a:cubicBezTo>
                  <a:cubicBezTo>
                    <a:pt x="9239799" y="2192753"/>
                    <a:pt x="9164166" y="2230778"/>
                    <a:pt x="9068065" y="2271897"/>
                  </a:cubicBezTo>
                  <a:cubicBezTo>
                    <a:pt x="9053906" y="2277955"/>
                    <a:pt x="8929959" y="2343411"/>
                    <a:pt x="8792628" y="2417354"/>
                  </a:cubicBezTo>
                  <a:cubicBezTo>
                    <a:pt x="8655297" y="2491296"/>
                    <a:pt x="8534553" y="2551795"/>
                    <a:pt x="8524308" y="2551795"/>
                  </a:cubicBezTo>
                  <a:cubicBezTo>
                    <a:pt x="8493342" y="2551795"/>
                    <a:pt x="8476775" y="2520367"/>
                    <a:pt x="8456246" y="2422678"/>
                  </a:cubicBezTo>
                  <a:cubicBezTo>
                    <a:pt x="8445481" y="2371455"/>
                    <a:pt x="8434355" y="2326973"/>
                    <a:pt x="8431522" y="2323830"/>
                  </a:cubicBezTo>
                  <a:cubicBezTo>
                    <a:pt x="8428689" y="2320687"/>
                    <a:pt x="8423326" y="2286397"/>
                    <a:pt x="8419606" y="2247630"/>
                  </a:cubicBezTo>
                  <a:cubicBezTo>
                    <a:pt x="8415885" y="2208863"/>
                    <a:pt x="8407252" y="2137140"/>
                    <a:pt x="8400422" y="2088245"/>
                  </a:cubicBezTo>
                  <a:cubicBezTo>
                    <a:pt x="8393592" y="2039350"/>
                    <a:pt x="8385195" y="1951631"/>
                    <a:pt x="8381761" y="1893315"/>
                  </a:cubicBezTo>
                  <a:cubicBezTo>
                    <a:pt x="8378328" y="1834998"/>
                    <a:pt x="8368387" y="1777848"/>
                    <a:pt x="8359670" y="1766315"/>
                  </a:cubicBezTo>
                  <a:cubicBezTo>
                    <a:pt x="8344621" y="1746403"/>
                    <a:pt x="8323042" y="1534796"/>
                    <a:pt x="8307208" y="1251846"/>
                  </a:cubicBezTo>
                  <a:cubicBezTo>
                    <a:pt x="8302745" y="1172109"/>
                    <a:pt x="8293754" y="1119076"/>
                    <a:pt x="8282448" y="1105796"/>
                  </a:cubicBezTo>
                  <a:cubicBezTo>
                    <a:pt x="8270015" y="1091194"/>
                    <a:pt x="8262401" y="1031661"/>
                    <a:pt x="8257040" y="907145"/>
                  </a:cubicBezTo>
                  <a:cubicBezTo>
                    <a:pt x="8245405" y="636915"/>
                    <a:pt x="8203541" y="494549"/>
                    <a:pt x="8115657" y="426350"/>
                  </a:cubicBezTo>
                  <a:cubicBezTo>
                    <a:pt x="8087478" y="404482"/>
                    <a:pt x="8063664" y="384449"/>
                    <a:pt x="8062739" y="381833"/>
                  </a:cubicBezTo>
                  <a:cubicBezTo>
                    <a:pt x="8059225" y="371899"/>
                    <a:pt x="7830041" y="364426"/>
                    <a:pt x="7776259" y="372491"/>
                  </a:cubicBezTo>
                  <a:cubicBezTo>
                    <a:pt x="7688295" y="385682"/>
                    <a:pt x="7534257" y="497873"/>
                    <a:pt x="7350672" y="682462"/>
                  </a:cubicBezTo>
                  <a:cubicBezTo>
                    <a:pt x="7198784" y="835180"/>
                    <a:pt x="7088853" y="938895"/>
                    <a:pt x="7078872" y="938895"/>
                  </a:cubicBezTo>
                  <a:cubicBezTo>
                    <a:pt x="7063410" y="938895"/>
                    <a:pt x="6775371" y="1227269"/>
                    <a:pt x="6775371" y="1242749"/>
                  </a:cubicBezTo>
                  <a:cubicBezTo>
                    <a:pt x="6775371" y="1257103"/>
                    <a:pt x="6573543" y="1459595"/>
                    <a:pt x="6559237" y="1459595"/>
                  </a:cubicBezTo>
                  <a:cubicBezTo>
                    <a:pt x="6533372" y="1459595"/>
                    <a:pt x="6497422" y="1281832"/>
                    <a:pt x="6477394" y="1054905"/>
                  </a:cubicBezTo>
                  <a:cubicBezTo>
                    <a:pt x="6473470" y="1010443"/>
                    <a:pt x="6466910" y="968646"/>
                    <a:pt x="6462816" y="962022"/>
                  </a:cubicBezTo>
                  <a:cubicBezTo>
                    <a:pt x="6454184" y="948056"/>
                    <a:pt x="6440257" y="821551"/>
                    <a:pt x="6427411" y="640445"/>
                  </a:cubicBezTo>
                  <a:cubicBezTo>
                    <a:pt x="6419073" y="522895"/>
                    <a:pt x="6385713" y="305033"/>
                    <a:pt x="6374029" y="291830"/>
                  </a:cubicBezTo>
                  <a:cubicBezTo>
                    <a:pt x="6371247" y="288687"/>
                    <a:pt x="6368971" y="276368"/>
                    <a:pt x="6368971" y="264455"/>
                  </a:cubicBezTo>
                  <a:cubicBezTo>
                    <a:pt x="6368971" y="233487"/>
                    <a:pt x="6304620" y="124334"/>
                    <a:pt x="6268683" y="94345"/>
                  </a:cubicBezTo>
                  <a:cubicBezTo>
                    <a:pt x="6185743" y="25134"/>
                    <a:pt x="6137478" y="7450"/>
                    <a:pt x="6019721" y="3126"/>
                  </a:cubicBezTo>
                  <a:cubicBezTo>
                    <a:pt x="5934589" y="0"/>
                    <a:pt x="5892457" y="4297"/>
                    <a:pt x="5854621" y="1996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1308462-DF1B-AF13-2879-2F87E91BCC8F}"/>
                </a:ext>
              </a:extLst>
            </p:cNvPr>
            <p:cNvSpPr/>
            <p:nvPr/>
          </p:nvSpPr>
          <p:spPr>
            <a:xfrm>
              <a:off x="7032910" y="5996862"/>
              <a:ext cx="2715911" cy="861139"/>
            </a:xfrm>
            <a:custGeom>
              <a:avLst/>
              <a:gdLst>
                <a:gd name="connsiteX0" fmla="*/ 1024766 w 2715911"/>
                <a:gd name="connsiteY0" fmla="*/ 1097 h 861139"/>
                <a:gd name="connsiteX1" fmla="*/ 2169457 w 2715911"/>
                <a:gd name="connsiteY1" fmla="*/ 267752 h 861139"/>
                <a:gd name="connsiteX2" fmla="*/ 2689848 w 2715911"/>
                <a:gd name="connsiteY2" fmla="*/ 815978 h 861139"/>
                <a:gd name="connsiteX3" fmla="*/ 2715911 w 2715911"/>
                <a:gd name="connsiteY3" fmla="*/ 860193 h 861139"/>
                <a:gd name="connsiteX4" fmla="*/ 2645683 w 2715911"/>
                <a:gd name="connsiteY4" fmla="*/ 860315 h 861139"/>
                <a:gd name="connsiteX5" fmla="*/ 1388962 w 2715911"/>
                <a:gd name="connsiteY5" fmla="*/ 861139 h 861139"/>
                <a:gd name="connsiteX6" fmla="*/ 11980 w 2715911"/>
                <a:gd name="connsiteY6" fmla="*/ 860306 h 861139"/>
                <a:gd name="connsiteX7" fmla="*/ 0 w 2715911"/>
                <a:gd name="connsiteY7" fmla="*/ 860267 h 861139"/>
                <a:gd name="connsiteX8" fmla="*/ 9005 w 2715911"/>
                <a:gd name="connsiteY8" fmla="*/ 837885 h 861139"/>
                <a:gd name="connsiteX9" fmla="*/ 126648 w 2715911"/>
                <a:gd name="connsiteY9" fmla="*/ 617948 h 861139"/>
                <a:gd name="connsiteX10" fmla="*/ 885406 w 2715911"/>
                <a:gd name="connsiteY10" fmla="*/ 14833 h 861139"/>
                <a:gd name="connsiteX11" fmla="*/ 1024766 w 2715911"/>
                <a:gd name="connsiteY11" fmla="*/ 1097 h 86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5911" h="861139">
                  <a:moveTo>
                    <a:pt x="1024766" y="1097"/>
                  </a:moveTo>
                  <a:cubicBezTo>
                    <a:pt x="1374677" y="-12425"/>
                    <a:pt x="1880060" y="100355"/>
                    <a:pt x="2169457" y="267752"/>
                  </a:cubicBezTo>
                  <a:cubicBezTo>
                    <a:pt x="2376169" y="387322"/>
                    <a:pt x="2557550" y="605687"/>
                    <a:pt x="2689848" y="815978"/>
                  </a:cubicBezTo>
                  <a:lnTo>
                    <a:pt x="2715911" y="860193"/>
                  </a:lnTo>
                  <a:lnTo>
                    <a:pt x="2645683" y="860315"/>
                  </a:lnTo>
                  <a:cubicBezTo>
                    <a:pt x="2322388" y="860823"/>
                    <a:pt x="1877469" y="861139"/>
                    <a:pt x="1388962" y="861139"/>
                  </a:cubicBezTo>
                  <a:cubicBezTo>
                    <a:pt x="699493" y="861139"/>
                    <a:pt x="273297" y="860989"/>
                    <a:pt x="11980" y="860306"/>
                  </a:cubicBezTo>
                  <a:lnTo>
                    <a:pt x="0" y="860267"/>
                  </a:lnTo>
                  <a:lnTo>
                    <a:pt x="9005" y="837885"/>
                  </a:lnTo>
                  <a:cubicBezTo>
                    <a:pt x="44977" y="756770"/>
                    <a:pt x="85306" y="681178"/>
                    <a:pt x="126648" y="617948"/>
                  </a:cubicBezTo>
                  <a:cubicBezTo>
                    <a:pt x="292018" y="365029"/>
                    <a:pt x="544938" y="73199"/>
                    <a:pt x="885406" y="14833"/>
                  </a:cubicBezTo>
                  <a:cubicBezTo>
                    <a:pt x="927965" y="7538"/>
                    <a:pt x="974779" y="3028"/>
                    <a:pt x="1024766" y="1097"/>
                  </a:cubicBezTo>
                  <a:close/>
                </a:path>
              </a:pathLst>
            </a:cu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C1B6E1F4-DD6A-750A-F1E4-B30CD28EE6FC}"/>
              </a:ext>
            </a:extLst>
          </p:cNvPr>
          <p:cNvSpPr txBox="1"/>
          <p:nvPr/>
        </p:nvSpPr>
        <p:spPr>
          <a:xfrm>
            <a:off x="3140945" y="2577633"/>
            <a:ext cx="4954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</a:t>
            </a:r>
            <a:endParaRPr lang="zh-CN" altLang="en-US" sz="7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9698232-38FF-5188-33AE-66A4CA6F7915}"/>
              </a:ext>
            </a:extLst>
          </p:cNvPr>
          <p:cNvSpPr txBox="1"/>
          <p:nvPr/>
        </p:nvSpPr>
        <p:spPr>
          <a:xfrm>
            <a:off x="4919780" y="3821536"/>
            <a:ext cx="4954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Templet</a:t>
            </a:r>
            <a:endParaRPr lang="zh-CN" altLang="en-US" sz="7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C4E1AE8D-36EF-8548-16E7-3E7EA4CE7A52}"/>
              </a:ext>
            </a:extLst>
          </p:cNvPr>
          <p:cNvGrpSpPr/>
          <p:nvPr/>
        </p:nvGrpSpPr>
        <p:grpSpPr>
          <a:xfrm>
            <a:off x="7898805" y="1289654"/>
            <a:ext cx="1446422" cy="3768622"/>
            <a:chOff x="7755948" y="1847807"/>
            <a:chExt cx="1446422" cy="3768622"/>
          </a:xfrm>
        </p:grpSpPr>
        <p:pic>
          <p:nvPicPr>
            <p:cNvPr id="117" name="图片 116" descr="紫色的花&#10;&#10;描述已自动生成">
              <a:extLst>
                <a:ext uri="{FF2B5EF4-FFF2-40B4-BE49-F238E27FC236}">
                  <a16:creationId xmlns:a16="http://schemas.microsoft.com/office/drawing/2014/main" id="{66A56887-634D-ECD3-EBE6-F83EE5359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0" name="图片 119" descr="图片包含 游戏机, 信封&#10;&#10;描述已自动生成">
              <a:extLst>
                <a:ext uri="{FF2B5EF4-FFF2-40B4-BE49-F238E27FC236}">
                  <a16:creationId xmlns:a16="http://schemas.microsoft.com/office/drawing/2014/main" id="{FD31318B-5938-5E79-76D4-1DFAEE892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70E0F31-AD80-3FF9-1AD9-912D14092F90}"/>
              </a:ext>
            </a:extLst>
          </p:cNvPr>
          <p:cNvSpPr txBox="1"/>
          <p:nvPr/>
        </p:nvSpPr>
        <p:spPr>
          <a:xfrm>
            <a:off x="7494395" y="2259733"/>
            <a:ext cx="149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2023/12/22</a:t>
            </a:r>
            <a:endParaRPr lang="zh-CN" altLang="en-US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451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477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DD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>
            <a:extLst>
              <a:ext uri="{FF2B5EF4-FFF2-40B4-BE49-F238E27FC236}">
                <a16:creationId xmlns:a16="http://schemas.microsoft.com/office/drawing/2014/main" id="{E6B1E47D-2B6A-4D45-F472-56A6C21D09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DD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11041638-C4BD-0883-AA8A-6EC3A7311CF4}"/>
              </a:ext>
            </a:extLst>
          </p:cNvPr>
          <p:cNvSpPr/>
          <p:nvPr/>
        </p:nvSpPr>
        <p:spPr>
          <a:xfrm flipV="1">
            <a:off x="0" y="-1"/>
            <a:ext cx="5330685" cy="5330685"/>
          </a:xfrm>
          <a:prstGeom prst="rtTriangle">
            <a:avLst/>
          </a:pr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7290A3E4-638B-00A8-54A7-B715BD9F6C24}"/>
              </a:ext>
            </a:extLst>
          </p:cNvPr>
          <p:cNvGrpSpPr/>
          <p:nvPr/>
        </p:nvGrpSpPr>
        <p:grpSpPr>
          <a:xfrm>
            <a:off x="0" y="0"/>
            <a:ext cx="6826042" cy="6858000"/>
            <a:chOff x="0" y="0"/>
            <a:chExt cx="6826042" cy="68580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7E684AB-5E97-502A-7692-DC7323023A10}"/>
                </a:ext>
              </a:extLst>
            </p:cNvPr>
            <p:cNvSpPr/>
            <p:nvPr/>
          </p:nvSpPr>
          <p:spPr>
            <a:xfrm>
              <a:off x="0" y="0"/>
              <a:ext cx="6748617" cy="6858000"/>
            </a:xfrm>
            <a:custGeom>
              <a:avLst/>
              <a:gdLst>
                <a:gd name="connsiteX0" fmla="*/ 5423898 w 6748617"/>
                <a:gd name="connsiteY0" fmla="*/ 0 h 6858000"/>
                <a:gd name="connsiteX1" fmla="*/ 6748617 w 6748617"/>
                <a:gd name="connsiteY1" fmla="*/ 0 h 6858000"/>
                <a:gd name="connsiteX2" fmla="*/ 2136687 w 6748617"/>
                <a:gd name="connsiteY2" fmla="*/ 6858000 h 6858000"/>
                <a:gd name="connsiteX3" fmla="*/ 0 w 6748617"/>
                <a:gd name="connsiteY3" fmla="*/ 6858000 h 6858000"/>
                <a:gd name="connsiteX4" fmla="*/ 0 w 6748617"/>
                <a:gd name="connsiteY4" fmla="*/ 650259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8617" h="6858000">
                  <a:moveTo>
                    <a:pt x="5423898" y="0"/>
                  </a:moveTo>
                  <a:lnTo>
                    <a:pt x="6748617" y="0"/>
                  </a:lnTo>
                  <a:lnTo>
                    <a:pt x="2136687" y="6858000"/>
                  </a:lnTo>
                  <a:lnTo>
                    <a:pt x="0" y="6858000"/>
                  </a:lnTo>
                  <a:lnTo>
                    <a:pt x="0" y="6502599"/>
                  </a:lnTo>
                  <a:close/>
                </a:path>
              </a:pathLst>
            </a:cu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3CB83D-A9C5-BD3C-1954-F06091174802}"/>
                </a:ext>
              </a:extLst>
            </p:cNvPr>
            <p:cNvSpPr/>
            <p:nvPr/>
          </p:nvSpPr>
          <p:spPr>
            <a:xfrm>
              <a:off x="1366065" y="0"/>
              <a:ext cx="5459977" cy="6858000"/>
            </a:xfrm>
            <a:custGeom>
              <a:avLst/>
              <a:gdLst>
                <a:gd name="connsiteX0" fmla="*/ 4727069 w 5459977"/>
                <a:gd name="connsiteY0" fmla="*/ 0 h 6858000"/>
                <a:gd name="connsiteX1" fmla="*/ 5459977 w 5459977"/>
                <a:gd name="connsiteY1" fmla="*/ 0 h 6858000"/>
                <a:gd name="connsiteX2" fmla="*/ 5407062 w 5459977"/>
                <a:gd name="connsiteY2" fmla="*/ 106938 h 6858000"/>
                <a:gd name="connsiteX3" fmla="*/ 2102691 w 5459977"/>
                <a:gd name="connsiteY3" fmla="*/ 6207538 h 6858000"/>
                <a:gd name="connsiteX4" fmla="*/ 1749367 w 5459977"/>
                <a:gd name="connsiteY4" fmla="*/ 6858000 h 6858000"/>
                <a:gd name="connsiteX5" fmla="*/ 0 w 5459977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9977" h="6858000">
                  <a:moveTo>
                    <a:pt x="4727069" y="0"/>
                  </a:moveTo>
                  <a:lnTo>
                    <a:pt x="5459977" y="0"/>
                  </a:lnTo>
                  <a:lnTo>
                    <a:pt x="5407062" y="106938"/>
                  </a:lnTo>
                  <a:cubicBezTo>
                    <a:pt x="4682819" y="1556546"/>
                    <a:pt x="3425946" y="3779739"/>
                    <a:pt x="2102691" y="6207538"/>
                  </a:cubicBezTo>
                  <a:lnTo>
                    <a:pt x="1749367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BACB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7436B86-5004-94B3-2EB2-9B8EB9C783AD}"/>
                </a:ext>
              </a:extLst>
            </p:cNvPr>
            <p:cNvSpPr/>
            <p:nvPr/>
          </p:nvSpPr>
          <p:spPr>
            <a:xfrm>
              <a:off x="0" y="0"/>
              <a:ext cx="5580139" cy="6762371"/>
            </a:xfrm>
            <a:custGeom>
              <a:avLst/>
              <a:gdLst>
                <a:gd name="connsiteX0" fmla="*/ 4628593 w 5580139"/>
                <a:gd name="connsiteY0" fmla="*/ 0 h 6762371"/>
                <a:gd name="connsiteX1" fmla="*/ 5580139 w 5580139"/>
                <a:gd name="connsiteY1" fmla="*/ 0 h 6762371"/>
                <a:gd name="connsiteX2" fmla="*/ 0 w 5580139"/>
                <a:gd name="connsiteY2" fmla="*/ 6762371 h 6762371"/>
                <a:gd name="connsiteX3" fmla="*/ 0 w 5580139"/>
                <a:gd name="connsiteY3" fmla="*/ 4900129 h 6762371"/>
                <a:gd name="connsiteX4" fmla="*/ 208461 w 5580139"/>
                <a:gd name="connsiteY4" fmla="*/ 4685085 h 6762371"/>
                <a:gd name="connsiteX5" fmla="*/ 4521043 w 5580139"/>
                <a:gd name="connsiteY5" fmla="*/ 116208 h 676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0139" h="6762371">
                  <a:moveTo>
                    <a:pt x="4628593" y="0"/>
                  </a:moveTo>
                  <a:lnTo>
                    <a:pt x="5580139" y="0"/>
                  </a:lnTo>
                  <a:lnTo>
                    <a:pt x="0" y="6762371"/>
                  </a:lnTo>
                  <a:lnTo>
                    <a:pt x="0" y="4900129"/>
                  </a:lnTo>
                  <a:lnTo>
                    <a:pt x="208461" y="4685085"/>
                  </a:lnTo>
                  <a:cubicBezTo>
                    <a:pt x="1540305" y="3307861"/>
                    <a:pt x="3302834" y="1430974"/>
                    <a:pt x="4521043" y="116208"/>
                  </a:cubicBezTo>
                  <a:close/>
                </a:path>
              </a:pathLst>
            </a:cu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08E09A-26C8-F852-0D55-AA60E2055ADB}"/>
              </a:ext>
            </a:extLst>
          </p:cNvPr>
          <p:cNvSpPr/>
          <p:nvPr/>
        </p:nvSpPr>
        <p:spPr>
          <a:xfrm>
            <a:off x="6642972" y="2043262"/>
            <a:ext cx="5549028" cy="4814738"/>
          </a:xfrm>
          <a:custGeom>
            <a:avLst/>
            <a:gdLst>
              <a:gd name="connsiteX0" fmla="*/ 334192 w 5549028"/>
              <a:gd name="connsiteY0" fmla="*/ 611 h 4814738"/>
              <a:gd name="connsiteX1" fmla="*/ 2209198 w 5549028"/>
              <a:gd name="connsiteY1" fmla="*/ 330287 h 4814738"/>
              <a:gd name="connsiteX2" fmla="*/ 3532160 w 5549028"/>
              <a:gd name="connsiteY2" fmla="*/ 1186321 h 4814738"/>
              <a:gd name="connsiteX3" fmla="*/ 5301834 w 5549028"/>
              <a:gd name="connsiteY3" fmla="*/ 2431157 h 4814738"/>
              <a:gd name="connsiteX4" fmla="*/ 5549028 w 5549028"/>
              <a:gd name="connsiteY4" fmla="*/ 2596942 h 4814738"/>
              <a:gd name="connsiteX5" fmla="*/ 5549028 w 5549028"/>
              <a:gd name="connsiteY5" fmla="*/ 4814738 h 4814738"/>
              <a:gd name="connsiteX6" fmla="*/ 4120478 w 5549028"/>
              <a:gd name="connsiteY6" fmla="*/ 4814738 h 4814738"/>
              <a:gd name="connsiteX7" fmla="*/ 4066231 w 5549028"/>
              <a:gd name="connsiteY7" fmla="*/ 4772484 h 4814738"/>
              <a:gd name="connsiteX8" fmla="*/ 3123598 w 5549028"/>
              <a:gd name="connsiteY8" fmla="*/ 4007342 h 4814738"/>
              <a:gd name="connsiteX9" fmla="*/ 2248109 w 5549028"/>
              <a:gd name="connsiteY9" fmla="*/ 3092942 h 4814738"/>
              <a:gd name="connsiteX10" fmla="*/ 1314254 w 5549028"/>
              <a:gd name="connsiteY10" fmla="*/ 1847802 h 4814738"/>
              <a:gd name="connsiteX11" fmla="*/ 10748 w 5549028"/>
              <a:gd name="connsiteY11" fmla="*/ 96823 h 4814738"/>
              <a:gd name="connsiteX12" fmla="*/ 334192 w 5549028"/>
              <a:gd name="connsiteY12" fmla="*/ 611 h 481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49028" h="4814738">
                <a:moveTo>
                  <a:pt x="334192" y="611"/>
                </a:moveTo>
                <a:cubicBezTo>
                  <a:pt x="835166" y="-12613"/>
                  <a:pt x="1766589" y="191668"/>
                  <a:pt x="2209198" y="330287"/>
                </a:cubicBezTo>
                <a:cubicBezTo>
                  <a:pt x="2799343" y="515113"/>
                  <a:pt x="2912832" y="768032"/>
                  <a:pt x="3532160" y="1186321"/>
                </a:cubicBezTo>
                <a:cubicBezTo>
                  <a:pt x="3996656" y="1500038"/>
                  <a:pt x="4661785" y="1994325"/>
                  <a:pt x="5301834" y="2431157"/>
                </a:cubicBezTo>
                <a:lnTo>
                  <a:pt x="5549028" y="2596942"/>
                </a:lnTo>
                <a:lnTo>
                  <a:pt x="5549028" y="4814738"/>
                </a:lnTo>
                <a:lnTo>
                  <a:pt x="4120478" y="4814738"/>
                </a:lnTo>
                <a:lnTo>
                  <a:pt x="4066231" y="4772484"/>
                </a:lnTo>
                <a:cubicBezTo>
                  <a:pt x="3691602" y="4470926"/>
                  <a:pt x="3355846" y="4177577"/>
                  <a:pt x="3123598" y="4007342"/>
                </a:cubicBezTo>
                <a:cubicBezTo>
                  <a:pt x="2504270" y="3553385"/>
                  <a:pt x="2549666" y="3452865"/>
                  <a:pt x="2248109" y="3092942"/>
                </a:cubicBezTo>
                <a:cubicBezTo>
                  <a:pt x="1946552" y="2733019"/>
                  <a:pt x="1687148" y="2347155"/>
                  <a:pt x="1314254" y="1847802"/>
                </a:cubicBezTo>
                <a:cubicBezTo>
                  <a:pt x="1314254" y="1847802"/>
                  <a:pt x="-138410" y="349742"/>
                  <a:pt x="10748" y="96823"/>
                </a:cubicBezTo>
                <a:cubicBezTo>
                  <a:pt x="48037" y="33593"/>
                  <a:pt x="167200" y="5019"/>
                  <a:pt x="334192" y="611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A7951B4-BFBE-C004-9F1D-D9A7383B7810}"/>
              </a:ext>
            </a:extLst>
          </p:cNvPr>
          <p:cNvSpPr/>
          <p:nvPr/>
        </p:nvSpPr>
        <p:spPr>
          <a:xfrm>
            <a:off x="3258064" y="1"/>
            <a:ext cx="8933936" cy="5364061"/>
          </a:xfrm>
          <a:custGeom>
            <a:avLst/>
            <a:gdLst>
              <a:gd name="connsiteX0" fmla="*/ 0 w 8933936"/>
              <a:gd name="connsiteY0" fmla="*/ 0 h 5364061"/>
              <a:gd name="connsiteX1" fmla="*/ 2511511 w 8933936"/>
              <a:gd name="connsiteY1" fmla="*/ 0 h 5364061"/>
              <a:gd name="connsiteX2" fmla="*/ 2610755 w 8933936"/>
              <a:gd name="connsiteY2" fmla="*/ 110349 h 5364061"/>
              <a:gd name="connsiteX3" fmla="*/ 3220557 w 8933936"/>
              <a:gd name="connsiteY3" fmla="*/ 642026 h 5364061"/>
              <a:gd name="connsiteX4" fmla="*/ 5963757 w 8933936"/>
              <a:gd name="connsiteY4" fmla="*/ 1595336 h 5364061"/>
              <a:gd name="connsiteX5" fmla="*/ 8497033 w 8933936"/>
              <a:gd name="connsiteY5" fmla="*/ 1880801 h 5364061"/>
              <a:gd name="connsiteX6" fmla="*/ 8933936 w 8933936"/>
              <a:gd name="connsiteY6" fmla="*/ 1940911 h 5364061"/>
              <a:gd name="connsiteX7" fmla="*/ 8933936 w 8933936"/>
              <a:gd name="connsiteY7" fmla="*/ 5364061 h 5364061"/>
              <a:gd name="connsiteX8" fmla="*/ 8653455 w 8933936"/>
              <a:gd name="connsiteY8" fmla="*/ 5283336 h 5364061"/>
              <a:gd name="connsiteX9" fmla="*/ 7306174 w 8933936"/>
              <a:gd name="connsiteY9" fmla="*/ 4708187 h 5364061"/>
              <a:gd name="connsiteX10" fmla="*/ 6119400 w 8933936"/>
              <a:gd name="connsiteY10" fmla="*/ 3307404 h 5364061"/>
              <a:gd name="connsiteX11" fmla="*/ 4913170 w 8933936"/>
              <a:gd name="connsiteY11" fmla="*/ 2470826 h 5364061"/>
              <a:gd name="connsiteX12" fmla="*/ 2656354 w 8933936"/>
              <a:gd name="connsiteY12" fmla="*/ 2295728 h 5364061"/>
              <a:gd name="connsiteX13" fmla="*/ 1936507 w 8933936"/>
              <a:gd name="connsiteY13" fmla="*/ 1770434 h 5364061"/>
              <a:gd name="connsiteX14" fmla="*/ 1099927 w 8933936"/>
              <a:gd name="connsiteY14" fmla="*/ 603115 h 5364061"/>
              <a:gd name="connsiteX15" fmla="*/ 204983 w 8933936"/>
              <a:gd name="connsiteY15" fmla="*/ 38911 h 5364061"/>
              <a:gd name="connsiteX16" fmla="*/ 9024 w 8933936"/>
              <a:gd name="connsiteY16" fmla="*/ 2660 h 536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933936" h="5364061">
                <a:moveTo>
                  <a:pt x="0" y="0"/>
                </a:moveTo>
                <a:lnTo>
                  <a:pt x="2511511" y="0"/>
                </a:lnTo>
                <a:lnTo>
                  <a:pt x="2610755" y="110349"/>
                </a:lnTo>
                <a:cubicBezTo>
                  <a:pt x="2809767" y="324661"/>
                  <a:pt x="3013845" y="513945"/>
                  <a:pt x="3220557" y="642026"/>
                </a:cubicBezTo>
                <a:cubicBezTo>
                  <a:pt x="4047408" y="1154349"/>
                  <a:pt x="4835349" y="1335932"/>
                  <a:pt x="5963757" y="1595336"/>
                </a:cubicBezTo>
                <a:cubicBezTo>
                  <a:pt x="6669012" y="1757464"/>
                  <a:pt x="7606059" y="1778996"/>
                  <a:pt x="8497033" y="1880801"/>
                </a:cubicBezTo>
                <a:lnTo>
                  <a:pt x="8933936" y="1940911"/>
                </a:lnTo>
                <a:lnTo>
                  <a:pt x="8933936" y="5364061"/>
                </a:lnTo>
                <a:lnTo>
                  <a:pt x="8653455" y="5283336"/>
                </a:lnTo>
                <a:cubicBezTo>
                  <a:pt x="8133025" y="5115939"/>
                  <a:pt x="7646642" y="4893013"/>
                  <a:pt x="7306174" y="4708187"/>
                </a:cubicBezTo>
                <a:cubicBezTo>
                  <a:pt x="6625238" y="4338536"/>
                  <a:pt x="6518234" y="3680298"/>
                  <a:pt x="6119400" y="3307404"/>
                </a:cubicBezTo>
                <a:cubicBezTo>
                  <a:pt x="5720566" y="2934511"/>
                  <a:pt x="5490344" y="2639439"/>
                  <a:pt x="4913170" y="2470826"/>
                </a:cubicBezTo>
                <a:cubicBezTo>
                  <a:pt x="4335996" y="2302213"/>
                  <a:pt x="3152465" y="2412460"/>
                  <a:pt x="2656354" y="2295728"/>
                </a:cubicBezTo>
                <a:cubicBezTo>
                  <a:pt x="2160242" y="2178996"/>
                  <a:pt x="2195910" y="2052536"/>
                  <a:pt x="1936507" y="1770434"/>
                </a:cubicBezTo>
                <a:cubicBezTo>
                  <a:pt x="1677103" y="1488332"/>
                  <a:pt x="1388514" y="891702"/>
                  <a:pt x="1099927" y="603115"/>
                </a:cubicBezTo>
                <a:cubicBezTo>
                  <a:pt x="811340" y="314528"/>
                  <a:pt x="438447" y="188069"/>
                  <a:pt x="204983" y="38911"/>
                </a:cubicBezTo>
                <a:cubicBezTo>
                  <a:pt x="204983" y="38911"/>
                  <a:pt x="114699" y="28879"/>
                  <a:pt x="9024" y="2660"/>
                </a:cubicBezTo>
                <a:close/>
              </a:path>
            </a:pathLst>
          </a:custGeom>
          <a:solidFill>
            <a:srgbClr val="DC73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5680910-061C-BB2A-C2A6-16AABF3F8521}"/>
              </a:ext>
            </a:extLst>
          </p:cNvPr>
          <p:cNvSpPr/>
          <p:nvPr/>
        </p:nvSpPr>
        <p:spPr>
          <a:xfrm>
            <a:off x="5408110" y="0"/>
            <a:ext cx="6783891" cy="3594578"/>
          </a:xfrm>
          <a:custGeom>
            <a:avLst/>
            <a:gdLst>
              <a:gd name="connsiteX0" fmla="*/ 0 w 6783891"/>
              <a:gd name="connsiteY0" fmla="*/ 0 h 3594578"/>
              <a:gd name="connsiteX1" fmla="*/ 2705983 w 6783891"/>
              <a:gd name="connsiteY1" fmla="*/ 0 h 3594578"/>
              <a:gd name="connsiteX2" fmla="*/ 2724081 w 6783891"/>
              <a:gd name="connsiteY2" fmla="*/ 40488 h 3594578"/>
              <a:gd name="connsiteX3" fmla="*/ 2840946 w 6783891"/>
              <a:gd name="connsiteY3" fmla="*/ 214009 h 3594578"/>
              <a:gd name="connsiteX4" fmla="*/ 4377917 w 6783891"/>
              <a:gd name="connsiteY4" fmla="*/ 1011677 h 3594578"/>
              <a:gd name="connsiteX5" fmla="*/ 6599319 w 6783891"/>
              <a:gd name="connsiteY5" fmla="*/ 1212975 h 3594578"/>
              <a:gd name="connsiteX6" fmla="*/ 6783891 w 6783891"/>
              <a:gd name="connsiteY6" fmla="*/ 1228712 h 3594578"/>
              <a:gd name="connsiteX7" fmla="*/ 6783891 w 6783891"/>
              <a:gd name="connsiteY7" fmla="*/ 3594578 h 3594578"/>
              <a:gd name="connsiteX8" fmla="*/ 6780212 w 6783891"/>
              <a:gd name="connsiteY8" fmla="*/ 3592889 h 3594578"/>
              <a:gd name="connsiteX9" fmla="*/ 6109440 w 6783891"/>
              <a:gd name="connsiteY9" fmla="*/ 3287949 h 3594578"/>
              <a:gd name="connsiteX10" fmla="*/ 4222274 w 6783891"/>
              <a:gd name="connsiteY10" fmla="*/ 1867711 h 3594578"/>
              <a:gd name="connsiteX11" fmla="*/ 2335108 w 6783891"/>
              <a:gd name="connsiteY11" fmla="*/ 1167319 h 3594578"/>
              <a:gd name="connsiteX12" fmla="*/ 953781 w 6783891"/>
              <a:gd name="connsiteY12" fmla="*/ 1031132 h 3594578"/>
              <a:gd name="connsiteX13" fmla="*/ 38165 w 6783891"/>
              <a:gd name="connsiteY13" fmla="*/ 38455 h 3594578"/>
              <a:gd name="connsiteX0" fmla="*/ 0 w 6783891"/>
              <a:gd name="connsiteY0" fmla="*/ 0 h 3594578"/>
              <a:gd name="connsiteX1" fmla="*/ 2705983 w 6783891"/>
              <a:gd name="connsiteY1" fmla="*/ 0 h 3594578"/>
              <a:gd name="connsiteX2" fmla="*/ 2724081 w 6783891"/>
              <a:gd name="connsiteY2" fmla="*/ 40488 h 3594578"/>
              <a:gd name="connsiteX3" fmla="*/ 2840946 w 6783891"/>
              <a:gd name="connsiteY3" fmla="*/ 214009 h 3594578"/>
              <a:gd name="connsiteX4" fmla="*/ 4377917 w 6783891"/>
              <a:gd name="connsiteY4" fmla="*/ 1011677 h 3594578"/>
              <a:gd name="connsiteX5" fmla="*/ 6599319 w 6783891"/>
              <a:gd name="connsiteY5" fmla="*/ 1212975 h 3594578"/>
              <a:gd name="connsiteX6" fmla="*/ 6783891 w 6783891"/>
              <a:gd name="connsiteY6" fmla="*/ 1228712 h 3594578"/>
              <a:gd name="connsiteX7" fmla="*/ 6783891 w 6783891"/>
              <a:gd name="connsiteY7" fmla="*/ 3594578 h 3594578"/>
              <a:gd name="connsiteX8" fmla="*/ 6780212 w 6783891"/>
              <a:gd name="connsiteY8" fmla="*/ 3592889 h 3594578"/>
              <a:gd name="connsiteX9" fmla="*/ 6109440 w 6783891"/>
              <a:gd name="connsiteY9" fmla="*/ 3287949 h 3594578"/>
              <a:gd name="connsiteX10" fmla="*/ 4222274 w 6783891"/>
              <a:gd name="connsiteY10" fmla="*/ 1867711 h 3594578"/>
              <a:gd name="connsiteX11" fmla="*/ 2370734 w 6783891"/>
              <a:gd name="connsiteY11" fmla="*/ 1286073 h 3594578"/>
              <a:gd name="connsiteX12" fmla="*/ 953781 w 6783891"/>
              <a:gd name="connsiteY12" fmla="*/ 1031132 h 3594578"/>
              <a:gd name="connsiteX13" fmla="*/ 38165 w 6783891"/>
              <a:gd name="connsiteY13" fmla="*/ 38455 h 3594578"/>
              <a:gd name="connsiteX14" fmla="*/ 0 w 6783891"/>
              <a:gd name="connsiteY14" fmla="*/ 0 h 35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83891" h="3594578">
                <a:moveTo>
                  <a:pt x="0" y="0"/>
                </a:moveTo>
                <a:lnTo>
                  <a:pt x="2705983" y="0"/>
                </a:lnTo>
                <a:lnTo>
                  <a:pt x="2724081" y="40488"/>
                </a:lnTo>
                <a:cubicBezTo>
                  <a:pt x="2756842" y="105130"/>
                  <a:pt x="2795145" y="163749"/>
                  <a:pt x="2840946" y="214009"/>
                </a:cubicBezTo>
                <a:cubicBezTo>
                  <a:pt x="3207355" y="616086"/>
                  <a:pt x="3564036" y="813881"/>
                  <a:pt x="4377917" y="1011677"/>
                </a:cubicBezTo>
                <a:cubicBezTo>
                  <a:pt x="4886593" y="1135300"/>
                  <a:pt x="5817053" y="1152526"/>
                  <a:pt x="6599319" y="1212975"/>
                </a:cubicBezTo>
                <a:lnTo>
                  <a:pt x="6783891" y="1228712"/>
                </a:lnTo>
                <a:lnTo>
                  <a:pt x="6783891" y="3594578"/>
                </a:lnTo>
                <a:lnTo>
                  <a:pt x="6780212" y="3592889"/>
                </a:lnTo>
                <a:cubicBezTo>
                  <a:pt x="6599370" y="3521008"/>
                  <a:pt x="6411403" y="3490608"/>
                  <a:pt x="6109440" y="3287949"/>
                </a:cubicBezTo>
                <a:cubicBezTo>
                  <a:pt x="5626300" y="2963694"/>
                  <a:pt x="4845392" y="2201357"/>
                  <a:pt x="4222274" y="1867711"/>
                </a:cubicBezTo>
                <a:cubicBezTo>
                  <a:pt x="3599156" y="1534065"/>
                  <a:pt x="2915483" y="1425503"/>
                  <a:pt x="2370734" y="1286073"/>
                </a:cubicBezTo>
                <a:cubicBezTo>
                  <a:pt x="1825985" y="1146643"/>
                  <a:pt x="1394768" y="1271081"/>
                  <a:pt x="953781" y="1031132"/>
                </a:cubicBezTo>
                <a:cubicBezTo>
                  <a:pt x="623040" y="851170"/>
                  <a:pt x="361609" y="395795"/>
                  <a:pt x="38165" y="38455"/>
                </a:cubicBezTo>
                <a:lnTo>
                  <a:pt x="0" y="0"/>
                </a:ln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6316584-3813-2F5C-60C7-30307FAE49B7}"/>
              </a:ext>
            </a:extLst>
          </p:cNvPr>
          <p:cNvGrpSpPr/>
          <p:nvPr/>
        </p:nvGrpSpPr>
        <p:grpSpPr>
          <a:xfrm>
            <a:off x="9963468" y="245478"/>
            <a:ext cx="1939118" cy="1915693"/>
            <a:chOff x="4940055" y="2061667"/>
            <a:chExt cx="2594592" cy="2563249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3709B32-CEFB-DC63-62FC-D4177B16693D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98FC25D8-337B-DA70-9A8B-DCF5F163D2DE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519A2FA-1740-6754-FC6B-7AFC16609BF2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60DD38B-16BE-8F8F-63BC-742F1E3D4117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F5716AA2-0F6D-CD7F-9803-1A55B1155421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EA04FE1-17F1-6126-0FAC-45B50F94BDB1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CBDE313F-52E7-466D-0BFB-37746FB698AF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18E6CB4C-10BA-7FDE-14F1-041F54EB45FF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D13816C0-350D-BC71-433D-AD774EB151DA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6FF8502-667D-71C9-1978-2EA3C55045BE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6DE3BEA3-45E4-EDE5-6654-8B612613DAD5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8CA776D-5967-FD82-A720-7CEDE0772EF1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D696C4-21F3-08BB-1118-768C44B36283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94AF19A-121C-E868-F138-6DF274E1A413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23D6C27-625F-7190-3E34-7B3AC379F956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9D903C5-83BB-4D8E-C33F-99ED2DAFA24E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EDA176-E19B-17E1-7B8E-3C358925BF70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0BFCE4DB-125B-6F3B-80E3-2F336A9149D8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584C8AF-C623-A49A-7D4D-3846A33B300F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0BD7B7CC-28C9-3A8A-C048-B5FD2D725CCA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CA90581-9F46-A8C1-1E26-5AAC026B0A70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6752B4A-E222-E98E-203A-6308C243AAB5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A38FD223-7223-BEF7-89CE-6A8F8A24FA1A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B33F124-96C2-FD6A-835F-69DFD78FC779}"/>
              </a:ext>
            </a:extLst>
          </p:cNvPr>
          <p:cNvGrpSpPr/>
          <p:nvPr/>
        </p:nvGrpSpPr>
        <p:grpSpPr>
          <a:xfrm>
            <a:off x="161350" y="71922"/>
            <a:ext cx="3489733" cy="4049772"/>
            <a:chOff x="7921849" y="1539697"/>
            <a:chExt cx="3541426" cy="410976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4A56F52-3ED3-5089-B764-3037532EB25A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B41B1E57-E921-F323-A163-8B494D6823C6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A23D7B42-E03D-0256-B307-DC58D0A5C5B3}"/>
              </a:ext>
            </a:extLst>
          </p:cNvPr>
          <p:cNvSpPr/>
          <p:nvPr/>
        </p:nvSpPr>
        <p:spPr>
          <a:xfrm>
            <a:off x="4086145" y="3605343"/>
            <a:ext cx="2208489" cy="2450530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DC73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36831A70-62AB-9D8A-C77D-DC1BCDA72D77}"/>
              </a:ext>
            </a:extLst>
          </p:cNvPr>
          <p:cNvSpPr/>
          <p:nvPr/>
        </p:nvSpPr>
        <p:spPr>
          <a:xfrm>
            <a:off x="7800128" y="52594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480BE0BA-00B5-801E-DA3A-79E3AC462C68}"/>
              </a:ext>
            </a:extLst>
          </p:cNvPr>
          <p:cNvSpPr/>
          <p:nvPr/>
        </p:nvSpPr>
        <p:spPr>
          <a:xfrm>
            <a:off x="4651914" y="893381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3DE782DB-525A-D378-F999-AD8DB665EBD4}"/>
              </a:ext>
            </a:extLst>
          </p:cNvPr>
          <p:cNvSpPr/>
          <p:nvPr/>
        </p:nvSpPr>
        <p:spPr>
          <a:xfrm>
            <a:off x="11202670" y="2972809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28E887-E4C7-5208-1BEB-4ADDF6639117}"/>
              </a:ext>
            </a:extLst>
          </p:cNvPr>
          <p:cNvSpPr/>
          <p:nvPr/>
        </p:nvSpPr>
        <p:spPr>
          <a:xfrm>
            <a:off x="3029193" y="5870766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6FB5F46-ABA2-6793-4EA3-D16B203D2350}"/>
              </a:ext>
            </a:extLst>
          </p:cNvPr>
          <p:cNvGrpSpPr/>
          <p:nvPr/>
        </p:nvGrpSpPr>
        <p:grpSpPr>
          <a:xfrm rot="760011">
            <a:off x="1245188" y="4580379"/>
            <a:ext cx="1939118" cy="1915693"/>
            <a:chOff x="4940055" y="2061667"/>
            <a:chExt cx="2594592" cy="2563249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9815E83-2CF2-C59D-3698-DC248389628E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B30C8046-B155-F5C0-0BF6-E2FD4E7E2D8E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2437D3D-D6E8-403D-83D3-FBDB734A6C99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18048113-E284-DDEE-1C94-087645184F10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D38F4C44-553B-71DC-A436-E7C6233E9707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EE2692B4-506C-735B-0049-5EF990FDB409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5E07648-7222-80E0-D3B1-33982F08B5F1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8E108E26-FC82-9FCD-5FBD-31D6C4D0411B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A65E8278-B227-516F-C405-782ED136B2AB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C519E4A0-F570-F33D-885A-32591969E7D1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A342564-6C88-4F59-57E7-B4822F4490C8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4B23821D-88BD-512F-9D27-679E1E6783E4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444BC096-5356-E714-08CD-2127F86B181E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0466E97-5E5C-25E8-F78A-78EA43B7C413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433F4979-1590-7C45-4FD8-B13026471188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8A0573E1-35C1-2C6F-BDD4-C6AC3641AADB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917DA696-C839-711E-28DC-0D2C18D8D08E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65BE626F-D271-E088-E813-B210A780A6E5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993264F1-CA32-7BB6-E67C-71DD5D127503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58920A7B-B0CD-CFDC-F382-F9C91FECA472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F51C6C4-C442-0F95-3C14-A86F5F9AE808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836D23E-D293-7271-FD32-7D656593EAEC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869804E-C220-AE97-4291-643C22B1C5F6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4329A70-7642-77FB-06A7-9A388E01DB71}"/>
              </a:ext>
            </a:extLst>
          </p:cNvPr>
          <p:cNvSpPr/>
          <p:nvPr/>
        </p:nvSpPr>
        <p:spPr>
          <a:xfrm>
            <a:off x="1289996" y="-1185693"/>
            <a:ext cx="13068030" cy="7602105"/>
          </a:xfrm>
          <a:custGeom>
            <a:avLst/>
            <a:gdLst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2821021 w 12179030"/>
              <a:gd name="connsiteY4" fmla="*/ 3988341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7373565 w 12179030"/>
              <a:gd name="connsiteY7" fmla="*/ 6264613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311845"/>
              <a:gd name="connsiteX1" fmla="*/ 1264595 w 12179030"/>
              <a:gd name="connsiteY1" fmla="*/ 1536971 h 7311845"/>
              <a:gd name="connsiteX2" fmla="*/ 2081719 w 12179030"/>
              <a:gd name="connsiteY2" fmla="*/ 2295728 h 7311845"/>
              <a:gd name="connsiteX3" fmla="*/ 2548647 w 12179030"/>
              <a:gd name="connsiteY3" fmla="*/ 3326860 h 7311845"/>
              <a:gd name="connsiteX4" fmla="*/ 3346315 w 12179030"/>
              <a:gd name="connsiteY4" fmla="*/ 4124529 h 7311845"/>
              <a:gd name="connsiteX5" fmla="*/ 5097293 w 12179030"/>
              <a:gd name="connsiteY5" fmla="*/ 4338536 h 7311845"/>
              <a:gd name="connsiteX6" fmla="*/ 6556442 w 12179030"/>
              <a:gd name="connsiteY6" fmla="*/ 5350212 h 7311845"/>
              <a:gd name="connsiteX7" fmla="*/ 7373565 w 12179030"/>
              <a:gd name="connsiteY7" fmla="*/ 6264613 h 7311845"/>
              <a:gd name="connsiteX8" fmla="*/ 8249055 w 12179030"/>
              <a:gd name="connsiteY8" fmla="*/ 7198468 h 7311845"/>
              <a:gd name="connsiteX9" fmla="*/ 9455285 w 12179030"/>
              <a:gd name="connsiteY9" fmla="*/ 7295745 h 7311845"/>
              <a:gd name="connsiteX10" fmla="*/ 12179030 w 12179030"/>
              <a:gd name="connsiteY10" fmla="*/ 6887183 h 7311845"/>
              <a:gd name="connsiteX0" fmla="*/ 0 w 12179030"/>
              <a:gd name="connsiteY0" fmla="*/ 0 h 7879404"/>
              <a:gd name="connsiteX1" fmla="*/ 1264595 w 12179030"/>
              <a:gd name="connsiteY1" fmla="*/ 1536971 h 7879404"/>
              <a:gd name="connsiteX2" fmla="*/ 2081719 w 12179030"/>
              <a:gd name="connsiteY2" fmla="*/ 2295728 h 7879404"/>
              <a:gd name="connsiteX3" fmla="*/ 2548647 w 12179030"/>
              <a:gd name="connsiteY3" fmla="*/ 3326860 h 7879404"/>
              <a:gd name="connsiteX4" fmla="*/ 3346315 w 12179030"/>
              <a:gd name="connsiteY4" fmla="*/ 4124529 h 7879404"/>
              <a:gd name="connsiteX5" fmla="*/ 5097293 w 12179030"/>
              <a:gd name="connsiteY5" fmla="*/ 4338536 h 7879404"/>
              <a:gd name="connsiteX6" fmla="*/ 6556442 w 12179030"/>
              <a:gd name="connsiteY6" fmla="*/ 5350212 h 7879404"/>
              <a:gd name="connsiteX7" fmla="*/ 7373565 w 12179030"/>
              <a:gd name="connsiteY7" fmla="*/ 6264613 h 7879404"/>
              <a:gd name="connsiteX8" fmla="*/ 8249055 w 12179030"/>
              <a:gd name="connsiteY8" fmla="*/ 7198468 h 7879404"/>
              <a:gd name="connsiteX9" fmla="*/ 9727660 w 12179030"/>
              <a:gd name="connsiteY9" fmla="*/ 7879404 h 7879404"/>
              <a:gd name="connsiteX10" fmla="*/ 12179030 w 12179030"/>
              <a:gd name="connsiteY10" fmla="*/ 6887183 h 7879404"/>
              <a:gd name="connsiteX0" fmla="*/ 0 w 12560030"/>
              <a:gd name="connsiteY0" fmla="*/ 0 h 7752404"/>
              <a:gd name="connsiteX1" fmla="*/ 1645595 w 12560030"/>
              <a:gd name="connsiteY1" fmla="*/ 1409971 h 7752404"/>
              <a:gd name="connsiteX2" fmla="*/ 2462719 w 12560030"/>
              <a:gd name="connsiteY2" fmla="*/ 2168728 h 7752404"/>
              <a:gd name="connsiteX3" fmla="*/ 2929647 w 12560030"/>
              <a:gd name="connsiteY3" fmla="*/ 3199860 h 7752404"/>
              <a:gd name="connsiteX4" fmla="*/ 3727315 w 12560030"/>
              <a:gd name="connsiteY4" fmla="*/ 3997529 h 7752404"/>
              <a:gd name="connsiteX5" fmla="*/ 5478293 w 12560030"/>
              <a:gd name="connsiteY5" fmla="*/ 4211536 h 7752404"/>
              <a:gd name="connsiteX6" fmla="*/ 6937442 w 12560030"/>
              <a:gd name="connsiteY6" fmla="*/ 5223212 h 7752404"/>
              <a:gd name="connsiteX7" fmla="*/ 7754565 w 12560030"/>
              <a:gd name="connsiteY7" fmla="*/ 6137613 h 7752404"/>
              <a:gd name="connsiteX8" fmla="*/ 8630055 w 12560030"/>
              <a:gd name="connsiteY8" fmla="*/ 7071468 h 7752404"/>
              <a:gd name="connsiteX9" fmla="*/ 10108660 w 12560030"/>
              <a:gd name="connsiteY9" fmla="*/ 7752404 h 7752404"/>
              <a:gd name="connsiteX10" fmla="*/ 12560030 w 12560030"/>
              <a:gd name="connsiteY10" fmla="*/ 6760183 h 7752404"/>
              <a:gd name="connsiteX0" fmla="*/ 0 w 12839430"/>
              <a:gd name="connsiteY0" fmla="*/ 0 h 7752404"/>
              <a:gd name="connsiteX1" fmla="*/ 1924995 w 12839430"/>
              <a:gd name="connsiteY1" fmla="*/ 1409971 h 7752404"/>
              <a:gd name="connsiteX2" fmla="*/ 2742119 w 12839430"/>
              <a:gd name="connsiteY2" fmla="*/ 2168728 h 7752404"/>
              <a:gd name="connsiteX3" fmla="*/ 3209047 w 12839430"/>
              <a:gd name="connsiteY3" fmla="*/ 3199860 h 7752404"/>
              <a:gd name="connsiteX4" fmla="*/ 4006715 w 12839430"/>
              <a:gd name="connsiteY4" fmla="*/ 3997529 h 7752404"/>
              <a:gd name="connsiteX5" fmla="*/ 5757693 w 12839430"/>
              <a:gd name="connsiteY5" fmla="*/ 4211536 h 7752404"/>
              <a:gd name="connsiteX6" fmla="*/ 7216842 w 12839430"/>
              <a:gd name="connsiteY6" fmla="*/ 5223212 h 7752404"/>
              <a:gd name="connsiteX7" fmla="*/ 8033965 w 12839430"/>
              <a:gd name="connsiteY7" fmla="*/ 6137613 h 7752404"/>
              <a:gd name="connsiteX8" fmla="*/ 8909455 w 12839430"/>
              <a:gd name="connsiteY8" fmla="*/ 7071468 h 7752404"/>
              <a:gd name="connsiteX9" fmla="*/ 10388060 w 12839430"/>
              <a:gd name="connsiteY9" fmla="*/ 7752404 h 7752404"/>
              <a:gd name="connsiteX10" fmla="*/ 12839430 w 12839430"/>
              <a:gd name="connsiteY10" fmla="*/ 6760183 h 7752404"/>
              <a:gd name="connsiteX0" fmla="*/ 0 w 13068030"/>
              <a:gd name="connsiteY0" fmla="*/ 0 h 7625404"/>
              <a:gd name="connsiteX1" fmla="*/ 2153595 w 13068030"/>
              <a:gd name="connsiteY1" fmla="*/ 12829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209047 w 13068030"/>
              <a:gd name="connsiteY3" fmla="*/ 3378594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68030" h="7625404">
                <a:moveTo>
                  <a:pt x="0" y="0"/>
                </a:moveTo>
                <a:cubicBezTo>
                  <a:pt x="458821" y="577175"/>
                  <a:pt x="1442575" y="887559"/>
                  <a:pt x="1874195" y="1257571"/>
                </a:cubicBezTo>
                <a:cubicBezTo>
                  <a:pt x="2305815" y="1627583"/>
                  <a:pt x="2367244" y="1866569"/>
                  <a:pt x="2589719" y="2220073"/>
                </a:cubicBezTo>
                <a:cubicBezTo>
                  <a:pt x="2812194" y="2573577"/>
                  <a:pt x="2934781" y="3103518"/>
                  <a:pt x="3209047" y="3378594"/>
                </a:cubicBezTo>
                <a:cubicBezTo>
                  <a:pt x="3483313" y="3653670"/>
                  <a:pt x="3772441" y="3752872"/>
                  <a:pt x="4235315" y="3870529"/>
                </a:cubicBezTo>
                <a:cubicBezTo>
                  <a:pt x="4698189" y="3988186"/>
                  <a:pt x="5451272" y="3880256"/>
                  <a:pt x="5986293" y="4084536"/>
                </a:cubicBezTo>
                <a:cubicBezTo>
                  <a:pt x="6521314" y="4288816"/>
                  <a:pt x="7066063" y="4775199"/>
                  <a:pt x="7445442" y="5096212"/>
                </a:cubicBezTo>
                <a:cubicBezTo>
                  <a:pt x="7824821" y="5417225"/>
                  <a:pt x="7980463" y="5702570"/>
                  <a:pt x="8262565" y="6010613"/>
                </a:cubicBezTo>
                <a:cubicBezTo>
                  <a:pt x="8544667" y="6318656"/>
                  <a:pt x="8745706" y="6675336"/>
                  <a:pt x="9138055" y="6944468"/>
                </a:cubicBezTo>
                <a:cubicBezTo>
                  <a:pt x="9530404" y="7213600"/>
                  <a:pt x="9825477" y="7625404"/>
                  <a:pt x="10616660" y="7625404"/>
                </a:cubicBezTo>
                <a:cubicBezTo>
                  <a:pt x="11407843" y="7625404"/>
                  <a:pt x="12101749" y="6837464"/>
                  <a:pt x="13068030" y="663318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5DD560F2-609C-0697-890E-DDADA31CE15B}"/>
              </a:ext>
            </a:extLst>
          </p:cNvPr>
          <p:cNvSpPr/>
          <p:nvPr/>
        </p:nvSpPr>
        <p:spPr>
          <a:xfrm>
            <a:off x="6604918" y="1713642"/>
            <a:ext cx="1829182" cy="2210409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7C4E93F-3DEC-D96B-FAC8-4393A9340344}"/>
              </a:ext>
            </a:extLst>
          </p:cNvPr>
          <p:cNvGrpSpPr/>
          <p:nvPr/>
        </p:nvGrpSpPr>
        <p:grpSpPr>
          <a:xfrm>
            <a:off x="6342838" y="4486509"/>
            <a:ext cx="4737282" cy="2371491"/>
            <a:chOff x="6342838" y="4797374"/>
            <a:chExt cx="4116301" cy="2060627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64751C2-3120-19BA-C54D-7A92EF9D0F42}"/>
                </a:ext>
              </a:extLst>
            </p:cNvPr>
            <p:cNvSpPr/>
            <p:nvPr/>
          </p:nvSpPr>
          <p:spPr>
            <a:xfrm>
              <a:off x="6342838" y="4797374"/>
              <a:ext cx="4116301" cy="2060627"/>
            </a:xfrm>
            <a:custGeom>
              <a:avLst/>
              <a:gdLst/>
              <a:ahLst/>
              <a:cxnLst/>
              <a:rect l="0" t="0" r="0" b="0"/>
              <a:pathLst>
                <a:path w="11312980" h="5663296">
                  <a:moveTo>
                    <a:pt x="5854621" y="19963"/>
                  </a:moveTo>
                  <a:cubicBezTo>
                    <a:pt x="5826681" y="31532"/>
                    <a:pt x="5788261" y="57458"/>
                    <a:pt x="5769244" y="77577"/>
                  </a:cubicBezTo>
                  <a:cubicBezTo>
                    <a:pt x="5704015" y="146584"/>
                    <a:pt x="5606971" y="301147"/>
                    <a:pt x="5606971" y="336031"/>
                  </a:cubicBezTo>
                  <a:cubicBezTo>
                    <a:pt x="5606971" y="346296"/>
                    <a:pt x="5602404" y="354695"/>
                    <a:pt x="5596822" y="354695"/>
                  </a:cubicBezTo>
                  <a:cubicBezTo>
                    <a:pt x="5591241" y="354695"/>
                    <a:pt x="5579065" y="375737"/>
                    <a:pt x="5569765" y="401455"/>
                  </a:cubicBezTo>
                  <a:cubicBezTo>
                    <a:pt x="5560465" y="427173"/>
                    <a:pt x="5543308" y="458464"/>
                    <a:pt x="5531638" y="470991"/>
                  </a:cubicBezTo>
                  <a:cubicBezTo>
                    <a:pt x="5504330" y="500302"/>
                    <a:pt x="5454571" y="593404"/>
                    <a:pt x="5454571" y="615187"/>
                  </a:cubicBezTo>
                  <a:cubicBezTo>
                    <a:pt x="5454571" y="624422"/>
                    <a:pt x="5447221" y="631026"/>
                    <a:pt x="5438237" y="629862"/>
                  </a:cubicBezTo>
                  <a:cubicBezTo>
                    <a:pt x="5421224" y="627657"/>
                    <a:pt x="5378371" y="706333"/>
                    <a:pt x="5378371" y="739772"/>
                  </a:cubicBezTo>
                  <a:cubicBezTo>
                    <a:pt x="5378371" y="750336"/>
                    <a:pt x="5370792" y="758026"/>
                    <a:pt x="5361529" y="756862"/>
                  </a:cubicBezTo>
                  <a:cubicBezTo>
                    <a:pt x="5345883" y="754895"/>
                    <a:pt x="5225971" y="948178"/>
                    <a:pt x="5225971" y="975363"/>
                  </a:cubicBezTo>
                  <a:cubicBezTo>
                    <a:pt x="5225971" y="982082"/>
                    <a:pt x="5218431" y="986626"/>
                    <a:pt x="5209215" y="985462"/>
                  </a:cubicBezTo>
                  <a:cubicBezTo>
                    <a:pt x="5188568" y="982854"/>
                    <a:pt x="5096097" y="1120588"/>
                    <a:pt x="5080608" y="1177020"/>
                  </a:cubicBezTo>
                  <a:cubicBezTo>
                    <a:pt x="5074377" y="1199721"/>
                    <a:pt x="5064530" y="1218295"/>
                    <a:pt x="5058725" y="1218295"/>
                  </a:cubicBezTo>
                  <a:cubicBezTo>
                    <a:pt x="5052920" y="1218295"/>
                    <a:pt x="5048171" y="1225790"/>
                    <a:pt x="5048171" y="1234950"/>
                  </a:cubicBezTo>
                  <a:cubicBezTo>
                    <a:pt x="5048171" y="1244111"/>
                    <a:pt x="5036741" y="1263874"/>
                    <a:pt x="5022771" y="1278869"/>
                  </a:cubicBezTo>
                  <a:cubicBezTo>
                    <a:pt x="5008801" y="1293864"/>
                    <a:pt x="4997371" y="1311009"/>
                    <a:pt x="4997371" y="1316969"/>
                  </a:cubicBezTo>
                  <a:cubicBezTo>
                    <a:pt x="4997371" y="1322929"/>
                    <a:pt x="4984512" y="1336027"/>
                    <a:pt x="4968796" y="1346075"/>
                  </a:cubicBezTo>
                  <a:cubicBezTo>
                    <a:pt x="4953080" y="1356124"/>
                    <a:pt x="4934969" y="1382919"/>
                    <a:pt x="4928550" y="1405620"/>
                  </a:cubicBezTo>
                  <a:cubicBezTo>
                    <a:pt x="4922131" y="1428321"/>
                    <a:pt x="4912130" y="1446895"/>
                    <a:pt x="4906325" y="1446895"/>
                  </a:cubicBezTo>
                  <a:cubicBezTo>
                    <a:pt x="4900520" y="1446895"/>
                    <a:pt x="4895771" y="1454390"/>
                    <a:pt x="4895771" y="1463550"/>
                  </a:cubicBezTo>
                  <a:cubicBezTo>
                    <a:pt x="4895771" y="1472711"/>
                    <a:pt x="4882725" y="1488427"/>
                    <a:pt x="4866781" y="1498475"/>
                  </a:cubicBezTo>
                  <a:cubicBezTo>
                    <a:pt x="4850836" y="1508524"/>
                    <a:pt x="4830939" y="1540246"/>
                    <a:pt x="4822565" y="1568970"/>
                  </a:cubicBezTo>
                  <a:cubicBezTo>
                    <a:pt x="4814191" y="1597695"/>
                    <a:pt x="4798662" y="1628398"/>
                    <a:pt x="4788055" y="1637200"/>
                  </a:cubicBezTo>
                  <a:cubicBezTo>
                    <a:pt x="4777449" y="1646003"/>
                    <a:pt x="4768771" y="1661078"/>
                    <a:pt x="4768771" y="1670700"/>
                  </a:cubicBezTo>
                  <a:cubicBezTo>
                    <a:pt x="4768771" y="1680322"/>
                    <a:pt x="4763121" y="1688195"/>
                    <a:pt x="4756215" y="1688195"/>
                  </a:cubicBezTo>
                  <a:cubicBezTo>
                    <a:pt x="4741491" y="1688195"/>
                    <a:pt x="4600979" y="1543979"/>
                    <a:pt x="4610152" y="1538281"/>
                  </a:cubicBezTo>
                  <a:cubicBezTo>
                    <a:pt x="4613572" y="1536156"/>
                    <a:pt x="4596395" y="1513296"/>
                    <a:pt x="4571980" y="1487481"/>
                  </a:cubicBezTo>
                  <a:cubicBezTo>
                    <a:pt x="4547565" y="1461666"/>
                    <a:pt x="4527463" y="1434830"/>
                    <a:pt x="4527311" y="1427845"/>
                  </a:cubicBezTo>
                  <a:cubicBezTo>
                    <a:pt x="4527157" y="1420860"/>
                    <a:pt x="4515469" y="1404320"/>
                    <a:pt x="4501335" y="1391090"/>
                  </a:cubicBezTo>
                  <a:cubicBezTo>
                    <a:pt x="4487202" y="1377860"/>
                    <a:pt x="4464169" y="1341858"/>
                    <a:pt x="4450150" y="1311085"/>
                  </a:cubicBezTo>
                  <a:cubicBezTo>
                    <a:pt x="4436132" y="1280312"/>
                    <a:pt x="4417089" y="1252228"/>
                    <a:pt x="4407833" y="1248676"/>
                  </a:cubicBezTo>
                  <a:cubicBezTo>
                    <a:pt x="4398578" y="1245124"/>
                    <a:pt x="4374594" y="1212547"/>
                    <a:pt x="4354536" y="1176282"/>
                  </a:cubicBezTo>
                  <a:cubicBezTo>
                    <a:pt x="4334478" y="1140016"/>
                    <a:pt x="4313889" y="1105792"/>
                    <a:pt x="4308784" y="1100228"/>
                  </a:cubicBezTo>
                  <a:cubicBezTo>
                    <a:pt x="4303678" y="1094663"/>
                    <a:pt x="4286717" y="1066088"/>
                    <a:pt x="4271092" y="1036728"/>
                  </a:cubicBezTo>
                  <a:cubicBezTo>
                    <a:pt x="4255468" y="1007367"/>
                    <a:pt x="4238323" y="978792"/>
                    <a:pt x="4232992" y="973228"/>
                  </a:cubicBezTo>
                  <a:cubicBezTo>
                    <a:pt x="4227662" y="967663"/>
                    <a:pt x="4210517" y="939088"/>
                    <a:pt x="4194892" y="909728"/>
                  </a:cubicBezTo>
                  <a:cubicBezTo>
                    <a:pt x="4179268" y="880367"/>
                    <a:pt x="4161848" y="851517"/>
                    <a:pt x="4156182" y="845617"/>
                  </a:cubicBezTo>
                  <a:cubicBezTo>
                    <a:pt x="4150515" y="839716"/>
                    <a:pt x="4137293" y="818285"/>
                    <a:pt x="4126799" y="797992"/>
                  </a:cubicBezTo>
                  <a:cubicBezTo>
                    <a:pt x="4116305" y="777699"/>
                    <a:pt x="4102150" y="761095"/>
                    <a:pt x="4095345" y="761095"/>
                  </a:cubicBezTo>
                  <a:cubicBezTo>
                    <a:pt x="4088539" y="761095"/>
                    <a:pt x="4082971" y="749665"/>
                    <a:pt x="4082971" y="735695"/>
                  </a:cubicBezTo>
                  <a:cubicBezTo>
                    <a:pt x="4082971" y="721725"/>
                    <a:pt x="4078222" y="710295"/>
                    <a:pt x="4072417" y="710295"/>
                  </a:cubicBezTo>
                  <a:cubicBezTo>
                    <a:pt x="4066612" y="710295"/>
                    <a:pt x="4051071" y="691721"/>
                    <a:pt x="4037880" y="669020"/>
                  </a:cubicBezTo>
                  <a:cubicBezTo>
                    <a:pt x="4024690" y="646319"/>
                    <a:pt x="4000864" y="606713"/>
                    <a:pt x="3984934" y="581007"/>
                  </a:cubicBezTo>
                  <a:cubicBezTo>
                    <a:pt x="3969004" y="555301"/>
                    <a:pt x="3955971" y="530569"/>
                    <a:pt x="3955971" y="526047"/>
                  </a:cubicBezTo>
                  <a:cubicBezTo>
                    <a:pt x="3955971" y="513606"/>
                    <a:pt x="3839334" y="407113"/>
                    <a:pt x="3806746" y="389800"/>
                  </a:cubicBezTo>
                  <a:cubicBezTo>
                    <a:pt x="3791030" y="381450"/>
                    <a:pt x="3778171" y="370136"/>
                    <a:pt x="3778171" y="364657"/>
                  </a:cubicBezTo>
                  <a:cubicBezTo>
                    <a:pt x="3778171" y="359178"/>
                    <a:pt x="3767619" y="354695"/>
                    <a:pt x="3754722" y="354695"/>
                  </a:cubicBezTo>
                  <a:cubicBezTo>
                    <a:pt x="3741826" y="354695"/>
                    <a:pt x="3712710" y="345434"/>
                    <a:pt x="3690021" y="334115"/>
                  </a:cubicBezTo>
                  <a:cubicBezTo>
                    <a:pt x="3641960" y="310139"/>
                    <a:pt x="3445258" y="314228"/>
                    <a:pt x="3419753" y="339733"/>
                  </a:cubicBezTo>
                  <a:cubicBezTo>
                    <a:pt x="3411524" y="347962"/>
                    <a:pt x="3391189" y="354695"/>
                    <a:pt x="3374565" y="354695"/>
                  </a:cubicBezTo>
                  <a:cubicBezTo>
                    <a:pt x="3337209" y="354695"/>
                    <a:pt x="3195174" y="472923"/>
                    <a:pt x="3168591" y="526145"/>
                  </a:cubicBezTo>
                  <a:cubicBezTo>
                    <a:pt x="3158125" y="547100"/>
                    <a:pt x="3146695" y="567102"/>
                    <a:pt x="3143191" y="570595"/>
                  </a:cubicBezTo>
                  <a:cubicBezTo>
                    <a:pt x="3133650" y="580106"/>
                    <a:pt x="3117771" y="642996"/>
                    <a:pt x="3117771" y="671273"/>
                  </a:cubicBezTo>
                  <a:cubicBezTo>
                    <a:pt x="3117771" y="684926"/>
                    <a:pt x="3112056" y="699628"/>
                    <a:pt x="3105071" y="703945"/>
                  </a:cubicBezTo>
                  <a:cubicBezTo>
                    <a:pt x="3098086" y="708262"/>
                    <a:pt x="3092371" y="724601"/>
                    <a:pt x="3092371" y="740255"/>
                  </a:cubicBezTo>
                  <a:cubicBezTo>
                    <a:pt x="3092371" y="755908"/>
                    <a:pt x="3084792" y="771287"/>
                    <a:pt x="3075529" y="774430"/>
                  </a:cubicBezTo>
                  <a:cubicBezTo>
                    <a:pt x="3048728" y="783525"/>
                    <a:pt x="3016171" y="916153"/>
                    <a:pt x="3016171" y="1016241"/>
                  </a:cubicBezTo>
                  <a:cubicBezTo>
                    <a:pt x="3016171" y="1035741"/>
                    <a:pt x="3010456" y="1055228"/>
                    <a:pt x="3003471" y="1059545"/>
                  </a:cubicBezTo>
                  <a:cubicBezTo>
                    <a:pt x="2996486" y="1063862"/>
                    <a:pt x="2990771" y="1080201"/>
                    <a:pt x="2990771" y="1095855"/>
                  </a:cubicBezTo>
                  <a:cubicBezTo>
                    <a:pt x="2990771" y="1111508"/>
                    <a:pt x="2983119" y="1126887"/>
                    <a:pt x="2973766" y="1130030"/>
                  </a:cubicBezTo>
                  <a:cubicBezTo>
                    <a:pt x="2964413" y="1133173"/>
                    <a:pt x="2949166" y="1170035"/>
                    <a:pt x="2939884" y="1211945"/>
                  </a:cubicBezTo>
                  <a:cubicBezTo>
                    <a:pt x="2930602" y="1253855"/>
                    <a:pt x="2919211" y="1293860"/>
                    <a:pt x="2914571" y="1300845"/>
                  </a:cubicBezTo>
                  <a:cubicBezTo>
                    <a:pt x="2909931" y="1307830"/>
                    <a:pt x="2898540" y="1347835"/>
                    <a:pt x="2889258" y="1389745"/>
                  </a:cubicBezTo>
                  <a:cubicBezTo>
                    <a:pt x="2879976" y="1431655"/>
                    <a:pt x="2870444" y="1474232"/>
                    <a:pt x="2868076" y="1484360"/>
                  </a:cubicBezTo>
                  <a:cubicBezTo>
                    <a:pt x="2865708" y="1494488"/>
                    <a:pt x="2863771" y="1521297"/>
                    <a:pt x="2863771" y="1543935"/>
                  </a:cubicBezTo>
                  <a:cubicBezTo>
                    <a:pt x="2863771" y="1566574"/>
                    <a:pt x="2859145" y="1587955"/>
                    <a:pt x="2853490" y="1591450"/>
                  </a:cubicBezTo>
                  <a:cubicBezTo>
                    <a:pt x="2847835" y="1594945"/>
                    <a:pt x="2835317" y="1635623"/>
                    <a:pt x="2825671" y="1681845"/>
                  </a:cubicBezTo>
                  <a:cubicBezTo>
                    <a:pt x="2816025" y="1728067"/>
                    <a:pt x="2803507" y="1768745"/>
                    <a:pt x="2797852" y="1772240"/>
                  </a:cubicBezTo>
                  <a:cubicBezTo>
                    <a:pt x="2792197" y="1775735"/>
                    <a:pt x="2787571" y="1797922"/>
                    <a:pt x="2787571" y="1821545"/>
                  </a:cubicBezTo>
                  <a:cubicBezTo>
                    <a:pt x="2787571" y="1845168"/>
                    <a:pt x="2782945" y="1867355"/>
                    <a:pt x="2777290" y="1870850"/>
                  </a:cubicBezTo>
                  <a:cubicBezTo>
                    <a:pt x="2771635" y="1874345"/>
                    <a:pt x="2759117" y="1915023"/>
                    <a:pt x="2749471" y="1961245"/>
                  </a:cubicBezTo>
                  <a:cubicBezTo>
                    <a:pt x="2739825" y="2007467"/>
                    <a:pt x="2727307" y="2048145"/>
                    <a:pt x="2721652" y="2051640"/>
                  </a:cubicBezTo>
                  <a:cubicBezTo>
                    <a:pt x="2715997" y="2055135"/>
                    <a:pt x="2711371" y="2071607"/>
                    <a:pt x="2711371" y="2088245"/>
                  </a:cubicBezTo>
                  <a:cubicBezTo>
                    <a:pt x="2711371" y="2104883"/>
                    <a:pt x="2705656" y="2122028"/>
                    <a:pt x="2698671" y="2126345"/>
                  </a:cubicBezTo>
                  <a:cubicBezTo>
                    <a:pt x="2691686" y="2130662"/>
                    <a:pt x="2685971" y="2144147"/>
                    <a:pt x="2685971" y="2156313"/>
                  </a:cubicBezTo>
                  <a:cubicBezTo>
                    <a:pt x="2685971" y="2179431"/>
                    <a:pt x="2651419" y="2229450"/>
                    <a:pt x="2627784" y="2240546"/>
                  </a:cubicBezTo>
                  <a:cubicBezTo>
                    <a:pt x="2620229" y="2244093"/>
                    <a:pt x="2561624" y="2195560"/>
                    <a:pt x="2497550" y="2132695"/>
                  </a:cubicBezTo>
                  <a:cubicBezTo>
                    <a:pt x="2433477" y="2069830"/>
                    <a:pt x="2376294" y="2018395"/>
                    <a:pt x="2370477" y="2018395"/>
                  </a:cubicBezTo>
                  <a:cubicBezTo>
                    <a:pt x="2364660" y="2018395"/>
                    <a:pt x="2316479" y="1975533"/>
                    <a:pt x="2263407" y="1923145"/>
                  </a:cubicBezTo>
                  <a:cubicBezTo>
                    <a:pt x="2210336" y="1870758"/>
                    <a:pt x="2161623" y="1827895"/>
                    <a:pt x="2155157" y="1827895"/>
                  </a:cubicBezTo>
                  <a:cubicBezTo>
                    <a:pt x="2148690" y="1827895"/>
                    <a:pt x="2079967" y="1765030"/>
                    <a:pt x="2002439" y="1688195"/>
                  </a:cubicBezTo>
                  <a:cubicBezTo>
                    <a:pt x="1924911" y="1611360"/>
                    <a:pt x="1854108" y="1545624"/>
                    <a:pt x="1845100" y="1542115"/>
                  </a:cubicBezTo>
                  <a:cubicBezTo>
                    <a:pt x="1836091" y="1538606"/>
                    <a:pt x="1808719" y="1518576"/>
                    <a:pt x="1784271" y="1497604"/>
                  </a:cubicBezTo>
                  <a:cubicBezTo>
                    <a:pt x="1759823" y="1476631"/>
                    <a:pt x="1692135" y="1436640"/>
                    <a:pt x="1633852" y="1408733"/>
                  </a:cubicBezTo>
                  <a:cubicBezTo>
                    <a:pt x="1533888" y="1360870"/>
                    <a:pt x="1521242" y="1357995"/>
                    <a:pt x="1410689" y="1357995"/>
                  </a:cubicBezTo>
                  <a:cubicBezTo>
                    <a:pt x="1346233" y="1357995"/>
                    <a:pt x="1262474" y="1364574"/>
                    <a:pt x="1224558" y="1372615"/>
                  </a:cubicBezTo>
                  <a:cubicBezTo>
                    <a:pt x="1162978" y="1385675"/>
                    <a:pt x="1149183" y="1395074"/>
                    <a:pt x="1095296" y="1460686"/>
                  </a:cubicBezTo>
                  <a:cubicBezTo>
                    <a:pt x="1062117" y="1501083"/>
                    <a:pt x="1034971" y="1544796"/>
                    <a:pt x="1034971" y="1557826"/>
                  </a:cubicBezTo>
                  <a:cubicBezTo>
                    <a:pt x="1034971" y="1570855"/>
                    <a:pt x="1027295" y="1584087"/>
                    <a:pt x="1017913" y="1587230"/>
                  </a:cubicBezTo>
                  <a:cubicBezTo>
                    <a:pt x="988568" y="1597061"/>
                    <a:pt x="969186" y="1742713"/>
                    <a:pt x="970281" y="1945171"/>
                  </a:cubicBezTo>
                  <a:cubicBezTo>
                    <a:pt x="971275" y="2129032"/>
                    <a:pt x="978908" y="2258703"/>
                    <a:pt x="1009355" y="2608945"/>
                  </a:cubicBezTo>
                  <a:cubicBezTo>
                    <a:pt x="1025521" y="2794920"/>
                    <a:pt x="1044207" y="3078960"/>
                    <a:pt x="1060320" y="3383645"/>
                  </a:cubicBezTo>
                  <a:cubicBezTo>
                    <a:pt x="1066969" y="3509375"/>
                    <a:pt x="1078874" y="3642564"/>
                    <a:pt x="1086775" y="3679620"/>
                  </a:cubicBezTo>
                  <a:cubicBezTo>
                    <a:pt x="1099388" y="3738780"/>
                    <a:pt x="1098414" y="3750008"/>
                    <a:pt x="1078787" y="3771695"/>
                  </a:cubicBezTo>
                  <a:cubicBezTo>
                    <a:pt x="1055260" y="3797693"/>
                    <a:pt x="991179" y="3805308"/>
                    <a:pt x="977821" y="3783695"/>
                  </a:cubicBezTo>
                  <a:cubicBezTo>
                    <a:pt x="973504" y="3776710"/>
                    <a:pt x="956359" y="3770995"/>
                    <a:pt x="939721" y="3770995"/>
                  </a:cubicBezTo>
                  <a:cubicBezTo>
                    <a:pt x="923083" y="3770995"/>
                    <a:pt x="905938" y="3765280"/>
                    <a:pt x="901621" y="3758295"/>
                  </a:cubicBezTo>
                  <a:cubicBezTo>
                    <a:pt x="897304" y="3751310"/>
                    <a:pt x="880159" y="3745595"/>
                    <a:pt x="863521" y="3745595"/>
                  </a:cubicBezTo>
                  <a:cubicBezTo>
                    <a:pt x="846883" y="3745595"/>
                    <a:pt x="829738" y="3739880"/>
                    <a:pt x="825421" y="3732895"/>
                  </a:cubicBezTo>
                  <a:cubicBezTo>
                    <a:pt x="821104" y="3725910"/>
                    <a:pt x="806653" y="3720195"/>
                    <a:pt x="793308" y="3720195"/>
                  </a:cubicBezTo>
                  <a:cubicBezTo>
                    <a:pt x="779962" y="3720195"/>
                    <a:pt x="748693" y="3708765"/>
                    <a:pt x="723821" y="3694795"/>
                  </a:cubicBezTo>
                  <a:cubicBezTo>
                    <a:pt x="698949" y="3680825"/>
                    <a:pt x="667680" y="3669395"/>
                    <a:pt x="654334" y="3669395"/>
                  </a:cubicBezTo>
                  <a:cubicBezTo>
                    <a:pt x="640989" y="3669395"/>
                    <a:pt x="626538" y="3663680"/>
                    <a:pt x="622221" y="3656695"/>
                  </a:cubicBezTo>
                  <a:cubicBezTo>
                    <a:pt x="617904" y="3649710"/>
                    <a:pt x="603453" y="3643995"/>
                    <a:pt x="590108" y="3643995"/>
                  </a:cubicBezTo>
                  <a:cubicBezTo>
                    <a:pt x="576762" y="3643995"/>
                    <a:pt x="545493" y="3632565"/>
                    <a:pt x="520621" y="3618595"/>
                  </a:cubicBezTo>
                  <a:cubicBezTo>
                    <a:pt x="483904" y="3597972"/>
                    <a:pt x="445017" y="3592175"/>
                    <a:pt x="313860" y="3587773"/>
                  </a:cubicBezTo>
                  <a:cubicBezTo>
                    <a:pt x="129824" y="3581596"/>
                    <a:pt x="130086" y="3581485"/>
                    <a:pt x="45061" y="3702081"/>
                  </a:cubicBezTo>
                  <a:cubicBezTo>
                    <a:pt x="2403" y="3762587"/>
                    <a:pt x="935" y="3768579"/>
                    <a:pt x="437" y="3884237"/>
                  </a:cubicBezTo>
                  <a:cubicBezTo>
                    <a:pt x="0" y="3985559"/>
                    <a:pt x="3316" y="4005607"/>
                    <a:pt x="22146" y="4015470"/>
                  </a:cubicBezTo>
                  <a:cubicBezTo>
                    <a:pt x="34370" y="4021873"/>
                    <a:pt x="44371" y="4037728"/>
                    <a:pt x="44371" y="4050704"/>
                  </a:cubicBezTo>
                  <a:cubicBezTo>
                    <a:pt x="44371" y="4063679"/>
                    <a:pt x="50086" y="4077828"/>
                    <a:pt x="57071" y="4082145"/>
                  </a:cubicBezTo>
                  <a:cubicBezTo>
                    <a:pt x="64056" y="4086462"/>
                    <a:pt x="69771" y="4101326"/>
                    <a:pt x="69771" y="4115176"/>
                  </a:cubicBezTo>
                  <a:cubicBezTo>
                    <a:pt x="69771" y="4129025"/>
                    <a:pt x="81201" y="4152626"/>
                    <a:pt x="95171" y="4167621"/>
                  </a:cubicBezTo>
                  <a:cubicBezTo>
                    <a:pt x="109141" y="4182616"/>
                    <a:pt x="120571" y="4204697"/>
                    <a:pt x="120571" y="4216690"/>
                  </a:cubicBezTo>
                  <a:cubicBezTo>
                    <a:pt x="120571" y="4246200"/>
                    <a:pt x="160002" y="4330916"/>
                    <a:pt x="186672" y="4358703"/>
                  </a:cubicBezTo>
                  <a:cubicBezTo>
                    <a:pt x="209685" y="4382681"/>
                    <a:pt x="323771" y="4611180"/>
                    <a:pt x="323771" y="4633295"/>
                  </a:cubicBezTo>
                  <a:cubicBezTo>
                    <a:pt x="323771" y="4654040"/>
                    <a:pt x="375499" y="4752617"/>
                    <a:pt x="401617" y="4781645"/>
                  </a:cubicBezTo>
                  <a:cubicBezTo>
                    <a:pt x="414682" y="4796165"/>
                    <a:pt x="422455" y="4813310"/>
                    <a:pt x="418891" y="4819745"/>
                  </a:cubicBezTo>
                  <a:cubicBezTo>
                    <a:pt x="411011" y="4833972"/>
                    <a:pt x="768093" y="5550993"/>
                    <a:pt x="790496" y="5565928"/>
                  </a:cubicBezTo>
                  <a:cubicBezTo>
                    <a:pt x="799227" y="5571749"/>
                    <a:pt x="806371" y="5587466"/>
                    <a:pt x="806371" y="5600853"/>
                  </a:cubicBezTo>
                  <a:cubicBezTo>
                    <a:pt x="806371" y="5614241"/>
                    <a:pt x="812086" y="5625195"/>
                    <a:pt x="819071" y="5625195"/>
                  </a:cubicBezTo>
                  <a:cubicBezTo>
                    <a:pt x="826056" y="5625195"/>
                    <a:pt x="831771" y="5633767"/>
                    <a:pt x="831771" y="5644245"/>
                  </a:cubicBezTo>
                  <a:cubicBezTo>
                    <a:pt x="831771" y="5661145"/>
                    <a:pt x="1382695" y="5663295"/>
                    <a:pt x="5713882" y="5663295"/>
                  </a:cubicBezTo>
                  <a:cubicBezTo>
                    <a:pt x="8399043" y="5663295"/>
                    <a:pt x="10605033" y="5659826"/>
                    <a:pt x="10616082" y="5655586"/>
                  </a:cubicBezTo>
                  <a:cubicBezTo>
                    <a:pt x="10627131" y="5651347"/>
                    <a:pt x="10636171" y="5637059"/>
                    <a:pt x="10636171" y="5623836"/>
                  </a:cubicBezTo>
                  <a:cubicBezTo>
                    <a:pt x="10636171" y="5610614"/>
                    <a:pt x="10641220" y="5599795"/>
                    <a:pt x="10647390" y="5599795"/>
                  </a:cubicBezTo>
                  <a:cubicBezTo>
                    <a:pt x="10653560" y="5599795"/>
                    <a:pt x="10658923" y="5586936"/>
                    <a:pt x="10659307" y="5571220"/>
                  </a:cubicBezTo>
                  <a:cubicBezTo>
                    <a:pt x="10659901" y="5546940"/>
                    <a:pt x="10691316" y="5481150"/>
                    <a:pt x="10712371" y="5460095"/>
                  </a:cubicBezTo>
                  <a:cubicBezTo>
                    <a:pt x="10731916" y="5440550"/>
                    <a:pt x="10788571" y="5354280"/>
                    <a:pt x="10788571" y="5344064"/>
                  </a:cubicBezTo>
                  <a:cubicBezTo>
                    <a:pt x="10788571" y="5337447"/>
                    <a:pt x="10799324" y="5320491"/>
                    <a:pt x="10812467" y="5306383"/>
                  </a:cubicBezTo>
                  <a:cubicBezTo>
                    <a:pt x="10825610" y="5292277"/>
                    <a:pt x="10852475" y="5239651"/>
                    <a:pt x="10872166" y="5189439"/>
                  </a:cubicBezTo>
                  <a:cubicBezTo>
                    <a:pt x="10891858" y="5139228"/>
                    <a:pt x="10922131" y="5084399"/>
                    <a:pt x="10939439" y="5067598"/>
                  </a:cubicBezTo>
                  <a:cubicBezTo>
                    <a:pt x="10974673" y="5033398"/>
                    <a:pt x="11194971" y="4603810"/>
                    <a:pt x="11194971" y="4569304"/>
                  </a:cubicBezTo>
                  <a:cubicBezTo>
                    <a:pt x="11194971" y="4557144"/>
                    <a:pt x="11200686" y="4543662"/>
                    <a:pt x="11207671" y="4539345"/>
                  </a:cubicBezTo>
                  <a:cubicBezTo>
                    <a:pt x="11214656" y="4535028"/>
                    <a:pt x="11220371" y="4517883"/>
                    <a:pt x="11220371" y="4501245"/>
                  </a:cubicBezTo>
                  <a:cubicBezTo>
                    <a:pt x="11220371" y="4484607"/>
                    <a:pt x="11226086" y="4467462"/>
                    <a:pt x="11233071" y="4463145"/>
                  </a:cubicBezTo>
                  <a:cubicBezTo>
                    <a:pt x="11240056" y="4458828"/>
                    <a:pt x="11245771" y="4442298"/>
                    <a:pt x="11245771" y="4426412"/>
                  </a:cubicBezTo>
                  <a:cubicBezTo>
                    <a:pt x="11245771" y="4410526"/>
                    <a:pt x="11249688" y="4393612"/>
                    <a:pt x="11254475" y="4388825"/>
                  </a:cubicBezTo>
                  <a:cubicBezTo>
                    <a:pt x="11270080" y="4373220"/>
                    <a:pt x="11286200" y="4275656"/>
                    <a:pt x="11299358" y="4117181"/>
                  </a:cubicBezTo>
                  <a:cubicBezTo>
                    <a:pt x="11312979" y="3953151"/>
                    <a:pt x="11308418" y="3927233"/>
                    <a:pt x="11239546" y="3777345"/>
                  </a:cubicBezTo>
                  <a:cubicBezTo>
                    <a:pt x="11221249" y="3737524"/>
                    <a:pt x="11153619" y="3669869"/>
                    <a:pt x="11115768" y="3653520"/>
                  </a:cubicBezTo>
                  <a:cubicBezTo>
                    <a:pt x="11103639" y="3648281"/>
                    <a:pt x="11019517" y="3643995"/>
                    <a:pt x="10928830" y="3643995"/>
                  </a:cubicBezTo>
                  <a:cubicBezTo>
                    <a:pt x="10787484" y="3643995"/>
                    <a:pt x="10757487" y="3647622"/>
                    <a:pt x="10718721" y="3669395"/>
                  </a:cubicBezTo>
                  <a:cubicBezTo>
                    <a:pt x="10693849" y="3683365"/>
                    <a:pt x="10665680" y="3694795"/>
                    <a:pt x="10656124" y="3694795"/>
                  </a:cubicBezTo>
                  <a:cubicBezTo>
                    <a:pt x="10646569" y="3694795"/>
                    <a:pt x="10606157" y="3711940"/>
                    <a:pt x="10566321" y="3732895"/>
                  </a:cubicBezTo>
                  <a:cubicBezTo>
                    <a:pt x="10526485" y="3753850"/>
                    <a:pt x="10486480" y="3770995"/>
                    <a:pt x="10477421" y="3770995"/>
                  </a:cubicBezTo>
                  <a:cubicBezTo>
                    <a:pt x="10468362" y="3770995"/>
                    <a:pt x="10428357" y="3788140"/>
                    <a:pt x="10388521" y="3809095"/>
                  </a:cubicBezTo>
                  <a:cubicBezTo>
                    <a:pt x="10348685" y="3830050"/>
                    <a:pt x="10305580" y="3847195"/>
                    <a:pt x="10292731" y="3847195"/>
                  </a:cubicBezTo>
                  <a:cubicBezTo>
                    <a:pt x="10279883" y="3847195"/>
                    <a:pt x="10265838" y="3852910"/>
                    <a:pt x="10261521" y="3859895"/>
                  </a:cubicBezTo>
                  <a:cubicBezTo>
                    <a:pt x="10257204" y="3866880"/>
                    <a:pt x="10239722" y="3872595"/>
                    <a:pt x="10222671" y="3872595"/>
                  </a:cubicBezTo>
                  <a:cubicBezTo>
                    <a:pt x="10199850" y="3872595"/>
                    <a:pt x="10191671" y="3865702"/>
                    <a:pt x="10191671" y="3846469"/>
                  </a:cubicBezTo>
                  <a:cubicBezTo>
                    <a:pt x="10191671" y="3768477"/>
                    <a:pt x="10215273" y="3597983"/>
                    <a:pt x="10254864" y="3389995"/>
                  </a:cubicBezTo>
                  <a:cubicBezTo>
                    <a:pt x="10279261" y="3261826"/>
                    <a:pt x="10296406" y="3154803"/>
                    <a:pt x="10318953" y="2989945"/>
                  </a:cubicBezTo>
                  <a:cubicBezTo>
                    <a:pt x="10326595" y="2934065"/>
                    <a:pt x="10335485" y="2874058"/>
                    <a:pt x="10338708" y="2856595"/>
                  </a:cubicBezTo>
                  <a:cubicBezTo>
                    <a:pt x="10372597" y="2672968"/>
                    <a:pt x="10383629" y="2357187"/>
                    <a:pt x="10363840" y="2137238"/>
                  </a:cubicBezTo>
                  <a:cubicBezTo>
                    <a:pt x="10354651" y="2035114"/>
                    <a:pt x="10353817" y="2033166"/>
                    <a:pt x="10296607" y="1980223"/>
                  </a:cubicBezTo>
                  <a:cubicBezTo>
                    <a:pt x="10264746" y="1950738"/>
                    <a:pt x="10219713" y="1918690"/>
                    <a:pt x="10196533" y="1909005"/>
                  </a:cubicBezTo>
                  <a:cubicBezTo>
                    <a:pt x="10140420" y="1885559"/>
                    <a:pt x="9894049" y="1885613"/>
                    <a:pt x="9806675" y="1909089"/>
                  </a:cubicBezTo>
                  <a:cubicBezTo>
                    <a:pt x="9723154" y="1931531"/>
                    <a:pt x="9534817" y="2000936"/>
                    <a:pt x="9493171" y="2024619"/>
                  </a:cubicBezTo>
                  <a:cubicBezTo>
                    <a:pt x="9400815" y="2077143"/>
                    <a:pt x="9252846" y="2171642"/>
                    <a:pt x="9246251" y="2182314"/>
                  </a:cubicBezTo>
                  <a:cubicBezTo>
                    <a:pt x="9239799" y="2192753"/>
                    <a:pt x="9164166" y="2230778"/>
                    <a:pt x="9068065" y="2271897"/>
                  </a:cubicBezTo>
                  <a:cubicBezTo>
                    <a:pt x="9053906" y="2277955"/>
                    <a:pt x="8929959" y="2343411"/>
                    <a:pt x="8792628" y="2417354"/>
                  </a:cubicBezTo>
                  <a:cubicBezTo>
                    <a:pt x="8655297" y="2491296"/>
                    <a:pt x="8534553" y="2551795"/>
                    <a:pt x="8524308" y="2551795"/>
                  </a:cubicBezTo>
                  <a:cubicBezTo>
                    <a:pt x="8493342" y="2551795"/>
                    <a:pt x="8476775" y="2520367"/>
                    <a:pt x="8456246" y="2422678"/>
                  </a:cubicBezTo>
                  <a:cubicBezTo>
                    <a:pt x="8445481" y="2371455"/>
                    <a:pt x="8434355" y="2326973"/>
                    <a:pt x="8431522" y="2323830"/>
                  </a:cubicBezTo>
                  <a:cubicBezTo>
                    <a:pt x="8428689" y="2320687"/>
                    <a:pt x="8423326" y="2286397"/>
                    <a:pt x="8419606" y="2247630"/>
                  </a:cubicBezTo>
                  <a:cubicBezTo>
                    <a:pt x="8415885" y="2208863"/>
                    <a:pt x="8407252" y="2137140"/>
                    <a:pt x="8400422" y="2088245"/>
                  </a:cubicBezTo>
                  <a:cubicBezTo>
                    <a:pt x="8393592" y="2039350"/>
                    <a:pt x="8385195" y="1951631"/>
                    <a:pt x="8381761" y="1893315"/>
                  </a:cubicBezTo>
                  <a:cubicBezTo>
                    <a:pt x="8378328" y="1834998"/>
                    <a:pt x="8368387" y="1777848"/>
                    <a:pt x="8359670" y="1766315"/>
                  </a:cubicBezTo>
                  <a:cubicBezTo>
                    <a:pt x="8344621" y="1746403"/>
                    <a:pt x="8323042" y="1534796"/>
                    <a:pt x="8307208" y="1251846"/>
                  </a:cubicBezTo>
                  <a:cubicBezTo>
                    <a:pt x="8302745" y="1172109"/>
                    <a:pt x="8293754" y="1119076"/>
                    <a:pt x="8282448" y="1105796"/>
                  </a:cubicBezTo>
                  <a:cubicBezTo>
                    <a:pt x="8270015" y="1091194"/>
                    <a:pt x="8262401" y="1031661"/>
                    <a:pt x="8257040" y="907145"/>
                  </a:cubicBezTo>
                  <a:cubicBezTo>
                    <a:pt x="8245405" y="636915"/>
                    <a:pt x="8203541" y="494549"/>
                    <a:pt x="8115657" y="426350"/>
                  </a:cubicBezTo>
                  <a:cubicBezTo>
                    <a:pt x="8087478" y="404482"/>
                    <a:pt x="8063664" y="384449"/>
                    <a:pt x="8062739" y="381833"/>
                  </a:cubicBezTo>
                  <a:cubicBezTo>
                    <a:pt x="8059225" y="371899"/>
                    <a:pt x="7830041" y="364426"/>
                    <a:pt x="7776259" y="372491"/>
                  </a:cubicBezTo>
                  <a:cubicBezTo>
                    <a:pt x="7688295" y="385682"/>
                    <a:pt x="7534257" y="497873"/>
                    <a:pt x="7350672" y="682462"/>
                  </a:cubicBezTo>
                  <a:cubicBezTo>
                    <a:pt x="7198784" y="835180"/>
                    <a:pt x="7088853" y="938895"/>
                    <a:pt x="7078872" y="938895"/>
                  </a:cubicBezTo>
                  <a:cubicBezTo>
                    <a:pt x="7063410" y="938895"/>
                    <a:pt x="6775371" y="1227269"/>
                    <a:pt x="6775371" y="1242749"/>
                  </a:cubicBezTo>
                  <a:cubicBezTo>
                    <a:pt x="6775371" y="1257103"/>
                    <a:pt x="6573543" y="1459595"/>
                    <a:pt x="6559237" y="1459595"/>
                  </a:cubicBezTo>
                  <a:cubicBezTo>
                    <a:pt x="6533372" y="1459595"/>
                    <a:pt x="6497422" y="1281832"/>
                    <a:pt x="6477394" y="1054905"/>
                  </a:cubicBezTo>
                  <a:cubicBezTo>
                    <a:pt x="6473470" y="1010443"/>
                    <a:pt x="6466910" y="968646"/>
                    <a:pt x="6462816" y="962022"/>
                  </a:cubicBezTo>
                  <a:cubicBezTo>
                    <a:pt x="6454184" y="948056"/>
                    <a:pt x="6440257" y="821551"/>
                    <a:pt x="6427411" y="640445"/>
                  </a:cubicBezTo>
                  <a:cubicBezTo>
                    <a:pt x="6419073" y="522895"/>
                    <a:pt x="6385713" y="305033"/>
                    <a:pt x="6374029" y="291830"/>
                  </a:cubicBezTo>
                  <a:cubicBezTo>
                    <a:pt x="6371247" y="288687"/>
                    <a:pt x="6368971" y="276368"/>
                    <a:pt x="6368971" y="264455"/>
                  </a:cubicBezTo>
                  <a:cubicBezTo>
                    <a:pt x="6368971" y="233487"/>
                    <a:pt x="6304620" y="124334"/>
                    <a:pt x="6268683" y="94345"/>
                  </a:cubicBezTo>
                  <a:cubicBezTo>
                    <a:pt x="6185743" y="25134"/>
                    <a:pt x="6137478" y="7450"/>
                    <a:pt x="6019721" y="3126"/>
                  </a:cubicBezTo>
                  <a:cubicBezTo>
                    <a:pt x="5934589" y="0"/>
                    <a:pt x="5892457" y="4297"/>
                    <a:pt x="5854621" y="1996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1308462-DF1B-AF13-2879-2F87E91BCC8F}"/>
                </a:ext>
              </a:extLst>
            </p:cNvPr>
            <p:cNvSpPr/>
            <p:nvPr/>
          </p:nvSpPr>
          <p:spPr>
            <a:xfrm>
              <a:off x="7032910" y="5996862"/>
              <a:ext cx="2715911" cy="861139"/>
            </a:xfrm>
            <a:custGeom>
              <a:avLst/>
              <a:gdLst>
                <a:gd name="connsiteX0" fmla="*/ 1024766 w 2715911"/>
                <a:gd name="connsiteY0" fmla="*/ 1097 h 861139"/>
                <a:gd name="connsiteX1" fmla="*/ 2169457 w 2715911"/>
                <a:gd name="connsiteY1" fmla="*/ 267752 h 861139"/>
                <a:gd name="connsiteX2" fmla="*/ 2689848 w 2715911"/>
                <a:gd name="connsiteY2" fmla="*/ 815978 h 861139"/>
                <a:gd name="connsiteX3" fmla="*/ 2715911 w 2715911"/>
                <a:gd name="connsiteY3" fmla="*/ 860193 h 861139"/>
                <a:gd name="connsiteX4" fmla="*/ 2645683 w 2715911"/>
                <a:gd name="connsiteY4" fmla="*/ 860315 h 861139"/>
                <a:gd name="connsiteX5" fmla="*/ 1388962 w 2715911"/>
                <a:gd name="connsiteY5" fmla="*/ 861139 h 861139"/>
                <a:gd name="connsiteX6" fmla="*/ 11980 w 2715911"/>
                <a:gd name="connsiteY6" fmla="*/ 860306 h 861139"/>
                <a:gd name="connsiteX7" fmla="*/ 0 w 2715911"/>
                <a:gd name="connsiteY7" fmla="*/ 860267 h 861139"/>
                <a:gd name="connsiteX8" fmla="*/ 9005 w 2715911"/>
                <a:gd name="connsiteY8" fmla="*/ 837885 h 861139"/>
                <a:gd name="connsiteX9" fmla="*/ 126648 w 2715911"/>
                <a:gd name="connsiteY9" fmla="*/ 617948 h 861139"/>
                <a:gd name="connsiteX10" fmla="*/ 885406 w 2715911"/>
                <a:gd name="connsiteY10" fmla="*/ 14833 h 861139"/>
                <a:gd name="connsiteX11" fmla="*/ 1024766 w 2715911"/>
                <a:gd name="connsiteY11" fmla="*/ 1097 h 86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5911" h="861139">
                  <a:moveTo>
                    <a:pt x="1024766" y="1097"/>
                  </a:moveTo>
                  <a:cubicBezTo>
                    <a:pt x="1374677" y="-12425"/>
                    <a:pt x="1880060" y="100355"/>
                    <a:pt x="2169457" y="267752"/>
                  </a:cubicBezTo>
                  <a:cubicBezTo>
                    <a:pt x="2376169" y="387322"/>
                    <a:pt x="2557550" y="605687"/>
                    <a:pt x="2689848" y="815978"/>
                  </a:cubicBezTo>
                  <a:lnTo>
                    <a:pt x="2715911" y="860193"/>
                  </a:lnTo>
                  <a:lnTo>
                    <a:pt x="2645683" y="860315"/>
                  </a:lnTo>
                  <a:cubicBezTo>
                    <a:pt x="2322388" y="860823"/>
                    <a:pt x="1877469" y="861139"/>
                    <a:pt x="1388962" y="861139"/>
                  </a:cubicBezTo>
                  <a:cubicBezTo>
                    <a:pt x="699493" y="861139"/>
                    <a:pt x="273297" y="860989"/>
                    <a:pt x="11980" y="860306"/>
                  </a:cubicBezTo>
                  <a:lnTo>
                    <a:pt x="0" y="860267"/>
                  </a:lnTo>
                  <a:lnTo>
                    <a:pt x="9005" y="837885"/>
                  </a:lnTo>
                  <a:cubicBezTo>
                    <a:pt x="44977" y="756770"/>
                    <a:pt x="85306" y="681178"/>
                    <a:pt x="126648" y="617948"/>
                  </a:cubicBezTo>
                  <a:cubicBezTo>
                    <a:pt x="292018" y="365029"/>
                    <a:pt x="544938" y="73199"/>
                    <a:pt x="885406" y="14833"/>
                  </a:cubicBezTo>
                  <a:cubicBezTo>
                    <a:pt x="927965" y="7538"/>
                    <a:pt x="974779" y="3028"/>
                    <a:pt x="1024766" y="1097"/>
                  </a:cubicBezTo>
                  <a:close/>
                </a:path>
              </a:pathLst>
            </a:cu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C1B6E1F4-DD6A-750A-F1E4-B30CD28EE6FC}"/>
              </a:ext>
            </a:extLst>
          </p:cNvPr>
          <p:cNvSpPr txBox="1"/>
          <p:nvPr/>
        </p:nvSpPr>
        <p:spPr>
          <a:xfrm>
            <a:off x="3140945" y="2577633"/>
            <a:ext cx="4954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</a:t>
            </a:r>
            <a:endParaRPr lang="zh-CN" altLang="en-US" sz="7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9698232-38FF-5188-33AE-66A4CA6F7915}"/>
              </a:ext>
            </a:extLst>
          </p:cNvPr>
          <p:cNvSpPr txBox="1"/>
          <p:nvPr/>
        </p:nvSpPr>
        <p:spPr>
          <a:xfrm>
            <a:off x="4919780" y="3821536"/>
            <a:ext cx="4954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Templet</a:t>
            </a:r>
            <a:endParaRPr lang="zh-CN" altLang="en-US" sz="7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C4E1AE8D-36EF-8548-16E7-3E7EA4CE7A52}"/>
              </a:ext>
            </a:extLst>
          </p:cNvPr>
          <p:cNvGrpSpPr/>
          <p:nvPr/>
        </p:nvGrpSpPr>
        <p:grpSpPr>
          <a:xfrm>
            <a:off x="7898805" y="1289654"/>
            <a:ext cx="1446422" cy="3768622"/>
            <a:chOff x="7755948" y="1847807"/>
            <a:chExt cx="1446422" cy="3768622"/>
          </a:xfrm>
        </p:grpSpPr>
        <p:pic>
          <p:nvPicPr>
            <p:cNvPr id="117" name="图片 116" descr="紫色的花&#10;&#10;描述已自动生成">
              <a:extLst>
                <a:ext uri="{FF2B5EF4-FFF2-40B4-BE49-F238E27FC236}">
                  <a16:creationId xmlns:a16="http://schemas.microsoft.com/office/drawing/2014/main" id="{66A56887-634D-ECD3-EBE6-F83EE5359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0" name="图片 119" descr="图片包含 游戏机, 信封&#10;&#10;描述已自动生成">
              <a:extLst>
                <a:ext uri="{FF2B5EF4-FFF2-40B4-BE49-F238E27FC236}">
                  <a16:creationId xmlns:a16="http://schemas.microsoft.com/office/drawing/2014/main" id="{FD31318B-5938-5E79-76D4-1DFAEE892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70E0F31-AD80-3FF9-1AD9-912D14092F90}"/>
              </a:ext>
            </a:extLst>
          </p:cNvPr>
          <p:cNvSpPr txBox="1"/>
          <p:nvPr/>
        </p:nvSpPr>
        <p:spPr>
          <a:xfrm>
            <a:off x="7494395" y="2259733"/>
            <a:ext cx="149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2023/12/22</a:t>
            </a:r>
            <a:endParaRPr lang="zh-CN" altLang="en-US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74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A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BECF63A4-1BD5-B22B-5C5E-4A28BD5B22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D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C620A0-0977-B1A0-945E-397A2CB211A2}"/>
              </a:ext>
            </a:extLst>
          </p:cNvPr>
          <p:cNvGrpSpPr/>
          <p:nvPr/>
        </p:nvGrpSpPr>
        <p:grpSpPr>
          <a:xfrm>
            <a:off x="7246728" y="944694"/>
            <a:ext cx="2059499" cy="2208845"/>
            <a:chOff x="6937504" y="835886"/>
            <a:chExt cx="2059499" cy="220884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EE88E35-8BF8-4A24-5592-C9923F12F942}"/>
                </a:ext>
              </a:extLst>
            </p:cNvPr>
            <p:cNvSpPr/>
            <p:nvPr/>
          </p:nvSpPr>
          <p:spPr>
            <a:xfrm>
              <a:off x="7286514" y="835886"/>
              <a:ext cx="1361478" cy="2208845"/>
            </a:xfrm>
            <a:prstGeom prst="rect">
              <a:avLst/>
            </a:prstGeom>
            <a:solidFill>
              <a:srgbClr val="E8CDB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图片包含 游戏机, 植物, 花, 围栏&#10;&#10;描述已自动生成">
              <a:extLst>
                <a:ext uri="{FF2B5EF4-FFF2-40B4-BE49-F238E27FC236}">
                  <a16:creationId xmlns:a16="http://schemas.microsoft.com/office/drawing/2014/main" id="{217798C0-F0D9-1422-B2E3-E93444B27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7504" y="910559"/>
              <a:ext cx="2059499" cy="2059499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283FF23-EB96-4F6B-A7B3-78133E005DB3}"/>
              </a:ext>
            </a:extLst>
          </p:cNvPr>
          <p:cNvGrpSpPr/>
          <p:nvPr/>
        </p:nvGrpSpPr>
        <p:grpSpPr>
          <a:xfrm>
            <a:off x="6102991" y="2030979"/>
            <a:ext cx="1921936" cy="2208845"/>
            <a:chOff x="5698632" y="2710832"/>
            <a:chExt cx="1921936" cy="220884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73FF08E-D02C-0430-A82C-2C851813D964}"/>
                </a:ext>
              </a:extLst>
            </p:cNvPr>
            <p:cNvSpPr/>
            <p:nvPr/>
          </p:nvSpPr>
          <p:spPr>
            <a:xfrm>
              <a:off x="6029661" y="2710832"/>
              <a:ext cx="1361478" cy="2208845"/>
            </a:xfrm>
            <a:prstGeom prst="rect">
              <a:avLst/>
            </a:prstGeom>
            <a:solidFill>
              <a:srgbClr val="BACBA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DB84E00-B88B-CE11-419B-59A2CBA8E1A1}"/>
                </a:ext>
              </a:extLst>
            </p:cNvPr>
            <p:cNvSpPr txBox="1"/>
            <p:nvPr/>
          </p:nvSpPr>
          <p:spPr>
            <a:xfrm>
              <a:off x="6065996" y="2728970"/>
              <a:ext cx="1288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BC7B39"/>
                  </a:solidFill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Powerpoint</a:t>
              </a:r>
              <a:endParaRPr lang="zh-CN" altLang="en-US" b="1">
                <a:solidFill>
                  <a:srgbClr val="BC7B39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pic>
          <p:nvPicPr>
            <p:cNvPr id="13" name="图片 12" descr="卡通人物&#10;&#10;描述已自动生成">
              <a:extLst>
                <a:ext uri="{FF2B5EF4-FFF2-40B4-BE49-F238E27FC236}">
                  <a16:creationId xmlns:a16="http://schemas.microsoft.com/office/drawing/2014/main" id="{A385C1A4-D221-7C02-6DF9-D60DB3403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8632" y="2992284"/>
              <a:ext cx="1921936" cy="1921936"/>
            </a:xfrm>
            <a:prstGeom prst="rect">
              <a:avLst/>
            </a:prstGeom>
          </p:spPr>
        </p:pic>
      </p:grp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7B000B2F-94FC-D188-49C9-B7FBC30A9A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174" y="4212907"/>
            <a:ext cx="3022931" cy="17003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厨房的摆设布局&#10;&#10;描述已自动生成">
            <a:extLst>
              <a:ext uri="{FF2B5EF4-FFF2-40B4-BE49-F238E27FC236}">
                <a16:creationId xmlns:a16="http://schemas.microsoft.com/office/drawing/2014/main" id="{C671FCA2-511C-2D80-6CB7-CCFA2F5AF0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5774" y="2030979"/>
            <a:ext cx="3022931" cy="2267198"/>
          </a:xfrm>
          <a:prstGeom prst="rect">
            <a:avLst/>
          </a:prstGeom>
          <a:ln w="63500">
            <a:solidFill>
              <a:srgbClr val="EAEAE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550293E2-7BB1-8F1B-8E33-0AFEDC5E19CE}"/>
              </a:ext>
            </a:extLst>
          </p:cNvPr>
          <p:cNvGrpSpPr/>
          <p:nvPr/>
        </p:nvGrpSpPr>
        <p:grpSpPr>
          <a:xfrm>
            <a:off x="8254647" y="726647"/>
            <a:ext cx="1446422" cy="3768622"/>
            <a:chOff x="7755948" y="1847807"/>
            <a:chExt cx="1446422" cy="3768622"/>
          </a:xfrm>
        </p:grpSpPr>
        <p:pic>
          <p:nvPicPr>
            <p:cNvPr id="26" name="图片 25" descr="紫色的花&#10;&#10;描述已自动生成">
              <a:extLst>
                <a:ext uri="{FF2B5EF4-FFF2-40B4-BE49-F238E27FC236}">
                  <a16:creationId xmlns:a16="http://schemas.microsoft.com/office/drawing/2014/main" id="{44E3F780-8590-BAF2-C521-580CD1342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 descr="图片包含 游戏机, 信封&#10;&#10;描述已自动生成">
              <a:extLst>
                <a:ext uri="{FF2B5EF4-FFF2-40B4-BE49-F238E27FC236}">
                  <a16:creationId xmlns:a16="http://schemas.microsoft.com/office/drawing/2014/main" id="{A5947F4C-B391-40F4-F4EB-523FB08A15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0365A35F-5D4A-0AD4-25FD-D487F4D92FD8}"/>
              </a:ext>
            </a:extLst>
          </p:cNvPr>
          <p:cNvSpPr txBox="1"/>
          <p:nvPr/>
        </p:nvSpPr>
        <p:spPr>
          <a:xfrm>
            <a:off x="1444972" y="4420346"/>
            <a:ext cx="49544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6C6C6A-E2B6-0A59-1DD5-A8FE9D6CCF0E}"/>
              </a:ext>
            </a:extLst>
          </p:cNvPr>
          <p:cNvSpPr txBox="1"/>
          <p:nvPr/>
        </p:nvSpPr>
        <p:spPr>
          <a:xfrm>
            <a:off x="3254738" y="5177943"/>
            <a:ext cx="49544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Templet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0BD26A-1EC5-8BC5-2DD6-846E499AB324}"/>
              </a:ext>
            </a:extLst>
          </p:cNvPr>
          <p:cNvSpPr txBox="1"/>
          <p:nvPr/>
        </p:nvSpPr>
        <p:spPr>
          <a:xfrm>
            <a:off x="3472226" y="1081694"/>
            <a:ext cx="29852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07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430BED-CB60-8344-9A86-32CAC9B6C80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406400" y="0"/>
            <a:chExt cx="108458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0B75C38-15D6-DF1E-2426-0DC56799F0B1}"/>
                </a:ext>
              </a:extLst>
            </p:cNvPr>
            <p:cNvSpPr/>
            <p:nvPr/>
          </p:nvSpPr>
          <p:spPr>
            <a:xfrm>
              <a:off x="9702800" y="0"/>
              <a:ext cx="1549400" cy="6858000"/>
            </a:xfrm>
            <a:prstGeom prst="rect">
              <a:avLst/>
            </a:pr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A4289BA-F147-DFDB-C05E-FCD2D2B5A3CB}"/>
                </a:ext>
              </a:extLst>
            </p:cNvPr>
            <p:cNvSpPr/>
            <p:nvPr/>
          </p:nvSpPr>
          <p:spPr>
            <a:xfrm>
              <a:off x="8153400" y="0"/>
              <a:ext cx="1549400" cy="6858000"/>
            </a:xfrm>
            <a:prstGeom prst="rect">
              <a:avLst/>
            </a:pr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D270FFB-B9C4-E74B-21AC-1FF8D6B1A230}"/>
                </a:ext>
              </a:extLst>
            </p:cNvPr>
            <p:cNvSpPr/>
            <p:nvPr/>
          </p:nvSpPr>
          <p:spPr>
            <a:xfrm>
              <a:off x="6604000" y="0"/>
              <a:ext cx="1549400" cy="6858000"/>
            </a:xfrm>
            <a:prstGeom prst="rect">
              <a:avLst/>
            </a:prstGeom>
            <a:solidFill>
              <a:srgbClr val="BACB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B8C89FD-6167-44F3-E386-BDFC37840F60}"/>
                </a:ext>
              </a:extLst>
            </p:cNvPr>
            <p:cNvSpPr/>
            <p:nvPr/>
          </p:nvSpPr>
          <p:spPr>
            <a:xfrm>
              <a:off x="5054600" y="0"/>
              <a:ext cx="1549400" cy="6858000"/>
            </a:xfrm>
            <a:prstGeom prst="rect">
              <a:avLst/>
            </a:pr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C730A13-AC43-47CC-7E63-78D9B77C19C3}"/>
                </a:ext>
              </a:extLst>
            </p:cNvPr>
            <p:cNvSpPr/>
            <p:nvPr/>
          </p:nvSpPr>
          <p:spPr>
            <a:xfrm>
              <a:off x="3505200" y="0"/>
              <a:ext cx="1549400" cy="6858000"/>
            </a:xfrm>
            <a:prstGeom prst="rect">
              <a:avLst/>
            </a:pr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A4668A7-E8F5-AE26-B7A0-7A5D9B7F091D}"/>
                </a:ext>
              </a:extLst>
            </p:cNvPr>
            <p:cNvSpPr/>
            <p:nvPr/>
          </p:nvSpPr>
          <p:spPr>
            <a:xfrm>
              <a:off x="1955800" y="0"/>
              <a:ext cx="1549400" cy="6858000"/>
            </a:xfrm>
            <a:prstGeom prst="rect">
              <a:avLst/>
            </a:pr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02B2616-32CA-5981-ABC2-A1F72865B865}"/>
                </a:ext>
              </a:extLst>
            </p:cNvPr>
            <p:cNvSpPr/>
            <p:nvPr/>
          </p:nvSpPr>
          <p:spPr>
            <a:xfrm>
              <a:off x="406400" y="0"/>
              <a:ext cx="1549400" cy="6858000"/>
            </a:xfrm>
            <a:prstGeom prst="rect">
              <a:avLst/>
            </a:pr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00B817E-B724-7405-FCB6-3DA9879F2C94}"/>
              </a:ext>
            </a:extLst>
          </p:cNvPr>
          <p:cNvSpPr/>
          <p:nvPr/>
        </p:nvSpPr>
        <p:spPr>
          <a:xfrm flipH="1">
            <a:off x="2448576" y="606484"/>
            <a:ext cx="13068030" cy="7602105"/>
          </a:xfrm>
          <a:custGeom>
            <a:avLst/>
            <a:gdLst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2821021 w 12179030"/>
              <a:gd name="connsiteY4" fmla="*/ 3988341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7373565 w 12179030"/>
              <a:gd name="connsiteY7" fmla="*/ 6264613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311845"/>
              <a:gd name="connsiteX1" fmla="*/ 1264595 w 12179030"/>
              <a:gd name="connsiteY1" fmla="*/ 1536971 h 7311845"/>
              <a:gd name="connsiteX2" fmla="*/ 2081719 w 12179030"/>
              <a:gd name="connsiteY2" fmla="*/ 2295728 h 7311845"/>
              <a:gd name="connsiteX3" fmla="*/ 2548647 w 12179030"/>
              <a:gd name="connsiteY3" fmla="*/ 3326860 h 7311845"/>
              <a:gd name="connsiteX4" fmla="*/ 3346315 w 12179030"/>
              <a:gd name="connsiteY4" fmla="*/ 4124529 h 7311845"/>
              <a:gd name="connsiteX5" fmla="*/ 5097293 w 12179030"/>
              <a:gd name="connsiteY5" fmla="*/ 4338536 h 7311845"/>
              <a:gd name="connsiteX6" fmla="*/ 6556442 w 12179030"/>
              <a:gd name="connsiteY6" fmla="*/ 5350212 h 7311845"/>
              <a:gd name="connsiteX7" fmla="*/ 7373565 w 12179030"/>
              <a:gd name="connsiteY7" fmla="*/ 6264613 h 7311845"/>
              <a:gd name="connsiteX8" fmla="*/ 8249055 w 12179030"/>
              <a:gd name="connsiteY8" fmla="*/ 7198468 h 7311845"/>
              <a:gd name="connsiteX9" fmla="*/ 9455285 w 12179030"/>
              <a:gd name="connsiteY9" fmla="*/ 7295745 h 7311845"/>
              <a:gd name="connsiteX10" fmla="*/ 12179030 w 12179030"/>
              <a:gd name="connsiteY10" fmla="*/ 6887183 h 7311845"/>
              <a:gd name="connsiteX0" fmla="*/ 0 w 12179030"/>
              <a:gd name="connsiteY0" fmla="*/ 0 h 7879404"/>
              <a:gd name="connsiteX1" fmla="*/ 1264595 w 12179030"/>
              <a:gd name="connsiteY1" fmla="*/ 1536971 h 7879404"/>
              <a:gd name="connsiteX2" fmla="*/ 2081719 w 12179030"/>
              <a:gd name="connsiteY2" fmla="*/ 2295728 h 7879404"/>
              <a:gd name="connsiteX3" fmla="*/ 2548647 w 12179030"/>
              <a:gd name="connsiteY3" fmla="*/ 3326860 h 7879404"/>
              <a:gd name="connsiteX4" fmla="*/ 3346315 w 12179030"/>
              <a:gd name="connsiteY4" fmla="*/ 4124529 h 7879404"/>
              <a:gd name="connsiteX5" fmla="*/ 5097293 w 12179030"/>
              <a:gd name="connsiteY5" fmla="*/ 4338536 h 7879404"/>
              <a:gd name="connsiteX6" fmla="*/ 6556442 w 12179030"/>
              <a:gd name="connsiteY6" fmla="*/ 5350212 h 7879404"/>
              <a:gd name="connsiteX7" fmla="*/ 7373565 w 12179030"/>
              <a:gd name="connsiteY7" fmla="*/ 6264613 h 7879404"/>
              <a:gd name="connsiteX8" fmla="*/ 8249055 w 12179030"/>
              <a:gd name="connsiteY8" fmla="*/ 7198468 h 7879404"/>
              <a:gd name="connsiteX9" fmla="*/ 9727660 w 12179030"/>
              <a:gd name="connsiteY9" fmla="*/ 7879404 h 7879404"/>
              <a:gd name="connsiteX10" fmla="*/ 12179030 w 12179030"/>
              <a:gd name="connsiteY10" fmla="*/ 6887183 h 7879404"/>
              <a:gd name="connsiteX0" fmla="*/ 0 w 12560030"/>
              <a:gd name="connsiteY0" fmla="*/ 0 h 7752404"/>
              <a:gd name="connsiteX1" fmla="*/ 1645595 w 12560030"/>
              <a:gd name="connsiteY1" fmla="*/ 1409971 h 7752404"/>
              <a:gd name="connsiteX2" fmla="*/ 2462719 w 12560030"/>
              <a:gd name="connsiteY2" fmla="*/ 2168728 h 7752404"/>
              <a:gd name="connsiteX3" fmla="*/ 2929647 w 12560030"/>
              <a:gd name="connsiteY3" fmla="*/ 3199860 h 7752404"/>
              <a:gd name="connsiteX4" fmla="*/ 3727315 w 12560030"/>
              <a:gd name="connsiteY4" fmla="*/ 3997529 h 7752404"/>
              <a:gd name="connsiteX5" fmla="*/ 5478293 w 12560030"/>
              <a:gd name="connsiteY5" fmla="*/ 4211536 h 7752404"/>
              <a:gd name="connsiteX6" fmla="*/ 6937442 w 12560030"/>
              <a:gd name="connsiteY6" fmla="*/ 5223212 h 7752404"/>
              <a:gd name="connsiteX7" fmla="*/ 7754565 w 12560030"/>
              <a:gd name="connsiteY7" fmla="*/ 6137613 h 7752404"/>
              <a:gd name="connsiteX8" fmla="*/ 8630055 w 12560030"/>
              <a:gd name="connsiteY8" fmla="*/ 7071468 h 7752404"/>
              <a:gd name="connsiteX9" fmla="*/ 10108660 w 12560030"/>
              <a:gd name="connsiteY9" fmla="*/ 7752404 h 7752404"/>
              <a:gd name="connsiteX10" fmla="*/ 12560030 w 12560030"/>
              <a:gd name="connsiteY10" fmla="*/ 6760183 h 7752404"/>
              <a:gd name="connsiteX0" fmla="*/ 0 w 12839430"/>
              <a:gd name="connsiteY0" fmla="*/ 0 h 7752404"/>
              <a:gd name="connsiteX1" fmla="*/ 1924995 w 12839430"/>
              <a:gd name="connsiteY1" fmla="*/ 1409971 h 7752404"/>
              <a:gd name="connsiteX2" fmla="*/ 2742119 w 12839430"/>
              <a:gd name="connsiteY2" fmla="*/ 2168728 h 7752404"/>
              <a:gd name="connsiteX3" fmla="*/ 3209047 w 12839430"/>
              <a:gd name="connsiteY3" fmla="*/ 3199860 h 7752404"/>
              <a:gd name="connsiteX4" fmla="*/ 4006715 w 12839430"/>
              <a:gd name="connsiteY4" fmla="*/ 3997529 h 7752404"/>
              <a:gd name="connsiteX5" fmla="*/ 5757693 w 12839430"/>
              <a:gd name="connsiteY5" fmla="*/ 4211536 h 7752404"/>
              <a:gd name="connsiteX6" fmla="*/ 7216842 w 12839430"/>
              <a:gd name="connsiteY6" fmla="*/ 5223212 h 7752404"/>
              <a:gd name="connsiteX7" fmla="*/ 8033965 w 12839430"/>
              <a:gd name="connsiteY7" fmla="*/ 6137613 h 7752404"/>
              <a:gd name="connsiteX8" fmla="*/ 8909455 w 12839430"/>
              <a:gd name="connsiteY8" fmla="*/ 7071468 h 7752404"/>
              <a:gd name="connsiteX9" fmla="*/ 10388060 w 12839430"/>
              <a:gd name="connsiteY9" fmla="*/ 7752404 h 7752404"/>
              <a:gd name="connsiteX10" fmla="*/ 12839430 w 12839430"/>
              <a:gd name="connsiteY10" fmla="*/ 6760183 h 7752404"/>
              <a:gd name="connsiteX0" fmla="*/ 0 w 13068030"/>
              <a:gd name="connsiteY0" fmla="*/ 0 h 7625404"/>
              <a:gd name="connsiteX1" fmla="*/ 2153595 w 13068030"/>
              <a:gd name="connsiteY1" fmla="*/ 12829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209047 w 13068030"/>
              <a:gd name="connsiteY3" fmla="*/ 3378594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68030" h="7625404">
                <a:moveTo>
                  <a:pt x="0" y="0"/>
                </a:moveTo>
                <a:cubicBezTo>
                  <a:pt x="458821" y="577175"/>
                  <a:pt x="1442575" y="887559"/>
                  <a:pt x="1874195" y="1257571"/>
                </a:cubicBezTo>
                <a:cubicBezTo>
                  <a:pt x="2305815" y="1627583"/>
                  <a:pt x="2367244" y="1866569"/>
                  <a:pt x="2589719" y="2220073"/>
                </a:cubicBezTo>
                <a:cubicBezTo>
                  <a:pt x="2812194" y="2573577"/>
                  <a:pt x="2934781" y="3103518"/>
                  <a:pt x="3209047" y="3378594"/>
                </a:cubicBezTo>
                <a:cubicBezTo>
                  <a:pt x="3483313" y="3653670"/>
                  <a:pt x="3772441" y="3752872"/>
                  <a:pt x="4235315" y="3870529"/>
                </a:cubicBezTo>
                <a:cubicBezTo>
                  <a:pt x="4698189" y="3988186"/>
                  <a:pt x="5451272" y="3880256"/>
                  <a:pt x="5986293" y="4084536"/>
                </a:cubicBezTo>
                <a:cubicBezTo>
                  <a:pt x="6521314" y="4288816"/>
                  <a:pt x="7066063" y="4775199"/>
                  <a:pt x="7445442" y="5096212"/>
                </a:cubicBezTo>
                <a:cubicBezTo>
                  <a:pt x="7824821" y="5417225"/>
                  <a:pt x="7980463" y="5702570"/>
                  <a:pt x="8262565" y="6010613"/>
                </a:cubicBezTo>
                <a:cubicBezTo>
                  <a:pt x="8544667" y="6318656"/>
                  <a:pt x="8745706" y="6675336"/>
                  <a:pt x="9138055" y="6944468"/>
                </a:cubicBezTo>
                <a:cubicBezTo>
                  <a:pt x="9530404" y="7213600"/>
                  <a:pt x="9825477" y="7625404"/>
                  <a:pt x="10616660" y="7625404"/>
                </a:cubicBezTo>
                <a:cubicBezTo>
                  <a:pt x="11407843" y="7625404"/>
                  <a:pt x="12101749" y="6837464"/>
                  <a:pt x="13068030" y="663318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ABAC84D-AD7E-A2C8-6003-72E6D1A9957D}"/>
              </a:ext>
            </a:extLst>
          </p:cNvPr>
          <p:cNvGrpSpPr/>
          <p:nvPr/>
        </p:nvGrpSpPr>
        <p:grpSpPr>
          <a:xfrm>
            <a:off x="4167706" y="1524000"/>
            <a:ext cx="3856588" cy="3810000"/>
            <a:chOff x="4940055" y="2061667"/>
            <a:chExt cx="2594592" cy="256324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3A871AE-4CC1-0524-4176-353225933F14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05EC428-5F06-A63D-7C51-F9A060D41416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4A001ACF-8646-5301-8750-A9BF0FC3A2CD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43551F4-FD06-B889-5201-F426BD6D5580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0B6F41-5C45-C691-BD7D-C9007802D2DA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70AA2BB0-8F51-F0B9-78DA-B465EDDE2909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F655225-C097-D6AF-F9B1-33B617C61B39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3EC62A7A-56D5-D056-6965-97911ABF193B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F570157-50FD-1117-628C-CDA6E583C425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9E4181CB-E67C-14B6-EDFE-DD9649C8A468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831B946-2C97-C2A2-AEBE-4256C1C276F0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2C42811-113A-5F6A-B8E6-A40ECD9C975D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4B470-1254-DF73-D0DF-3C47120BD6A6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45FAC81A-F3B1-CE0E-DB45-535CA0F95301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A1CD356-BA4A-B9D1-3383-0A66BE4FB1F2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6B34095-98FE-309E-9EFE-FA004E8146DB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4FE3AFC-DF0A-D416-9719-694658C2F90C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07B33E1B-2B4B-FC6C-68F1-3899FC50E60A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FD59DC6-9FF0-7C58-7AE1-4763CC08C4DB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229DDB9-6990-A6FC-D9C1-F72952AADA18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69FD463-4ACA-FD83-2AB4-04C363B9AECC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3A8196B-B3B0-9E27-4C10-7A2715C9E63C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891A8C1-97A9-4086-8D9C-CE93C2994046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E412B13-3F48-BA93-267A-0AEAE4236517}"/>
              </a:ext>
            </a:extLst>
          </p:cNvPr>
          <p:cNvSpPr txBox="1"/>
          <p:nvPr/>
        </p:nvSpPr>
        <p:spPr>
          <a:xfrm>
            <a:off x="1367273" y="439590"/>
            <a:ext cx="945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Point Templet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D624BBC-AF34-BB16-36F0-BA21E1C52214}"/>
              </a:ext>
            </a:extLst>
          </p:cNvPr>
          <p:cNvSpPr txBox="1"/>
          <p:nvPr/>
        </p:nvSpPr>
        <p:spPr>
          <a:xfrm>
            <a:off x="1437466" y="5569792"/>
            <a:ext cx="93170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FCE46913-9EB0-E7EC-69CB-96C42F0612BA}"/>
              </a:ext>
            </a:extLst>
          </p:cNvPr>
          <p:cNvSpPr/>
          <p:nvPr/>
        </p:nvSpPr>
        <p:spPr>
          <a:xfrm>
            <a:off x="9483198" y="3001366"/>
            <a:ext cx="2208489" cy="2450530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F4DD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A22159-7861-2ED5-0279-222F52CFE8A6}"/>
              </a:ext>
            </a:extLst>
          </p:cNvPr>
          <p:cNvGrpSpPr/>
          <p:nvPr/>
        </p:nvGrpSpPr>
        <p:grpSpPr>
          <a:xfrm>
            <a:off x="365875" y="343345"/>
            <a:ext cx="2658940" cy="3085653"/>
            <a:chOff x="7921849" y="1539697"/>
            <a:chExt cx="3541426" cy="410976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184D928-A56E-4A56-DF50-9CF2CD37FEBB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2D4DEC8-4178-A001-C763-C9D4F00D5D6B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C10E069-E546-36D9-2F4A-6D19FEDA96C1}"/>
              </a:ext>
            </a:extLst>
          </p:cNvPr>
          <p:cNvSpPr/>
          <p:nvPr/>
        </p:nvSpPr>
        <p:spPr>
          <a:xfrm>
            <a:off x="10671328" y="1765436"/>
            <a:ext cx="649815" cy="785245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6D73282B-FE52-7F55-2FDA-D1C0A1645513}"/>
              </a:ext>
            </a:extLst>
          </p:cNvPr>
          <p:cNvSpPr/>
          <p:nvPr/>
        </p:nvSpPr>
        <p:spPr>
          <a:xfrm>
            <a:off x="484091" y="4838251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58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B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FA81E09D-98B4-47D4-1FC7-BB92434832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CB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B84BD2A-2597-78B5-2685-928D1DB5B3DE}"/>
              </a:ext>
            </a:extLst>
          </p:cNvPr>
          <p:cNvSpPr/>
          <p:nvPr/>
        </p:nvSpPr>
        <p:spPr>
          <a:xfrm>
            <a:off x="0" y="76826"/>
            <a:ext cx="12192000" cy="6704348"/>
          </a:xfrm>
          <a:custGeom>
            <a:avLst/>
            <a:gdLst>
              <a:gd name="connsiteX0" fmla="*/ 0 w 12192000"/>
              <a:gd name="connsiteY0" fmla="*/ 3352174 h 6704348"/>
              <a:gd name="connsiteX1" fmla="*/ 6096000 w 12192000"/>
              <a:gd name="connsiteY1" fmla="*/ 0 h 6704348"/>
              <a:gd name="connsiteX2" fmla="*/ 12192000 w 12192000"/>
              <a:gd name="connsiteY2" fmla="*/ 3352174 h 6704348"/>
              <a:gd name="connsiteX3" fmla="*/ 6096000 w 12192000"/>
              <a:gd name="connsiteY3" fmla="*/ 6704348 h 6704348"/>
              <a:gd name="connsiteX4" fmla="*/ 0 w 12192000"/>
              <a:gd name="connsiteY4" fmla="*/ 3352174 h 6704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704348" fill="none" extrusionOk="0">
                <a:moveTo>
                  <a:pt x="0" y="3352174"/>
                </a:moveTo>
                <a:cubicBezTo>
                  <a:pt x="686073" y="1582208"/>
                  <a:pt x="3110096" y="-783733"/>
                  <a:pt x="6096000" y="0"/>
                </a:cubicBezTo>
                <a:cubicBezTo>
                  <a:pt x="9276826" y="-28468"/>
                  <a:pt x="11819216" y="1851791"/>
                  <a:pt x="12192000" y="3352174"/>
                </a:cubicBezTo>
                <a:cubicBezTo>
                  <a:pt x="12127264" y="4586185"/>
                  <a:pt x="8968663" y="7390958"/>
                  <a:pt x="6096000" y="6704348"/>
                </a:cubicBezTo>
                <a:cubicBezTo>
                  <a:pt x="3188620" y="6961510"/>
                  <a:pt x="494499" y="5322425"/>
                  <a:pt x="0" y="3352174"/>
                </a:cubicBezTo>
                <a:close/>
              </a:path>
              <a:path w="12192000" h="6704348" stroke="0" extrusionOk="0">
                <a:moveTo>
                  <a:pt x="0" y="3352174"/>
                </a:moveTo>
                <a:cubicBezTo>
                  <a:pt x="-299157" y="1316292"/>
                  <a:pt x="2017990" y="266955"/>
                  <a:pt x="6096000" y="0"/>
                </a:cubicBezTo>
                <a:cubicBezTo>
                  <a:pt x="9534444" y="15098"/>
                  <a:pt x="11703355" y="1516356"/>
                  <a:pt x="12192000" y="3352174"/>
                </a:cubicBezTo>
                <a:cubicBezTo>
                  <a:pt x="11709248" y="5674962"/>
                  <a:pt x="9338400" y="7391548"/>
                  <a:pt x="6096000" y="6704348"/>
                </a:cubicBezTo>
                <a:cubicBezTo>
                  <a:pt x="2476740" y="6566182"/>
                  <a:pt x="40910" y="5223076"/>
                  <a:pt x="0" y="3352174"/>
                </a:cubicBezTo>
                <a:close/>
              </a:path>
            </a:pathLst>
          </a:custGeom>
          <a:solidFill>
            <a:srgbClr val="F4DDBE"/>
          </a:solidFill>
          <a:ln>
            <a:solidFill>
              <a:srgbClr val="F4DDB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30EE9BF-9B55-2C01-41DC-851C3C0DA371}"/>
              </a:ext>
            </a:extLst>
          </p:cNvPr>
          <p:cNvSpPr/>
          <p:nvPr/>
        </p:nvSpPr>
        <p:spPr>
          <a:xfrm>
            <a:off x="635540" y="426308"/>
            <a:ext cx="10920920" cy="6005384"/>
          </a:xfrm>
          <a:custGeom>
            <a:avLst/>
            <a:gdLst>
              <a:gd name="connsiteX0" fmla="*/ 0 w 10920920"/>
              <a:gd name="connsiteY0" fmla="*/ 3002692 h 6005384"/>
              <a:gd name="connsiteX1" fmla="*/ 5460460 w 10920920"/>
              <a:gd name="connsiteY1" fmla="*/ 0 h 6005384"/>
              <a:gd name="connsiteX2" fmla="*/ 10920920 w 10920920"/>
              <a:gd name="connsiteY2" fmla="*/ 3002692 h 6005384"/>
              <a:gd name="connsiteX3" fmla="*/ 5460460 w 10920920"/>
              <a:gd name="connsiteY3" fmla="*/ 6005384 h 6005384"/>
              <a:gd name="connsiteX4" fmla="*/ 0 w 10920920"/>
              <a:gd name="connsiteY4" fmla="*/ 3002692 h 600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20920" h="6005384" fill="none" extrusionOk="0">
                <a:moveTo>
                  <a:pt x="0" y="3002692"/>
                </a:moveTo>
                <a:cubicBezTo>
                  <a:pt x="579559" y="1413104"/>
                  <a:pt x="2593562" y="-306293"/>
                  <a:pt x="5460460" y="0"/>
                </a:cubicBezTo>
                <a:cubicBezTo>
                  <a:pt x="8061747" y="-63466"/>
                  <a:pt x="10575068" y="1669967"/>
                  <a:pt x="10920920" y="3002692"/>
                </a:cubicBezTo>
                <a:cubicBezTo>
                  <a:pt x="10893792" y="4402331"/>
                  <a:pt x="8276740" y="6282562"/>
                  <a:pt x="5460460" y="6005384"/>
                </a:cubicBezTo>
                <a:cubicBezTo>
                  <a:pt x="2661785" y="6126900"/>
                  <a:pt x="365606" y="4748938"/>
                  <a:pt x="0" y="3002692"/>
                </a:cubicBezTo>
                <a:close/>
              </a:path>
              <a:path w="10920920" h="6005384" stroke="0" extrusionOk="0">
                <a:moveTo>
                  <a:pt x="0" y="3002692"/>
                </a:moveTo>
                <a:cubicBezTo>
                  <a:pt x="-534030" y="1014949"/>
                  <a:pt x="1755726" y="258595"/>
                  <a:pt x="5460460" y="0"/>
                </a:cubicBezTo>
                <a:cubicBezTo>
                  <a:pt x="8960200" y="101896"/>
                  <a:pt x="10829479" y="1347259"/>
                  <a:pt x="10920920" y="3002692"/>
                </a:cubicBezTo>
                <a:cubicBezTo>
                  <a:pt x="10772771" y="4805709"/>
                  <a:pt x="8406208" y="6392193"/>
                  <a:pt x="5460460" y="6005384"/>
                </a:cubicBezTo>
                <a:cubicBezTo>
                  <a:pt x="2014464" y="5769975"/>
                  <a:pt x="420070" y="4861746"/>
                  <a:pt x="0" y="3002692"/>
                </a:cubicBezTo>
                <a:close/>
              </a:path>
            </a:pathLst>
          </a:custGeom>
          <a:solidFill>
            <a:srgbClr val="EF775F"/>
          </a:solidFill>
          <a:ln>
            <a:solidFill>
              <a:srgbClr val="EF775F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3545A49-DE40-1DDA-C14B-612CE0C9C45F}"/>
              </a:ext>
            </a:extLst>
          </p:cNvPr>
          <p:cNvSpPr/>
          <p:nvPr/>
        </p:nvSpPr>
        <p:spPr>
          <a:xfrm>
            <a:off x="648446" y="390580"/>
            <a:ext cx="10480412" cy="2742088"/>
          </a:xfrm>
          <a:custGeom>
            <a:avLst/>
            <a:gdLst>
              <a:gd name="connsiteX0" fmla="*/ 4664207 w 10480412"/>
              <a:gd name="connsiteY0" fmla="*/ 1219 h 2742088"/>
              <a:gd name="connsiteX1" fmla="*/ 5447554 w 10480412"/>
              <a:gd name="connsiteY1" fmla="*/ 35728 h 2742088"/>
              <a:gd name="connsiteX2" fmla="*/ 6414852 w 10480412"/>
              <a:gd name="connsiteY2" fmla="*/ 91866 h 2742088"/>
              <a:gd name="connsiteX3" fmla="*/ 6551478 w 10480412"/>
              <a:gd name="connsiteY3" fmla="*/ 113329 h 2742088"/>
              <a:gd name="connsiteX4" fmla="*/ 6683241 w 10480412"/>
              <a:gd name="connsiteY4" fmla="*/ 126107 h 2742088"/>
              <a:gd name="connsiteX5" fmla="*/ 10437240 w 10480412"/>
              <a:gd name="connsiteY5" fmla="*/ 1787422 h 2742088"/>
              <a:gd name="connsiteX6" fmla="*/ 10480412 w 10480412"/>
              <a:gd name="connsiteY6" fmla="*/ 1850951 h 2742088"/>
              <a:gd name="connsiteX7" fmla="*/ 10420497 w 10480412"/>
              <a:gd name="connsiteY7" fmla="*/ 1893238 h 2742088"/>
              <a:gd name="connsiteX8" fmla="*/ 9829054 w 10480412"/>
              <a:gd name="connsiteY8" fmla="*/ 2263720 h 2742088"/>
              <a:gd name="connsiteX9" fmla="*/ 7720854 w 10480412"/>
              <a:gd name="connsiteY9" fmla="*/ 2733620 h 2742088"/>
              <a:gd name="connsiteX10" fmla="*/ 6361954 w 10480412"/>
              <a:gd name="connsiteY10" fmla="*/ 1984320 h 2742088"/>
              <a:gd name="connsiteX11" fmla="*/ 4787154 w 10480412"/>
              <a:gd name="connsiteY11" fmla="*/ 1870020 h 2742088"/>
              <a:gd name="connsiteX12" fmla="*/ 2971054 w 10480412"/>
              <a:gd name="connsiteY12" fmla="*/ 2263720 h 2742088"/>
              <a:gd name="connsiteX13" fmla="*/ 1662954 w 10480412"/>
              <a:gd name="connsiteY13" fmla="*/ 1577920 h 2742088"/>
              <a:gd name="connsiteX14" fmla="*/ 481854 w 10480412"/>
              <a:gd name="connsiteY14" fmla="*/ 2136720 h 2742088"/>
              <a:gd name="connsiteX15" fmla="*/ 5716 w 10480412"/>
              <a:gd name="connsiteY15" fmla="*/ 1984543 h 2742088"/>
              <a:gd name="connsiteX16" fmla="*/ 0 w 10480412"/>
              <a:gd name="connsiteY16" fmla="*/ 1981271 h 2742088"/>
              <a:gd name="connsiteX17" fmla="*/ 19944 w 10480412"/>
              <a:gd name="connsiteY17" fmla="*/ 1920497 h 2742088"/>
              <a:gd name="connsiteX18" fmla="*/ 2431904 w 10480412"/>
              <a:gd name="connsiteY18" fmla="*/ 446377 h 2742088"/>
              <a:gd name="connsiteX19" fmla="*/ 2743058 w 10480412"/>
              <a:gd name="connsiteY19" fmla="*/ 379978 h 2742088"/>
              <a:gd name="connsiteX20" fmla="*/ 2817032 w 10480412"/>
              <a:gd name="connsiteY20" fmla="*/ 350401 h 2742088"/>
              <a:gd name="connsiteX21" fmla="*/ 4664207 w 10480412"/>
              <a:gd name="connsiteY21" fmla="*/ 1219 h 274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80412" h="2742088">
                <a:moveTo>
                  <a:pt x="4664207" y="1219"/>
                </a:moveTo>
                <a:cubicBezTo>
                  <a:pt x="4917507" y="-3898"/>
                  <a:pt x="5178783" y="7013"/>
                  <a:pt x="5447554" y="35728"/>
                </a:cubicBezTo>
                <a:cubicBezTo>
                  <a:pt x="5772715" y="27795"/>
                  <a:pt x="6096501" y="47938"/>
                  <a:pt x="6414852" y="91866"/>
                </a:cubicBezTo>
                <a:lnTo>
                  <a:pt x="6551478" y="113329"/>
                </a:lnTo>
                <a:lnTo>
                  <a:pt x="6683241" y="126107"/>
                </a:lnTo>
                <a:cubicBezTo>
                  <a:pt x="8541962" y="352477"/>
                  <a:pt x="9803989" y="959467"/>
                  <a:pt x="10437240" y="1787422"/>
                </a:cubicBezTo>
                <a:lnTo>
                  <a:pt x="10480412" y="1850951"/>
                </a:lnTo>
                <a:lnTo>
                  <a:pt x="10420497" y="1893238"/>
                </a:lnTo>
                <a:cubicBezTo>
                  <a:pt x="10200397" y="2041470"/>
                  <a:pt x="9989921" y="2170587"/>
                  <a:pt x="9829054" y="2263720"/>
                </a:cubicBezTo>
                <a:cubicBezTo>
                  <a:pt x="9185587" y="2636253"/>
                  <a:pt x="8298704" y="2780187"/>
                  <a:pt x="7720854" y="2733620"/>
                </a:cubicBezTo>
                <a:cubicBezTo>
                  <a:pt x="7143004" y="2687053"/>
                  <a:pt x="6850904" y="2128253"/>
                  <a:pt x="6361954" y="1984320"/>
                </a:cubicBezTo>
                <a:cubicBezTo>
                  <a:pt x="5873004" y="1840387"/>
                  <a:pt x="5352304" y="1823453"/>
                  <a:pt x="4787154" y="1870020"/>
                </a:cubicBezTo>
                <a:cubicBezTo>
                  <a:pt x="4222004" y="1916587"/>
                  <a:pt x="3491754" y="2312403"/>
                  <a:pt x="2971054" y="2263720"/>
                </a:cubicBezTo>
                <a:cubicBezTo>
                  <a:pt x="2450354" y="2215037"/>
                  <a:pt x="2077821" y="1599087"/>
                  <a:pt x="1662954" y="1577920"/>
                </a:cubicBezTo>
                <a:cubicBezTo>
                  <a:pt x="1248087" y="1556753"/>
                  <a:pt x="867087" y="2138837"/>
                  <a:pt x="481854" y="2136720"/>
                </a:cubicBezTo>
                <a:cubicBezTo>
                  <a:pt x="337392" y="2135926"/>
                  <a:pt x="169415" y="2071136"/>
                  <a:pt x="5716" y="1984543"/>
                </a:cubicBezTo>
                <a:lnTo>
                  <a:pt x="0" y="1981271"/>
                </a:lnTo>
                <a:lnTo>
                  <a:pt x="19944" y="1920497"/>
                </a:lnTo>
                <a:cubicBezTo>
                  <a:pt x="310291" y="1215061"/>
                  <a:pt x="1163865" y="749510"/>
                  <a:pt x="2431904" y="446377"/>
                </a:cubicBezTo>
                <a:lnTo>
                  <a:pt x="2743058" y="379978"/>
                </a:lnTo>
                <a:lnTo>
                  <a:pt x="2817032" y="350401"/>
                </a:lnTo>
                <a:cubicBezTo>
                  <a:pt x="3369986" y="142484"/>
                  <a:pt x="3988740" y="14864"/>
                  <a:pt x="4664207" y="1219"/>
                </a:cubicBezTo>
                <a:close/>
              </a:path>
            </a:pathLst>
          </a:custGeom>
          <a:solidFill>
            <a:srgbClr val="F3AC40"/>
          </a:solidFill>
          <a:ln>
            <a:solidFill>
              <a:srgbClr val="F3AC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4A5D02D-524E-ED7E-5D06-7817414F8165}"/>
              </a:ext>
            </a:extLst>
          </p:cNvPr>
          <p:cNvSpPr/>
          <p:nvPr/>
        </p:nvSpPr>
        <p:spPr>
          <a:xfrm>
            <a:off x="1057413" y="4317981"/>
            <a:ext cx="10039212" cy="2172351"/>
          </a:xfrm>
          <a:custGeom>
            <a:avLst/>
            <a:gdLst>
              <a:gd name="connsiteX0" fmla="*/ 796787 w 10039212"/>
              <a:gd name="connsiteY0" fmla="*/ 19 h 2172351"/>
              <a:gd name="connsiteX1" fmla="*/ 3146287 w 10039212"/>
              <a:gd name="connsiteY1" fmla="*/ 723919 h 2172351"/>
              <a:gd name="connsiteX2" fmla="*/ 5787887 w 10039212"/>
              <a:gd name="connsiteY2" fmla="*/ 203219 h 2172351"/>
              <a:gd name="connsiteX3" fmla="*/ 8454887 w 10039212"/>
              <a:gd name="connsiteY3" fmla="*/ 38119 h 2172351"/>
              <a:gd name="connsiteX4" fmla="*/ 9989206 w 10039212"/>
              <a:gd name="connsiteY4" fmla="*/ 319901 h 2172351"/>
              <a:gd name="connsiteX5" fmla="*/ 10039212 w 10039212"/>
              <a:gd name="connsiteY5" fmla="*/ 335135 h 2172351"/>
              <a:gd name="connsiteX6" fmla="*/ 9854074 w 10039212"/>
              <a:gd name="connsiteY6" fmla="*/ 577863 h 2172351"/>
              <a:gd name="connsiteX7" fmla="*/ 5038587 w 10039212"/>
              <a:gd name="connsiteY7" fmla="*/ 2113711 h 2172351"/>
              <a:gd name="connsiteX8" fmla="*/ 1773457 w 10039212"/>
              <a:gd name="connsiteY8" fmla="*/ 1506899 h 2172351"/>
              <a:gd name="connsiteX9" fmla="*/ 1678993 w 10039212"/>
              <a:gd name="connsiteY9" fmla="*/ 1458323 h 2172351"/>
              <a:gd name="connsiteX10" fmla="*/ 1522227 w 10039212"/>
              <a:gd name="connsiteY10" fmla="*/ 1395111 h 2172351"/>
              <a:gd name="connsiteX11" fmla="*/ 7063 w 10039212"/>
              <a:gd name="connsiteY11" fmla="*/ 163141 h 2172351"/>
              <a:gd name="connsiteX12" fmla="*/ 0 w 10039212"/>
              <a:gd name="connsiteY12" fmla="*/ 150460 h 2172351"/>
              <a:gd name="connsiteX13" fmla="*/ 155536 w 10039212"/>
              <a:gd name="connsiteY13" fmla="*/ 104298 h 2172351"/>
              <a:gd name="connsiteX14" fmla="*/ 796787 w 10039212"/>
              <a:gd name="connsiteY14" fmla="*/ 19 h 21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039212" h="2172351">
                <a:moveTo>
                  <a:pt x="796787" y="19"/>
                </a:moveTo>
                <a:cubicBezTo>
                  <a:pt x="1579954" y="-4214"/>
                  <a:pt x="2314437" y="690052"/>
                  <a:pt x="3146287" y="723919"/>
                </a:cubicBezTo>
                <a:cubicBezTo>
                  <a:pt x="3978137" y="757786"/>
                  <a:pt x="4903120" y="317519"/>
                  <a:pt x="5787887" y="203219"/>
                </a:cubicBezTo>
                <a:cubicBezTo>
                  <a:pt x="6672654" y="88919"/>
                  <a:pt x="7584937" y="-71948"/>
                  <a:pt x="8454887" y="38119"/>
                </a:cubicBezTo>
                <a:cubicBezTo>
                  <a:pt x="8889862" y="93153"/>
                  <a:pt x="9482529" y="184698"/>
                  <a:pt x="9989206" y="319901"/>
                </a:cubicBezTo>
                <a:lnTo>
                  <a:pt x="10039212" y="335135"/>
                </a:lnTo>
                <a:lnTo>
                  <a:pt x="9854074" y="577863"/>
                </a:lnTo>
                <a:cubicBezTo>
                  <a:pt x="8934334" y="1666340"/>
                  <a:pt x="7132830" y="2388708"/>
                  <a:pt x="5038587" y="2113711"/>
                </a:cubicBezTo>
                <a:cubicBezTo>
                  <a:pt x="3814167" y="2166875"/>
                  <a:pt x="2685928" y="1933028"/>
                  <a:pt x="1773457" y="1506899"/>
                </a:cubicBezTo>
                <a:lnTo>
                  <a:pt x="1678993" y="1458323"/>
                </a:lnTo>
                <a:lnTo>
                  <a:pt x="1522227" y="1395111"/>
                </a:lnTo>
                <a:cubicBezTo>
                  <a:pt x="834754" y="1086672"/>
                  <a:pt x="339509" y="680042"/>
                  <a:pt x="7063" y="163141"/>
                </a:cubicBezTo>
                <a:lnTo>
                  <a:pt x="0" y="150460"/>
                </a:lnTo>
                <a:lnTo>
                  <a:pt x="155536" y="104298"/>
                </a:lnTo>
                <a:cubicBezTo>
                  <a:pt x="381259" y="41956"/>
                  <a:pt x="600996" y="1077"/>
                  <a:pt x="796787" y="19"/>
                </a:cubicBezTo>
                <a:close/>
              </a:path>
            </a:pathLst>
          </a:custGeom>
          <a:solidFill>
            <a:srgbClr val="B8DFDC"/>
          </a:solidFill>
          <a:ln>
            <a:solidFill>
              <a:srgbClr val="B8DF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51C8F7C-2DC7-E118-345A-0F5B95213D5D}"/>
              </a:ext>
            </a:extLst>
          </p:cNvPr>
          <p:cNvSpPr txBox="1"/>
          <p:nvPr/>
        </p:nvSpPr>
        <p:spPr>
          <a:xfrm>
            <a:off x="7480913" y="2054958"/>
            <a:ext cx="28855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PART One</a:t>
            </a:r>
            <a:endParaRPr lang="zh-CN" altLang="en-US" sz="5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A991AA7-C906-2C29-3575-593F2D1A3458}"/>
              </a:ext>
            </a:extLst>
          </p:cNvPr>
          <p:cNvSpPr txBox="1"/>
          <p:nvPr/>
        </p:nvSpPr>
        <p:spPr>
          <a:xfrm>
            <a:off x="2743780" y="1249361"/>
            <a:ext cx="6289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851F2F-CEB1-D45E-E4C6-CC427E0AE49A}"/>
              </a:ext>
            </a:extLst>
          </p:cNvPr>
          <p:cNvSpPr txBox="1"/>
          <p:nvPr/>
        </p:nvSpPr>
        <p:spPr>
          <a:xfrm>
            <a:off x="2984149" y="3955721"/>
            <a:ext cx="30928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PART Two</a:t>
            </a:r>
            <a:endParaRPr lang="zh-CN" altLang="en-US" sz="5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7BF996-D443-4D72-E67E-E77F9B211875}"/>
              </a:ext>
            </a:extLst>
          </p:cNvPr>
          <p:cNvSpPr txBox="1"/>
          <p:nvPr/>
        </p:nvSpPr>
        <p:spPr>
          <a:xfrm>
            <a:off x="342559" y="3416620"/>
            <a:ext cx="9233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FC96CBC-AAFD-999C-0178-E51C3F6AED42}"/>
              </a:ext>
            </a:extLst>
          </p:cNvPr>
          <p:cNvSpPr txBox="1"/>
          <p:nvPr/>
        </p:nvSpPr>
        <p:spPr>
          <a:xfrm>
            <a:off x="6940276" y="4639783"/>
            <a:ext cx="32893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PART Three</a:t>
            </a:r>
            <a:endParaRPr lang="zh-CN" altLang="en-US" sz="5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156E686-5682-D89A-0C4C-7C16B91094D8}"/>
              </a:ext>
            </a:extLst>
          </p:cNvPr>
          <p:cNvSpPr txBox="1"/>
          <p:nvPr/>
        </p:nvSpPr>
        <p:spPr>
          <a:xfrm>
            <a:off x="3842646" y="5511885"/>
            <a:ext cx="4092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E06FD9-DE81-F7DE-BFFC-2E5F0066B0BC}"/>
              </a:ext>
            </a:extLst>
          </p:cNvPr>
          <p:cNvGrpSpPr/>
          <p:nvPr/>
        </p:nvGrpSpPr>
        <p:grpSpPr>
          <a:xfrm>
            <a:off x="922353" y="5472319"/>
            <a:ext cx="2768031" cy="1385681"/>
            <a:chOff x="6342838" y="4797374"/>
            <a:chExt cx="4116301" cy="206062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1640464-0D5B-1014-5664-10FD7CB566C1}"/>
                </a:ext>
              </a:extLst>
            </p:cNvPr>
            <p:cNvSpPr/>
            <p:nvPr/>
          </p:nvSpPr>
          <p:spPr>
            <a:xfrm>
              <a:off x="6342838" y="4797374"/>
              <a:ext cx="4116301" cy="2060627"/>
            </a:xfrm>
            <a:custGeom>
              <a:avLst/>
              <a:gdLst/>
              <a:ahLst/>
              <a:cxnLst/>
              <a:rect l="0" t="0" r="0" b="0"/>
              <a:pathLst>
                <a:path w="11312980" h="5663296">
                  <a:moveTo>
                    <a:pt x="5854621" y="19963"/>
                  </a:moveTo>
                  <a:cubicBezTo>
                    <a:pt x="5826681" y="31532"/>
                    <a:pt x="5788261" y="57458"/>
                    <a:pt x="5769244" y="77577"/>
                  </a:cubicBezTo>
                  <a:cubicBezTo>
                    <a:pt x="5704015" y="146584"/>
                    <a:pt x="5606971" y="301147"/>
                    <a:pt x="5606971" y="336031"/>
                  </a:cubicBezTo>
                  <a:cubicBezTo>
                    <a:pt x="5606971" y="346296"/>
                    <a:pt x="5602404" y="354695"/>
                    <a:pt x="5596822" y="354695"/>
                  </a:cubicBezTo>
                  <a:cubicBezTo>
                    <a:pt x="5591241" y="354695"/>
                    <a:pt x="5579065" y="375737"/>
                    <a:pt x="5569765" y="401455"/>
                  </a:cubicBezTo>
                  <a:cubicBezTo>
                    <a:pt x="5560465" y="427173"/>
                    <a:pt x="5543308" y="458464"/>
                    <a:pt x="5531638" y="470991"/>
                  </a:cubicBezTo>
                  <a:cubicBezTo>
                    <a:pt x="5504330" y="500302"/>
                    <a:pt x="5454571" y="593404"/>
                    <a:pt x="5454571" y="615187"/>
                  </a:cubicBezTo>
                  <a:cubicBezTo>
                    <a:pt x="5454571" y="624422"/>
                    <a:pt x="5447221" y="631026"/>
                    <a:pt x="5438237" y="629862"/>
                  </a:cubicBezTo>
                  <a:cubicBezTo>
                    <a:pt x="5421224" y="627657"/>
                    <a:pt x="5378371" y="706333"/>
                    <a:pt x="5378371" y="739772"/>
                  </a:cubicBezTo>
                  <a:cubicBezTo>
                    <a:pt x="5378371" y="750336"/>
                    <a:pt x="5370792" y="758026"/>
                    <a:pt x="5361529" y="756862"/>
                  </a:cubicBezTo>
                  <a:cubicBezTo>
                    <a:pt x="5345883" y="754895"/>
                    <a:pt x="5225971" y="948178"/>
                    <a:pt x="5225971" y="975363"/>
                  </a:cubicBezTo>
                  <a:cubicBezTo>
                    <a:pt x="5225971" y="982082"/>
                    <a:pt x="5218431" y="986626"/>
                    <a:pt x="5209215" y="985462"/>
                  </a:cubicBezTo>
                  <a:cubicBezTo>
                    <a:pt x="5188568" y="982854"/>
                    <a:pt x="5096097" y="1120588"/>
                    <a:pt x="5080608" y="1177020"/>
                  </a:cubicBezTo>
                  <a:cubicBezTo>
                    <a:pt x="5074377" y="1199721"/>
                    <a:pt x="5064530" y="1218295"/>
                    <a:pt x="5058725" y="1218295"/>
                  </a:cubicBezTo>
                  <a:cubicBezTo>
                    <a:pt x="5052920" y="1218295"/>
                    <a:pt x="5048171" y="1225790"/>
                    <a:pt x="5048171" y="1234950"/>
                  </a:cubicBezTo>
                  <a:cubicBezTo>
                    <a:pt x="5048171" y="1244111"/>
                    <a:pt x="5036741" y="1263874"/>
                    <a:pt x="5022771" y="1278869"/>
                  </a:cubicBezTo>
                  <a:cubicBezTo>
                    <a:pt x="5008801" y="1293864"/>
                    <a:pt x="4997371" y="1311009"/>
                    <a:pt x="4997371" y="1316969"/>
                  </a:cubicBezTo>
                  <a:cubicBezTo>
                    <a:pt x="4997371" y="1322929"/>
                    <a:pt x="4984512" y="1336027"/>
                    <a:pt x="4968796" y="1346075"/>
                  </a:cubicBezTo>
                  <a:cubicBezTo>
                    <a:pt x="4953080" y="1356124"/>
                    <a:pt x="4934969" y="1382919"/>
                    <a:pt x="4928550" y="1405620"/>
                  </a:cubicBezTo>
                  <a:cubicBezTo>
                    <a:pt x="4922131" y="1428321"/>
                    <a:pt x="4912130" y="1446895"/>
                    <a:pt x="4906325" y="1446895"/>
                  </a:cubicBezTo>
                  <a:cubicBezTo>
                    <a:pt x="4900520" y="1446895"/>
                    <a:pt x="4895771" y="1454390"/>
                    <a:pt x="4895771" y="1463550"/>
                  </a:cubicBezTo>
                  <a:cubicBezTo>
                    <a:pt x="4895771" y="1472711"/>
                    <a:pt x="4882725" y="1488427"/>
                    <a:pt x="4866781" y="1498475"/>
                  </a:cubicBezTo>
                  <a:cubicBezTo>
                    <a:pt x="4850836" y="1508524"/>
                    <a:pt x="4830939" y="1540246"/>
                    <a:pt x="4822565" y="1568970"/>
                  </a:cubicBezTo>
                  <a:cubicBezTo>
                    <a:pt x="4814191" y="1597695"/>
                    <a:pt x="4798662" y="1628398"/>
                    <a:pt x="4788055" y="1637200"/>
                  </a:cubicBezTo>
                  <a:cubicBezTo>
                    <a:pt x="4777449" y="1646003"/>
                    <a:pt x="4768771" y="1661078"/>
                    <a:pt x="4768771" y="1670700"/>
                  </a:cubicBezTo>
                  <a:cubicBezTo>
                    <a:pt x="4768771" y="1680322"/>
                    <a:pt x="4763121" y="1688195"/>
                    <a:pt x="4756215" y="1688195"/>
                  </a:cubicBezTo>
                  <a:cubicBezTo>
                    <a:pt x="4741491" y="1688195"/>
                    <a:pt x="4600979" y="1543979"/>
                    <a:pt x="4610152" y="1538281"/>
                  </a:cubicBezTo>
                  <a:cubicBezTo>
                    <a:pt x="4613572" y="1536156"/>
                    <a:pt x="4596395" y="1513296"/>
                    <a:pt x="4571980" y="1487481"/>
                  </a:cubicBezTo>
                  <a:cubicBezTo>
                    <a:pt x="4547565" y="1461666"/>
                    <a:pt x="4527463" y="1434830"/>
                    <a:pt x="4527311" y="1427845"/>
                  </a:cubicBezTo>
                  <a:cubicBezTo>
                    <a:pt x="4527157" y="1420860"/>
                    <a:pt x="4515469" y="1404320"/>
                    <a:pt x="4501335" y="1391090"/>
                  </a:cubicBezTo>
                  <a:cubicBezTo>
                    <a:pt x="4487202" y="1377860"/>
                    <a:pt x="4464169" y="1341858"/>
                    <a:pt x="4450150" y="1311085"/>
                  </a:cubicBezTo>
                  <a:cubicBezTo>
                    <a:pt x="4436132" y="1280312"/>
                    <a:pt x="4417089" y="1252228"/>
                    <a:pt x="4407833" y="1248676"/>
                  </a:cubicBezTo>
                  <a:cubicBezTo>
                    <a:pt x="4398578" y="1245124"/>
                    <a:pt x="4374594" y="1212547"/>
                    <a:pt x="4354536" y="1176282"/>
                  </a:cubicBezTo>
                  <a:cubicBezTo>
                    <a:pt x="4334478" y="1140016"/>
                    <a:pt x="4313889" y="1105792"/>
                    <a:pt x="4308784" y="1100228"/>
                  </a:cubicBezTo>
                  <a:cubicBezTo>
                    <a:pt x="4303678" y="1094663"/>
                    <a:pt x="4286717" y="1066088"/>
                    <a:pt x="4271092" y="1036728"/>
                  </a:cubicBezTo>
                  <a:cubicBezTo>
                    <a:pt x="4255468" y="1007367"/>
                    <a:pt x="4238323" y="978792"/>
                    <a:pt x="4232992" y="973228"/>
                  </a:cubicBezTo>
                  <a:cubicBezTo>
                    <a:pt x="4227662" y="967663"/>
                    <a:pt x="4210517" y="939088"/>
                    <a:pt x="4194892" y="909728"/>
                  </a:cubicBezTo>
                  <a:cubicBezTo>
                    <a:pt x="4179268" y="880367"/>
                    <a:pt x="4161848" y="851517"/>
                    <a:pt x="4156182" y="845617"/>
                  </a:cubicBezTo>
                  <a:cubicBezTo>
                    <a:pt x="4150515" y="839716"/>
                    <a:pt x="4137293" y="818285"/>
                    <a:pt x="4126799" y="797992"/>
                  </a:cubicBezTo>
                  <a:cubicBezTo>
                    <a:pt x="4116305" y="777699"/>
                    <a:pt x="4102150" y="761095"/>
                    <a:pt x="4095345" y="761095"/>
                  </a:cubicBezTo>
                  <a:cubicBezTo>
                    <a:pt x="4088539" y="761095"/>
                    <a:pt x="4082971" y="749665"/>
                    <a:pt x="4082971" y="735695"/>
                  </a:cubicBezTo>
                  <a:cubicBezTo>
                    <a:pt x="4082971" y="721725"/>
                    <a:pt x="4078222" y="710295"/>
                    <a:pt x="4072417" y="710295"/>
                  </a:cubicBezTo>
                  <a:cubicBezTo>
                    <a:pt x="4066612" y="710295"/>
                    <a:pt x="4051071" y="691721"/>
                    <a:pt x="4037880" y="669020"/>
                  </a:cubicBezTo>
                  <a:cubicBezTo>
                    <a:pt x="4024690" y="646319"/>
                    <a:pt x="4000864" y="606713"/>
                    <a:pt x="3984934" y="581007"/>
                  </a:cubicBezTo>
                  <a:cubicBezTo>
                    <a:pt x="3969004" y="555301"/>
                    <a:pt x="3955971" y="530569"/>
                    <a:pt x="3955971" y="526047"/>
                  </a:cubicBezTo>
                  <a:cubicBezTo>
                    <a:pt x="3955971" y="513606"/>
                    <a:pt x="3839334" y="407113"/>
                    <a:pt x="3806746" y="389800"/>
                  </a:cubicBezTo>
                  <a:cubicBezTo>
                    <a:pt x="3791030" y="381450"/>
                    <a:pt x="3778171" y="370136"/>
                    <a:pt x="3778171" y="364657"/>
                  </a:cubicBezTo>
                  <a:cubicBezTo>
                    <a:pt x="3778171" y="359178"/>
                    <a:pt x="3767619" y="354695"/>
                    <a:pt x="3754722" y="354695"/>
                  </a:cubicBezTo>
                  <a:cubicBezTo>
                    <a:pt x="3741826" y="354695"/>
                    <a:pt x="3712710" y="345434"/>
                    <a:pt x="3690021" y="334115"/>
                  </a:cubicBezTo>
                  <a:cubicBezTo>
                    <a:pt x="3641960" y="310139"/>
                    <a:pt x="3445258" y="314228"/>
                    <a:pt x="3419753" y="339733"/>
                  </a:cubicBezTo>
                  <a:cubicBezTo>
                    <a:pt x="3411524" y="347962"/>
                    <a:pt x="3391189" y="354695"/>
                    <a:pt x="3374565" y="354695"/>
                  </a:cubicBezTo>
                  <a:cubicBezTo>
                    <a:pt x="3337209" y="354695"/>
                    <a:pt x="3195174" y="472923"/>
                    <a:pt x="3168591" y="526145"/>
                  </a:cubicBezTo>
                  <a:cubicBezTo>
                    <a:pt x="3158125" y="547100"/>
                    <a:pt x="3146695" y="567102"/>
                    <a:pt x="3143191" y="570595"/>
                  </a:cubicBezTo>
                  <a:cubicBezTo>
                    <a:pt x="3133650" y="580106"/>
                    <a:pt x="3117771" y="642996"/>
                    <a:pt x="3117771" y="671273"/>
                  </a:cubicBezTo>
                  <a:cubicBezTo>
                    <a:pt x="3117771" y="684926"/>
                    <a:pt x="3112056" y="699628"/>
                    <a:pt x="3105071" y="703945"/>
                  </a:cubicBezTo>
                  <a:cubicBezTo>
                    <a:pt x="3098086" y="708262"/>
                    <a:pt x="3092371" y="724601"/>
                    <a:pt x="3092371" y="740255"/>
                  </a:cubicBezTo>
                  <a:cubicBezTo>
                    <a:pt x="3092371" y="755908"/>
                    <a:pt x="3084792" y="771287"/>
                    <a:pt x="3075529" y="774430"/>
                  </a:cubicBezTo>
                  <a:cubicBezTo>
                    <a:pt x="3048728" y="783525"/>
                    <a:pt x="3016171" y="916153"/>
                    <a:pt x="3016171" y="1016241"/>
                  </a:cubicBezTo>
                  <a:cubicBezTo>
                    <a:pt x="3016171" y="1035741"/>
                    <a:pt x="3010456" y="1055228"/>
                    <a:pt x="3003471" y="1059545"/>
                  </a:cubicBezTo>
                  <a:cubicBezTo>
                    <a:pt x="2996486" y="1063862"/>
                    <a:pt x="2990771" y="1080201"/>
                    <a:pt x="2990771" y="1095855"/>
                  </a:cubicBezTo>
                  <a:cubicBezTo>
                    <a:pt x="2990771" y="1111508"/>
                    <a:pt x="2983119" y="1126887"/>
                    <a:pt x="2973766" y="1130030"/>
                  </a:cubicBezTo>
                  <a:cubicBezTo>
                    <a:pt x="2964413" y="1133173"/>
                    <a:pt x="2949166" y="1170035"/>
                    <a:pt x="2939884" y="1211945"/>
                  </a:cubicBezTo>
                  <a:cubicBezTo>
                    <a:pt x="2930602" y="1253855"/>
                    <a:pt x="2919211" y="1293860"/>
                    <a:pt x="2914571" y="1300845"/>
                  </a:cubicBezTo>
                  <a:cubicBezTo>
                    <a:pt x="2909931" y="1307830"/>
                    <a:pt x="2898540" y="1347835"/>
                    <a:pt x="2889258" y="1389745"/>
                  </a:cubicBezTo>
                  <a:cubicBezTo>
                    <a:pt x="2879976" y="1431655"/>
                    <a:pt x="2870444" y="1474232"/>
                    <a:pt x="2868076" y="1484360"/>
                  </a:cubicBezTo>
                  <a:cubicBezTo>
                    <a:pt x="2865708" y="1494488"/>
                    <a:pt x="2863771" y="1521297"/>
                    <a:pt x="2863771" y="1543935"/>
                  </a:cubicBezTo>
                  <a:cubicBezTo>
                    <a:pt x="2863771" y="1566574"/>
                    <a:pt x="2859145" y="1587955"/>
                    <a:pt x="2853490" y="1591450"/>
                  </a:cubicBezTo>
                  <a:cubicBezTo>
                    <a:pt x="2847835" y="1594945"/>
                    <a:pt x="2835317" y="1635623"/>
                    <a:pt x="2825671" y="1681845"/>
                  </a:cubicBezTo>
                  <a:cubicBezTo>
                    <a:pt x="2816025" y="1728067"/>
                    <a:pt x="2803507" y="1768745"/>
                    <a:pt x="2797852" y="1772240"/>
                  </a:cubicBezTo>
                  <a:cubicBezTo>
                    <a:pt x="2792197" y="1775735"/>
                    <a:pt x="2787571" y="1797922"/>
                    <a:pt x="2787571" y="1821545"/>
                  </a:cubicBezTo>
                  <a:cubicBezTo>
                    <a:pt x="2787571" y="1845168"/>
                    <a:pt x="2782945" y="1867355"/>
                    <a:pt x="2777290" y="1870850"/>
                  </a:cubicBezTo>
                  <a:cubicBezTo>
                    <a:pt x="2771635" y="1874345"/>
                    <a:pt x="2759117" y="1915023"/>
                    <a:pt x="2749471" y="1961245"/>
                  </a:cubicBezTo>
                  <a:cubicBezTo>
                    <a:pt x="2739825" y="2007467"/>
                    <a:pt x="2727307" y="2048145"/>
                    <a:pt x="2721652" y="2051640"/>
                  </a:cubicBezTo>
                  <a:cubicBezTo>
                    <a:pt x="2715997" y="2055135"/>
                    <a:pt x="2711371" y="2071607"/>
                    <a:pt x="2711371" y="2088245"/>
                  </a:cubicBezTo>
                  <a:cubicBezTo>
                    <a:pt x="2711371" y="2104883"/>
                    <a:pt x="2705656" y="2122028"/>
                    <a:pt x="2698671" y="2126345"/>
                  </a:cubicBezTo>
                  <a:cubicBezTo>
                    <a:pt x="2691686" y="2130662"/>
                    <a:pt x="2685971" y="2144147"/>
                    <a:pt x="2685971" y="2156313"/>
                  </a:cubicBezTo>
                  <a:cubicBezTo>
                    <a:pt x="2685971" y="2179431"/>
                    <a:pt x="2651419" y="2229450"/>
                    <a:pt x="2627784" y="2240546"/>
                  </a:cubicBezTo>
                  <a:cubicBezTo>
                    <a:pt x="2620229" y="2244093"/>
                    <a:pt x="2561624" y="2195560"/>
                    <a:pt x="2497550" y="2132695"/>
                  </a:cubicBezTo>
                  <a:cubicBezTo>
                    <a:pt x="2433477" y="2069830"/>
                    <a:pt x="2376294" y="2018395"/>
                    <a:pt x="2370477" y="2018395"/>
                  </a:cubicBezTo>
                  <a:cubicBezTo>
                    <a:pt x="2364660" y="2018395"/>
                    <a:pt x="2316479" y="1975533"/>
                    <a:pt x="2263407" y="1923145"/>
                  </a:cubicBezTo>
                  <a:cubicBezTo>
                    <a:pt x="2210336" y="1870758"/>
                    <a:pt x="2161623" y="1827895"/>
                    <a:pt x="2155157" y="1827895"/>
                  </a:cubicBezTo>
                  <a:cubicBezTo>
                    <a:pt x="2148690" y="1827895"/>
                    <a:pt x="2079967" y="1765030"/>
                    <a:pt x="2002439" y="1688195"/>
                  </a:cubicBezTo>
                  <a:cubicBezTo>
                    <a:pt x="1924911" y="1611360"/>
                    <a:pt x="1854108" y="1545624"/>
                    <a:pt x="1845100" y="1542115"/>
                  </a:cubicBezTo>
                  <a:cubicBezTo>
                    <a:pt x="1836091" y="1538606"/>
                    <a:pt x="1808719" y="1518576"/>
                    <a:pt x="1784271" y="1497604"/>
                  </a:cubicBezTo>
                  <a:cubicBezTo>
                    <a:pt x="1759823" y="1476631"/>
                    <a:pt x="1692135" y="1436640"/>
                    <a:pt x="1633852" y="1408733"/>
                  </a:cubicBezTo>
                  <a:cubicBezTo>
                    <a:pt x="1533888" y="1360870"/>
                    <a:pt x="1521242" y="1357995"/>
                    <a:pt x="1410689" y="1357995"/>
                  </a:cubicBezTo>
                  <a:cubicBezTo>
                    <a:pt x="1346233" y="1357995"/>
                    <a:pt x="1262474" y="1364574"/>
                    <a:pt x="1224558" y="1372615"/>
                  </a:cubicBezTo>
                  <a:cubicBezTo>
                    <a:pt x="1162978" y="1385675"/>
                    <a:pt x="1149183" y="1395074"/>
                    <a:pt x="1095296" y="1460686"/>
                  </a:cubicBezTo>
                  <a:cubicBezTo>
                    <a:pt x="1062117" y="1501083"/>
                    <a:pt x="1034971" y="1544796"/>
                    <a:pt x="1034971" y="1557826"/>
                  </a:cubicBezTo>
                  <a:cubicBezTo>
                    <a:pt x="1034971" y="1570855"/>
                    <a:pt x="1027295" y="1584087"/>
                    <a:pt x="1017913" y="1587230"/>
                  </a:cubicBezTo>
                  <a:cubicBezTo>
                    <a:pt x="988568" y="1597061"/>
                    <a:pt x="969186" y="1742713"/>
                    <a:pt x="970281" y="1945171"/>
                  </a:cubicBezTo>
                  <a:cubicBezTo>
                    <a:pt x="971275" y="2129032"/>
                    <a:pt x="978908" y="2258703"/>
                    <a:pt x="1009355" y="2608945"/>
                  </a:cubicBezTo>
                  <a:cubicBezTo>
                    <a:pt x="1025521" y="2794920"/>
                    <a:pt x="1044207" y="3078960"/>
                    <a:pt x="1060320" y="3383645"/>
                  </a:cubicBezTo>
                  <a:cubicBezTo>
                    <a:pt x="1066969" y="3509375"/>
                    <a:pt x="1078874" y="3642564"/>
                    <a:pt x="1086775" y="3679620"/>
                  </a:cubicBezTo>
                  <a:cubicBezTo>
                    <a:pt x="1099388" y="3738780"/>
                    <a:pt x="1098414" y="3750008"/>
                    <a:pt x="1078787" y="3771695"/>
                  </a:cubicBezTo>
                  <a:cubicBezTo>
                    <a:pt x="1055260" y="3797693"/>
                    <a:pt x="991179" y="3805308"/>
                    <a:pt x="977821" y="3783695"/>
                  </a:cubicBezTo>
                  <a:cubicBezTo>
                    <a:pt x="973504" y="3776710"/>
                    <a:pt x="956359" y="3770995"/>
                    <a:pt x="939721" y="3770995"/>
                  </a:cubicBezTo>
                  <a:cubicBezTo>
                    <a:pt x="923083" y="3770995"/>
                    <a:pt x="905938" y="3765280"/>
                    <a:pt x="901621" y="3758295"/>
                  </a:cubicBezTo>
                  <a:cubicBezTo>
                    <a:pt x="897304" y="3751310"/>
                    <a:pt x="880159" y="3745595"/>
                    <a:pt x="863521" y="3745595"/>
                  </a:cubicBezTo>
                  <a:cubicBezTo>
                    <a:pt x="846883" y="3745595"/>
                    <a:pt x="829738" y="3739880"/>
                    <a:pt x="825421" y="3732895"/>
                  </a:cubicBezTo>
                  <a:cubicBezTo>
                    <a:pt x="821104" y="3725910"/>
                    <a:pt x="806653" y="3720195"/>
                    <a:pt x="793308" y="3720195"/>
                  </a:cubicBezTo>
                  <a:cubicBezTo>
                    <a:pt x="779962" y="3720195"/>
                    <a:pt x="748693" y="3708765"/>
                    <a:pt x="723821" y="3694795"/>
                  </a:cubicBezTo>
                  <a:cubicBezTo>
                    <a:pt x="698949" y="3680825"/>
                    <a:pt x="667680" y="3669395"/>
                    <a:pt x="654334" y="3669395"/>
                  </a:cubicBezTo>
                  <a:cubicBezTo>
                    <a:pt x="640989" y="3669395"/>
                    <a:pt x="626538" y="3663680"/>
                    <a:pt x="622221" y="3656695"/>
                  </a:cubicBezTo>
                  <a:cubicBezTo>
                    <a:pt x="617904" y="3649710"/>
                    <a:pt x="603453" y="3643995"/>
                    <a:pt x="590108" y="3643995"/>
                  </a:cubicBezTo>
                  <a:cubicBezTo>
                    <a:pt x="576762" y="3643995"/>
                    <a:pt x="545493" y="3632565"/>
                    <a:pt x="520621" y="3618595"/>
                  </a:cubicBezTo>
                  <a:cubicBezTo>
                    <a:pt x="483904" y="3597972"/>
                    <a:pt x="445017" y="3592175"/>
                    <a:pt x="313860" y="3587773"/>
                  </a:cubicBezTo>
                  <a:cubicBezTo>
                    <a:pt x="129824" y="3581596"/>
                    <a:pt x="130086" y="3581485"/>
                    <a:pt x="45061" y="3702081"/>
                  </a:cubicBezTo>
                  <a:cubicBezTo>
                    <a:pt x="2403" y="3762587"/>
                    <a:pt x="935" y="3768579"/>
                    <a:pt x="437" y="3884237"/>
                  </a:cubicBezTo>
                  <a:cubicBezTo>
                    <a:pt x="0" y="3985559"/>
                    <a:pt x="3316" y="4005607"/>
                    <a:pt x="22146" y="4015470"/>
                  </a:cubicBezTo>
                  <a:cubicBezTo>
                    <a:pt x="34370" y="4021873"/>
                    <a:pt x="44371" y="4037728"/>
                    <a:pt x="44371" y="4050704"/>
                  </a:cubicBezTo>
                  <a:cubicBezTo>
                    <a:pt x="44371" y="4063679"/>
                    <a:pt x="50086" y="4077828"/>
                    <a:pt x="57071" y="4082145"/>
                  </a:cubicBezTo>
                  <a:cubicBezTo>
                    <a:pt x="64056" y="4086462"/>
                    <a:pt x="69771" y="4101326"/>
                    <a:pt x="69771" y="4115176"/>
                  </a:cubicBezTo>
                  <a:cubicBezTo>
                    <a:pt x="69771" y="4129025"/>
                    <a:pt x="81201" y="4152626"/>
                    <a:pt x="95171" y="4167621"/>
                  </a:cubicBezTo>
                  <a:cubicBezTo>
                    <a:pt x="109141" y="4182616"/>
                    <a:pt x="120571" y="4204697"/>
                    <a:pt x="120571" y="4216690"/>
                  </a:cubicBezTo>
                  <a:cubicBezTo>
                    <a:pt x="120571" y="4246200"/>
                    <a:pt x="160002" y="4330916"/>
                    <a:pt x="186672" y="4358703"/>
                  </a:cubicBezTo>
                  <a:cubicBezTo>
                    <a:pt x="209685" y="4382681"/>
                    <a:pt x="323771" y="4611180"/>
                    <a:pt x="323771" y="4633295"/>
                  </a:cubicBezTo>
                  <a:cubicBezTo>
                    <a:pt x="323771" y="4654040"/>
                    <a:pt x="375499" y="4752617"/>
                    <a:pt x="401617" y="4781645"/>
                  </a:cubicBezTo>
                  <a:cubicBezTo>
                    <a:pt x="414682" y="4796165"/>
                    <a:pt x="422455" y="4813310"/>
                    <a:pt x="418891" y="4819745"/>
                  </a:cubicBezTo>
                  <a:cubicBezTo>
                    <a:pt x="411011" y="4833972"/>
                    <a:pt x="768093" y="5550993"/>
                    <a:pt x="790496" y="5565928"/>
                  </a:cubicBezTo>
                  <a:cubicBezTo>
                    <a:pt x="799227" y="5571749"/>
                    <a:pt x="806371" y="5587466"/>
                    <a:pt x="806371" y="5600853"/>
                  </a:cubicBezTo>
                  <a:cubicBezTo>
                    <a:pt x="806371" y="5614241"/>
                    <a:pt x="812086" y="5625195"/>
                    <a:pt x="819071" y="5625195"/>
                  </a:cubicBezTo>
                  <a:cubicBezTo>
                    <a:pt x="826056" y="5625195"/>
                    <a:pt x="831771" y="5633767"/>
                    <a:pt x="831771" y="5644245"/>
                  </a:cubicBezTo>
                  <a:cubicBezTo>
                    <a:pt x="831771" y="5661145"/>
                    <a:pt x="1382695" y="5663295"/>
                    <a:pt x="5713882" y="5663295"/>
                  </a:cubicBezTo>
                  <a:cubicBezTo>
                    <a:pt x="8399043" y="5663295"/>
                    <a:pt x="10605033" y="5659826"/>
                    <a:pt x="10616082" y="5655586"/>
                  </a:cubicBezTo>
                  <a:cubicBezTo>
                    <a:pt x="10627131" y="5651347"/>
                    <a:pt x="10636171" y="5637059"/>
                    <a:pt x="10636171" y="5623836"/>
                  </a:cubicBezTo>
                  <a:cubicBezTo>
                    <a:pt x="10636171" y="5610614"/>
                    <a:pt x="10641220" y="5599795"/>
                    <a:pt x="10647390" y="5599795"/>
                  </a:cubicBezTo>
                  <a:cubicBezTo>
                    <a:pt x="10653560" y="5599795"/>
                    <a:pt x="10658923" y="5586936"/>
                    <a:pt x="10659307" y="5571220"/>
                  </a:cubicBezTo>
                  <a:cubicBezTo>
                    <a:pt x="10659901" y="5546940"/>
                    <a:pt x="10691316" y="5481150"/>
                    <a:pt x="10712371" y="5460095"/>
                  </a:cubicBezTo>
                  <a:cubicBezTo>
                    <a:pt x="10731916" y="5440550"/>
                    <a:pt x="10788571" y="5354280"/>
                    <a:pt x="10788571" y="5344064"/>
                  </a:cubicBezTo>
                  <a:cubicBezTo>
                    <a:pt x="10788571" y="5337447"/>
                    <a:pt x="10799324" y="5320491"/>
                    <a:pt x="10812467" y="5306383"/>
                  </a:cubicBezTo>
                  <a:cubicBezTo>
                    <a:pt x="10825610" y="5292277"/>
                    <a:pt x="10852475" y="5239651"/>
                    <a:pt x="10872166" y="5189439"/>
                  </a:cubicBezTo>
                  <a:cubicBezTo>
                    <a:pt x="10891858" y="5139228"/>
                    <a:pt x="10922131" y="5084399"/>
                    <a:pt x="10939439" y="5067598"/>
                  </a:cubicBezTo>
                  <a:cubicBezTo>
                    <a:pt x="10974673" y="5033398"/>
                    <a:pt x="11194971" y="4603810"/>
                    <a:pt x="11194971" y="4569304"/>
                  </a:cubicBezTo>
                  <a:cubicBezTo>
                    <a:pt x="11194971" y="4557144"/>
                    <a:pt x="11200686" y="4543662"/>
                    <a:pt x="11207671" y="4539345"/>
                  </a:cubicBezTo>
                  <a:cubicBezTo>
                    <a:pt x="11214656" y="4535028"/>
                    <a:pt x="11220371" y="4517883"/>
                    <a:pt x="11220371" y="4501245"/>
                  </a:cubicBezTo>
                  <a:cubicBezTo>
                    <a:pt x="11220371" y="4484607"/>
                    <a:pt x="11226086" y="4467462"/>
                    <a:pt x="11233071" y="4463145"/>
                  </a:cubicBezTo>
                  <a:cubicBezTo>
                    <a:pt x="11240056" y="4458828"/>
                    <a:pt x="11245771" y="4442298"/>
                    <a:pt x="11245771" y="4426412"/>
                  </a:cubicBezTo>
                  <a:cubicBezTo>
                    <a:pt x="11245771" y="4410526"/>
                    <a:pt x="11249688" y="4393612"/>
                    <a:pt x="11254475" y="4388825"/>
                  </a:cubicBezTo>
                  <a:cubicBezTo>
                    <a:pt x="11270080" y="4373220"/>
                    <a:pt x="11286200" y="4275656"/>
                    <a:pt x="11299358" y="4117181"/>
                  </a:cubicBezTo>
                  <a:cubicBezTo>
                    <a:pt x="11312979" y="3953151"/>
                    <a:pt x="11308418" y="3927233"/>
                    <a:pt x="11239546" y="3777345"/>
                  </a:cubicBezTo>
                  <a:cubicBezTo>
                    <a:pt x="11221249" y="3737524"/>
                    <a:pt x="11153619" y="3669869"/>
                    <a:pt x="11115768" y="3653520"/>
                  </a:cubicBezTo>
                  <a:cubicBezTo>
                    <a:pt x="11103639" y="3648281"/>
                    <a:pt x="11019517" y="3643995"/>
                    <a:pt x="10928830" y="3643995"/>
                  </a:cubicBezTo>
                  <a:cubicBezTo>
                    <a:pt x="10787484" y="3643995"/>
                    <a:pt x="10757487" y="3647622"/>
                    <a:pt x="10718721" y="3669395"/>
                  </a:cubicBezTo>
                  <a:cubicBezTo>
                    <a:pt x="10693849" y="3683365"/>
                    <a:pt x="10665680" y="3694795"/>
                    <a:pt x="10656124" y="3694795"/>
                  </a:cubicBezTo>
                  <a:cubicBezTo>
                    <a:pt x="10646569" y="3694795"/>
                    <a:pt x="10606157" y="3711940"/>
                    <a:pt x="10566321" y="3732895"/>
                  </a:cubicBezTo>
                  <a:cubicBezTo>
                    <a:pt x="10526485" y="3753850"/>
                    <a:pt x="10486480" y="3770995"/>
                    <a:pt x="10477421" y="3770995"/>
                  </a:cubicBezTo>
                  <a:cubicBezTo>
                    <a:pt x="10468362" y="3770995"/>
                    <a:pt x="10428357" y="3788140"/>
                    <a:pt x="10388521" y="3809095"/>
                  </a:cubicBezTo>
                  <a:cubicBezTo>
                    <a:pt x="10348685" y="3830050"/>
                    <a:pt x="10305580" y="3847195"/>
                    <a:pt x="10292731" y="3847195"/>
                  </a:cubicBezTo>
                  <a:cubicBezTo>
                    <a:pt x="10279883" y="3847195"/>
                    <a:pt x="10265838" y="3852910"/>
                    <a:pt x="10261521" y="3859895"/>
                  </a:cubicBezTo>
                  <a:cubicBezTo>
                    <a:pt x="10257204" y="3866880"/>
                    <a:pt x="10239722" y="3872595"/>
                    <a:pt x="10222671" y="3872595"/>
                  </a:cubicBezTo>
                  <a:cubicBezTo>
                    <a:pt x="10199850" y="3872595"/>
                    <a:pt x="10191671" y="3865702"/>
                    <a:pt x="10191671" y="3846469"/>
                  </a:cubicBezTo>
                  <a:cubicBezTo>
                    <a:pt x="10191671" y="3768477"/>
                    <a:pt x="10215273" y="3597983"/>
                    <a:pt x="10254864" y="3389995"/>
                  </a:cubicBezTo>
                  <a:cubicBezTo>
                    <a:pt x="10279261" y="3261826"/>
                    <a:pt x="10296406" y="3154803"/>
                    <a:pt x="10318953" y="2989945"/>
                  </a:cubicBezTo>
                  <a:cubicBezTo>
                    <a:pt x="10326595" y="2934065"/>
                    <a:pt x="10335485" y="2874058"/>
                    <a:pt x="10338708" y="2856595"/>
                  </a:cubicBezTo>
                  <a:cubicBezTo>
                    <a:pt x="10372597" y="2672968"/>
                    <a:pt x="10383629" y="2357187"/>
                    <a:pt x="10363840" y="2137238"/>
                  </a:cubicBezTo>
                  <a:cubicBezTo>
                    <a:pt x="10354651" y="2035114"/>
                    <a:pt x="10353817" y="2033166"/>
                    <a:pt x="10296607" y="1980223"/>
                  </a:cubicBezTo>
                  <a:cubicBezTo>
                    <a:pt x="10264746" y="1950738"/>
                    <a:pt x="10219713" y="1918690"/>
                    <a:pt x="10196533" y="1909005"/>
                  </a:cubicBezTo>
                  <a:cubicBezTo>
                    <a:pt x="10140420" y="1885559"/>
                    <a:pt x="9894049" y="1885613"/>
                    <a:pt x="9806675" y="1909089"/>
                  </a:cubicBezTo>
                  <a:cubicBezTo>
                    <a:pt x="9723154" y="1931531"/>
                    <a:pt x="9534817" y="2000936"/>
                    <a:pt x="9493171" y="2024619"/>
                  </a:cubicBezTo>
                  <a:cubicBezTo>
                    <a:pt x="9400815" y="2077143"/>
                    <a:pt x="9252846" y="2171642"/>
                    <a:pt x="9246251" y="2182314"/>
                  </a:cubicBezTo>
                  <a:cubicBezTo>
                    <a:pt x="9239799" y="2192753"/>
                    <a:pt x="9164166" y="2230778"/>
                    <a:pt x="9068065" y="2271897"/>
                  </a:cubicBezTo>
                  <a:cubicBezTo>
                    <a:pt x="9053906" y="2277955"/>
                    <a:pt x="8929959" y="2343411"/>
                    <a:pt x="8792628" y="2417354"/>
                  </a:cubicBezTo>
                  <a:cubicBezTo>
                    <a:pt x="8655297" y="2491296"/>
                    <a:pt x="8534553" y="2551795"/>
                    <a:pt x="8524308" y="2551795"/>
                  </a:cubicBezTo>
                  <a:cubicBezTo>
                    <a:pt x="8493342" y="2551795"/>
                    <a:pt x="8476775" y="2520367"/>
                    <a:pt x="8456246" y="2422678"/>
                  </a:cubicBezTo>
                  <a:cubicBezTo>
                    <a:pt x="8445481" y="2371455"/>
                    <a:pt x="8434355" y="2326973"/>
                    <a:pt x="8431522" y="2323830"/>
                  </a:cubicBezTo>
                  <a:cubicBezTo>
                    <a:pt x="8428689" y="2320687"/>
                    <a:pt x="8423326" y="2286397"/>
                    <a:pt x="8419606" y="2247630"/>
                  </a:cubicBezTo>
                  <a:cubicBezTo>
                    <a:pt x="8415885" y="2208863"/>
                    <a:pt x="8407252" y="2137140"/>
                    <a:pt x="8400422" y="2088245"/>
                  </a:cubicBezTo>
                  <a:cubicBezTo>
                    <a:pt x="8393592" y="2039350"/>
                    <a:pt x="8385195" y="1951631"/>
                    <a:pt x="8381761" y="1893315"/>
                  </a:cubicBezTo>
                  <a:cubicBezTo>
                    <a:pt x="8378328" y="1834998"/>
                    <a:pt x="8368387" y="1777848"/>
                    <a:pt x="8359670" y="1766315"/>
                  </a:cubicBezTo>
                  <a:cubicBezTo>
                    <a:pt x="8344621" y="1746403"/>
                    <a:pt x="8323042" y="1534796"/>
                    <a:pt x="8307208" y="1251846"/>
                  </a:cubicBezTo>
                  <a:cubicBezTo>
                    <a:pt x="8302745" y="1172109"/>
                    <a:pt x="8293754" y="1119076"/>
                    <a:pt x="8282448" y="1105796"/>
                  </a:cubicBezTo>
                  <a:cubicBezTo>
                    <a:pt x="8270015" y="1091194"/>
                    <a:pt x="8262401" y="1031661"/>
                    <a:pt x="8257040" y="907145"/>
                  </a:cubicBezTo>
                  <a:cubicBezTo>
                    <a:pt x="8245405" y="636915"/>
                    <a:pt x="8203541" y="494549"/>
                    <a:pt x="8115657" y="426350"/>
                  </a:cubicBezTo>
                  <a:cubicBezTo>
                    <a:pt x="8087478" y="404482"/>
                    <a:pt x="8063664" y="384449"/>
                    <a:pt x="8062739" y="381833"/>
                  </a:cubicBezTo>
                  <a:cubicBezTo>
                    <a:pt x="8059225" y="371899"/>
                    <a:pt x="7830041" y="364426"/>
                    <a:pt x="7776259" y="372491"/>
                  </a:cubicBezTo>
                  <a:cubicBezTo>
                    <a:pt x="7688295" y="385682"/>
                    <a:pt x="7534257" y="497873"/>
                    <a:pt x="7350672" y="682462"/>
                  </a:cubicBezTo>
                  <a:cubicBezTo>
                    <a:pt x="7198784" y="835180"/>
                    <a:pt x="7088853" y="938895"/>
                    <a:pt x="7078872" y="938895"/>
                  </a:cubicBezTo>
                  <a:cubicBezTo>
                    <a:pt x="7063410" y="938895"/>
                    <a:pt x="6775371" y="1227269"/>
                    <a:pt x="6775371" y="1242749"/>
                  </a:cubicBezTo>
                  <a:cubicBezTo>
                    <a:pt x="6775371" y="1257103"/>
                    <a:pt x="6573543" y="1459595"/>
                    <a:pt x="6559237" y="1459595"/>
                  </a:cubicBezTo>
                  <a:cubicBezTo>
                    <a:pt x="6533372" y="1459595"/>
                    <a:pt x="6497422" y="1281832"/>
                    <a:pt x="6477394" y="1054905"/>
                  </a:cubicBezTo>
                  <a:cubicBezTo>
                    <a:pt x="6473470" y="1010443"/>
                    <a:pt x="6466910" y="968646"/>
                    <a:pt x="6462816" y="962022"/>
                  </a:cubicBezTo>
                  <a:cubicBezTo>
                    <a:pt x="6454184" y="948056"/>
                    <a:pt x="6440257" y="821551"/>
                    <a:pt x="6427411" y="640445"/>
                  </a:cubicBezTo>
                  <a:cubicBezTo>
                    <a:pt x="6419073" y="522895"/>
                    <a:pt x="6385713" y="305033"/>
                    <a:pt x="6374029" y="291830"/>
                  </a:cubicBezTo>
                  <a:cubicBezTo>
                    <a:pt x="6371247" y="288687"/>
                    <a:pt x="6368971" y="276368"/>
                    <a:pt x="6368971" y="264455"/>
                  </a:cubicBezTo>
                  <a:cubicBezTo>
                    <a:pt x="6368971" y="233487"/>
                    <a:pt x="6304620" y="124334"/>
                    <a:pt x="6268683" y="94345"/>
                  </a:cubicBezTo>
                  <a:cubicBezTo>
                    <a:pt x="6185743" y="25134"/>
                    <a:pt x="6137478" y="7450"/>
                    <a:pt x="6019721" y="3126"/>
                  </a:cubicBezTo>
                  <a:cubicBezTo>
                    <a:pt x="5934589" y="0"/>
                    <a:pt x="5892457" y="4297"/>
                    <a:pt x="5854621" y="199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A42E1A6-D4FE-6E6C-5C0A-606D714B0EA8}"/>
                </a:ext>
              </a:extLst>
            </p:cNvPr>
            <p:cNvSpPr/>
            <p:nvPr/>
          </p:nvSpPr>
          <p:spPr>
            <a:xfrm>
              <a:off x="7032910" y="5996862"/>
              <a:ext cx="2715911" cy="861139"/>
            </a:xfrm>
            <a:custGeom>
              <a:avLst/>
              <a:gdLst>
                <a:gd name="connsiteX0" fmla="*/ 1024766 w 2715911"/>
                <a:gd name="connsiteY0" fmla="*/ 1097 h 861139"/>
                <a:gd name="connsiteX1" fmla="*/ 2169457 w 2715911"/>
                <a:gd name="connsiteY1" fmla="*/ 267752 h 861139"/>
                <a:gd name="connsiteX2" fmla="*/ 2689848 w 2715911"/>
                <a:gd name="connsiteY2" fmla="*/ 815978 h 861139"/>
                <a:gd name="connsiteX3" fmla="*/ 2715911 w 2715911"/>
                <a:gd name="connsiteY3" fmla="*/ 860193 h 861139"/>
                <a:gd name="connsiteX4" fmla="*/ 2645683 w 2715911"/>
                <a:gd name="connsiteY4" fmla="*/ 860315 h 861139"/>
                <a:gd name="connsiteX5" fmla="*/ 1388962 w 2715911"/>
                <a:gd name="connsiteY5" fmla="*/ 861139 h 861139"/>
                <a:gd name="connsiteX6" fmla="*/ 11980 w 2715911"/>
                <a:gd name="connsiteY6" fmla="*/ 860306 h 861139"/>
                <a:gd name="connsiteX7" fmla="*/ 0 w 2715911"/>
                <a:gd name="connsiteY7" fmla="*/ 860267 h 861139"/>
                <a:gd name="connsiteX8" fmla="*/ 9005 w 2715911"/>
                <a:gd name="connsiteY8" fmla="*/ 837885 h 861139"/>
                <a:gd name="connsiteX9" fmla="*/ 126648 w 2715911"/>
                <a:gd name="connsiteY9" fmla="*/ 617948 h 861139"/>
                <a:gd name="connsiteX10" fmla="*/ 885406 w 2715911"/>
                <a:gd name="connsiteY10" fmla="*/ 14833 h 861139"/>
                <a:gd name="connsiteX11" fmla="*/ 1024766 w 2715911"/>
                <a:gd name="connsiteY11" fmla="*/ 1097 h 86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5911" h="861139">
                  <a:moveTo>
                    <a:pt x="1024766" y="1097"/>
                  </a:moveTo>
                  <a:cubicBezTo>
                    <a:pt x="1374677" y="-12425"/>
                    <a:pt x="1880060" y="100355"/>
                    <a:pt x="2169457" y="267752"/>
                  </a:cubicBezTo>
                  <a:cubicBezTo>
                    <a:pt x="2376169" y="387322"/>
                    <a:pt x="2557550" y="605687"/>
                    <a:pt x="2689848" y="815978"/>
                  </a:cubicBezTo>
                  <a:lnTo>
                    <a:pt x="2715911" y="860193"/>
                  </a:lnTo>
                  <a:lnTo>
                    <a:pt x="2645683" y="860315"/>
                  </a:lnTo>
                  <a:cubicBezTo>
                    <a:pt x="2322388" y="860823"/>
                    <a:pt x="1877469" y="861139"/>
                    <a:pt x="1388962" y="861139"/>
                  </a:cubicBezTo>
                  <a:cubicBezTo>
                    <a:pt x="699493" y="861139"/>
                    <a:pt x="273297" y="860989"/>
                    <a:pt x="11980" y="860306"/>
                  </a:cubicBezTo>
                  <a:lnTo>
                    <a:pt x="0" y="860267"/>
                  </a:lnTo>
                  <a:lnTo>
                    <a:pt x="9005" y="837885"/>
                  </a:lnTo>
                  <a:cubicBezTo>
                    <a:pt x="44977" y="756770"/>
                    <a:pt x="85306" y="681178"/>
                    <a:pt x="126648" y="617948"/>
                  </a:cubicBezTo>
                  <a:cubicBezTo>
                    <a:pt x="292018" y="365029"/>
                    <a:pt x="544938" y="73199"/>
                    <a:pt x="885406" y="14833"/>
                  </a:cubicBezTo>
                  <a:cubicBezTo>
                    <a:pt x="927965" y="7538"/>
                    <a:pt x="974779" y="3028"/>
                    <a:pt x="1024766" y="1097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74580C-B8FC-19FD-7E9A-EBDC9AF35D21}"/>
              </a:ext>
            </a:extLst>
          </p:cNvPr>
          <p:cNvSpPr/>
          <p:nvPr/>
        </p:nvSpPr>
        <p:spPr>
          <a:xfrm>
            <a:off x="11386540" y="2975242"/>
            <a:ext cx="273858" cy="330934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F7C2927-454D-D3F3-1F3A-C947807E28D8}"/>
              </a:ext>
            </a:extLst>
          </p:cNvPr>
          <p:cNvSpPr/>
          <p:nvPr/>
        </p:nvSpPr>
        <p:spPr>
          <a:xfrm>
            <a:off x="11002876" y="1281818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BC7B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DBB89CF-EEC5-AA30-0840-7FAFBC565C5A}"/>
              </a:ext>
            </a:extLst>
          </p:cNvPr>
          <p:cNvGrpSpPr/>
          <p:nvPr/>
        </p:nvGrpSpPr>
        <p:grpSpPr>
          <a:xfrm>
            <a:off x="1229218" y="1316638"/>
            <a:ext cx="873948" cy="2277052"/>
            <a:chOff x="7755948" y="1847807"/>
            <a:chExt cx="1446422" cy="3768622"/>
          </a:xfrm>
        </p:grpSpPr>
        <p:pic>
          <p:nvPicPr>
            <p:cNvPr id="26" name="图片 25" descr="紫色的花&#10;&#10;描述已自动生成">
              <a:extLst>
                <a:ext uri="{FF2B5EF4-FFF2-40B4-BE49-F238E27FC236}">
                  <a16:creationId xmlns:a16="http://schemas.microsoft.com/office/drawing/2014/main" id="{34D5791C-A2FD-4787-C2FB-61257BE38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 descr="图片包含 游戏机, 信封&#10;&#10;描述已自动生成">
              <a:extLst>
                <a:ext uri="{FF2B5EF4-FFF2-40B4-BE49-F238E27FC236}">
                  <a16:creationId xmlns:a16="http://schemas.microsoft.com/office/drawing/2014/main" id="{73BA2918-4716-8173-678C-E4514E52AB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866FDAB-0D0E-0176-3E63-36B3445D899C}"/>
              </a:ext>
            </a:extLst>
          </p:cNvPr>
          <p:cNvGrpSpPr/>
          <p:nvPr/>
        </p:nvGrpSpPr>
        <p:grpSpPr>
          <a:xfrm rot="760011">
            <a:off x="10154468" y="3035061"/>
            <a:ext cx="1048276" cy="1035613"/>
            <a:chOff x="4940055" y="2061667"/>
            <a:chExt cx="2594592" cy="256324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E67D0AF-D6B2-816C-6492-55ACDBB0788A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806EF7FF-A1DF-4757-73E0-347640832E8A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03179FA2-A8B2-52DA-5821-7F4CD2B589A1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009375C9-CD68-E2C4-A59C-6D592B697164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A5724919-A7E9-196C-9437-B8B1CE215174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F0F1F2E9-91CF-9C56-6F87-9CAFFD38E2F9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136FF85-65D6-2F3E-5ECC-C0A4315B5AD9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686405EA-8A2C-460D-4757-DA98ADD7E14C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ABEDF189-AC3B-3236-45FC-04459D0A3D5C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20F7707D-CC9F-C352-9D26-714DF938DA32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4CB3E98-D4B0-A6EF-B2D4-F2232D67ED4A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49F3E91B-B507-B6E6-8A5B-0DB052A68C90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53DD62CF-0D7C-6BD5-BCA4-B20B9E0BC908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5ABA26F-5925-5D20-96FD-6B37B9FE9C22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373CB59-6A8A-AB4C-F718-B1CD159CBD98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46F81DAA-7089-1B37-B74C-AA757BCEFFD2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14770D6-EBC2-9FFA-28D1-C0A2A0302D71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C7BBB1C-97E4-DC6E-9832-E4A3A9232849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37D43A8E-9316-88F0-08F6-CC2792A8C5AE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9E1BB87-E25D-4042-8971-FA3E0EB9388D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9364A4F-17D2-4A48-58D8-21710A41FAE9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3681593-667A-1032-70EA-13098CA8CCFC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56521CA-CB4E-A4CE-326D-DC04C33A7243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1654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71FEB3A-B3D3-EB11-3F2F-9588D92A221D}"/>
              </a:ext>
            </a:extLst>
          </p:cNvPr>
          <p:cNvGrpSpPr/>
          <p:nvPr/>
        </p:nvGrpSpPr>
        <p:grpSpPr>
          <a:xfrm flipH="1">
            <a:off x="0" y="0"/>
            <a:ext cx="12192000" cy="6858000"/>
            <a:chOff x="406400" y="0"/>
            <a:chExt cx="10845800" cy="6858000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3167E556-806C-D3BC-1FC0-A998B9855D05}"/>
                </a:ext>
              </a:extLst>
            </p:cNvPr>
            <p:cNvSpPr/>
            <p:nvPr/>
          </p:nvSpPr>
          <p:spPr>
            <a:xfrm>
              <a:off x="9702800" y="0"/>
              <a:ext cx="1549400" cy="6858000"/>
            </a:xfrm>
            <a:prstGeom prst="rect">
              <a:avLst/>
            </a:pr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AAACE86E-C3A8-D062-EA00-12CC321B4D69}"/>
                </a:ext>
              </a:extLst>
            </p:cNvPr>
            <p:cNvSpPr/>
            <p:nvPr/>
          </p:nvSpPr>
          <p:spPr>
            <a:xfrm>
              <a:off x="8153400" y="0"/>
              <a:ext cx="1549400" cy="6858000"/>
            </a:xfrm>
            <a:prstGeom prst="rect">
              <a:avLst/>
            </a:pr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139F6EB4-9F99-9B28-01C7-11EEB38E969D}"/>
                </a:ext>
              </a:extLst>
            </p:cNvPr>
            <p:cNvSpPr/>
            <p:nvPr/>
          </p:nvSpPr>
          <p:spPr>
            <a:xfrm>
              <a:off x="6604000" y="0"/>
              <a:ext cx="1549400" cy="6858000"/>
            </a:xfrm>
            <a:prstGeom prst="rect">
              <a:avLst/>
            </a:prstGeom>
            <a:solidFill>
              <a:srgbClr val="BACB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566941A0-D800-42CF-13C0-A4DFEF4F2C89}"/>
                </a:ext>
              </a:extLst>
            </p:cNvPr>
            <p:cNvSpPr/>
            <p:nvPr/>
          </p:nvSpPr>
          <p:spPr>
            <a:xfrm>
              <a:off x="5054600" y="0"/>
              <a:ext cx="1549400" cy="6858000"/>
            </a:xfrm>
            <a:prstGeom prst="rect">
              <a:avLst/>
            </a:pr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F669AF84-3C69-D107-510E-4BF12881FA48}"/>
                </a:ext>
              </a:extLst>
            </p:cNvPr>
            <p:cNvSpPr/>
            <p:nvPr/>
          </p:nvSpPr>
          <p:spPr>
            <a:xfrm>
              <a:off x="3505200" y="0"/>
              <a:ext cx="1549400" cy="6858000"/>
            </a:xfrm>
            <a:prstGeom prst="rect">
              <a:avLst/>
            </a:pr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47B90A0-67C8-27F6-14A6-F20FE185CD6B}"/>
                </a:ext>
              </a:extLst>
            </p:cNvPr>
            <p:cNvSpPr/>
            <p:nvPr/>
          </p:nvSpPr>
          <p:spPr>
            <a:xfrm>
              <a:off x="1955800" y="0"/>
              <a:ext cx="1549400" cy="6858000"/>
            </a:xfrm>
            <a:prstGeom prst="rect">
              <a:avLst/>
            </a:pr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ACD13FD4-C9A6-E8BA-E687-E458B87DC562}"/>
                </a:ext>
              </a:extLst>
            </p:cNvPr>
            <p:cNvSpPr/>
            <p:nvPr/>
          </p:nvSpPr>
          <p:spPr>
            <a:xfrm>
              <a:off x="406400" y="0"/>
              <a:ext cx="1549400" cy="6858000"/>
            </a:xfrm>
            <a:prstGeom prst="rect">
              <a:avLst/>
            </a:pr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F3EBC3-3B3A-D9D9-3BB2-ED08C7A0325B}"/>
              </a:ext>
            </a:extLst>
          </p:cNvPr>
          <p:cNvGrpSpPr/>
          <p:nvPr/>
        </p:nvGrpSpPr>
        <p:grpSpPr>
          <a:xfrm rot="1977686">
            <a:off x="4048714" y="2798264"/>
            <a:ext cx="1533983" cy="1533983"/>
            <a:chOff x="7721600" y="4292600"/>
            <a:chExt cx="1784350" cy="178435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0ED575F-EDF0-7D2F-0BE3-A09D4F02B89C}"/>
                </a:ext>
              </a:extLst>
            </p:cNvPr>
            <p:cNvSpPr/>
            <p:nvPr/>
          </p:nvSpPr>
          <p:spPr>
            <a:xfrm>
              <a:off x="7721600" y="4292600"/>
              <a:ext cx="1784350" cy="1784350"/>
            </a:xfrm>
            <a:custGeom>
              <a:avLst/>
              <a:gdLst>
                <a:gd name="connsiteX0" fmla="*/ 0 w 1784350"/>
                <a:gd name="connsiteY0" fmla="*/ 892175 h 1784350"/>
                <a:gd name="connsiteX1" fmla="*/ 892175 w 1784350"/>
                <a:gd name="connsiteY1" fmla="*/ 0 h 1784350"/>
                <a:gd name="connsiteX2" fmla="*/ 1784350 w 1784350"/>
                <a:gd name="connsiteY2" fmla="*/ 892175 h 1784350"/>
                <a:gd name="connsiteX3" fmla="*/ 892175 w 1784350"/>
                <a:gd name="connsiteY3" fmla="*/ 1784350 h 1784350"/>
                <a:gd name="connsiteX4" fmla="*/ 0 w 1784350"/>
                <a:gd name="connsiteY4" fmla="*/ 892175 h 178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350" h="1784350" fill="none" extrusionOk="0">
                  <a:moveTo>
                    <a:pt x="0" y="892175"/>
                  </a:moveTo>
                  <a:cubicBezTo>
                    <a:pt x="140156" y="416067"/>
                    <a:pt x="427504" y="-57756"/>
                    <a:pt x="892175" y="0"/>
                  </a:cubicBezTo>
                  <a:cubicBezTo>
                    <a:pt x="1351534" y="-5111"/>
                    <a:pt x="1705593" y="473589"/>
                    <a:pt x="1784350" y="892175"/>
                  </a:cubicBezTo>
                  <a:cubicBezTo>
                    <a:pt x="1775531" y="1300810"/>
                    <a:pt x="1358240" y="1821413"/>
                    <a:pt x="892175" y="1784350"/>
                  </a:cubicBezTo>
                  <a:cubicBezTo>
                    <a:pt x="516607" y="1849945"/>
                    <a:pt x="112102" y="1411864"/>
                    <a:pt x="0" y="892175"/>
                  </a:cubicBezTo>
                  <a:close/>
                </a:path>
                <a:path w="1784350" h="1784350" stroke="0" extrusionOk="0">
                  <a:moveTo>
                    <a:pt x="0" y="892175"/>
                  </a:moveTo>
                  <a:cubicBezTo>
                    <a:pt x="-92580" y="342335"/>
                    <a:pt x="332246" y="25219"/>
                    <a:pt x="892175" y="0"/>
                  </a:cubicBezTo>
                  <a:cubicBezTo>
                    <a:pt x="1410182" y="5320"/>
                    <a:pt x="1717519" y="401565"/>
                    <a:pt x="1784350" y="892175"/>
                  </a:cubicBezTo>
                  <a:cubicBezTo>
                    <a:pt x="1717478" y="1450214"/>
                    <a:pt x="1375926" y="1834006"/>
                    <a:pt x="892175" y="1784350"/>
                  </a:cubicBezTo>
                  <a:cubicBezTo>
                    <a:pt x="353454" y="1759190"/>
                    <a:pt x="81930" y="1424057"/>
                    <a:pt x="0" y="892175"/>
                  </a:cubicBezTo>
                  <a:close/>
                </a:path>
              </a:pathLst>
            </a:custGeom>
            <a:solidFill>
              <a:srgbClr val="EF775F"/>
            </a:solidFill>
            <a:ln>
              <a:solidFill>
                <a:srgbClr val="EF775F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C13AC49-DC4C-0198-4FA7-DC608F0694A2}"/>
                </a:ext>
              </a:extLst>
            </p:cNvPr>
            <p:cNvSpPr/>
            <p:nvPr/>
          </p:nvSpPr>
          <p:spPr>
            <a:xfrm>
              <a:off x="7905750" y="4476750"/>
              <a:ext cx="1416050" cy="1416050"/>
            </a:xfrm>
            <a:custGeom>
              <a:avLst/>
              <a:gdLst>
                <a:gd name="connsiteX0" fmla="*/ 0 w 1416050"/>
                <a:gd name="connsiteY0" fmla="*/ 708025 h 1416050"/>
                <a:gd name="connsiteX1" fmla="*/ 708025 w 1416050"/>
                <a:gd name="connsiteY1" fmla="*/ 0 h 1416050"/>
                <a:gd name="connsiteX2" fmla="*/ 1416050 w 1416050"/>
                <a:gd name="connsiteY2" fmla="*/ 708025 h 1416050"/>
                <a:gd name="connsiteX3" fmla="*/ 708025 w 1416050"/>
                <a:gd name="connsiteY3" fmla="*/ 1416050 h 1416050"/>
                <a:gd name="connsiteX4" fmla="*/ 0 w 1416050"/>
                <a:gd name="connsiteY4" fmla="*/ 708025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50" h="1416050" fill="none" extrusionOk="0">
                  <a:moveTo>
                    <a:pt x="0" y="708025"/>
                  </a:moveTo>
                  <a:cubicBezTo>
                    <a:pt x="110845" y="330144"/>
                    <a:pt x="331732" y="-30332"/>
                    <a:pt x="708025" y="0"/>
                  </a:cubicBezTo>
                  <a:cubicBezTo>
                    <a:pt x="1079382" y="-3013"/>
                    <a:pt x="1394767" y="337032"/>
                    <a:pt x="1416050" y="708025"/>
                  </a:cubicBezTo>
                  <a:cubicBezTo>
                    <a:pt x="1404391" y="987869"/>
                    <a:pt x="1043055" y="1493875"/>
                    <a:pt x="708025" y="1416050"/>
                  </a:cubicBezTo>
                  <a:cubicBezTo>
                    <a:pt x="376806" y="1449535"/>
                    <a:pt x="26797" y="1105499"/>
                    <a:pt x="0" y="708025"/>
                  </a:cubicBezTo>
                  <a:close/>
                </a:path>
                <a:path w="1416050" h="1416050" stroke="0" extrusionOk="0">
                  <a:moveTo>
                    <a:pt x="0" y="708025"/>
                  </a:moveTo>
                  <a:cubicBezTo>
                    <a:pt x="-47460" y="287720"/>
                    <a:pt x="273777" y="16220"/>
                    <a:pt x="708025" y="0"/>
                  </a:cubicBezTo>
                  <a:cubicBezTo>
                    <a:pt x="1173478" y="15668"/>
                    <a:pt x="1387519" y="317901"/>
                    <a:pt x="1416050" y="708025"/>
                  </a:cubicBezTo>
                  <a:cubicBezTo>
                    <a:pt x="1402149" y="1112631"/>
                    <a:pt x="1092104" y="1454478"/>
                    <a:pt x="708025" y="1416050"/>
                  </a:cubicBezTo>
                  <a:cubicBezTo>
                    <a:pt x="261715" y="1385806"/>
                    <a:pt x="56178" y="1125898"/>
                    <a:pt x="0" y="708025"/>
                  </a:cubicBezTo>
                  <a:close/>
                </a:path>
              </a:pathLst>
            </a:custGeom>
            <a:solidFill>
              <a:srgbClr val="BACBA9"/>
            </a:solidFill>
            <a:ln>
              <a:solidFill>
                <a:srgbClr val="BACBA9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B8FEA42-D592-5C9D-CD54-F0D200829AB6}"/>
                </a:ext>
              </a:extLst>
            </p:cNvPr>
            <p:cNvGrpSpPr/>
            <p:nvPr/>
          </p:nvGrpSpPr>
          <p:grpSpPr>
            <a:xfrm>
              <a:off x="8118315" y="4609803"/>
              <a:ext cx="990920" cy="1149944"/>
              <a:chOff x="7921849" y="1539697"/>
              <a:chExt cx="3541426" cy="4109761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1F45631-5CC2-0730-24C2-8417BD4B3B1D}"/>
                  </a:ext>
                </a:extLst>
              </p:cNvPr>
              <p:cNvSpPr/>
              <p:nvPr/>
            </p:nvSpPr>
            <p:spPr>
              <a:xfrm>
                <a:off x="7921849" y="1539697"/>
                <a:ext cx="3541426" cy="4109761"/>
              </a:xfrm>
              <a:custGeom>
                <a:avLst/>
                <a:gdLst/>
                <a:ahLst/>
                <a:cxnLst/>
                <a:rect l="0" t="0" r="0" b="0"/>
                <a:pathLst>
                  <a:path w="3541426" h="4109761">
                    <a:moveTo>
                      <a:pt x="1979325" y="23821"/>
                    </a:moveTo>
                    <a:cubicBezTo>
                      <a:pt x="1975008" y="30806"/>
                      <a:pt x="1962391" y="36521"/>
                      <a:pt x="1951286" y="36521"/>
                    </a:cubicBezTo>
                    <a:cubicBezTo>
                      <a:pt x="1919637" y="36521"/>
                      <a:pt x="1724045" y="204898"/>
                      <a:pt x="1687225" y="263841"/>
                    </a:cubicBezTo>
                    <a:cubicBezTo>
                      <a:pt x="1680240" y="275022"/>
                      <a:pt x="1656586" y="309889"/>
                      <a:pt x="1634660" y="341321"/>
                    </a:cubicBezTo>
                    <a:cubicBezTo>
                      <a:pt x="1565048" y="441115"/>
                      <a:pt x="1490496" y="598763"/>
                      <a:pt x="1488952" y="649436"/>
                    </a:cubicBezTo>
                    <a:cubicBezTo>
                      <a:pt x="1487138" y="708942"/>
                      <a:pt x="1469131" y="722205"/>
                      <a:pt x="1451854" y="676763"/>
                    </a:cubicBezTo>
                    <a:cubicBezTo>
                      <a:pt x="1430720" y="621176"/>
                      <a:pt x="1288126" y="490495"/>
                      <a:pt x="1204625" y="450188"/>
                    </a:cubicBezTo>
                    <a:cubicBezTo>
                      <a:pt x="1104971" y="402084"/>
                      <a:pt x="1110544" y="403251"/>
                      <a:pt x="997739" y="406853"/>
                    </a:cubicBezTo>
                    <a:lnTo>
                      <a:pt x="900192" y="409967"/>
                    </a:lnTo>
                    <a:lnTo>
                      <a:pt x="820634" y="487975"/>
                    </a:lnTo>
                    <a:cubicBezTo>
                      <a:pt x="775852" y="531884"/>
                      <a:pt x="741075" y="577022"/>
                      <a:pt x="741075" y="591235"/>
                    </a:cubicBezTo>
                    <a:cubicBezTo>
                      <a:pt x="741075" y="605124"/>
                      <a:pt x="737158" y="620404"/>
                      <a:pt x="732371" y="625191"/>
                    </a:cubicBezTo>
                    <a:cubicBezTo>
                      <a:pt x="697991" y="659571"/>
                      <a:pt x="678443" y="720711"/>
                      <a:pt x="684116" y="776114"/>
                    </a:cubicBezTo>
                    <a:cubicBezTo>
                      <a:pt x="706574" y="995423"/>
                      <a:pt x="738105" y="1126324"/>
                      <a:pt x="796829" y="1244039"/>
                    </a:cubicBezTo>
                    <a:cubicBezTo>
                      <a:pt x="808074" y="1266580"/>
                      <a:pt x="817275" y="1293318"/>
                      <a:pt x="817275" y="1303455"/>
                    </a:cubicBezTo>
                    <a:cubicBezTo>
                      <a:pt x="817275" y="1313593"/>
                      <a:pt x="834420" y="1347291"/>
                      <a:pt x="855375" y="1378341"/>
                    </a:cubicBezTo>
                    <a:cubicBezTo>
                      <a:pt x="876330" y="1409390"/>
                      <a:pt x="893475" y="1443080"/>
                      <a:pt x="893475" y="1453208"/>
                    </a:cubicBezTo>
                    <a:cubicBezTo>
                      <a:pt x="893475" y="1463335"/>
                      <a:pt x="898524" y="1471621"/>
                      <a:pt x="904694" y="1471621"/>
                    </a:cubicBezTo>
                    <a:cubicBezTo>
                      <a:pt x="910864" y="1471621"/>
                      <a:pt x="916583" y="1478765"/>
                      <a:pt x="917402" y="1487496"/>
                    </a:cubicBezTo>
                    <a:cubicBezTo>
                      <a:pt x="918221" y="1496227"/>
                      <a:pt x="925397" y="1514327"/>
                      <a:pt x="933349" y="1527718"/>
                    </a:cubicBezTo>
                    <a:cubicBezTo>
                      <a:pt x="943872" y="1545440"/>
                      <a:pt x="934387" y="1541984"/>
                      <a:pt x="898494" y="1515018"/>
                    </a:cubicBezTo>
                    <a:cubicBezTo>
                      <a:pt x="844797" y="1474677"/>
                      <a:pt x="825398" y="1466395"/>
                      <a:pt x="626775" y="1399012"/>
                    </a:cubicBezTo>
                    <a:cubicBezTo>
                      <a:pt x="412460" y="1326306"/>
                      <a:pt x="233727" y="1340195"/>
                      <a:pt x="150528" y="1436020"/>
                    </a:cubicBezTo>
                    <a:cubicBezTo>
                      <a:pt x="122884" y="1467859"/>
                      <a:pt x="56645" y="1557537"/>
                      <a:pt x="42457" y="1582332"/>
                    </a:cubicBezTo>
                    <a:cubicBezTo>
                      <a:pt x="23031" y="1616281"/>
                      <a:pt x="1169" y="1794803"/>
                      <a:pt x="531" y="1924698"/>
                    </a:cubicBezTo>
                    <a:cubicBezTo>
                      <a:pt x="0" y="2032740"/>
                      <a:pt x="4887" y="2073047"/>
                      <a:pt x="23355" y="2112971"/>
                    </a:cubicBezTo>
                    <a:cubicBezTo>
                      <a:pt x="61500" y="2195427"/>
                      <a:pt x="189865" y="2352326"/>
                      <a:pt x="250580" y="2390703"/>
                    </a:cubicBezTo>
                    <a:cubicBezTo>
                      <a:pt x="281545" y="2410276"/>
                      <a:pt x="309645" y="2436862"/>
                      <a:pt x="313024" y="2449784"/>
                    </a:cubicBezTo>
                    <a:cubicBezTo>
                      <a:pt x="317399" y="2466516"/>
                      <a:pt x="326901" y="2471255"/>
                      <a:pt x="346039" y="2466250"/>
                    </a:cubicBezTo>
                    <a:cubicBezTo>
                      <a:pt x="360818" y="2462385"/>
                      <a:pt x="377166" y="2462152"/>
                      <a:pt x="382368" y="2465732"/>
                    </a:cubicBezTo>
                    <a:cubicBezTo>
                      <a:pt x="387569" y="2469311"/>
                      <a:pt x="446118" y="2479577"/>
                      <a:pt x="512475" y="2488544"/>
                    </a:cubicBezTo>
                    <a:cubicBezTo>
                      <a:pt x="578832" y="2497511"/>
                      <a:pt x="637590" y="2508770"/>
                      <a:pt x="643047" y="2513564"/>
                    </a:cubicBezTo>
                    <a:cubicBezTo>
                      <a:pt x="651340" y="2520851"/>
                      <a:pt x="614015" y="2579975"/>
                      <a:pt x="587272" y="2601911"/>
                    </a:cubicBezTo>
                    <a:cubicBezTo>
                      <a:pt x="566109" y="2619271"/>
                      <a:pt x="532727" y="2700454"/>
                      <a:pt x="536811" y="2724628"/>
                    </a:cubicBezTo>
                    <a:cubicBezTo>
                      <a:pt x="539363" y="2739730"/>
                      <a:pt x="533964" y="2759733"/>
                      <a:pt x="524814" y="2769078"/>
                    </a:cubicBezTo>
                    <a:cubicBezTo>
                      <a:pt x="480047" y="2814804"/>
                      <a:pt x="447597" y="3073462"/>
                      <a:pt x="471698" y="3192471"/>
                    </a:cubicBezTo>
                    <a:cubicBezTo>
                      <a:pt x="510409" y="3383624"/>
                      <a:pt x="569512" y="3473249"/>
                      <a:pt x="760125" y="3629844"/>
                    </a:cubicBezTo>
                    <a:cubicBezTo>
                      <a:pt x="877242" y="3726059"/>
                      <a:pt x="921134" y="3744921"/>
                      <a:pt x="1027913" y="3744921"/>
                    </a:cubicBezTo>
                    <a:cubicBezTo>
                      <a:pt x="1097920" y="3744921"/>
                      <a:pt x="1139115" y="3737794"/>
                      <a:pt x="1181988" y="3718262"/>
                    </a:cubicBezTo>
                    <a:cubicBezTo>
                      <a:pt x="1249062" y="3687707"/>
                      <a:pt x="1360397" y="3580242"/>
                      <a:pt x="1391489" y="3516045"/>
                    </a:cubicBezTo>
                    <a:lnTo>
                      <a:pt x="1412606" y="3472442"/>
                    </a:lnTo>
                    <a:lnTo>
                      <a:pt x="1425115" y="3505341"/>
                    </a:lnTo>
                    <a:cubicBezTo>
                      <a:pt x="1431994" y="3523436"/>
                      <a:pt x="1439783" y="3564013"/>
                      <a:pt x="1442423" y="3595512"/>
                    </a:cubicBezTo>
                    <a:cubicBezTo>
                      <a:pt x="1445063" y="3627012"/>
                      <a:pt x="1456932" y="3662493"/>
                      <a:pt x="1468799" y="3674359"/>
                    </a:cubicBezTo>
                    <a:cubicBezTo>
                      <a:pt x="1480666" y="3686226"/>
                      <a:pt x="1490375" y="3701854"/>
                      <a:pt x="1490375" y="3709088"/>
                    </a:cubicBezTo>
                    <a:cubicBezTo>
                      <a:pt x="1490375" y="3716321"/>
                      <a:pt x="1508255" y="3759703"/>
                      <a:pt x="1530108" y="3805492"/>
                    </a:cubicBezTo>
                    <a:cubicBezTo>
                      <a:pt x="1582561" y="3915399"/>
                      <a:pt x="1709674" y="4044335"/>
                      <a:pt x="1778521" y="4057469"/>
                    </a:cubicBezTo>
                    <a:cubicBezTo>
                      <a:pt x="1805143" y="4062547"/>
                      <a:pt x="1835212" y="4074312"/>
                      <a:pt x="1845340" y="4083612"/>
                    </a:cubicBezTo>
                    <a:cubicBezTo>
                      <a:pt x="1873816" y="4109760"/>
                      <a:pt x="2057347" y="4094858"/>
                      <a:pt x="2106325" y="4062421"/>
                    </a:cubicBezTo>
                    <a:cubicBezTo>
                      <a:pt x="2127819" y="4048186"/>
                      <a:pt x="2156356" y="4039920"/>
                      <a:pt x="2171798" y="4043455"/>
                    </a:cubicBezTo>
                    <a:cubicBezTo>
                      <a:pt x="2232440" y="4057337"/>
                      <a:pt x="2384012" y="3889485"/>
                      <a:pt x="2403188" y="3787213"/>
                    </a:cubicBezTo>
                    <a:cubicBezTo>
                      <a:pt x="2424882" y="3671506"/>
                      <a:pt x="2424291" y="3671896"/>
                      <a:pt x="2577850" y="3671896"/>
                    </a:cubicBezTo>
                    <a:cubicBezTo>
                      <a:pt x="2689527" y="3671896"/>
                      <a:pt x="2715154" y="3668294"/>
                      <a:pt x="2724688" y="3651259"/>
                    </a:cubicBezTo>
                    <a:cubicBezTo>
                      <a:pt x="2731040" y="3639908"/>
                      <a:pt x="2743807" y="3630621"/>
                      <a:pt x="2753059" y="3630621"/>
                    </a:cubicBezTo>
                    <a:cubicBezTo>
                      <a:pt x="2785493" y="3630621"/>
                      <a:pt x="2911310" y="3526097"/>
                      <a:pt x="2924532" y="3488168"/>
                    </a:cubicBezTo>
                    <a:cubicBezTo>
                      <a:pt x="2931738" y="3467497"/>
                      <a:pt x="2949646" y="3447443"/>
                      <a:pt x="2964328" y="3443604"/>
                    </a:cubicBezTo>
                    <a:cubicBezTo>
                      <a:pt x="2983847" y="3438499"/>
                      <a:pt x="2989187" y="3429605"/>
                      <a:pt x="2984195" y="3410514"/>
                    </a:cubicBezTo>
                    <a:cubicBezTo>
                      <a:pt x="2980440" y="3396154"/>
                      <a:pt x="2986470" y="3356573"/>
                      <a:pt x="2997596" y="3322558"/>
                    </a:cubicBezTo>
                    <a:cubicBezTo>
                      <a:pt x="3029539" y="3224898"/>
                      <a:pt x="3013643" y="3130874"/>
                      <a:pt x="2938648" y="2973878"/>
                    </a:cubicBezTo>
                    <a:cubicBezTo>
                      <a:pt x="2888464" y="2868822"/>
                      <a:pt x="2879439" y="2840596"/>
                      <a:pt x="2894223" y="2834923"/>
                    </a:cubicBezTo>
                    <a:cubicBezTo>
                      <a:pt x="2904427" y="2831007"/>
                      <a:pt x="2912775" y="2819843"/>
                      <a:pt x="2912775" y="2810112"/>
                    </a:cubicBezTo>
                    <a:cubicBezTo>
                      <a:pt x="2912775" y="2797378"/>
                      <a:pt x="2930356" y="2792421"/>
                      <a:pt x="2975525" y="2792421"/>
                    </a:cubicBezTo>
                    <a:cubicBezTo>
                      <a:pt x="3010038" y="2792421"/>
                      <a:pt x="3041808" y="2786706"/>
                      <a:pt x="3046125" y="2779721"/>
                    </a:cubicBezTo>
                    <a:cubicBezTo>
                      <a:pt x="3050442" y="2772736"/>
                      <a:pt x="3072211" y="2763977"/>
                      <a:pt x="3094500" y="2760256"/>
                    </a:cubicBezTo>
                    <a:cubicBezTo>
                      <a:pt x="3143592" y="2752062"/>
                      <a:pt x="3243738" y="2717363"/>
                      <a:pt x="3312825" y="2684611"/>
                    </a:cubicBezTo>
                    <a:cubicBezTo>
                      <a:pt x="3384311" y="2650721"/>
                      <a:pt x="3509675" y="2563341"/>
                      <a:pt x="3509675" y="2547403"/>
                    </a:cubicBezTo>
                    <a:cubicBezTo>
                      <a:pt x="3509675" y="2540071"/>
                      <a:pt x="3516819" y="2520162"/>
                      <a:pt x="3525550" y="2503163"/>
                    </a:cubicBezTo>
                    <a:cubicBezTo>
                      <a:pt x="3535320" y="2484141"/>
                      <a:pt x="3541425" y="2420265"/>
                      <a:pt x="3541425" y="2337063"/>
                    </a:cubicBezTo>
                    <a:cubicBezTo>
                      <a:pt x="3541425" y="2219477"/>
                      <a:pt x="3537512" y="2194428"/>
                      <a:pt x="3511381" y="2144721"/>
                    </a:cubicBezTo>
                    <a:cubicBezTo>
                      <a:pt x="3434442" y="1998370"/>
                      <a:pt x="3286478" y="1834478"/>
                      <a:pt x="3180099" y="1777778"/>
                    </a:cubicBezTo>
                    <a:cubicBezTo>
                      <a:pt x="3118947" y="1745184"/>
                      <a:pt x="3091598" y="1738321"/>
                      <a:pt x="3022872" y="1738321"/>
                    </a:cubicBezTo>
                    <a:cubicBezTo>
                      <a:pt x="2977113" y="1738321"/>
                      <a:pt x="2936763" y="1733610"/>
                      <a:pt x="2933204" y="1727853"/>
                    </a:cubicBezTo>
                    <a:cubicBezTo>
                      <a:pt x="2929646" y="1722095"/>
                      <a:pt x="2969313" y="1675089"/>
                      <a:pt x="3021355" y="1623395"/>
                    </a:cubicBezTo>
                    <a:cubicBezTo>
                      <a:pt x="3073396" y="1571702"/>
                      <a:pt x="3115975" y="1524919"/>
                      <a:pt x="3115975" y="1519434"/>
                    </a:cubicBezTo>
                    <a:cubicBezTo>
                      <a:pt x="3115975" y="1513948"/>
                      <a:pt x="3135978" y="1481003"/>
                      <a:pt x="3160425" y="1446221"/>
                    </a:cubicBezTo>
                    <a:cubicBezTo>
                      <a:pt x="3184872" y="1411439"/>
                      <a:pt x="3204875" y="1376609"/>
                      <a:pt x="3204875" y="1368821"/>
                    </a:cubicBezTo>
                    <a:cubicBezTo>
                      <a:pt x="3204875" y="1361032"/>
                      <a:pt x="3219163" y="1326214"/>
                      <a:pt x="3236625" y="1291447"/>
                    </a:cubicBezTo>
                    <a:cubicBezTo>
                      <a:pt x="3262993" y="1238949"/>
                      <a:pt x="3268375" y="1210059"/>
                      <a:pt x="3268375" y="1121010"/>
                    </a:cubicBezTo>
                    <a:cubicBezTo>
                      <a:pt x="3268375" y="1020379"/>
                      <a:pt x="3265317" y="1008146"/>
                      <a:pt x="3218630" y="922029"/>
                    </a:cubicBezTo>
                    <a:cubicBezTo>
                      <a:pt x="3162700" y="818863"/>
                      <a:pt x="3121628" y="776218"/>
                      <a:pt x="3032621" y="728892"/>
                    </a:cubicBezTo>
                    <a:cubicBezTo>
                      <a:pt x="2978853" y="700303"/>
                      <a:pt x="2955817" y="696275"/>
                      <a:pt x="2843657" y="695849"/>
                    </a:cubicBezTo>
                    <a:cubicBezTo>
                      <a:pt x="2747897" y="695485"/>
                      <a:pt x="2698441" y="701610"/>
                      <a:pt x="2646075" y="720317"/>
                    </a:cubicBezTo>
                    <a:cubicBezTo>
                      <a:pt x="2544977" y="756433"/>
                      <a:pt x="2488794" y="787424"/>
                      <a:pt x="2476893" y="813640"/>
                    </a:cubicBezTo>
                    <a:cubicBezTo>
                      <a:pt x="2466285" y="837008"/>
                      <a:pt x="2417475" y="846284"/>
                      <a:pt x="2417475" y="824933"/>
                    </a:cubicBezTo>
                    <a:cubicBezTo>
                      <a:pt x="2417475" y="818504"/>
                      <a:pt x="2431126" y="762783"/>
                      <a:pt x="2447810" y="701108"/>
                    </a:cubicBezTo>
                    <a:cubicBezTo>
                      <a:pt x="2499795" y="508944"/>
                      <a:pt x="2507337" y="464490"/>
                      <a:pt x="2502384" y="379421"/>
                    </a:cubicBezTo>
                    <a:cubicBezTo>
                      <a:pt x="2497440" y="294510"/>
                      <a:pt x="2455659" y="189780"/>
                      <a:pt x="2411197" y="150851"/>
                    </a:cubicBezTo>
                    <a:cubicBezTo>
                      <a:pt x="2399250" y="140390"/>
                      <a:pt x="2381340" y="116101"/>
                      <a:pt x="2371399" y="96876"/>
                    </a:cubicBezTo>
                    <a:cubicBezTo>
                      <a:pt x="2361342" y="77428"/>
                      <a:pt x="2342667" y="61921"/>
                      <a:pt x="2329302" y="61921"/>
                    </a:cubicBezTo>
                    <a:cubicBezTo>
                      <a:pt x="2316090" y="61921"/>
                      <a:pt x="2278616" y="50491"/>
                      <a:pt x="2246025" y="36521"/>
                    </a:cubicBezTo>
                    <a:cubicBezTo>
                      <a:pt x="2181669" y="8935"/>
                      <a:pt x="1994047" y="0"/>
                      <a:pt x="1979325" y="23821"/>
                    </a:cubicBezTo>
                    <a:close/>
                  </a:path>
                </a:pathLst>
              </a:custGeom>
              <a:solidFill>
                <a:srgbClr val="F6E3C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51EC932A-120A-3C90-6665-3BB89DAB4063}"/>
                  </a:ext>
                </a:extLst>
              </p:cNvPr>
              <p:cNvSpPr/>
              <p:nvPr/>
            </p:nvSpPr>
            <p:spPr>
              <a:xfrm>
                <a:off x="9094566" y="2996577"/>
                <a:ext cx="1195996" cy="1195996"/>
              </a:xfrm>
              <a:custGeom>
                <a:avLst/>
                <a:gdLst>
                  <a:gd name="connsiteX0" fmla="*/ 0 w 1195996"/>
                  <a:gd name="connsiteY0" fmla="*/ 597998 h 1195996"/>
                  <a:gd name="connsiteX1" fmla="*/ 597998 w 1195996"/>
                  <a:gd name="connsiteY1" fmla="*/ 0 h 1195996"/>
                  <a:gd name="connsiteX2" fmla="*/ 1195996 w 1195996"/>
                  <a:gd name="connsiteY2" fmla="*/ 597998 h 1195996"/>
                  <a:gd name="connsiteX3" fmla="*/ 597998 w 1195996"/>
                  <a:gd name="connsiteY3" fmla="*/ 1195996 h 1195996"/>
                  <a:gd name="connsiteX4" fmla="*/ 0 w 1195996"/>
                  <a:gd name="connsiteY4" fmla="*/ 597998 h 119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5996" h="1195996" fill="none" extrusionOk="0">
                    <a:moveTo>
                      <a:pt x="0" y="597998"/>
                    </a:moveTo>
                    <a:cubicBezTo>
                      <a:pt x="45150" y="273089"/>
                      <a:pt x="303581" y="-73776"/>
                      <a:pt x="597998" y="0"/>
                    </a:cubicBezTo>
                    <a:cubicBezTo>
                      <a:pt x="918127" y="-1552"/>
                      <a:pt x="1172915" y="289463"/>
                      <a:pt x="1195996" y="597998"/>
                    </a:cubicBezTo>
                    <a:cubicBezTo>
                      <a:pt x="1185713" y="830199"/>
                      <a:pt x="895326" y="1241770"/>
                      <a:pt x="597998" y="1195996"/>
                    </a:cubicBezTo>
                    <a:cubicBezTo>
                      <a:pt x="277139" y="1201262"/>
                      <a:pt x="56853" y="941933"/>
                      <a:pt x="0" y="597998"/>
                    </a:cubicBezTo>
                    <a:close/>
                  </a:path>
                  <a:path w="1195996" h="1195996" stroke="0" extrusionOk="0">
                    <a:moveTo>
                      <a:pt x="0" y="597998"/>
                    </a:moveTo>
                    <a:cubicBezTo>
                      <a:pt x="-34060" y="246724"/>
                      <a:pt x="227303" y="15174"/>
                      <a:pt x="597998" y="0"/>
                    </a:cubicBezTo>
                    <a:cubicBezTo>
                      <a:pt x="951513" y="4895"/>
                      <a:pt x="1161710" y="268823"/>
                      <a:pt x="1195996" y="597998"/>
                    </a:cubicBezTo>
                    <a:cubicBezTo>
                      <a:pt x="1144387" y="978662"/>
                      <a:pt x="915072" y="1268908"/>
                      <a:pt x="597998" y="1195996"/>
                    </a:cubicBezTo>
                    <a:cubicBezTo>
                      <a:pt x="203744" y="1160986"/>
                      <a:pt x="43242" y="948925"/>
                      <a:pt x="0" y="597998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1F137D-0BE6-C609-FDC8-D5A42B481285}"/>
              </a:ext>
            </a:extLst>
          </p:cNvPr>
          <p:cNvGrpSpPr/>
          <p:nvPr/>
        </p:nvGrpSpPr>
        <p:grpSpPr>
          <a:xfrm rot="20467475">
            <a:off x="1217374" y="1515526"/>
            <a:ext cx="2522734" cy="1387245"/>
            <a:chOff x="2414588" y="2089085"/>
            <a:chExt cx="2741824" cy="150772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68AE06D-E2C0-DFD8-75E4-BCE556E24287}"/>
                </a:ext>
              </a:extLst>
            </p:cNvPr>
            <p:cNvGrpSpPr/>
            <p:nvPr/>
          </p:nvGrpSpPr>
          <p:grpSpPr>
            <a:xfrm>
              <a:off x="2414588" y="2089085"/>
              <a:ext cx="2741824" cy="1507722"/>
              <a:chOff x="0" y="76826"/>
              <a:chExt cx="12192000" cy="670434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5C2BE65-1746-BC70-A7C9-246D1C12F25B}"/>
                  </a:ext>
                </a:extLst>
              </p:cNvPr>
              <p:cNvSpPr/>
              <p:nvPr/>
            </p:nvSpPr>
            <p:spPr>
              <a:xfrm>
                <a:off x="0" y="76826"/>
                <a:ext cx="12192000" cy="6704348"/>
              </a:xfrm>
              <a:custGeom>
                <a:avLst/>
                <a:gdLst>
                  <a:gd name="connsiteX0" fmla="*/ 0 w 12192000"/>
                  <a:gd name="connsiteY0" fmla="*/ 3352174 h 6704348"/>
                  <a:gd name="connsiteX1" fmla="*/ 6096000 w 12192000"/>
                  <a:gd name="connsiteY1" fmla="*/ 0 h 6704348"/>
                  <a:gd name="connsiteX2" fmla="*/ 12192000 w 12192000"/>
                  <a:gd name="connsiteY2" fmla="*/ 3352174 h 6704348"/>
                  <a:gd name="connsiteX3" fmla="*/ 6096000 w 12192000"/>
                  <a:gd name="connsiteY3" fmla="*/ 6704348 h 6704348"/>
                  <a:gd name="connsiteX4" fmla="*/ 0 w 12192000"/>
                  <a:gd name="connsiteY4" fmla="*/ 3352174 h 670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6704348" fill="none" extrusionOk="0">
                    <a:moveTo>
                      <a:pt x="0" y="3352174"/>
                    </a:moveTo>
                    <a:cubicBezTo>
                      <a:pt x="686073" y="1582208"/>
                      <a:pt x="3110096" y="-783733"/>
                      <a:pt x="6096000" y="0"/>
                    </a:cubicBezTo>
                    <a:cubicBezTo>
                      <a:pt x="9276826" y="-28468"/>
                      <a:pt x="11819216" y="1851791"/>
                      <a:pt x="12192000" y="3352174"/>
                    </a:cubicBezTo>
                    <a:cubicBezTo>
                      <a:pt x="12127264" y="4586185"/>
                      <a:pt x="8968663" y="7390958"/>
                      <a:pt x="6096000" y="6704348"/>
                    </a:cubicBezTo>
                    <a:cubicBezTo>
                      <a:pt x="3188620" y="6961510"/>
                      <a:pt x="494499" y="5322425"/>
                      <a:pt x="0" y="3352174"/>
                    </a:cubicBezTo>
                    <a:close/>
                  </a:path>
                  <a:path w="12192000" h="6704348" stroke="0" extrusionOk="0">
                    <a:moveTo>
                      <a:pt x="0" y="3352174"/>
                    </a:moveTo>
                    <a:cubicBezTo>
                      <a:pt x="-299157" y="1316292"/>
                      <a:pt x="2017990" y="266955"/>
                      <a:pt x="6096000" y="0"/>
                    </a:cubicBezTo>
                    <a:cubicBezTo>
                      <a:pt x="9534444" y="15098"/>
                      <a:pt x="11703355" y="1516356"/>
                      <a:pt x="12192000" y="3352174"/>
                    </a:cubicBezTo>
                    <a:cubicBezTo>
                      <a:pt x="11709248" y="5674962"/>
                      <a:pt x="9338400" y="7391548"/>
                      <a:pt x="6096000" y="6704348"/>
                    </a:cubicBezTo>
                    <a:cubicBezTo>
                      <a:pt x="2476740" y="6566182"/>
                      <a:pt x="40910" y="5223076"/>
                      <a:pt x="0" y="3352174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solidFill>
                  <a:srgbClr val="F4DDBE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B70923E-6048-4FC2-B387-271D313BCA48}"/>
                  </a:ext>
                </a:extLst>
              </p:cNvPr>
              <p:cNvSpPr/>
              <p:nvPr/>
            </p:nvSpPr>
            <p:spPr>
              <a:xfrm>
                <a:off x="635540" y="426308"/>
                <a:ext cx="10920920" cy="6005384"/>
              </a:xfrm>
              <a:custGeom>
                <a:avLst/>
                <a:gdLst>
                  <a:gd name="connsiteX0" fmla="*/ 0 w 10920920"/>
                  <a:gd name="connsiteY0" fmla="*/ 3002692 h 6005384"/>
                  <a:gd name="connsiteX1" fmla="*/ 5460460 w 10920920"/>
                  <a:gd name="connsiteY1" fmla="*/ 0 h 6005384"/>
                  <a:gd name="connsiteX2" fmla="*/ 10920920 w 10920920"/>
                  <a:gd name="connsiteY2" fmla="*/ 3002692 h 6005384"/>
                  <a:gd name="connsiteX3" fmla="*/ 5460460 w 10920920"/>
                  <a:gd name="connsiteY3" fmla="*/ 6005384 h 6005384"/>
                  <a:gd name="connsiteX4" fmla="*/ 0 w 10920920"/>
                  <a:gd name="connsiteY4" fmla="*/ 3002692 h 600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0920" h="6005384" fill="none" extrusionOk="0">
                    <a:moveTo>
                      <a:pt x="0" y="3002692"/>
                    </a:moveTo>
                    <a:cubicBezTo>
                      <a:pt x="579559" y="1413104"/>
                      <a:pt x="2593562" y="-306293"/>
                      <a:pt x="5460460" y="0"/>
                    </a:cubicBezTo>
                    <a:cubicBezTo>
                      <a:pt x="8061747" y="-63466"/>
                      <a:pt x="10575068" y="1669967"/>
                      <a:pt x="10920920" y="3002692"/>
                    </a:cubicBezTo>
                    <a:cubicBezTo>
                      <a:pt x="10893792" y="4402331"/>
                      <a:pt x="8276740" y="6282562"/>
                      <a:pt x="5460460" y="6005384"/>
                    </a:cubicBezTo>
                    <a:cubicBezTo>
                      <a:pt x="2661785" y="6126900"/>
                      <a:pt x="365606" y="4748938"/>
                      <a:pt x="0" y="3002692"/>
                    </a:cubicBezTo>
                    <a:close/>
                  </a:path>
                  <a:path w="10920920" h="6005384" stroke="0" extrusionOk="0">
                    <a:moveTo>
                      <a:pt x="0" y="3002692"/>
                    </a:moveTo>
                    <a:cubicBezTo>
                      <a:pt x="-534030" y="1014949"/>
                      <a:pt x="1755726" y="258595"/>
                      <a:pt x="5460460" y="0"/>
                    </a:cubicBezTo>
                    <a:cubicBezTo>
                      <a:pt x="8960200" y="101896"/>
                      <a:pt x="10829479" y="1347259"/>
                      <a:pt x="10920920" y="3002692"/>
                    </a:cubicBezTo>
                    <a:cubicBezTo>
                      <a:pt x="10772771" y="4805709"/>
                      <a:pt x="8406208" y="6392193"/>
                      <a:pt x="5460460" y="6005384"/>
                    </a:cubicBezTo>
                    <a:cubicBezTo>
                      <a:pt x="2014464" y="5769975"/>
                      <a:pt x="420070" y="4861746"/>
                      <a:pt x="0" y="3002692"/>
                    </a:cubicBezTo>
                    <a:close/>
                  </a:path>
                </a:pathLst>
              </a:custGeom>
              <a:solidFill>
                <a:srgbClr val="EF775F"/>
              </a:solidFill>
              <a:ln>
                <a:solidFill>
                  <a:srgbClr val="EF775F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336A15D-9963-00F6-27FC-BFB78C5CD272}"/>
                  </a:ext>
                </a:extLst>
              </p:cNvPr>
              <p:cNvSpPr/>
              <p:nvPr/>
            </p:nvSpPr>
            <p:spPr>
              <a:xfrm>
                <a:off x="648446" y="390580"/>
                <a:ext cx="10480412" cy="2742088"/>
              </a:xfrm>
              <a:custGeom>
                <a:avLst/>
                <a:gdLst>
                  <a:gd name="connsiteX0" fmla="*/ 4664207 w 10480412"/>
                  <a:gd name="connsiteY0" fmla="*/ 1219 h 2742088"/>
                  <a:gd name="connsiteX1" fmla="*/ 5447554 w 10480412"/>
                  <a:gd name="connsiteY1" fmla="*/ 35728 h 2742088"/>
                  <a:gd name="connsiteX2" fmla="*/ 6414852 w 10480412"/>
                  <a:gd name="connsiteY2" fmla="*/ 91866 h 2742088"/>
                  <a:gd name="connsiteX3" fmla="*/ 6551478 w 10480412"/>
                  <a:gd name="connsiteY3" fmla="*/ 113329 h 2742088"/>
                  <a:gd name="connsiteX4" fmla="*/ 6683241 w 10480412"/>
                  <a:gd name="connsiteY4" fmla="*/ 126107 h 2742088"/>
                  <a:gd name="connsiteX5" fmla="*/ 10437240 w 10480412"/>
                  <a:gd name="connsiteY5" fmla="*/ 1787422 h 2742088"/>
                  <a:gd name="connsiteX6" fmla="*/ 10480412 w 10480412"/>
                  <a:gd name="connsiteY6" fmla="*/ 1850951 h 2742088"/>
                  <a:gd name="connsiteX7" fmla="*/ 10420497 w 10480412"/>
                  <a:gd name="connsiteY7" fmla="*/ 1893238 h 2742088"/>
                  <a:gd name="connsiteX8" fmla="*/ 9829054 w 10480412"/>
                  <a:gd name="connsiteY8" fmla="*/ 2263720 h 2742088"/>
                  <a:gd name="connsiteX9" fmla="*/ 7720854 w 10480412"/>
                  <a:gd name="connsiteY9" fmla="*/ 2733620 h 2742088"/>
                  <a:gd name="connsiteX10" fmla="*/ 6361954 w 10480412"/>
                  <a:gd name="connsiteY10" fmla="*/ 1984320 h 2742088"/>
                  <a:gd name="connsiteX11" fmla="*/ 4787154 w 10480412"/>
                  <a:gd name="connsiteY11" fmla="*/ 1870020 h 2742088"/>
                  <a:gd name="connsiteX12" fmla="*/ 2971054 w 10480412"/>
                  <a:gd name="connsiteY12" fmla="*/ 2263720 h 2742088"/>
                  <a:gd name="connsiteX13" fmla="*/ 1662954 w 10480412"/>
                  <a:gd name="connsiteY13" fmla="*/ 1577920 h 2742088"/>
                  <a:gd name="connsiteX14" fmla="*/ 481854 w 10480412"/>
                  <a:gd name="connsiteY14" fmla="*/ 2136720 h 2742088"/>
                  <a:gd name="connsiteX15" fmla="*/ 5716 w 10480412"/>
                  <a:gd name="connsiteY15" fmla="*/ 1984543 h 2742088"/>
                  <a:gd name="connsiteX16" fmla="*/ 0 w 10480412"/>
                  <a:gd name="connsiteY16" fmla="*/ 1981271 h 2742088"/>
                  <a:gd name="connsiteX17" fmla="*/ 19944 w 10480412"/>
                  <a:gd name="connsiteY17" fmla="*/ 1920497 h 2742088"/>
                  <a:gd name="connsiteX18" fmla="*/ 2431904 w 10480412"/>
                  <a:gd name="connsiteY18" fmla="*/ 446377 h 2742088"/>
                  <a:gd name="connsiteX19" fmla="*/ 2743058 w 10480412"/>
                  <a:gd name="connsiteY19" fmla="*/ 379978 h 2742088"/>
                  <a:gd name="connsiteX20" fmla="*/ 2817032 w 10480412"/>
                  <a:gd name="connsiteY20" fmla="*/ 350401 h 2742088"/>
                  <a:gd name="connsiteX21" fmla="*/ 4664207 w 10480412"/>
                  <a:gd name="connsiteY21" fmla="*/ 1219 h 2742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80412" h="2742088">
                    <a:moveTo>
                      <a:pt x="4664207" y="1219"/>
                    </a:moveTo>
                    <a:cubicBezTo>
                      <a:pt x="4917507" y="-3898"/>
                      <a:pt x="5178783" y="7013"/>
                      <a:pt x="5447554" y="35728"/>
                    </a:cubicBezTo>
                    <a:cubicBezTo>
                      <a:pt x="5772715" y="27795"/>
                      <a:pt x="6096501" y="47938"/>
                      <a:pt x="6414852" y="91866"/>
                    </a:cubicBezTo>
                    <a:lnTo>
                      <a:pt x="6551478" y="113329"/>
                    </a:lnTo>
                    <a:lnTo>
                      <a:pt x="6683241" y="126107"/>
                    </a:lnTo>
                    <a:cubicBezTo>
                      <a:pt x="8541962" y="352477"/>
                      <a:pt x="9803989" y="959467"/>
                      <a:pt x="10437240" y="1787422"/>
                    </a:cubicBezTo>
                    <a:lnTo>
                      <a:pt x="10480412" y="1850951"/>
                    </a:lnTo>
                    <a:lnTo>
                      <a:pt x="10420497" y="1893238"/>
                    </a:lnTo>
                    <a:cubicBezTo>
                      <a:pt x="10200397" y="2041470"/>
                      <a:pt x="9989921" y="2170587"/>
                      <a:pt x="9829054" y="2263720"/>
                    </a:cubicBezTo>
                    <a:cubicBezTo>
                      <a:pt x="9185587" y="2636253"/>
                      <a:pt x="8298704" y="2780187"/>
                      <a:pt x="7720854" y="2733620"/>
                    </a:cubicBezTo>
                    <a:cubicBezTo>
                      <a:pt x="7143004" y="2687053"/>
                      <a:pt x="6850904" y="2128253"/>
                      <a:pt x="6361954" y="1984320"/>
                    </a:cubicBezTo>
                    <a:cubicBezTo>
                      <a:pt x="5873004" y="1840387"/>
                      <a:pt x="5352304" y="1823453"/>
                      <a:pt x="4787154" y="1870020"/>
                    </a:cubicBezTo>
                    <a:cubicBezTo>
                      <a:pt x="4222004" y="1916587"/>
                      <a:pt x="3491754" y="2312403"/>
                      <a:pt x="2971054" y="2263720"/>
                    </a:cubicBezTo>
                    <a:cubicBezTo>
                      <a:pt x="2450354" y="2215037"/>
                      <a:pt x="2077821" y="1599087"/>
                      <a:pt x="1662954" y="1577920"/>
                    </a:cubicBezTo>
                    <a:cubicBezTo>
                      <a:pt x="1248087" y="1556753"/>
                      <a:pt x="867087" y="2138837"/>
                      <a:pt x="481854" y="2136720"/>
                    </a:cubicBezTo>
                    <a:cubicBezTo>
                      <a:pt x="337392" y="2135926"/>
                      <a:pt x="169415" y="2071136"/>
                      <a:pt x="5716" y="1984543"/>
                    </a:cubicBezTo>
                    <a:lnTo>
                      <a:pt x="0" y="1981271"/>
                    </a:lnTo>
                    <a:lnTo>
                      <a:pt x="19944" y="1920497"/>
                    </a:lnTo>
                    <a:cubicBezTo>
                      <a:pt x="310291" y="1215061"/>
                      <a:pt x="1163865" y="749510"/>
                      <a:pt x="2431904" y="446377"/>
                    </a:cubicBezTo>
                    <a:lnTo>
                      <a:pt x="2743058" y="379978"/>
                    </a:lnTo>
                    <a:lnTo>
                      <a:pt x="2817032" y="350401"/>
                    </a:lnTo>
                    <a:cubicBezTo>
                      <a:pt x="3369986" y="142484"/>
                      <a:pt x="3988740" y="14864"/>
                      <a:pt x="4664207" y="1219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BDE1393-A95B-6673-9A8B-742014F1C0F6}"/>
                  </a:ext>
                </a:extLst>
              </p:cNvPr>
              <p:cNvSpPr/>
              <p:nvPr/>
            </p:nvSpPr>
            <p:spPr>
              <a:xfrm>
                <a:off x="1057413" y="4317981"/>
                <a:ext cx="10039212" cy="2172351"/>
              </a:xfrm>
              <a:custGeom>
                <a:avLst/>
                <a:gdLst>
                  <a:gd name="connsiteX0" fmla="*/ 796787 w 10039212"/>
                  <a:gd name="connsiteY0" fmla="*/ 19 h 2172351"/>
                  <a:gd name="connsiteX1" fmla="*/ 3146287 w 10039212"/>
                  <a:gd name="connsiteY1" fmla="*/ 723919 h 2172351"/>
                  <a:gd name="connsiteX2" fmla="*/ 5787887 w 10039212"/>
                  <a:gd name="connsiteY2" fmla="*/ 203219 h 2172351"/>
                  <a:gd name="connsiteX3" fmla="*/ 8454887 w 10039212"/>
                  <a:gd name="connsiteY3" fmla="*/ 38119 h 2172351"/>
                  <a:gd name="connsiteX4" fmla="*/ 9989206 w 10039212"/>
                  <a:gd name="connsiteY4" fmla="*/ 319901 h 2172351"/>
                  <a:gd name="connsiteX5" fmla="*/ 10039212 w 10039212"/>
                  <a:gd name="connsiteY5" fmla="*/ 335135 h 2172351"/>
                  <a:gd name="connsiteX6" fmla="*/ 9854074 w 10039212"/>
                  <a:gd name="connsiteY6" fmla="*/ 577863 h 2172351"/>
                  <a:gd name="connsiteX7" fmla="*/ 5038587 w 10039212"/>
                  <a:gd name="connsiteY7" fmla="*/ 2113711 h 2172351"/>
                  <a:gd name="connsiteX8" fmla="*/ 1773457 w 10039212"/>
                  <a:gd name="connsiteY8" fmla="*/ 1506899 h 2172351"/>
                  <a:gd name="connsiteX9" fmla="*/ 1678993 w 10039212"/>
                  <a:gd name="connsiteY9" fmla="*/ 1458323 h 2172351"/>
                  <a:gd name="connsiteX10" fmla="*/ 1522227 w 10039212"/>
                  <a:gd name="connsiteY10" fmla="*/ 1395111 h 2172351"/>
                  <a:gd name="connsiteX11" fmla="*/ 7063 w 10039212"/>
                  <a:gd name="connsiteY11" fmla="*/ 163141 h 2172351"/>
                  <a:gd name="connsiteX12" fmla="*/ 0 w 10039212"/>
                  <a:gd name="connsiteY12" fmla="*/ 150460 h 2172351"/>
                  <a:gd name="connsiteX13" fmla="*/ 155536 w 10039212"/>
                  <a:gd name="connsiteY13" fmla="*/ 104298 h 2172351"/>
                  <a:gd name="connsiteX14" fmla="*/ 796787 w 10039212"/>
                  <a:gd name="connsiteY14" fmla="*/ 19 h 217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39212" h="2172351">
                    <a:moveTo>
                      <a:pt x="796787" y="19"/>
                    </a:moveTo>
                    <a:cubicBezTo>
                      <a:pt x="1579954" y="-4214"/>
                      <a:pt x="2314437" y="690052"/>
                      <a:pt x="3146287" y="723919"/>
                    </a:cubicBezTo>
                    <a:cubicBezTo>
                      <a:pt x="3978137" y="757786"/>
                      <a:pt x="4903120" y="317519"/>
                      <a:pt x="5787887" y="203219"/>
                    </a:cubicBezTo>
                    <a:cubicBezTo>
                      <a:pt x="6672654" y="88919"/>
                      <a:pt x="7584937" y="-71948"/>
                      <a:pt x="8454887" y="38119"/>
                    </a:cubicBezTo>
                    <a:cubicBezTo>
                      <a:pt x="8889862" y="93153"/>
                      <a:pt x="9482529" y="184698"/>
                      <a:pt x="9989206" y="319901"/>
                    </a:cubicBezTo>
                    <a:lnTo>
                      <a:pt x="10039212" y="335135"/>
                    </a:lnTo>
                    <a:lnTo>
                      <a:pt x="9854074" y="577863"/>
                    </a:lnTo>
                    <a:cubicBezTo>
                      <a:pt x="8934334" y="1666340"/>
                      <a:pt x="7132830" y="2388708"/>
                      <a:pt x="5038587" y="2113711"/>
                    </a:cubicBezTo>
                    <a:cubicBezTo>
                      <a:pt x="3814167" y="2166875"/>
                      <a:pt x="2685928" y="1933028"/>
                      <a:pt x="1773457" y="1506899"/>
                    </a:cubicBezTo>
                    <a:lnTo>
                      <a:pt x="1678993" y="1458323"/>
                    </a:lnTo>
                    <a:lnTo>
                      <a:pt x="1522227" y="1395111"/>
                    </a:lnTo>
                    <a:cubicBezTo>
                      <a:pt x="834754" y="1086672"/>
                      <a:pt x="339509" y="680042"/>
                      <a:pt x="7063" y="163141"/>
                    </a:cubicBezTo>
                    <a:lnTo>
                      <a:pt x="0" y="150460"/>
                    </a:lnTo>
                    <a:lnTo>
                      <a:pt x="155536" y="104298"/>
                    </a:lnTo>
                    <a:cubicBezTo>
                      <a:pt x="381259" y="41956"/>
                      <a:pt x="600996" y="1077"/>
                      <a:pt x="796787" y="19"/>
                    </a:cubicBezTo>
                    <a:close/>
                  </a:path>
                </a:pathLst>
              </a:custGeom>
              <a:solidFill>
                <a:srgbClr val="B8DFDC"/>
              </a:solidFill>
              <a:ln>
                <a:solidFill>
                  <a:srgbClr val="B8DFD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9CDA27B-609F-9C2E-417D-2FDD2CC4341E}"/>
                </a:ext>
              </a:extLst>
            </p:cNvPr>
            <p:cNvSpPr txBox="1"/>
            <p:nvPr/>
          </p:nvSpPr>
          <p:spPr>
            <a:xfrm>
              <a:off x="3289791" y="2200270"/>
              <a:ext cx="12664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One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BCC6FFB-BC21-6C3C-0508-6ED351F7BD85}"/>
                </a:ext>
              </a:extLst>
            </p:cNvPr>
            <p:cNvSpPr txBox="1"/>
            <p:nvPr/>
          </p:nvSpPr>
          <p:spPr>
            <a:xfrm>
              <a:off x="2654899" y="2700017"/>
              <a:ext cx="1357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Two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95B6842-5E98-8BEE-C7E7-604CCE0D15BE}"/>
                </a:ext>
              </a:extLst>
            </p:cNvPr>
            <p:cNvSpPr txBox="1"/>
            <p:nvPr/>
          </p:nvSpPr>
          <p:spPr>
            <a:xfrm>
              <a:off x="3379943" y="3100127"/>
              <a:ext cx="1443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Three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61D03E-21AF-CCE8-E2C7-D52712081803}"/>
              </a:ext>
            </a:extLst>
          </p:cNvPr>
          <p:cNvGrpSpPr/>
          <p:nvPr/>
        </p:nvGrpSpPr>
        <p:grpSpPr>
          <a:xfrm rot="581901">
            <a:off x="6855859" y="-136136"/>
            <a:ext cx="2870200" cy="1735210"/>
            <a:chOff x="3689563" y="4262237"/>
            <a:chExt cx="2870200" cy="173521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8565BCD-D20A-1883-3B75-C7B0A56DB584}"/>
                </a:ext>
              </a:extLst>
            </p:cNvPr>
            <p:cNvSpPr/>
            <p:nvPr/>
          </p:nvSpPr>
          <p:spPr>
            <a:xfrm>
              <a:off x="3753751" y="4262237"/>
              <a:ext cx="2741824" cy="1735210"/>
            </a:xfrm>
            <a:custGeom>
              <a:avLst/>
              <a:gdLst>
                <a:gd name="connsiteX0" fmla="*/ 0 w 2741824"/>
                <a:gd name="connsiteY0" fmla="*/ 289207 h 1735210"/>
                <a:gd name="connsiteX1" fmla="*/ 289207 w 2741824"/>
                <a:gd name="connsiteY1" fmla="*/ 0 h 1735210"/>
                <a:gd name="connsiteX2" fmla="*/ 786791 w 2741824"/>
                <a:gd name="connsiteY2" fmla="*/ 0 h 1735210"/>
                <a:gd name="connsiteX3" fmla="*/ 1327644 w 2741824"/>
                <a:gd name="connsiteY3" fmla="*/ 0 h 1735210"/>
                <a:gd name="connsiteX4" fmla="*/ 1825228 w 2741824"/>
                <a:gd name="connsiteY4" fmla="*/ 0 h 1735210"/>
                <a:gd name="connsiteX5" fmla="*/ 2452617 w 2741824"/>
                <a:gd name="connsiteY5" fmla="*/ 0 h 1735210"/>
                <a:gd name="connsiteX6" fmla="*/ 2741824 w 2741824"/>
                <a:gd name="connsiteY6" fmla="*/ 289207 h 1735210"/>
                <a:gd name="connsiteX7" fmla="*/ 2741824 w 2741824"/>
                <a:gd name="connsiteY7" fmla="*/ 867605 h 1735210"/>
                <a:gd name="connsiteX8" fmla="*/ 2741824 w 2741824"/>
                <a:gd name="connsiteY8" fmla="*/ 1446003 h 1735210"/>
                <a:gd name="connsiteX9" fmla="*/ 2452617 w 2741824"/>
                <a:gd name="connsiteY9" fmla="*/ 1735210 h 1735210"/>
                <a:gd name="connsiteX10" fmla="*/ 1933399 w 2741824"/>
                <a:gd name="connsiteY10" fmla="*/ 1735210 h 1735210"/>
                <a:gd name="connsiteX11" fmla="*/ 1457448 w 2741824"/>
                <a:gd name="connsiteY11" fmla="*/ 1735210 h 1735210"/>
                <a:gd name="connsiteX12" fmla="*/ 894962 w 2741824"/>
                <a:gd name="connsiteY12" fmla="*/ 1735210 h 1735210"/>
                <a:gd name="connsiteX13" fmla="*/ 289207 w 2741824"/>
                <a:gd name="connsiteY13" fmla="*/ 1735210 h 1735210"/>
                <a:gd name="connsiteX14" fmla="*/ 0 w 2741824"/>
                <a:gd name="connsiteY14" fmla="*/ 1446003 h 1735210"/>
                <a:gd name="connsiteX15" fmla="*/ 0 w 2741824"/>
                <a:gd name="connsiteY15" fmla="*/ 844469 h 1735210"/>
                <a:gd name="connsiteX16" fmla="*/ 0 w 2741824"/>
                <a:gd name="connsiteY16" fmla="*/ 289207 h 173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1824" h="1735210" fill="none" extrusionOk="0">
                  <a:moveTo>
                    <a:pt x="0" y="289207"/>
                  </a:moveTo>
                  <a:cubicBezTo>
                    <a:pt x="-18334" y="162263"/>
                    <a:pt x="166775" y="27711"/>
                    <a:pt x="289207" y="0"/>
                  </a:cubicBezTo>
                  <a:cubicBezTo>
                    <a:pt x="526000" y="-58441"/>
                    <a:pt x="653392" y="44509"/>
                    <a:pt x="786791" y="0"/>
                  </a:cubicBezTo>
                  <a:cubicBezTo>
                    <a:pt x="920190" y="-44509"/>
                    <a:pt x="1201328" y="46894"/>
                    <a:pt x="1327644" y="0"/>
                  </a:cubicBezTo>
                  <a:cubicBezTo>
                    <a:pt x="1453960" y="-46894"/>
                    <a:pt x="1718297" y="16698"/>
                    <a:pt x="1825228" y="0"/>
                  </a:cubicBezTo>
                  <a:cubicBezTo>
                    <a:pt x="1932159" y="-16698"/>
                    <a:pt x="2201045" y="24839"/>
                    <a:pt x="2452617" y="0"/>
                  </a:cubicBezTo>
                  <a:cubicBezTo>
                    <a:pt x="2574110" y="-2164"/>
                    <a:pt x="2767085" y="151230"/>
                    <a:pt x="2741824" y="289207"/>
                  </a:cubicBezTo>
                  <a:cubicBezTo>
                    <a:pt x="2801949" y="478623"/>
                    <a:pt x="2684372" y="644557"/>
                    <a:pt x="2741824" y="867605"/>
                  </a:cubicBezTo>
                  <a:cubicBezTo>
                    <a:pt x="2799276" y="1090653"/>
                    <a:pt x="2714142" y="1229658"/>
                    <a:pt x="2741824" y="1446003"/>
                  </a:cubicBezTo>
                  <a:cubicBezTo>
                    <a:pt x="2740908" y="1586718"/>
                    <a:pt x="2645173" y="1755893"/>
                    <a:pt x="2452617" y="1735210"/>
                  </a:cubicBezTo>
                  <a:cubicBezTo>
                    <a:pt x="2282444" y="1750267"/>
                    <a:pt x="2129420" y="1702607"/>
                    <a:pt x="1933399" y="1735210"/>
                  </a:cubicBezTo>
                  <a:cubicBezTo>
                    <a:pt x="1737378" y="1767813"/>
                    <a:pt x="1608303" y="1721182"/>
                    <a:pt x="1457448" y="1735210"/>
                  </a:cubicBezTo>
                  <a:cubicBezTo>
                    <a:pt x="1306593" y="1749238"/>
                    <a:pt x="1108139" y="1705146"/>
                    <a:pt x="894962" y="1735210"/>
                  </a:cubicBezTo>
                  <a:cubicBezTo>
                    <a:pt x="681785" y="1765274"/>
                    <a:pt x="433936" y="1729369"/>
                    <a:pt x="289207" y="1735210"/>
                  </a:cubicBezTo>
                  <a:cubicBezTo>
                    <a:pt x="107276" y="1747661"/>
                    <a:pt x="15233" y="1647001"/>
                    <a:pt x="0" y="1446003"/>
                  </a:cubicBezTo>
                  <a:cubicBezTo>
                    <a:pt x="-27266" y="1146145"/>
                    <a:pt x="4706" y="1083831"/>
                    <a:pt x="0" y="844469"/>
                  </a:cubicBezTo>
                  <a:cubicBezTo>
                    <a:pt x="-4706" y="605107"/>
                    <a:pt x="57079" y="413894"/>
                    <a:pt x="0" y="289207"/>
                  </a:cubicBezTo>
                  <a:close/>
                </a:path>
                <a:path w="2741824" h="1735210" stroke="0" extrusionOk="0">
                  <a:moveTo>
                    <a:pt x="0" y="289207"/>
                  </a:moveTo>
                  <a:cubicBezTo>
                    <a:pt x="-38415" y="105787"/>
                    <a:pt x="120683" y="3302"/>
                    <a:pt x="289207" y="0"/>
                  </a:cubicBezTo>
                  <a:cubicBezTo>
                    <a:pt x="547298" y="-2713"/>
                    <a:pt x="686171" y="58623"/>
                    <a:pt x="873328" y="0"/>
                  </a:cubicBezTo>
                  <a:cubicBezTo>
                    <a:pt x="1060485" y="-58623"/>
                    <a:pt x="1164670" y="45415"/>
                    <a:pt x="1392546" y="0"/>
                  </a:cubicBezTo>
                  <a:cubicBezTo>
                    <a:pt x="1620422" y="-45415"/>
                    <a:pt x="1732541" y="28490"/>
                    <a:pt x="1890130" y="0"/>
                  </a:cubicBezTo>
                  <a:cubicBezTo>
                    <a:pt x="2047719" y="-28490"/>
                    <a:pt x="2215161" y="40811"/>
                    <a:pt x="2452617" y="0"/>
                  </a:cubicBezTo>
                  <a:cubicBezTo>
                    <a:pt x="2627621" y="-31445"/>
                    <a:pt x="2708097" y="124317"/>
                    <a:pt x="2741824" y="289207"/>
                  </a:cubicBezTo>
                  <a:cubicBezTo>
                    <a:pt x="2770950" y="563317"/>
                    <a:pt x="2720208" y="723271"/>
                    <a:pt x="2741824" y="867605"/>
                  </a:cubicBezTo>
                  <a:cubicBezTo>
                    <a:pt x="2763440" y="1011939"/>
                    <a:pt x="2688329" y="1294239"/>
                    <a:pt x="2741824" y="1446003"/>
                  </a:cubicBezTo>
                  <a:cubicBezTo>
                    <a:pt x="2765403" y="1611397"/>
                    <a:pt x="2592969" y="1732076"/>
                    <a:pt x="2452617" y="1735210"/>
                  </a:cubicBezTo>
                  <a:cubicBezTo>
                    <a:pt x="2300223" y="1766102"/>
                    <a:pt x="2180665" y="1729201"/>
                    <a:pt x="1911765" y="1735210"/>
                  </a:cubicBezTo>
                  <a:cubicBezTo>
                    <a:pt x="1642865" y="1741219"/>
                    <a:pt x="1535942" y="1714374"/>
                    <a:pt x="1392546" y="1735210"/>
                  </a:cubicBezTo>
                  <a:cubicBezTo>
                    <a:pt x="1249150" y="1756046"/>
                    <a:pt x="1053678" y="1670393"/>
                    <a:pt x="808425" y="1735210"/>
                  </a:cubicBezTo>
                  <a:cubicBezTo>
                    <a:pt x="563172" y="1800027"/>
                    <a:pt x="397307" y="1709908"/>
                    <a:pt x="289207" y="1735210"/>
                  </a:cubicBezTo>
                  <a:cubicBezTo>
                    <a:pt x="110323" y="1738356"/>
                    <a:pt x="-34111" y="1582192"/>
                    <a:pt x="0" y="1446003"/>
                  </a:cubicBezTo>
                  <a:cubicBezTo>
                    <a:pt x="-35697" y="1309742"/>
                    <a:pt x="4521" y="1080823"/>
                    <a:pt x="0" y="856037"/>
                  </a:cubicBezTo>
                  <a:cubicBezTo>
                    <a:pt x="-4521" y="631251"/>
                    <a:pt x="990" y="538440"/>
                    <a:pt x="0" y="289207"/>
                  </a:cubicBezTo>
                  <a:close/>
                </a:path>
              </a:pathLst>
            </a:custGeom>
            <a:solidFill>
              <a:srgbClr val="F4DDBE"/>
            </a:solidFill>
            <a:ln>
              <a:solidFill>
                <a:srgbClr val="F4DDB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771BF32D-7393-D59E-0FA8-DE9E37A12BBD}"/>
                </a:ext>
              </a:extLst>
            </p:cNvPr>
            <p:cNvSpPr/>
            <p:nvPr/>
          </p:nvSpPr>
          <p:spPr>
            <a:xfrm>
              <a:off x="3973086" y="4383265"/>
              <a:ext cx="2303154" cy="1457591"/>
            </a:xfrm>
            <a:custGeom>
              <a:avLst/>
              <a:gdLst>
                <a:gd name="connsiteX0" fmla="*/ 0 w 2303154"/>
                <a:gd name="connsiteY0" fmla="*/ 242937 h 1457591"/>
                <a:gd name="connsiteX1" fmla="*/ 242937 w 2303154"/>
                <a:gd name="connsiteY1" fmla="*/ 0 h 1457591"/>
                <a:gd name="connsiteX2" fmla="*/ 660911 w 2303154"/>
                <a:gd name="connsiteY2" fmla="*/ 0 h 1457591"/>
                <a:gd name="connsiteX3" fmla="*/ 1115231 w 2303154"/>
                <a:gd name="connsiteY3" fmla="*/ 0 h 1457591"/>
                <a:gd name="connsiteX4" fmla="*/ 1533206 w 2303154"/>
                <a:gd name="connsiteY4" fmla="*/ 0 h 1457591"/>
                <a:gd name="connsiteX5" fmla="*/ 2060217 w 2303154"/>
                <a:gd name="connsiteY5" fmla="*/ 0 h 1457591"/>
                <a:gd name="connsiteX6" fmla="*/ 2303154 w 2303154"/>
                <a:gd name="connsiteY6" fmla="*/ 242937 h 1457591"/>
                <a:gd name="connsiteX7" fmla="*/ 2303154 w 2303154"/>
                <a:gd name="connsiteY7" fmla="*/ 728796 h 1457591"/>
                <a:gd name="connsiteX8" fmla="*/ 2303154 w 2303154"/>
                <a:gd name="connsiteY8" fmla="*/ 1214654 h 1457591"/>
                <a:gd name="connsiteX9" fmla="*/ 2060217 w 2303154"/>
                <a:gd name="connsiteY9" fmla="*/ 1457591 h 1457591"/>
                <a:gd name="connsiteX10" fmla="*/ 1624070 w 2303154"/>
                <a:gd name="connsiteY10" fmla="*/ 1457591 h 1457591"/>
                <a:gd name="connsiteX11" fmla="*/ 1224268 w 2303154"/>
                <a:gd name="connsiteY11" fmla="*/ 1457591 h 1457591"/>
                <a:gd name="connsiteX12" fmla="*/ 751775 w 2303154"/>
                <a:gd name="connsiteY12" fmla="*/ 1457591 h 1457591"/>
                <a:gd name="connsiteX13" fmla="*/ 242937 w 2303154"/>
                <a:gd name="connsiteY13" fmla="*/ 1457591 h 1457591"/>
                <a:gd name="connsiteX14" fmla="*/ 0 w 2303154"/>
                <a:gd name="connsiteY14" fmla="*/ 1214654 h 1457591"/>
                <a:gd name="connsiteX15" fmla="*/ 0 w 2303154"/>
                <a:gd name="connsiteY15" fmla="*/ 709361 h 1457591"/>
                <a:gd name="connsiteX16" fmla="*/ 0 w 2303154"/>
                <a:gd name="connsiteY16" fmla="*/ 242937 h 14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03154" h="1457591" fill="none" extrusionOk="0">
                  <a:moveTo>
                    <a:pt x="0" y="242937"/>
                  </a:moveTo>
                  <a:cubicBezTo>
                    <a:pt x="-5765" y="119076"/>
                    <a:pt x="116721" y="5910"/>
                    <a:pt x="242937" y="0"/>
                  </a:cubicBezTo>
                  <a:cubicBezTo>
                    <a:pt x="435773" y="-1579"/>
                    <a:pt x="509354" y="14993"/>
                    <a:pt x="660911" y="0"/>
                  </a:cubicBezTo>
                  <a:cubicBezTo>
                    <a:pt x="812468" y="-14993"/>
                    <a:pt x="945727" y="20353"/>
                    <a:pt x="1115231" y="0"/>
                  </a:cubicBezTo>
                  <a:cubicBezTo>
                    <a:pt x="1284735" y="-20353"/>
                    <a:pt x="1326697" y="40152"/>
                    <a:pt x="1533206" y="0"/>
                  </a:cubicBezTo>
                  <a:cubicBezTo>
                    <a:pt x="1739715" y="-40152"/>
                    <a:pt x="1949623" y="37341"/>
                    <a:pt x="2060217" y="0"/>
                  </a:cubicBezTo>
                  <a:cubicBezTo>
                    <a:pt x="2185917" y="-479"/>
                    <a:pt x="2328705" y="130765"/>
                    <a:pt x="2303154" y="242937"/>
                  </a:cubicBezTo>
                  <a:cubicBezTo>
                    <a:pt x="2316673" y="410816"/>
                    <a:pt x="2283903" y="492183"/>
                    <a:pt x="2303154" y="728796"/>
                  </a:cubicBezTo>
                  <a:cubicBezTo>
                    <a:pt x="2322405" y="965409"/>
                    <a:pt x="2248238" y="1032599"/>
                    <a:pt x="2303154" y="1214654"/>
                  </a:cubicBezTo>
                  <a:cubicBezTo>
                    <a:pt x="2301333" y="1311041"/>
                    <a:pt x="2211889" y="1468617"/>
                    <a:pt x="2060217" y="1457591"/>
                  </a:cubicBezTo>
                  <a:cubicBezTo>
                    <a:pt x="1876362" y="1466453"/>
                    <a:pt x="1757011" y="1416826"/>
                    <a:pt x="1624070" y="1457591"/>
                  </a:cubicBezTo>
                  <a:cubicBezTo>
                    <a:pt x="1491129" y="1498356"/>
                    <a:pt x="1369928" y="1449990"/>
                    <a:pt x="1224268" y="1457591"/>
                  </a:cubicBezTo>
                  <a:cubicBezTo>
                    <a:pt x="1078608" y="1465192"/>
                    <a:pt x="955132" y="1416327"/>
                    <a:pt x="751775" y="1457591"/>
                  </a:cubicBezTo>
                  <a:cubicBezTo>
                    <a:pt x="548418" y="1498855"/>
                    <a:pt x="361148" y="1396614"/>
                    <a:pt x="242937" y="1457591"/>
                  </a:cubicBezTo>
                  <a:cubicBezTo>
                    <a:pt x="83076" y="1471996"/>
                    <a:pt x="6859" y="1367409"/>
                    <a:pt x="0" y="1214654"/>
                  </a:cubicBezTo>
                  <a:cubicBezTo>
                    <a:pt x="-55145" y="1104590"/>
                    <a:pt x="43563" y="845319"/>
                    <a:pt x="0" y="709361"/>
                  </a:cubicBezTo>
                  <a:cubicBezTo>
                    <a:pt x="-43563" y="573403"/>
                    <a:pt x="38998" y="363426"/>
                    <a:pt x="0" y="242937"/>
                  </a:cubicBezTo>
                  <a:close/>
                </a:path>
                <a:path w="2303154" h="1457591" stroke="0" extrusionOk="0">
                  <a:moveTo>
                    <a:pt x="0" y="242937"/>
                  </a:moveTo>
                  <a:cubicBezTo>
                    <a:pt x="-2938" y="106955"/>
                    <a:pt x="82915" y="9703"/>
                    <a:pt x="242937" y="0"/>
                  </a:cubicBezTo>
                  <a:cubicBezTo>
                    <a:pt x="407519" y="-25548"/>
                    <a:pt x="515125" y="17385"/>
                    <a:pt x="733603" y="0"/>
                  </a:cubicBezTo>
                  <a:cubicBezTo>
                    <a:pt x="952081" y="-17385"/>
                    <a:pt x="1005133" y="21645"/>
                    <a:pt x="1169750" y="0"/>
                  </a:cubicBezTo>
                  <a:cubicBezTo>
                    <a:pt x="1334367" y="-21645"/>
                    <a:pt x="1410128" y="37380"/>
                    <a:pt x="1587724" y="0"/>
                  </a:cubicBezTo>
                  <a:cubicBezTo>
                    <a:pt x="1765320" y="-37380"/>
                    <a:pt x="1903529" y="2013"/>
                    <a:pt x="2060217" y="0"/>
                  </a:cubicBezTo>
                  <a:cubicBezTo>
                    <a:pt x="2210035" y="-32204"/>
                    <a:pt x="2269307" y="103584"/>
                    <a:pt x="2303154" y="242937"/>
                  </a:cubicBezTo>
                  <a:cubicBezTo>
                    <a:pt x="2331819" y="362732"/>
                    <a:pt x="2255188" y="595629"/>
                    <a:pt x="2303154" y="728796"/>
                  </a:cubicBezTo>
                  <a:cubicBezTo>
                    <a:pt x="2351120" y="861963"/>
                    <a:pt x="2294364" y="1046495"/>
                    <a:pt x="2303154" y="1214654"/>
                  </a:cubicBezTo>
                  <a:cubicBezTo>
                    <a:pt x="2331290" y="1355589"/>
                    <a:pt x="2179580" y="1455196"/>
                    <a:pt x="2060217" y="1457591"/>
                  </a:cubicBezTo>
                  <a:cubicBezTo>
                    <a:pt x="1859385" y="1500860"/>
                    <a:pt x="1740198" y="1409848"/>
                    <a:pt x="1605897" y="1457591"/>
                  </a:cubicBezTo>
                  <a:cubicBezTo>
                    <a:pt x="1471596" y="1505334"/>
                    <a:pt x="1353832" y="1438318"/>
                    <a:pt x="1169750" y="1457591"/>
                  </a:cubicBezTo>
                  <a:cubicBezTo>
                    <a:pt x="985668" y="1476864"/>
                    <a:pt x="823244" y="1412012"/>
                    <a:pt x="679084" y="1457591"/>
                  </a:cubicBezTo>
                  <a:cubicBezTo>
                    <a:pt x="534924" y="1503170"/>
                    <a:pt x="344506" y="1417508"/>
                    <a:pt x="242937" y="1457591"/>
                  </a:cubicBezTo>
                  <a:cubicBezTo>
                    <a:pt x="85203" y="1461460"/>
                    <a:pt x="-22572" y="1333250"/>
                    <a:pt x="0" y="1214654"/>
                  </a:cubicBezTo>
                  <a:cubicBezTo>
                    <a:pt x="-2025" y="1016948"/>
                    <a:pt x="23122" y="845056"/>
                    <a:pt x="0" y="719078"/>
                  </a:cubicBezTo>
                  <a:cubicBezTo>
                    <a:pt x="-23122" y="593100"/>
                    <a:pt x="440" y="361951"/>
                    <a:pt x="0" y="242937"/>
                  </a:cubicBezTo>
                  <a:close/>
                </a:path>
              </a:pathLst>
            </a:custGeom>
            <a:solidFill>
              <a:srgbClr val="DC73AB"/>
            </a:solidFill>
            <a:ln>
              <a:solidFill>
                <a:srgbClr val="DC73AB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3CCE890-2BA9-BCBE-9802-49C387731AF4}"/>
                </a:ext>
              </a:extLst>
            </p:cNvPr>
            <p:cNvGrpSpPr/>
            <p:nvPr/>
          </p:nvGrpSpPr>
          <p:grpSpPr>
            <a:xfrm>
              <a:off x="4194304" y="4909378"/>
              <a:ext cx="1860718" cy="931478"/>
              <a:chOff x="6342838" y="4797374"/>
              <a:chExt cx="4116301" cy="2060627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A972EF6-A48B-DA8C-EBAE-F40517216D28}"/>
                  </a:ext>
                </a:extLst>
              </p:cNvPr>
              <p:cNvSpPr/>
              <p:nvPr/>
            </p:nvSpPr>
            <p:spPr>
              <a:xfrm>
                <a:off x="6342838" y="4797374"/>
                <a:ext cx="4116301" cy="2060627"/>
              </a:xfrm>
              <a:custGeom>
                <a:avLst/>
                <a:gdLst/>
                <a:ahLst/>
                <a:cxnLst/>
                <a:rect l="0" t="0" r="0" b="0"/>
                <a:pathLst>
                  <a:path w="11312980" h="5663296">
                    <a:moveTo>
                      <a:pt x="5854621" y="19963"/>
                    </a:moveTo>
                    <a:cubicBezTo>
                      <a:pt x="5826681" y="31532"/>
                      <a:pt x="5788261" y="57458"/>
                      <a:pt x="5769244" y="77577"/>
                    </a:cubicBezTo>
                    <a:cubicBezTo>
                      <a:pt x="5704015" y="146584"/>
                      <a:pt x="5606971" y="301147"/>
                      <a:pt x="5606971" y="336031"/>
                    </a:cubicBezTo>
                    <a:cubicBezTo>
                      <a:pt x="5606971" y="346296"/>
                      <a:pt x="5602404" y="354695"/>
                      <a:pt x="5596822" y="354695"/>
                    </a:cubicBezTo>
                    <a:cubicBezTo>
                      <a:pt x="5591241" y="354695"/>
                      <a:pt x="5579065" y="375737"/>
                      <a:pt x="5569765" y="401455"/>
                    </a:cubicBezTo>
                    <a:cubicBezTo>
                      <a:pt x="5560465" y="427173"/>
                      <a:pt x="5543308" y="458464"/>
                      <a:pt x="5531638" y="470991"/>
                    </a:cubicBezTo>
                    <a:cubicBezTo>
                      <a:pt x="5504330" y="500302"/>
                      <a:pt x="5454571" y="593404"/>
                      <a:pt x="5454571" y="615187"/>
                    </a:cubicBezTo>
                    <a:cubicBezTo>
                      <a:pt x="5454571" y="624422"/>
                      <a:pt x="5447221" y="631026"/>
                      <a:pt x="5438237" y="629862"/>
                    </a:cubicBezTo>
                    <a:cubicBezTo>
                      <a:pt x="5421224" y="627657"/>
                      <a:pt x="5378371" y="706333"/>
                      <a:pt x="5378371" y="739772"/>
                    </a:cubicBezTo>
                    <a:cubicBezTo>
                      <a:pt x="5378371" y="750336"/>
                      <a:pt x="5370792" y="758026"/>
                      <a:pt x="5361529" y="756862"/>
                    </a:cubicBezTo>
                    <a:cubicBezTo>
                      <a:pt x="5345883" y="754895"/>
                      <a:pt x="5225971" y="948178"/>
                      <a:pt x="5225971" y="975363"/>
                    </a:cubicBezTo>
                    <a:cubicBezTo>
                      <a:pt x="5225971" y="982082"/>
                      <a:pt x="5218431" y="986626"/>
                      <a:pt x="5209215" y="985462"/>
                    </a:cubicBezTo>
                    <a:cubicBezTo>
                      <a:pt x="5188568" y="982854"/>
                      <a:pt x="5096097" y="1120588"/>
                      <a:pt x="5080608" y="1177020"/>
                    </a:cubicBezTo>
                    <a:cubicBezTo>
                      <a:pt x="5074377" y="1199721"/>
                      <a:pt x="5064530" y="1218295"/>
                      <a:pt x="5058725" y="1218295"/>
                    </a:cubicBezTo>
                    <a:cubicBezTo>
                      <a:pt x="5052920" y="1218295"/>
                      <a:pt x="5048171" y="1225790"/>
                      <a:pt x="5048171" y="1234950"/>
                    </a:cubicBezTo>
                    <a:cubicBezTo>
                      <a:pt x="5048171" y="1244111"/>
                      <a:pt x="5036741" y="1263874"/>
                      <a:pt x="5022771" y="1278869"/>
                    </a:cubicBezTo>
                    <a:cubicBezTo>
                      <a:pt x="5008801" y="1293864"/>
                      <a:pt x="4997371" y="1311009"/>
                      <a:pt x="4997371" y="1316969"/>
                    </a:cubicBezTo>
                    <a:cubicBezTo>
                      <a:pt x="4997371" y="1322929"/>
                      <a:pt x="4984512" y="1336027"/>
                      <a:pt x="4968796" y="1346075"/>
                    </a:cubicBezTo>
                    <a:cubicBezTo>
                      <a:pt x="4953080" y="1356124"/>
                      <a:pt x="4934969" y="1382919"/>
                      <a:pt x="4928550" y="1405620"/>
                    </a:cubicBezTo>
                    <a:cubicBezTo>
                      <a:pt x="4922131" y="1428321"/>
                      <a:pt x="4912130" y="1446895"/>
                      <a:pt x="4906325" y="1446895"/>
                    </a:cubicBezTo>
                    <a:cubicBezTo>
                      <a:pt x="4900520" y="1446895"/>
                      <a:pt x="4895771" y="1454390"/>
                      <a:pt x="4895771" y="1463550"/>
                    </a:cubicBezTo>
                    <a:cubicBezTo>
                      <a:pt x="4895771" y="1472711"/>
                      <a:pt x="4882725" y="1488427"/>
                      <a:pt x="4866781" y="1498475"/>
                    </a:cubicBezTo>
                    <a:cubicBezTo>
                      <a:pt x="4850836" y="1508524"/>
                      <a:pt x="4830939" y="1540246"/>
                      <a:pt x="4822565" y="1568970"/>
                    </a:cubicBezTo>
                    <a:cubicBezTo>
                      <a:pt x="4814191" y="1597695"/>
                      <a:pt x="4798662" y="1628398"/>
                      <a:pt x="4788055" y="1637200"/>
                    </a:cubicBezTo>
                    <a:cubicBezTo>
                      <a:pt x="4777449" y="1646003"/>
                      <a:pt x="4768771" y="1661078"/>
                      <a:pt x="4768771" y="1670700"/>
                    </a:cubicBezTo>
                    <a:cubicBezTo>
                      <a:pt x="4768771" y="1680322"/>
                      <a:pt x="4763121" y="1688195"/>
                      <a:pt x="4756215" y="1688195"/>
                    </a:cubicBezTo>
                    <a:cubicBezTo>
                      <a:pt x="4741491" y="1688195"/>
                      <a:pt x="4600979" y="1543979"/>
                      <a:pt x="4610152" y="1538281"/>
                    </a:cubicBezTo>
                    <a:cubicBezTo>
                      <a:pt x="4613572" y="1536156"/>
                      <a:pt x="4596395" y="1513296"/>
                      <a:pt x="4571980" y="1487481"/>
                    </a:cubicBezTo>
                    <a:cubicBezTo>
                      <a:pt x="4547565" y="1461666"/>
                      <a:pt x="4527463" y="1434830"/>
                      <a:pt x="4527311" y="1427845"/>
                    </a:cubicBezTo>
                    <a:cubicBezTo>
                      <a:pt x="4527157" y="1420860"/>
                      <a:pt x="4515469" y="1404320"/>
                      <a:pt x="4501335" y="1391090"/>
                    </a:cubicBezTo>
                    <a:cubicBezTo>
                      <a:pt x="4487202" y="1377860"/>
                      <a:pt x="4464169" y="1341858"/>
                      <a:pt x="4450150" y="1311085"/>
                    </a:cubicBezTo>
                    <a:cubicBezTo>
                      <a:pt x="4436132" y="1280312"/>
                      <a:pt x="4417089" y="1252228"/>
                      <a:pt x="4407833" y="1248676"/>
                    </a:cubicBezTo>
                    <a:cubicBezTo>
                      <a:pt x="4398578" y="1245124"/>
                      <a:pt x="4374594" y="1212547"/>
                      <a:pt x="4354536" y="1176282"/>
                    </a:cubicBezTo>
                    <a:cubicBezTo>
                      <a:pt x="4334478" y="1140016"/>
                      <a:pt x="4313889" y="1105792"/>
                      <a:pt x="4308784" y="1100228"/>
                    </a:cubicBezTo>
                    <a:cubicBezTo>
                      <a:pt x="4303678" y="1094663"/>
                      <a:pt x="4286717" y="1066088"/>
                      <a:pt x="4271092" y="1036728"/>
                    </a:cubicBezTo>
                    <a:cubicBezTo>
                      <a:pt x="4255468" y="1007367"/>
                      <a:pt x="4238323" y="978792"/>
                      <a:pt x="4232992" y="973228"/>
                    </a:cubicBezTo>
                    <a:cubicBezTo>
                      <a:pt x="4227662" y="967663"/>
                      <a:pt x="4210517" y="939088"/>
                      <a:pt x="4194892" y="909728"/>
                    </a:cubicBezTo>
                    <a:cubicBezTo>
                      <a:pt x="4179268" y="880367"/>
                      <a:pt x="4161848" y="851517"/>
                      <a:pt x="4156182" y="845617"/>
                    </a:cubicBezTo>
                    <a:cubicBezTo>
                      <a:pt x="4150515" y="839716"/>
                      <a:pt x="4137293" y="818285"/>
                      <a:pt x="4126799" y="797992"/>
                    </a:cubicBezTo>
                    <a:cubicBezTo>
                      <a:pt x="4116305" y="777699"/>
                      <a:pt x="4102150" y="761095"/>
                      <a:pt x="4095345" y="761095"/>
                    </a:cubicBezTo>
                    <a:cubicBezTo>
                      <a:pt x="4088539" y="761095"/>
                      <a:pt x="4082971" y="749665"/>
                      <a:pt x="4082971" y="735695"/>
                    </a:cubicBezTo>
                    <a:cubicBezTo>
                      <a:pt x="4082971" y="721725"/>
                      <a:pt x="4078222" y="710295"/>
                      <a:pt x="4072417" y="710295"/>
                    </a:cubicBezTo>
                    <a:cubicBezTo>
                      <a:pt x="4066612" y="710295"/>
                      <a:pt x="4051071" y="691721"/>
                      <a:pt x="4037880" y="669020"/>
                    </a:cubicBezTo>
                    <a:cubicBezTo>
                      <a:pt x="4024690" y="646319"/>
                      <a:pt x="4000864" y="606713"/>
                      <a:pt x="3984934" y="581007"/>
                    </a:cubicBezTo>
                    <a:cubicBezTo>
                      <a:pt x="3969004" y="555301"/>
                      <a:pt x="3955971" y="530569"/>
                      <a:pt x="3955971" y="526047"/>
                    </a:cubicBezTo>
                    <a:cubicBezTo>
                      <a:pt x="3955971" y="513606"/>
                      <a:pt x="3839334" y="407113"/>
                      <a:pt x="3806746" y="389800"/>
                    </a:cubicBezTo>
                    <a:cubicBezTo>
                      <a:pt x="3791030" y="381450"/>
                      <a:pt x="3778171" y="370136"/>
                      <a:pt x="3778171" y="364657"/>
                    </a:cubicBezTo>
                    <a:cubicBezTo>
                      <a:pt x="3778171" y="359178"/>
                      <a:pt x="3767619" y="354695"/>
                      <a:pt x="3754722" y="354695"/>
                    </a:cubicBezTo>
                    <a:cubicBezTo>
                      <a:pt x="3741826" y="354695"/>
                      <a:pt x="3712710" y="345434"/>
                      <a:pt x="3690021" y="334115"/>
                    </a:cubicBezTo>
                    <a:cubicBezTo>
                      <a:pt x="3641960" y="310139"/>
                      <a:pt x="3445258" y="314228"/>
                      <a:pt x="3419753" y="339733"/>
                    </a:cubicBezTo>
                    <a:cubicBezTo>
                      <a:pt x="3411524" y="347962"/>
                      <a:pt x="3391189" y="354695"/>
                      <a:pt x="3374565" y="354695"/>
                    </a:cubicBezTo>
                    <a:cubicBezTo>
                      <a:pt x="3337209" y="354695"/>
                      <a:pt x="3195174" y="472923"/>
                      <a:pt x="3168591" y="526145"/>
                    </a:cubicBezTo>
                    <a:cubicBezTo>
                      <a:pt x="3158125" y="547100"/>
                      <a:pt x="3146695" y="567102"/>
                      <a:pt x="3143191" y="570595"/>
                    </a:cubicBezTo>
                    <a:cubicBezTo>
                      <a:pt x="3133650" y="580106"/>
                      <a:pt x="3117771" y="642996"/>
                      <a:pt x="3117771" y="671273"/>
                    </a:cubicBezTo>
                    <a:cubicBezTo>
                      <a:pt x="3117771" y="684926"/>
                      <a:pt x="3112056" y="699628"/>
                      <a:pt x="3105071" y="703945"/>
                    </a:cubicBezTo>
                    <a:cubicBezTo>
                      <a:pt x="3098086" y="708262"/>
                      <a:pt x="3092371" y="724601"/>
                      <a:pt x="3092371" y="740255"/>
                    </a:cubicBezTo>
                    <a:cubicBezTo>
                      <a:pt x="3092371" y="755908"/>
                      <a:pt x="3084792" y="771287"/>
                      <a:pt x="3075529" y="774430"/>
                    </a:cubicBezTo>
                    <a:cubicBezTo>
                      <a:pt x="3048728" y="783525"/>
                      <a:pt x="3016171" y="916153"/>
                      <a:pt x="3016171" y="1016241"/>
                    </a:cubicBezTo>
                    <a:cubicBezTo>
                      <a:pt x="3016171" y="1035741"/>
                      <a:pt x="3010456" y="1055228"/>
                      <a:pt x="3003471" y="1059545"/>
                    </a:cubicBezTo>
                    <a:cubicBezTo>
                      <a:pt x="2996486" y="1063862"/>
                      <a:pt x="2990771" y="1080201"/>
                      <a:pt x="2990771" y="1095855"/>
                    </a:cubicBezTo>
                    <a:cubicBezTo>
                      <a:pt x="2990771" y="1111508"/>
                      <a:pt x="2983119" y="1126887"/>
                      <a:pt x="2973766" y="1130030"/>
                    </a:cubicBezTo>
                    <a:cubicBezTo>
                      <a:pt x="2964413" y="1133173"/>
                      <a:pt x="2949166" y="1170035"/>
                      <a:pt x="2939884" y="1211945"/>
                    </a:cubicBezTo>
                    <a:cubicBezTo>
                      <a:pt x="2930602" y="1253855"/>
                      <a:pt x="2919211" y="1293860"/>
                      <a:pt x="2914571" y="1300845"/>
                    </a:cubicBezTo>
                    <a:cubicBezTo>
                      <a:pt x="2909931" y="1307830"/>
                      <a:pt x="2898540" y="1347835"/>
                      <a:pt x="2889258" y="1389745"/>
                    </a:cubicBezTo>
                    <a:cubicBezTo>
                      <a:pt x="2879976" y="1431655"/>
                      <a:pt x="2870444" y="1474232"/>
                      <a:pt x="2868076" y="1484360"/>
                    </a:cubicBezTo>
                    <a:cubicBezTo>
                      <a:pt x="2865708" y="1494488"/>
                      <a:pt x="2863771" y="1521297"/>
                      <a:pt x="2863771" y="1543935"/>
                    </a:cubicBezTo>
                    <a:cubicBezTo>
                      <a:pt x="2863771" y="1566574"/>
                      <a:pt x="2859145" y="1587955"/>
                      <a:pt x="2853490" y="1591450"/>
                    </a:cubicBezTo>
                    <a:cubicBezTo>
                      <a:pt x="2847835" y="1594945"/>
                      <a:pt x="2835317" y="1635623"/>
                      <a:pt x="2825671" y="1681845"/>
                    </a:cubicBezTo>
                    <a:cubicBezTo>
                      <a:pt x="2816025" y="1728067"/>
                      <a:pt x="2803507" y="1768745"/>
                      <a:pt x="2797852" y="1772240"/>
                    </a:cubicBezTo>
                    <a:cubicBezTo>
                      <a:pt x="2792197" y="1775735"/>
                      <a:pt x="2787571" y="1797922"/>
                      <a:pt x="2787571" y="1821545"/>
                    </a:cubicBezTo>
                    <a:cubicBezTo>
                      <a:pt x="2787571" y="1845168"/>
                      <a:pt x="2782945" y="1867355"/>
                      <a:pt x="2777290" y="1870850"/>
                    </a:cubicBezTo>
                    <a:cubicBezTo>
                      <a:pt x="2771635" y="1874345"/>
                      <a:pt x="2759117" y="1915023"/>
                      <a:pt x="2749471" y="1961245"/>
                    </a:cubicBezTo>
                    <a:cubicBezTo>
                      <a:pt x="2739825" y="2007467"/>
                      <a:pt x="2727307" y="2048145"/>
                      <a:pt x="2721652" y="2051640"/>
                    </a:cubicBezTo>
                    <a:cubicBezTo>
                      <a:pt x="2715997" y="2055135"/>
                      <a:pt x="2711371" y="2071607"/>
                      <a:pt x="2711371" y="2088245"/>
                    </a:cubicBezTo>
                    <a:cubicBezTo>
                      <a:pt x="2711371" y="2104883"/>
                      <a:pt x="2705656" y="2122028"/>
                      <a:pt x="2698671" y="2126345"/>
                    </a:cubicBezTo>
                    <a:cubicBezTo>
                      <a:pt x="2691686" y="2130662"/>
                      <a:pt x="2685971" y="2144147"/>
                      <a:pt x="2685971" y="2156313"/>
                    </a:cubicBezTo>
                    <a:cubicBezTo>
                      <a:pt x="2685971" y="2179431"/>
                      <a:pt x="2651419" y="2229450"/>
                      <a:pt x="2627784" y="2240546"/>
                    </a:cubicBezTo>
                    <a:cubicBezTo>
                      <a:pt x="2620229" y="2244093"/>
                      <a:pt x="2561624" y="2195560"/>
                      <a:pt x="2497550" y="2132695"/>
                    </a:cubicBezTo>
                    <a:cubicBezTo>
                      <a:pt x="2433477" y="2069830"/>
                      <a:pt x="2376294" y="2018395"/>
                      <a:pt x="2370477" y="2018395"/>
                    </a:cubicBezTo>
                    <a:cubicBezTo>
                      <a:pt x="2364660" y="2018395"/>
                      <a:pt x="2316479" y="1975533"/>
                      <a:pt x="2263407" y="1923145"/>
                    </a:cubicBezTo>
                    <a:cubicBezTo>
                      <a:pt x="2210336" y="1870758"/>
                      <a:pt x="2161623" y="1827895"/>
                      <a:pt x="2155157" y="1827895"/>
                    </a:cubicBezTo>
                    <a:cubicBezTo>
                      <a:pt x="2148690" y="1827895"/>
                      <a:pt x="2079967" y="1765030"/>
                      <a:pt x="2002439" y="1688195"/>
                    </a:cubicBezTo>
                    <a:cubicBezTo>
                      <a:pt x="1924911" y="1611360"/>
                      <a:pt x="1854108" y="1545624"/>
                      <a:pt x="1845100" y="1542115"/>
                    </a:cubicBezTo>
                    <a:cubicBezTo>
                      <a:pt x="1836091" y="1538606"/>
                      <a:pt x="1808719" y="1518576"/>
                      <a:pt x="1784271" y="1497604"/>
                    </a:cubicBezTo>
                    <a:cubicBezTo>
                      <a:pt x="1759823" y="1476631"/>
                      <a:pt x="1692135" y="1436640"/>
                      <a:pt x="1633852" y="1408733"/>
                    </a:cubicBezTo>
                    <a:cubicBezTo>
                      <a:pt x="1533888" y="1360870"/>
                      <a:pt x="1521242" y="1357995"/>
                      <a:pt x="1410689" y="1357995"/>
                    </a:cubicBezTo>
                    <a:cubicBezTo>
                      <a:pt x="1346233" y="1357995"/>
                      <a:pt x="1262474" y="1364574"/>
                      <a:pt x="1224558" y="1372615"/>
                    </a:cubicBezTo>
                    <a:cubicBezTo>
                      <a:pt x="1162978" y="1385675"/>
                      <a:pt x="1149183" y="1395074"/>
                      <a:pt x="1095296" y="1460686"/>
                    </a:cubicBezTo>
                    <a:cubicBezTo>
                      <a:pt x="1062117" y="1501083"/>
                      <a:pt x="1034971" y="1544796"/>
                      <a:pt x="1034971" y="1557826"/>
                    </a:cubicBezTo>
                    <a:cubicBezTo>
                      <a:pt x="1034971" y="1570855"/>
                      <a:pt x="1027295" y="1584087"/>
                      <a:pt x="1017913" y="1587230"/>
                    </a:cubicBezTo>
                    <a:cubicBezTo>
                      <a:pt x="988568" y="1597061"/>
                      <a:pt x="969186" y="1742713"/>
                      <a:pt x="970281" y="1945171"/>
                    </a:cubicBezTo>
                    <a:cubicBezTo>
                      <a:pt x="971275" y="2129032"/>
                      <a:pt x="978908" y="2258703"/>
                      <a:pt x="1009355" y="2608945"/>
                    </a:cubicBezTo>
                    <a:cubicBezTo>
                      <a:pt x="1025521" y="2794920"/>
                      <a:pt x="1044207" y="3078960"/>
                      <a:pt x="1060320" y="3383645"/>
                    </a:cubicBezTo>
                    <a:cubicBezTo>
                      <a:pt x="1066969" y="3509375"/>
                      <a:pt x="1078874" y="3642564"/>
                      <a:pt x="1086775" y="3679620"/>
                    </a:cubicBezTo>
                    <a:cubicBezTo>
                      <a:pt x="1099388" y="3738780"/>
                      <a:pt x="1098414" y="3750008"/>
                      <a:pt x="1078787" y="3771695"/>
                    </a:cubicBezTo>
                    <a:cubicBezTo>
                      <a:pt x="1055260" y="3797693"/>
                      <a:pt x="991179" y="3805308"/>
                      <a:pt x="977821" y="3783695"/>
                    </a:cubicBezTo>
                    <a:cubicBezTo>
                      <a:pt x="973504" y="3776710"/>
                      <a:pt x="956359" y="3770995"/>
                      <a:pt x="939721" y="3770995"/>
                    </a:cubicBezTo>
                    <a:cubicBezTo>
                      <a:pt x="923083" y="3770995"/>
                      <a:pt x="905938" y="3765280"/>
                      <a:pt x="901621" y="3758295"/>
                    </a:cubicBezTo>
                    <a:cubicBezTo>
                      <a:pt x="897304" y="3751310"/>
                      <a:pt x="880159" y="3745595"/>
                      <a:pt x="863521" y="3745595"/>
                    </a:cubicBezTo>
                    <a:cubicBezTo>
                      <a:pt x="846883" y="3745595"/>
                      <a:pt x="829738" y="3739880"/>
                      <a:pt x="825421" y="3732895"/>
                    </a:cubicBezTo>
                    <a:cubicBezTo>
                      <a:pt x="821104" y="3725910"/>
                      <a:pt x="806653" y="3720195"/>
                      <a:pt x="793308" y="3720195"/>
                    </a:cubicBezTo>
                    <a:cubicBezTo>
                      <a:pt x="779962" y="3720195"/>
                      <a:pt x="748693" y="3708765"/>
                      <a:pt x="723821" y="3694795"/>
                    </a:cubicBezTo>
                    <a:cubicBezTo>
                      <a:pt x="698949" y="3680825"/>
                      <a:pt x="667680" y="3669395"/>
                      <a:pt x="654334" y="3669395"/>
                    </a:cubicBezTo>
                    <a:cubicBezTo>
                      <a:pt x="640989" y="3669395"/>
                      <a:pt x="626538" y="3663680"/>
                      <a:pt x="622221" y="3656695"/>
                    </a:cubicBezTo>
                    <a:cubicBezTo>
                      <a:pt x="617904" y="3649710"/>
                      <a:pt x="603453" y="3643995"/>
                      <a:pt x="590108" y="3643995"/>
                    </a:cubicBezTo>
                    <a:cubicBezTo>
                      <a:pt x="576762" y="3643995"/>
                      <a:pt x="545493" y="3632565"/>
                      <a:pt x="520621" y="3618595"/>
                    </a:cubicBezTo>
                    <a:cubicBezTo>
                      <a:pt x="483904" y="3597972"/>
                      <a:pt x="445017" y="3592175"/>
                      <a:pt x="313860" y="3587773"/>
                    </a:cubicBezTo>
                    <a:cubicBezTo>
                      <a:pt x="129824" y="3581596"/>
                      <a:pt x="130086" y="3581485"/>
                      <a:pt x="45061" y="3702081"/>
                    </a:cubicBezTo>
                    <a:cubicBezTo>
                      <a:pt x="2403" y="3762587"/>
                      <a:pt x="935" y="3768579"/>
                      <a:pt x="437" y="3884237"/>
                    </a:cubicBezTo>
                    <a:cubicBezTo>
                      <a:pt x="0" y="3985559"/>
                      <a:pt x="3316" y="4005607"/>
                      <a:pt x="22146" y="4015470"/>
                    </a:cubicBezTo>
                    <a:cubicBezTo>
                      <a:pt x="34370" y="4021873"/>
                      <a:pt x="44371" y="4037728"/>
                      <a:pt x="44371" y="4050704"/>
                    </a:cubicBezTo>
                    <a:cubicBezTo>
                      <a:pt x="44371" y="4063679"/>
                      <a:pt x="50086" y="4077828"/>
                      <a:pt x="57071" y="4082145"/>
                    </a:cubicBezTo>
                    <a:cubicBezTo>
                      <a:pt x="64056" y="4086462"/>
                      <a:pt x="69771" y="4101326"/>
                      <a:pt x="69771" y="4115176"/>
                    </a:cubicBezTo>
                    <a:cubicBezTo>
                      <a:pt x="69771" y="4129025"/>
                      <a:pt x="81201" y="4152626"/>
                      <a:pt x="95171" y="4167621"/>
                    </a:cubicBezTo>
                    <a:cubicBezTo>
                      <a:pt x="109141" y="4182616"/>
                      <a:pt x="120571" y="4204697"/>
                      <a:pt x="120571" y="4216690"/>
                    </a:cubicBezTo>
                    <a:cubicBezTo>
                      <a:pt x="120571" y="4246200"/>
                      <a:pt x="160002" y="4330916"/>
                      <a:pt x="186672" y="4358703"/>
                    </a:cubicBezTo>
                    <a:cubicBezTo>
                      <a:pt x="209685" y="4382681"/>
                      <a:pt x="323771" y="4611180"/>
                      <a:pt x="323771" y="4633295"/>
                    </a:cubicBezTo>
                    <a:cubicBezTo>
                      <a:pt x="323771" y="4654040"/>
                      <a:pt x="375499" y="4752617"/>
                      <a:pt x="401617" y="4781645"/>
                    </a:cubicBezTo>
                    <a:cubicBezTo>
                      <a:pt x="414682" y="4796165"/>
                      <a:pt x="422455" y="4813310"/>
                      <a:pt x="418891" y="4819745"/>
                    </a:cubicBezTo>
                    <a:cubicBezTo>
                      <a:pt x="411011" y="4833972"/>
                      <a:pt x="768093" y="5550993"/>
                      <a:pt x="790496" y="5565928"/>
                    </a:cubicBezTo>
                    <a:cubicBezTo>
                      <a:pt x="799227" y="5571749"/>
                      <a:pt x="806371" y="5587466"/>
                      <a:pt x="806371" y="5600853"/>
                    </a:cubicBezTo>
                    <a:cubicBezTo>
                      <a:pt x="806371" y="5614241"/>
                      <a:pt x="812086" y="5625195"/>
                      <a:pt x="819071" y="5625195"/>
                    </a:cubicBezTo>
                    <a:cubicBezTo>
                      <a:pt x="826056" y="5625195"/>
                      <a:pt x="831771" y="5633767"/>
                      <a:pt x="831771" y="5644245"/>
                    </a:cubicBezTo>
                    <a:cubicBezTo>
                      <a:pt x="831771" y="5661145"/>
                      <a:pt x="1382695" y="5663295"/>
                      <a:pt x="5713882" y="5663295"/>
                    </a:cubicBezTo>
                    <a:cubicBezTo>
                      <a:pt x="8399043" y="5663295"/>
                      <a:pt x="10605033" y="5659826"/>
                      <a:pt x="10616082" y="5655586"/>
                    </a:cubicBezTo>
                    <a:cubicBezTo>
                      <a:pt x="10627131" y="5651347"/>
                      <a:pt x="10636171" y="5637059"/>
                      <a:pt x="10636171" y="5623836"/>
                    </a:cubicBezTo>
                    <a:cubicBezTo>
                      <a:pt x="10636171" y="5610614"/>
                      <a:pt x="10641220" y="5599795"/>
                      <a:pt x="10647390" y="5599795"/>
                    </a:cubicBezTo>
                    <a:cubicBezTo>
                      <a:pt x="10653560" y="5599795"/>
                      <a:pt x="10658923" y="5586936"/>
                      <a:pt x="10659307" y="5571220"/>
                    </a:cubicBezTo>
                    <a:cubicBezTo>
                      <a:pt x="10659901" y="5546940"/>
                      <a:pt x="10691316" y="5481150"/>
                      <a:pt x="10712371" y="5460095"/>
                    </a:cubicBezTo>
                    <a:cubicBezTo>
                      <a:pt x="10731916" y="5440550"/>
                      <a:pt x="10788571" y="5354280"/>
                      <a:pt x="10788571" y="5344064"/>
                    </a:cubicBezTo>
                    <a:cubicBezTo>
                      <a:pt x="10788571" y="5337447"/>
                      <a:pt x="10799324" y="5320491"/>
                      <a:pt x="10812467" y="5306383"/>
                    </a:cubicBezTo>
                    <a:cubicBezTo>
                      <a:pt x="10825610" y="5292277"/>
                      <a:pt x="10852475" y="5239651"/>
                      <a:pt x="10872166" y="5189439"/>
                    </a:cubicBezTo>
                    <a:cubicBezTo>
                      <a:pt x="10891858" y="5139228"/>
                      <a:pt x="10922131" y="5084399"/>
                      <a:pt x="10939439" y="5067598"/>
                    </a:cubicBezTo>
                    <a:cubicBezTo>
                      <a:pt x="10974673" y="5033398"/>
                      <a:pt x="11194971" y="4603810"/>
                      <a:pt x="11194971" y="4569304"/>
                    </a:cubicBezTo>
                    <a:cubicBezTo>
                      <a:pt x="11194971" y="4557144"/>
                      <a:pt x="11200686" y="4543662"/>
                      <a:pt x="11207671" y="4539345"/>
                    </a:cubicBezTo>
                    <a:cubicBezTo>
                      <a:pt x="11214656" y="4535028"/>
                      <a:pt x="11220371" y="4517883"/>
                      <a:pt x="11220371" y="4501245"/>
                    </a:cubicBezTo>
                    <a:cubicBezTo>
                      <a:pt x="11220371" y="4484607"/>
                      <a:pt x="11226086" y="4467462"/>
                      <a:pt x="11233071" y="4463145"/>
                    </a:cubicBezTo>
                    <a:cubicBezTo>
                      <a:pt x="11240056" y="4458828"/>
                      <a:pt x="11245771" y="4442298"/>
                      <a:pt x="11245771" y="4426412"/>
                    </a:cubicBezTo>
                    <a:cubicBezTo>
                      <a:pt x="11245771" y="4410526"/>
                      <a:pt x="11249688" y="4393612"/>
                      <a:pt x="11254475" y="4388825"/>
                    </a:cubicBezTo>
                    <a:cubicBezTo>
                      <a:pt x="11270080" y="4373220"/>
                      <a:pt x="11286200" y="4275656"/>
                      <a:pt x="11299358" y="4117181"/>
                    </a:cubicBezTo>
                    <a:cubicBezTo>
                      <a:pt x="11312979" y="3953151"/>
                      <a:pt x="11308418" y="3927233"/>
                      <a:pt x="11239546" y="3777345"/>
                    </a:cubicBezTo>
                    <a:cubicBezTo>
                      <a:pt x="11221249" y="3737524"/>
                      <a:pt x="11153619" y="3669869"/>
                      <a:pt x="11115768" y="3653520"/>
                    </a:cubicBezTo>
                    <a:cubicBezTo>
                      <a:pt x="11103639" y="3648281"/>
                      <a:pt x="11019517" y="3643995"/>
                      <a:pt x="10928830" y="3643995"/>
                    </a:cubicBezTo>
                    <a:cubicBezTo>
                      <a:pt x="10787484" y="3643995"/>
                      <a:pt x="10757487" y="3647622"/>
                      <a:pt x="10718721" y="3669395"/>
                    </a:cubicBezTo>
                    <a:cubicBezTo>
                      <a:pt x="10693849" y="3683365"/>
                      <a:pt x="10665680" y="3694795"/>
                      <a:pt x="10656124" y="3694795"/>
                    </a:cubicBezTo>
                    <a:cubicBezTo>
                      <a:pt x="10646569" y="3694795"/>
                      <a:pt x="10606157" y="3711940"/>
                      <a:pt x="10566321" y="3732895"/>
                    </a:cubicBezTo>
                    <a:cubicBezTo>
                      <a:pt x="10526485" y="3753850"/>
                      <a:pt x="10486480" y="3770995"/>
                      <a:pt x="10477421" y="3770995"/>
                    </a:cubicBezTo>
                    <a:cubicBezTo>
                      <a:pt x="10468362" y="3770995"/>
                      <a:pt x="10428357" y="3788140"/>
                      <a:pt x="10388521" y="3809095"/>
                    </a:cubicBezTo>
                    <a:cubicBezTo>
                      <a:pt x="10348685" y="3830050"/>
                      <a:pt x="10305580" y="3847195"/>
                      <a:pt x="10292731" y="3847195"/>
                    </a:cubicBezTo>
                    <a:cubicBezTo>
                      <a:pt x="10279883" y="3847195"/>
                      <a:pt x="10265838" y="3852910"/>
                      <a:pt x="10261521" y="3859895"/>
                    </a:cubicBezTo>
                    <a:cubicBezTo>
                      <a:pt x="10257204" y="3866880"/>
                      <a:pt x="10239722" y="3872595"/>
                      <a:pt x="10222671" y="3872595"/>
                    </a:cubicBezTo>
                    <a:cubicBezTo>
                      <a:pt x="10199850" y="3872595"/>
                      <a:pt x="10191671" y="3865702"/>
                      <a:pt x="10191671" y="3846469"/>
                    </a:cubicBezTo>
                    <a:cubicBezTo>
                      <a:pt x="10191671" y="3768477"/>
                      <a:pt x="10215273" y="3597983"/>
                      <a:pt x="10254864" y="3389995"/>
                    </a:cubicBezTo>
                    <a:cubicBezTo>
                      <a:pt x="10279261" y="3261826"/>
                      <a:pt x="10296406" y="3154803"/>
                      <a:pt x="10318953" y="2989945"/>
                    </a:cubicBezTo>
                    <a:cubicBezTo>
                      <a:pt x="10326595" y="2934065"/>
                      <a:pt x="10335485" y="2874058"/>
                      <a:pt x="10338708" y="2856595"/>
                    </a:cubicBezTo>
                    <a:cubicBezTo>
                      <a:pt x="10372597" y="2672968"/>
                      <a:pt x="10383629" y="2357187"/>
                      <a:pt x="10363840" y="2137238"/>
                    </a:cubicBezTo>
                    <a:cubicBezTo>
                      <a:pt x="10354651" y="2035114"/>
                      <a:pt x="10353817" y="2033166"/>
                      <a:pt x="10296607" y="1980223"/>
                    </a:cubicBezTo>
                    <a:cubicBezTo>
                      <a:pt x="10264746" y="1950738"/>
                      <a:pt x="10219713" y="1918690"/>
                      <a:pt x="10196533" y="1909005"/>
                    </a:cubicBezTo>
                    <a:cubicBezTo>
                      <a:pt x="10140420" y="1885559"/>
                      <a:pt x="9894049" y="1885613"/>
                      <a:pt x="9806675" y="1909089"/>
                    </a:cubicBezTo>
                    <a:cubicBezTo>
                      <a:pt x="9723154" y="1931531"/>
                      <a:pt x="9534817" y="2000936"/>
                      <a:pt x="9493171" y="2024619"/>
                    </a:cubicBezTo>
                    <a:cubicBezTo>
                      <a:pt x="9400815" y="2077143"/>
                      <a:pt x="9252846" y="2171642"/>
                      <a:pt x="9246251" y="2182314"/>
                    </a:cubicBezTo>
                    <a:cubicBezTo>
                      <a:pt x="9239799" y="2192753"/>
                      <a:pt x="9164166" y="2230778"/>
                      <a:pt x="9068065" y="2271897"/>
                    </a:cubicBezTo>
                    <a:cubicBezTo>
                      <a:pt x="9053906" y="2277955"/>
                      <a:pt x="8929959" y="2343411"/>
                      <a:pt x="8792628" y="2417354"/>
                    </a:cubicBezTo>
                    <a:cubicBezTo>
                      <a:pt x="8655297" y="2491296"/>
                      <a:pt x="8534553" y="2551795"/>
                      <a:pt x="8524308" y="2551795"/>
                    </a:cubicBezTo>
                    <a:cubicBezTo>
                      <a:pt x="8493342" y="2551795"/>
                      <a:pt x="8476775" y="2520367"/>
                      <a:pt x="8456246" y="2422678"/>
                    </a:cubicBezTo>
                    <a:cubicBezTo>
                      <a:pt x="8445481" y="2371455"/>
                      <a:pt x="8434355" y="2326973"/>
                      <a:pt x="8431522" y="2323830"/>
                    </a:cubicBezTo>
                    <a:cubicBezTo>
                      <a:pt x="8428689" y="2320687"/>
                      <a:pt x="8423326" y="2286397"/>
                      <a:pt x="8419606" y="2247630"/>
                    </a:cubicBezTo>
                    <a:cubicBezTo>
                      <a:pt x="8415885" y="2208863"/>
                      <a:pt x="8407252" y="2137140"/>
                      <a:pt x="8400422" y="2088245"/>
                    </a:cubicBezTo>
                    <a:cubicBezTo>
                      <a:pt x="8393592" y="2039350"/>
                      <a:pt x="8385195" y="1951631"/>
                      <a:pt x="8381761" y="1893315"/>
                    </a:cubicBezTo>
                    <a:cubicBezTo>
                      <a:pt x="8378328" y="1834998"/>
                      <a:pt x="8368387" y="1777848"/>
                      <a:pt x="8359670" y="1766315"/>
                    </a:cubicBezTo>
                    <a:cubicBezTo>
                      <a:pt x="8344621" y="1746403"/>
                      <a:pt x="8323042" y="1534796"/>
                      <a:pt x="8307208" y="1251846"/>
                    </a:cubicBezTo>
                    <a:cubicBezTo>
                      <a:pt x="8302745" y="1172109"/>
                      <a:pt x="8293754" y="1119076"/>
                      <a:pt x="8282448" y="1105796"/>
                    </a:cubicBezTo>
                    <a:cubicBezTo>
                      <a:pt x="8270015" y="1091194"/>
                      <a:pt x="8262401" y="1031661"/>
                      <a:pt x="8257040" y="907145"/>
                    </a:cubicBezTo>
                    <a:cubicBezTo>
                      <a:pt x="8245405" y="636915"/>
                      <a:pt x="8203541" y="494549"/>
                      <a:pt x="8115657" y="426350"/>
                    </a:cubicBezTo>
                    <a:cubicBezTo>
                      <a:pt x="8087478" y="404482"/>
                      <a:pt x="8063664" y="384449"/>
                      <a:pt x="8062739" y="381833"/>
                    </a:cubicBezTo>
                    <a:cubicBezTo>
                      <a:pt x="8059225" y="371899"/>
                      <a:pt x="7830041" y="364426"/>
                      <a:pt x="7776259" y="372491"/>
                    </a:cubicBezTo>
                    <a:cubicBezTo>
                      <a:pt x="7688295" y="385682"/>
                      <a:pt x="7534257" y="497873"/>
                      <a:pt x="7350672" y="682462"/>
                    </a:cubicBezTo>
                    <a:cubicBezTo>
                      <a:pt x="7198784" y="835180"/>
                      <a:pt x="7088853" y="938895"/>
                      <a:pt x="7078872" y="938895"/>
                    </a:cubicBezTo>
                    <a:cubicBezTo>
                      <a:pt x="7063410" y="938895"/>
                      <a:pt x="6775371" y="1227269"/>
                      <a:pt x="6775371" y="1242749"/>
                    </a:cubicBezTo>
                    <a:cubicBezTo>
                      <a:pt x="6775371" y="1257103"/>
                      <a:pt x="6573543" y="1459595"/>
                      <a:pt x="6559237" y="1459595"/>
                    </a:cubicBezTo>
                    <a:cubicBezTo>
                      <a:pt x="6533372" y="1459595"/>
                      <a:pt x="6497422" y="1281832"/>
                      <a:pt x="6477394" y="1054905"/>
                    </a:cubicBezTo>
                    <a:cubicBezTo>
                      <a:pt x="6473470" y="1010443"/>
                      <a:pt x="6466910" y="968646"/>
                      <a:pt x="6462816" y="962022"/>
                    </a:cubicBezTo>
                    <a:cubicBezTo>
                      <a:pt x="6454184" y="948056"/>
                      <a:pt x="6440257" y="821551"/>
                      <a:pt x="6427411" y="640445"/>
                    </a:cubicBezTo>
                    <a:cubicBezTo>
                      <a:pt x="6419073" y="522895"/>
                      <a:pt x="6385713" y="305033"/>
                      <a:pt x="6374029" y="291830"/>
                    </a:cubicBezTo>
                    <a:cubicBezTo>
                      <a:pt x="6371247" y="288687"/>
                      <a:pt x="6368971" y="276368"/>
                      <a:pt x="6368971" y="264455"/>
                    </a:cubicBezTo>
                    <a:cubicBezTo>
                      <a:pt x="6368971" y="233487"/>
                      <a:pt x="6304620" y="124334"/>
                      <a:pt x="6268683" y="94345"/>
                    </a:cubicBezTo>
                    <a:cubicBezTo>
                      <a:pt x="6185743" y="25134"/>
                      <a:pt x="6137478" y="7450"/>
                      <a:pt x="6019721" y="3126"/>
                    </a:cubicBezTo>
                    <a:cubicBezTo>
                      <a:pt x="5934589" y="0"/>
                      <a:pt x="5892457" y="4297"/>
                      <a:pt x="5854621" y="19963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4349974-71AE-FB1B-3969-28A04A50382C}"/>
                  </a:ext>
                </a:extLst>
              </p:cNvPr>
              <p:cNvSpPr/>
              <p:nvPr/>
            </p:nvSpPr>
            <p:spPr>
              <a:xfrm>
                <a:off x="7032910" y="5996862"/>
                <a:ext cx="2715911" cy="861139"/>
              </a:xfrm>
              <a:custGeom>
                <a:avLst/>
                <a:gdLst>
                  <a:gd name="connsiteX0" fmla="*/ 1024766 w 2715911"/>
                  <a:gd name="connsiteY0" fmla="*/ 1097 h 861139"/>
                  <a:gd name="connsiteX1" fmla="*/ 2169457 w 2715911"/>
                  <a:gd name="connsiteY1" fmla="*/ 267752 h 861139"/>
                  <a:gd name="connsiteX2" fmla="*/ 2689848 w 2715911"/>
                  <a:gd name="connsiteY2" fmla="*/ 815978 h 861139"/>
                  <a:gd name="connsiteX3" fmla="*/ 2715911 w 2715911"/>
                  <a:gd name="connsiteY3" fmla="*/ 860193 h 861139"/>
                  <a:gd name="connsiteX4" fmla="*/ 2645683 w 2715911"/>
                  <a:gd name="connsiteY4" fmla="*/ 860315 h 861139"/>
                  <a:gd name="connsiteX5" fmla="*/ 1388962 w 2715911"/>
                  <a:gd name="connsiteY5" fmla="*/ 861139 h 861139"/>
                  <a:gd name="connsiteX6" fmla="*/ 11980 w 2715911"/>
                  <a:gd name="connsiteY6" fmla="*/ 860306 h 861139"/>
                  <a:gd name="connsiteX7" fmla="*/ 0 w 2715911"/>
                  <a:gd name="connsiteY7" fmla="*/ 860267 h 861139"/>
                  <a:gd name="connsiteX8" fmla="*/ 9005 w 2715911"/>
                  <a:gd name="connsiteY8" fmla="*/ 837885 h 861139"/>
                  <a:gd name="connsiteX9" fmla="*/ 126648 w 2715911"/>
                  <a:gd name="connsiteY9" fmla="*/ 617948 h 861139"/>
                  <a:gd name="connsiteX10" fmla="*/ 885406 w 2715911"/>
                  <a:gd name="connsiteY10" fmla="*/ 14833 h 861139"/>
                  <a:gd name="connsiteX11" fmla="*/ 1024766 w 2715911"/>
                  <a:gd name="connsiteY11" fmla="*/ 1097 h 86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5911" h="861139">
                    <a:moveTo>
                      <a:pt x="1024766" y="1097"/>
                    </a:moveTo>
                    <a:cubicBezTo>
                      <a:pt x="1374677" y="-12425"/>
                      <a:pt x="1880060" y="100355"/>
                      <a:pt x="2169457" y="267752"/>
                    </a:cubicBezTo>
                    <a:cubicBezTo>
                      <a:pt x="2376169" y="387322"/>
                      <a:pt x="2557550" y="605687"/>
                      <a:pt x="2689848" y="815978"/>
                    </a:cubicBezTo>
                    <a:lnTo>
                      <a:pt x="2715911" y="860193"/>
                    </a:lnTo>
                    <a:lnTo>
                      <a:pt x="2645683" y="860315"/>
                    </a:lnTo>
                    <a:cubicBezTo>
                      <a:pt x="2322388" y="860823"/>
                      <a:pt x="1877469" y="861139"/>
                      <a:pt x="1388962" y="861139"/>
                    </a:cubicBezTo>
                    <a:cubicBezTo>
                      <a:pt x="699493" y="861139"/>
                      <a:pt x="273297" y="860989"/>
                      <a:pt x="11980" y="860306"/>
                    </a:cubicBezTo>
                    <a:lnTo>
                      <a:pt x="0" y="860267"/>
                    </a:lnTo>
                    <a:lnTo>
                      <a:pt x="9005" y="837885"/>
                    </a:lnTo>
                    <a:cubicBezTo>
                      <a:pt x="44977" y="756770"/>
                      <a:pt x="85306" y="681178"/>
                      <a:pt x="126648" y="617948"/>
                    </a:cubicBezTo>
                    <a:cubicBezTo>
                      <a:pt x="292018" y="365029"/>
                      <a:pt x="544938" y="73199"/>
                      <a:pt x="885406" y="14833"/>
                    </a:cubicBezTo>
                    <a:cubicBezTo>
                      <a:pt x="927965" y="7538"/>
                      <a:pt x="974779" y="3028"/>
                      <a:pt x="1024766" y="1097"/>
                    </a:cubicBezTo>
                    <a:close/>
                  </a:path>
                </a:pathLst>
              </a:custGeom>
              <a:solidFill>
                <a:srgbClr val="EF775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010E19-3A05-F3C1-E32F-D671CBEC18CD}"/>
                </a:ext>
              </a:extLst>
            </p:cNvPr>
            <p:cNvSpPr txBox="1"/>
            <p:nvPr/>
          </p:nvSpPr>
          <p:spPr>
            <a:xfrm>
              <a:off x="3689563" y="4491708"/>
              <a:ext cx="287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Power Point Templet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816B792-9B88-615F-D009-07183C982ADD}"/>
              </a:ext>
            </a:extLst>
          </p:cNvPr>
          <p:cNvGrpSpPr/>
          <p:nvPr/>
        </p:nvGrpSpPr>
        <p:grpSpPr>
          <a:xfrm rot="20837328">
            <a:off x="2507741" y="4278300"/>
            <a:ext cx="1768356" cy="1828967"/>
            <a:chOff x="8898056" y="3674527"/>
            <a:chExt cx="1426109" cy="1474989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573BD94-7C92-2815-1A71-E22A035E33E5}"/>
                </a:ext>
              </a:extLst>
            </p:cNvPr>
            <p:cNvSpPr/>
            <p:nvPr/>
          </p:nvSpPr>
          <p:spPr>
            <a:xfrm>
              <a:off x="9135407" y="3674527"/>
              <a:ext cx="951409" cy="1474989"/>
            </a:xfrm>
            <a:custGeom>
              <a:avLst/>
              <a:gdLst>
                <a:gd name="connsiteX0" fmla="*/ 319743 w 516343"/>
                <a:gd name="connsiteY0" fmla="*/ 52923 h 800497"/>
                <a:gd name="connsiteX1" fmla="*/ 411818 w 516343"/>
                <a:gd name="connsiteY1" fmla="*/ 164048 h 800497"/>
                <a:gd name="connsiteX2" fmla="*/ 494368 w 516343"/>
                <a:gd name="connsiteY2" fmla="*/ 424398 h 800497"/>
                <a:gd name="connsiteX3" fmla="*/ 500718 w 516343"/>
                <a:gd name="connsiteY3" fmla="*/ 735548 h 800497"/>
                <a:gd name="connsiteX4" fmla="*/ 307043 w 516343"/>
                <a:gd name="connsiteY4" fmla="*/ 789523 h 800497"/>
                <a:gd name="connsiteX5" fmla="*/ 49868 w 516343"/>
                <a:gd name="connsiteY5" fmla="*/ 792698 h 800497"/>
                <a:gd name="connsiteX6" fmla="*/ 14943 w 516343"/>
                <a:gd name="connsiteY6" fmla="*/ 703798 h 800497"/>
                <a:gd name="connsiteX7" fmla="*/ 8593 w 516343"/>
                <a:gd name="connsiteY7" fmla="*/ 246598 h 800497"/>
                <a:gd name="connsiteX8" fmla="*/ 132418 w 516343"/>
                <a:gd name="connsiteY8" fmla="*/ 11648 h 800497"/>
                <a:gd name="connsiteX9" fmla="*/ 319743 w 516343"/>
                <a:gd name="connsiteY9" fmla="*/ 52923 h 80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6343" h="800497">
                  <a:moveTo>
                    <a:pt x="319743" y="52923"/>
                  </a:moveTo>
                  <a:cubicBezTo>
                    <a:pt x="366310" y="78323"/>
                    <a:pt x="382714" y="102136"/>
                    <a:pt x="411818" y="164048"/>
                  </a:cubicBezTo>
                  <a:cubicBezTo>
                    <a:pt x="440922" y="225961"/>
                    <a:pt x="479551" y="329148"/>
                    <a:pt x="494368" y="424398"/>
                  </a:cubicBezTo>
                  <a:cubicBezTo>
                    <a:pt x="509185" y="519648"/>
                    <a:pt x="531939" y="674694"/>
                    <a:pt x="500718" y="735548"/>
                  </a:cubicBezTo>
                  <a:cubicBezTo>
                    <a:pt x="469497" y="796402"/>
                    <a:pt x="382185" y="779998"/>
                    <a:pt x="307043" y="789523"/>
                  </a:cubicBezTo>
                  <a:cubicBezTo>
                    <a:pt x="231901" y="799048"/>
                    <a:pt x="98551" y="806986"/>
                    <a:pt x="49868" y="792698"/>
                  </a:cubicBezTo>
                  <a:cubicBezTo>
                    <a:pt x="1185" y="778411"/>
                    <a:pt x="21822" y="794815"/>
                    <a:pt x="14943" y="703798"/>
                  </a:cubicBezTo>
                  <a:cubicBezTo>
                    <a:pt x="8064" y="612781"/>
                    <a:pt x="-10986" y="361956"/>
                    <a:pt x="8593" y="246598"/>
                  </a:cubicBezTo>
                  <a:cubicBezTo>
                    <a:pt x="28172" y="131240"/>
                    <a:pt x="81618" y="46044"/>
                    <a:pt x="132418" y="11648"/>
                  </a:cubicBezTo>
                  <a:cubicBezTo>
                    <a:pt x="183218" y="-22748"/>
                    <a:pt x="273176" y="27523"/>
                    <a:pt x="319743" y="5292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40B4460-8B60-49E8-E15E-7AFBB5F1E8AE}"/>
                </a:ext>
              </a:extLst>
            </p:cNvPr>
            <p:cNvSpPr/>
            <p:nvPr/>
          </p:nvSpPr>
          <p:spPr>
            <a:xfrm>
              <a:off x="9183917" y="3769153"/>
              <a:ext cx="822595" cy="1314217"/>
            </a:xfrm>
            <a:custGeom>
              <a:avLst/>
              <a:gdLst>
                <a:gd name="connsiteX0" fmla="*/ 414066 w 446434"/>
                <a:gd name="connsiteY0" fmla="*/ 655618 h 713244"/>
                <a:gd name="connsiteX1" fmla="*/ 407716 w 446434"/>
                <a:gd name="connsiteY1" fmla="*/ 255568 h 713244"/>
                <a:gd name="connsiteX2" fmla="*/ 236266 w 446434"/>
                <a:gd name="connsiteY2" fmla="*/ 14268 h 713244"/>
                <a:gd name="connsiteX3" fmla="*/ 83866 w 446434"/>
                <a:gd name="connsiteY3" fmla="*/ 58718 h 713244"/>
                <a:gd name="connsiteX4" fmla="*/ 7666 w 446434"/>
                <a:gd name="connsiteY4" fmla="*/ 312718 h 713244"/>
                <a:gd name="connsiteX5" fmla="*/ 45766 w 446434"/>
                <a:gd name="connsiteY5" fmla="*/ 674668 h 713244"/>
                <a:gd name="connsiteX6" fmla="*/ 414066 w 446434"/>
                <a:gd name="connsiteY6" fmla="*/ 655618 h 71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434" h="713244">
                  <a:moveTo>
                    <a:pt x="414066" y="655618"/>
                  </a:moveTo>
                  <a:cubicBezTo>
                    <a:pt x="474391" y="585768"/>
                    <a:pt x="437349" y="362460"/>
                    <a:pt x="407716" y="255568"/>
                  </a:cubicBezTo>
                  <a:cubicBezTo>
                    <a:pt x="378083" y="148676"/>
                    <a:pt x="290241" y="47076"/>
                    <a:pt x="236266" y="14268"/>
                  </a:cubicBezTo>
                  <a:cubicBezTo>
                    <a:pt x="182291" y="-18540"/>
                    <a:pt x="121966" y="8976"/>
                    <a:pt x="83866" y="58718"/>
                  </a:cubicBezTo>
                  <a:cubicBezTo>
                    <a:pt x="45766" y="108460"/>
                    <a:pt x="14016" y="210060"/>
                    <a:pt x="7666" y="312718"/>
                  </a:cubicBezTo>
                  <a:cubicBezTo>
                    <a:pt x="1316" y="415376"/>
                    <a:pt x="-17734" y="617518"/>
                    <a:pt x="45766" y="674668"/>
                  </a:cubicBezTo>
                  <a:cubicBezTo>
                    <a:pt x="109266" y="731818"/>
                    <a:pt x="353741" y="725468"/>
                    <a:pt x="414066" y="65561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CD8ED05-E801-2B3B-9BCB-F4D3FF230F9A}"/>
                </a:ext>
              </a:extLst>
            </p:cNvPr>
            <p:cNvSpPr/>
            <p:nvPr/>
          </p:nvSpPr>
          <p:spPr>
            <a:xfrm>
              <a:off x="9293914" y="4157022"/>
              <a:ext cx="407143" cy="491996"/>
            </a:xfrm>
            <a:custGeom>
              <a:avLst/>
              <a:gdLst/>
              <a:ahLst/>
              <a:cxnLst/>
              <a:rect l="0" t="0" r="0" b="0"/>
              <a:pathLst>
                <a:path w="1829182" h="2210409">
                  <a:moveTo>
                    <a:pt x="1298563" y="18068"/>
                  </a:moveTo>
                  <a:cubicBezTo>
                    <a:pt x="1280281" y="26759"/>
                    <a:pt x="1234561" y="44508"/>
                    <a:pt x="1196963" y="57509"/>
                  </a:cubicBezTo>
                  <a:cubicBezTo>
                    <a:pt x="1139456" y="77396"/>
                    <a:pt x="1113096" y="98443"/>
                    <a:pt x="1030927" y="190083"/>
                  </a:cubicBezTo>
                  <a:cubicBezTo>
                    <a:pt x="934093" y="298079"/>
                    <a:pt x="851743" y="417618"/>
                    <a:pt x="845221" y="459654"/>
                  </a:cubicBezTo>
                  <a:cubicBezTo>
                    <a:pt x="842426" y="477667"/>
                    <a:pt x="830244" y="472902"/>
                    <a:pt x="775668" y="432453"/>
                  </a:cubicBezTo>
                  <a:cubicBezTo>
                    <a:pt x="695383" y="372948"/>
                    <a:pt x="624108" y="347785"/>
                    <a:pt x="505137" y="336944"/>
                  </a:cubicBezTo>
                  <a:cubicBezTo>
                    <a:pt x="417256" y="328937"/>
                    <a:pt x="278200" y="343635"/>
                    <a:pt x="215187" y="367593"/>
                  </a:cubicBezTo>
                  <a:cubicBezTo>
                    <a:pt x="163691" y="387172"/>
                    <a:pt x="87266" y="464405"/>
                    <a:pt x="42169" y="542442"/>
                  </a:cubicBezTo>
                  <a:cubicBezTo>
                    <a:pt x="6031" y="604975"/>
                    <a:pt x="0" y="627249"/>
                    <a:pt x="697" y="695597"/>
                  </a:cubicBezTo>
                  <a:cubicBezTo>
                    <a:pt x="3335" y="954268"/>
                    <a:pt x="125498" y="1180390"/>
                    <a:pt x="386310" y="1409367"/>
                  </a:cubicBezTo>
                  <a:cubicBezTo>
                    <a:pt x="498700" y="1508038"/>
                    <a:pt x="528551" y="1533440"/>
                    <a:pt x="729579" y="1701467"/>
                  </a:cubicBezTo>
                  <a:cubicBezTo>
                    <a:pt x="767185" y="1732900"/>
                    <a:pt x="877143" y="1827197"/>
                    <a:pt x="973931" y="1911017"/>
                  </a:cubicBezTo>
                  <a:cubicBezTo>
                    <a:pt x="1307001" y="2199462"/>
                    <a:pt x="1326393" y="2210408"/>
                    <a:pt x="1425309" y="2165803"/>
                  </a:cubicBezTo>
                  <a:cubicBezTo>
                    <a:pt x="1481483" y="2140472"/>
                    <a:pt x="1510196" y="2097204"/>
                    <a:pt x="1535629" y="1999560"/>
                  </a:cubicBezTo>
                  <a:cubicBezTo>
                    <a:pt x="1545707" y="1960871"/>
                    <a:pt x="1582170" y="1858612"/>
                    <a:pt x="1616659" y="1772319"/>
                  </a:cubicBezTo>
                  <a:cubicBezTo>
                    <a:pt x="1703451" y="1555158"/>
                    <a:pt x="1742674" y="1420164"/>
                    <a:pt x="1763432" y="1267165"/>
                  </a:cubicBezTo>
                  <a:cubicBezTo>
                    <a:pt x="1829181" y="782564"/>
                    <a:pt x="1826271" y="829589"/>
                    <a:pt x="1803932" y="612596"/>
                  </a:cubicBezTo>
                  <a:cubicBezTo>
                    <a:pt x="1792598" y="502498"/>
                    <a:pt x="1774076" y="375039"/>
                    <a:pt x="1762772" y="329356"/>
                  </a:cubicBezTo>
                  <a:cubicBezTo>
                    <a:pt x="1727346" y="186181"/>
                    <a:pt x="1620678" y="71236"/>
                    <a:pt x="1486170" y="31292"/>
                  </a:cubicBezTo>
                  <a:cubicBezTo>
                    <a:pt x="1394562" y="4087"/>
                    <a:pt x="1336572" y="0"/>
                    <a:pt x="1298563" y="18068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61B4710F-EFE0-8FE5-90BA-D12597C6B7AB}"/>
                    </a:ext>
                  </a:extLst>
                </p14:cNvPr>
                <p14:cNvContentPartPr/>
                <p14:nvPr/>
              </p14:nvContentPartPr>
              <p14:xfrm>
                <a:off x="9716993" y="4096383"/>
                <a:ext cx="129350" cy="58373"/>
              </p14:xfrm>
            </p:contentPart>
          </mc:Choice>
          <mc:Fallback xmlns="">
            <p:pic>
              <p:nvPicPr>
                <p:cNvPr id="30" name="墨迹 29">
                  <a:extLst>
                    <a:ext uri="{FF2B5EF4-FFF2-40B4-BE49-F238E27FC236}">
                      <a16:creationId xmlns:a16="http://schemas.microsoft.com/office/drawing/2014/main" id="{61B4710F-EFE0-8FE5-90BA-D12597C6B7AB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701844" y="4081206"/>
                  <a:ext cx="159940" cy="8872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18087F35-A40C-8F07-B16F-CFB429ECB49E}"/>
                    </a:ext>
                  </a:extLst>
                </p14:cNvPr>
                <p14:cNvContentPartPr/>
                <p14:nvPr/>
              </p14:nvContentPartPr>
              <p14:xfrm rot="898663">
                <a:off x="9748365" y="4235710"/>
                <a:ext cx="112767" cy="11277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18087F35-A40C-8F07-B16F-CFB429ECB49E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898663">
                  <a:off x="9732881" y="4220278"/>
                  <a:ext cx="143442" cy="4243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5CCDF7EE-8228-2398-1D09-A710AE457BD9}"/>
                    </a:ext>
                  </a:extLst>
                </p14:cNvPr>
                <p14:cNvContentPartPr/>
                <p14:nvPr/>
              </p14:nvContentPartPr>
              <p14:xfrm>
                <a:off x="9256217" y="4526820"/>
                <a:ext cx="63680" cy="4643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5CCDF7EE-8228-2398-1D09-A710AE457BD9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240957" y="4509243"/>
                  <a:ext cx="94493" cy="394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4" name="墨迹 33">
                  <a:extLst>
                    <a:ext uri="{FF2B5EF4-FFF2-40B4-BE49-F238E27FC236}">
                      <a16:creationId xmlns:a16="http://schemas.microsoft.com/office/drawing/2014/main" id="{32AEB344-65E2-557A-B22C-866141B3F17E}"/>
                    </a:ext>
                  </a:extLst>
                </p14:cNvPr>
                <p14:cNvContentPartPr/>
                <p14:nvPr/>
              </p14:nvContentPartPr>
              <p14:xfrm>
                <a:off x="9279505" y="4597609"/>
                <a:ext cx="117410" cy="102817"/>
              </p14:xfrm>
            </p:contentPart>
          </mc:Choice>
          <mc:Fallback xmlns="">
            <p:pic>
              <p:nvPicPr>
                <p:cNvPr id="34" name="墨迹 33">
                  <a:extLst>
                    <a:ext uri="{FF2B5EF4-FFF2-40B4-BE49-F238E27FC236}">
                      <a16:creationId xmlns:a16="http://schemas.microsoft.com/office/drawing/2014/main" id="{32AEB344-65E2-557A-B22C-866141B3F17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264064" y="4582215"/>
                  <a:ext cx="148001" cy="13331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08F90CF-5DA1-3550-0F04-F6B3CCF8321E}"/>
                </a:ext>
              </a:extLst>
            </p:cNvPr>
            <p:cNvSpPr txBox="1"/>
            <p:nvPr/>
          </p:nvSpPr>
          <p:spPr>
            <a:xfrm rot="20799345">
              <a:off x="8898056" y="4647369"/>
              <a:ext cx="1426109" cy="297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aspiration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75A7BA6-D3F2-8521-A543-47731D94A641}"/>
              </a:ext>
            </a:extLst>
          </p:cNvPr>
          <p:cNvGrpSpPr/>
          <p:nvPr/>
        </p:nvGrpSpPr>
        <p:grpSpPr>
          <a:xfrm rot="20993460">
            <a:off x="9271390" y="3369513"/>
            <a:ext cx="2489994" cy="1492027"/>
            <a:chOff x="7860026" y="1274533"/>
            <a:chExt cx="1781315" cy="106738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23C882-464A-D002-F1C6-3BB06E606DE1}"/>
                </a:ext>
              </a:extLst>
            </p:cNvPr>
            <p:cNvSpPr/>
            <p:nvPr/>
          </p:nvSpPr>
          <p:spPr>
            <a:xfrm>
              <a:off x="7860026" y="1274533"/>
              <a:ext cx="1781315" cy="1067380"/>
            </a:xfrm>
            <a:custGeom>
              <a:avLst/>
              <a:gdLst>
                <a:gd name="connsiteX0" fmla="*/ 125 w 820522"/>
                <a:gd name="connsiteY0" fmla="*/ 279559 h 491664"/>
                <a:gd name="connsiteX1" fmla="*/ 228725 w 820522"/>
                <a:gd name="connsiteY1" fmla="*/ 152559 h 491664"/>
                <a:gd name="connsiteX2" fmla="*/ 453091 w 820522"/>
                <a:gd name="connsiteY2" fmla="*/ 159 h 491664"/>
                <a:gd name="connsiteX3" fmla="*/ 694391 w 820522"/>
                <a:gd name="connsiteY3" fmla="*/ 182193 h 491664"/>
                <a:gd name="connsiteX4" fmla="*/ 817158 w 820522"/>
                <a:gd name="connsiteY4" fmla="*/ 300726 h 491664"/>
                <a:gd name="connsiteX5" fmla="*/ 567391 w 820522"/>
                <a:gd name="connsiteY5" fmla="*/ 415026 h 491664"/>
                <a:gd name="connsiteX6" fmla="*/ 381125 w 820522"/>
                <a:gd name="connsiteY6" fmla="*/ 491226 h 491664"/>
                <a:gd name="connsiteX7" fmla="*/ 199091 w 820522"/>
                <a:gd name="connsiteY7" fmla="*/ 381159 h 491664"/>
                <a:gd name="connsiteX8" fmla="*/ 125 w 820522"/>
                <a:gd name="connsiteY8" fmla="*/ 279559 h 4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522" h="491664">
                  <a:moveTo>
                    <a:pt x="125" y="279559"/>
                  </a:moveTo>
                  <a:cubicBezTo>
                    <a:pt x="5064" y="241459"/>
                    <a:pt x="153231" y="199126"/>
                    <a:pt x="228725" y="152559"/>
                  </a:cubicBezTo>
                  <a:cubicBezTo>
                    <a:pt x="304219" y="105992"/>
                    <a:pt x="375480" y="-4780"/>
                    <a:pt x="453091" y="159"/>
                  </a:cubicBezTo>
                  <a:cubicBezTo>
                    <a:pt x="530702" y="5098"/>
                    <a:pt x="633713" y="132098"/>
                    <a:pt x="694391" y="182193"/>
                  </a:cubicBezTo>
                  <a:cubicBezTo>
                    <a:pt x="755069" y="232287"/>
                    <a:pt x="838325" y="261921"/>
                    <a:pt x="817158" y="300726"/>
                  </a:cubicBezTo>
                  <a:cubicBezTo>
                    <a:pt x="795991" y="339531"/>
                    <a:pt x="640063" y="383276"/>
                    <a:pt x="567391" y="415026"/>
                  </a:cubicBezTo>
                  <a:cubicBezTo>
                    <a:pt x="494719" y="446776"/>
                    <a:pt x="442508" y="496870"/>
                    <a:pt x="381125" y="491226"/>
                  </a:cubicBezTo>
                  <a:cubicBezTo>
                    <a:pt x="319742" y="485582"/>
                    <a:pt x="261180" y="413615"/>
                    <a:pt x="199091" y="381159"/>
                  </a:cubicBezTo>
                  <a:cubicBezTo>
                    <a:pt x="137002" y="348703"/>
                    <a:pt x="-4814" y="317659"/>
                    <a:pt x="125" y="279559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9E355F2-AEEE-5A9E-41AA-2DC8CC809064}"/>
                </a:ext>
              </a:extLst>
            </p:cNvPr>
            <p:cNvSpPr/>
            <p:nvPr/>
          </p:nvSpPr>
          <p:spPr>
            <a:xfrm>
              <a:off x="8058943" y="1393727"/>
              <a:ext cx="1383480" cy="828993"/>
            </a:xfrm>
            <a:custGeom>
              <a:avLst/>
              <a:gdLst>
                <a:gd name="connsiteX0" fmla="*/ 125 w 820522"/>
                <a:gd name="connsiteY0" fmla="*/ 279559 h 491664"/>
                <a:gd name="connsiteX1" fmla="*/ 228725 w 820522"/>
                <a:gd name="connsiteY1" fmla="*/ 152559 h 491664"/>
                <a:gd name="connsiteX2" fmla="*/ 453091 w 820522"/>
                <a:gd name="connsiteY2" fmla="*/ 159 h 491664"/>
                <a:gd name="connsiteX3" fmla="*/ 694391 w 820522"/>
                <a:gd name="connsiteY3" fmla="*/ 182193 h 491664"/>
                <a:gd name="connsiteX4" fmla="*/ 817158 w 820522"/>
                <a:gd name="connsiteY4" fmla="*/ 300726 h 491664"/>
                <a:gd name="connsiteX5" fmla="*/ 567391 w 820522"/>
                <a:gd name="connsiteY5" fmla="*/ 415026 h 491664"/>
                <a:gd name="connsiteX6" fmla="*/ 381125 w 820522"/>
                <a:gd name="connsiteY6" fmla="*/ 491226 h 491664"/>
                <a:gd name="connsiteX7" fmla="*/ 199091 w 820522"/>
                <a:gd name="connsiteY7" fmla="*/ 381159 h 491664"/>
                <a:gd name="connsiteX8" fmla="*/ 125 w 820522"/>
                <a:gd name="connsiteY8" fmla="*/ 279559 h 4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522" h="491664">
                  <a:moveTo>
                    <a:pt x="125" y="279559"/>
                  </a:moveTo>
                  <a:cubicBezTo>
                    <a:pt x="5064" y="241459"/>
                    <a:pt x="153231" y="199126"/>
                    <a:pt x="228725" y="152559"/>
                  </a:cubicBezTo>
                  <a:cubicBezTo>
                    <a:pt x="304219" y="105992"/>
                    <a:pt x="375480" y="-4780"/>
                    <a:pt x="453091" y="159"/>
                  </a:cubicBezTo>
                  <a:cubicBezTo>
                    <a:pt x="530702" y="5098"/>
                    <a:pt x="633713" y="132098"/>
                    <a:pt x="694391" y="182193"/>
                  </a:cubicBezTo>
                  <a:cubicBezTo>
                    <a:pt x="755069" y="232287"/>
                    <a:pt x="838325" y="261921"/>
                    <a:pt x="817158" y="300726"/>
                  </a:cubicBezTo>
                  <a:cubicBezTo>
                    <a:pt x="795991" y="339531"/>
                    <a:pt x="640063" y="383276"/>
                    <a:pt x="567391" y="415026"/>
                  </a:cubicBezTo>
                  <a:cubicBezTo>
                    <a:pt x="494719" y="446776"/>
                    <a:pt x="442508" y="496870"/>
                    <a:pt x="381125" y="491226"/>
                  </a:cubicBezTo>
                  <a:cubicBezTo>
                    <a:pt x="319742" y="485582"/>
                    <a:pt x="261180" y="413615"/>
                    <a:pt x="199091" y="381159"/>
                  </a:cubicBezTo>
                  <a:cubicBezTo>
                    <a:pt x="137002" y="348703"/>
                    <a:pt x="-4814" y="317659"/>
                    <a:pt x="125" y="279559"/>
                  </a:cubicBezTo>
                  <a:close/>
                </a:path>
              </a:pathLst>
            </a:cu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856172-F543-654C-FBC5-8E67BF7BB5A5}"/>
                </a:ext>
              </a:extLst>
            </p:cNvPr>
            <p:cNvGrpSpPr/>
            <p:nvPr/>
          </p:nvGrpSpPr>
          <p:grpSpPr>
            <a:xfrm>
              <a:off x="8509158" y="1522106"/>
              <a:ext cx="601156" cy="593894"/>
              <a:chOff x="4940055" y="2061667"/>
              <a:chExt cx="2594592" cy="2563249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9E4299F5-37C9-CA37-097B-A82A79408355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2563249"/>
                <a:chOff x="4940055" y="2061667"/>
                <a:chExt cx="2594592" cy="2563249"/>
              </a:xfrm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id="{591A659A-EF1E-5FB1-1DAC-2829B921EA14}"/>
                    </a:ext>
                  </a:extLst>
                </p:cNvPr>
                <p:cNvGrpSpPr/>
                <p:nvPr/>
              </p:nvGrpSpPr>
              <p:grpSpPr>
                <a:xfrm>
                  <a:off x="4940055" y="2061667"/>
                  <a:ext cx="2594592" cy="1217049"/>
                  <a:chOff x="4940055" y="2061667"/>
                  <a:chExt cx="2594592" cy="1217049"/>
                </a:xfrm>
                <a:solidFill>
                  <a:schemeClr val="tx1"/>
                </a:solidFill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C864AEEA-3B1B-AC0A-3C15-0CB399F110EF}"/>
                      </a:ext>
                    </a:extLst>
                  </p:cNvPr>
                  <p:cNvSpPr/>
                  <p:nvPr/>
                </p:nvSpPr>
                <p:spPr>
                  <a:xfrm>
                    <a:off x="6395871" y="2199081"/>
                    <a:ext cx="208444" cy="517784"/>
                  </a:xfrm>
                  <a:custGeom>
                    <a:avLst/>
                    <a:gdLst>
                      <a:gd name="connsiteX0" fmla="*/ 4929 w 208444"/>
                      <a:gd name="connsiteY0" fmla="*/ 455219 h 517784"/>
                      <a:gd name="connsiteX1" fmla="*/ 43029 w 208444"/>
                      <a:gd name="connsiteY1" fmla="*/ 171586 h 517784"/>
                      <a:gd name="connsiteX2" fmla="*/ 81129 w 208444"/>
                      <a:gd name="connsiteY2" fmla="*/ 6486 h 517784"/>
                      <a:gd name="connsiteX3" fmla="*/ 199662 w 208444"/>
                      <a:gd name="connsiteY3" fmla="*/ 48819 h 517784"/>
                      <a:gd name="connsiteX4" fmla="*/ 195429 w 208444"/>
                      <a:gd name="connsiteY4" fmla="*/ 192752 h 517784"/>
                      <a:gd name="connsiteX5" fmla="*/ 161562 w 208444"/>
                      <a:gd name="connsiteY5" fmla="*/ 497552 h 517784"/>
                      <a:gd name="connsiteX6" fmla="*/ 4929 w 208444"/>
                      <a:gd name="connsiteY6" fmla="*/ 455219 h 517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444" h="517784">
                        <a:moveTo>
                          <a:pt x="4929" y="455219"/>
                        </a:moveTo>
                        <a:cubicBezTo>
                          <a:pt x="-14826" y="400891"/>
                          <a:pt x="30329" y="246375"/>
                          <a:pt x="43029" y="171586"/>
                        </a:cubicBezTo>
                        <a:cubicBezTo>
                          <a:pt x="55729" y="96797"/>
                          <a:pt x="55024" y="26947"/>
                          <a:pt x="81129" y="6486"/>
                        </a:cubicBezTo>
                        <a:cubicBezTo>
                          <a:pt x="107234" y="-13975"/>
                          <a:pt x="180612" y="17775"/>
                          <a:pt x="199662" y="48819"/>
                        </a:cubicBezTo>
                        <a:cubicBezTo>
                          <a:pt x="218712" y="79863"/>
                          <a:pt x="201779" y="117963"/>
                          <a:pt x="195429" y="192752"/>
                        </a:cubicBezTo>
                        <a:cubicBezTo>
                          <a:pt x="189079" y="267541"/>
                          <a:pt x="191901" y="454513"/>
                          <a:pt x="161562" y="497552"/>
                        </a:cubicBezTo>
                        <a:cubicBezTo>
                          <a:pt x="131223" y="540591"/>
                          <a:pt x="24684" y="509547"/>
                          <a:pt x="4929" y="4552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C9314DF0-6F84-3DC9-910D-395F4089B448}"/>
                      </a:ext>
                    </a:extLst>
                  </p:cNvPr>
                  <p:cNvSpPr/>
                  <p:nvPr/>
                </p:nvSpPr>
                <p:spPr>
                  <a:xfrm>
                    <a:off x="6724650" y="2324067"/>
                    <a:ext cx="268978" cy="514467"/>
                  </a:xfrm>
                  <a:custGeom>
                    <a:avLst/>
                    <a:gdLst>
                      <a:gd name="connsiteX0" fmla="*/ 2117 w 268978"/>
                      <a:gd name="connsiteY0" fmla="*/ 431833 h 514467"/>
                      <a:gd name="connsiteX1" fmla="*/ 44450 w 268978"/>
                      <a:gd name="connsiteY1" fmla="*/ 266733 h 514467"/>
                      <a:gd name="connsiteX2" fmla="*/ 74083 w 268978"/>
                      <a:gd name="connsiteY2" fmla="*/ 88933 h 514467"/>
                      <a:gd name="connsiteX3" fmla="*/ 112183 w 268978"/>
                      <a:gd name="connsiteY3" fmla="*/ 33 h 514467"/>
                      <a:gd name="connsiteX4" fmla="*/ 264583 w 268978"/>
                      <a:gd name="connsiteY4" fmla="*/ 80466 h 514467"/>
                      <a:gd name="connsiteX5" fmla="*/ 218017 w 268978"/>
                      <a:gd name="connsiteY5" fmla="*/ 232866 h 514467"/>
                      <a:gd name="connsiteX6" fmla="*/ 116417 w 268978"/>
                      <a:gd name="connsiteY6" fmla="*/ 503800 h 514467"/>
                      <a:gd name="connsiteX7" fmla="*/ 2117 w 268978"/>
                      <a:gd name="connsiteY7" fmla="*/ 431833 h 514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8978" h="514467">
                        <a:moveTo>
                          <a:pt x="2117" y="431833"/>
                        </a:moveTo>
                        <a:cubicBezTo>
                          <a:pt x="-9877" y="392322"/>
                          <a:pt x="32456" y="323883"/>
                          <a:pt x="44450" y="266733"/>
                        </a:cubicBezTo>
                        <a:cubicBezTo>
                          <a:pt x="56444" y="209583"/>
                          <a:pt x="62794" y="133383"/>
                          <a:pt x="74083" y="88933"/>
                        </a:cubicBezTo>
                        <a:cubicBezTo>
                          <a:pt x="85372" y="44483"/>
                          <a:pt x="80433" y="1444"/>
                          <a:pt x="112183" y="33"/>
                        </a:cubicBezTo>
                        <a:cubicBezTo>
                          <a:pt x="143933" y="-1378"/>
                          <a:pt x="246944" y="41661"/>
                          <a:pt x="264583" y="80466"/>
                        </a:cubicBezTo>
                        <a:cubicBezTo>
                          <a:pt x="282222" y="119271"/>
                          <a:pt x="242711" y="162311"/>
                          <a:pt x="218017" y="232866"/>
                        </a:cubicBezTo>
                        <a:cubicBezTo>
                          <a:pt x="193323" y="303421"/>
                          <a:pt x="155223" y="466406"/>
                          <a:pt x="116417" y="503800"/>
                        </a:cubicBezTo>
                        <a:cubicBezTo>
                          <a:pt x="77611" y="541194"/>
                          <a:pt x="14111" y="471344"/>
                          <a:pt x="2117" y="4318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DFCF3271-4598-12CB-C5D5-594B49081BA6}"/>
                      </a:ext>
                    </a:extLst>
                  </p:cNvPr>
                  <p:cNvSpPr/>
                  <p:nvPr/>
                </p:nvSpPr>
                <p:spPr>
                  <a:xfrm>
                    <a:off x="6995645" y="2636096"/>
                    <a:ext cx="307888" cy="387371"/>
                  </a:xfrm>
                  <a:custGeom>
                    <a:avLst/>
                    <a:gdLst>
                      <a:gd name="connsiteX0" fmla="*/ 2055 w 307888"/>
                      <a:gd name="connsiteY0" fmla="*/ 289137 h 387371"/>
                      <a:gd name="connsiteX1" fmla="*/ 52855 w 307888"/>
                      <a:gd name="connsiteY1" fmla="*/ 196004 h 387371"/>
                      <a:gd name="connsiteX2" fmla="*/ 133288 w 307888"/>
                      <a:gd name="connsiteY2" fmla="*/ 26671 h 387371"/>
                      <a:gd name="connsiteX3" fmla="*/ 226422 w 307888"/>
                      <a:gd name="connsiteY3" fmla="*/ 1271 h 387371"/>
                      <a:gd name="connsiteX4" fmla="*/ 306855 w 307888"/>
                      <a:gd name="connsiteY4" fmla="*/ 35137 h 387371"/>
                      <a:gd name="connsiteX5" fmla="*/ 264522 w 307888"/>
                      <a:gd name="connsiteY5" fmla="*/ 174837 h 387371"/>
                      <a:gd name="connsiteX6" fmla="*/ 158688 w 307888"/>
                      <a:gd name="connsiteY6" fmla="*/ 339937 h 387371"/>
                      <a:gd name="connsiteX7" fmla="*/ 23222 w 307888"/>
                      <a:gd name="connsiteY7" fmla="*/ 386504 h 387371"/>
                      <a:gd name="connsiteX8" fmla="*/ 2055 w 307888"/>
                      <a:gd name="connsiteY8" fmla="*/ 289137 h 387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888" h="387371">
                        <a:moveTo>
                          <a:pt x="2055" y="289137"/>
                        </a:moveTo>
                        <a:cubicBezTo>
                          <a:pt x="6994" y="257387"/>
                          <a:pt x="30983" y="239748"/>
                          <a:pt x="52855" y="196004"/>
                        </a:cubicBezTo>
                        <a:cubicBezTo>
                          <a:pt x="74727" y="152260"/>
                          <a:pt x="104360" y="59126"/>
                          <a:pt x="133288" y="26671"/>
                        </a:cubicBezTo>
                        <a:cubicBezTo>
                          <a:pt x="162216" y="-5785"/>
                          <a:pt x="197494" y="-140"/>
                          <a:pt x="226422" y="1271"/>
                        </a:cubicBezTo>
                        <a:cubicBezTo>
                          <a:pt x="255350" y="2682"/>
                          <a:pt x="300505" y="6209"/>
                          <a:pt x="306855" y="35137"/>
                        </a:cubicBezTo>
                        <a:cubicBezTo>
                          <a:pt x="313205" y="64065"/>
                          <a:pt x="289216" y="124037"/>
                          <a:pt x="264522" y="174837"/>
                        </a:cubicBezTo>
                        <a:cubicBezTo>
                          <a:pt x="239828" y="225637"/>
                          <a:pt x="198905" y="304659"/>
                          <a:pt x="158688" y="339937"/>
                        </a:cubicBezTo>
                        <a:cubicBezTo>
                          <a:pt x="118471" y="375215"/>
                          <a:pt x="46505" y="391443"/>
                          <a:pt x="23222" y="386504"/>
                        </a:cubicBezTo>
                        <a:cubicBezTo>
                          <a:pt x="-61" y="381565"/>
                          <a:pt x="-2884" y="320887"/>
                          <a:pt x="2055" y="289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B02B369B-D957-84C5-38FC-749D3958DBA5}"/>
                      </a:ext>
                    </a:extLst>
                  </p:cNvPr>
                  <p:cNvSpPr/>
                  <p:nvPr/>
                </p:nvSpPr>
                <p:spPr>
                  <a:xfrm>
                    <a:off x="6065778" y="2061667"/>
                    <a:ext cx="169148" cy="667048"/>
                  </a:xfrm>
                  <a:custGeom>
                    <a:avLst/>
                    <a:gdLst>
                      <a:gd name="connsiteX0" fmla="*/ 152989 w 169148"/>
                      <a:gd name="connsiteY0" fmla="*/ 651900 h 667048"/>
                      <a:gd name="connsiteX1" fmla="*/ 165689 w 169148"/>
                      <a:gd name="connsiteY1" fmla="*/ 495266 h 667048"/>
                      <a:gd name="connsiteX2" fmla="*/ 157222 w 169148"/>
                      <a:gd name="connsiteY2" fmla="*/ 59233 h 667048"/>
                      <a:gd name="connsiteX3" fmla="*/ 47155 w 169148"/>
                      <a:gd name="connsiteY3" fmla="*/ 4200 h 667048"/>
                      <a:gd name="connsiteX4" fmla="*/ 589 w 169148"/>
                      <a:gd name="connsiteY4" fmla="*/ 59233 h 667048"/>
                      <a:gd name="connsiteX5" fmla="*/ 21755 w 169148"/>
                      <a:gd name="connsiteY5" fmla="*/ 389433 h 667048"/>
                      <a:gd name="connsiteX6" fmla="*/ 34455 w 169148"/>
                      <a:gd name="connsiteY6" fmla="*/ 630733 h 667048"/>
                      <a:gd name="connsiteX7" fmla="*/ 152989 w 169148"/>
                      <a:gd name="connsiteY7" fmla="*/ 651900 h 6670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9148" h="667048">
                        <a:moveTo>
                          <a:pt x="152989" y="651900"/>
                        </a:moveTo>
                        <a:cubicBezTo>
                          <a:pt x="174861" y="629322"/>
                          <a:pt x="164984" y="594044"/>
                          <a:pt x="165689" y="495266"/>
                        </a:cubicBezTo>
                        <a:cubicBezTo>
                          <a:pt x="166394" y="396488"/>
                          <a:pt x="176978" y="141077"/>
                          <a:pt x="157222" y="59233"/>
                        </a:cubicBezTo>
                        <a:cubicBezTo>
                          <a:pt x="137466" y="-22611"/>
                          <a:pt x="73260" y="4200"/>
                          <a:pt x="47155" y="4200"/>
                        </a:cubicBezTo>
                        <a:cubicBezTo>
                          <a:pt x="21050" y="4200"/>
                          <a:pt x="4822" y="-4972"/>
                          <a:pt x="589" y="59233"/>
                        </a:cubicBezTo>
                        <a:cubicBezTo>
                          <a:pt x="-3644" y="123438"/>
                          <a:pt x="16111" y="294183"/>
                          <a:pt x="21755" y="389433"/>
                        </a:cubicBezTo>
                        <a:cubicBezTo>
                          <a:pt x="27399" y="484683"/>
                          <a:pt x="12583" y="586283"/>
                          <a:pt x="34455" y="630733"/>
                        </a:cubicBezTo>
                        <a:cubicBezTo>
                          <a:pt x="56327" y="675183"/>
                          <a:pt x="131117" y="674478"/>
                          <a:pt x="152989" y="6519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34BC090E-4F96-A1A1-E433-F571AF46451D}"/>
                      </a:ext>
                    </a:extLst>
                  </p:cNvPr>
                  <p:cNvSpPr/>
                  <p:nvPr/>
                </p:nvSpPr>
                <p:spPr>
                  <a:xfrm>
                    <a:off x="5665498" y="2142832"/>
                    <a:ext cx="222177" cy="690821"/>
                  </a:xfrm>
                  <a:custGeom>
                    <a:avLst/>
                    <a:gdLst>
                      <a:gd name="connsiteX0" fmla="*/ 218835 w 222177"/>
                      <a:gd name="connsiteY0" fmla="*/ 604601 h 690821"/>
                      <a:gd name="connsiteX1" fmla="*/ 210369 w 222177"/>
                      <a:gd name="connsiteY1" fmla="*/ 388701 h 690821"/>
                      <a:gd name="connsiteX2" fmla="*/ 197669 w 222177"/>
                      <a:gd name="connsiteY2" fmla="*/ 50035 h 690821"/>
                      <a:gd name="connsiteX3" fmla="*/ 121469 w 222177"/>
                      <a:gd name="connsiteY3" fmla="*/ 3468 h 690821"/>
                      <a:gd name="connsiteX4" fmla="*/ 2935 w 222177"/>
                      <a:gd name="connsiteY4" fmla="*/ 66968 h 690821"/>
                      <a:gd name="connsiteX5" fmla="*/ 41035 w 222177"/>
                      <a:gd name="connsiteY5" fmla="*/ 210901 h 690821"/>
                      <a:gd name="connsiteX6" fmla="*/ 96069 w 222177"/>
                      <a:gd name="connsiteY6" fmla="*/ 553801 h 690821"/>
                      <a:gd name="connsiteX7" fmla="*/ 151102 w 222177"/>
                      <a:gd name="connsiteY7" fmla="*/ 689268 h 690821"/>
                      <a:gd name="connsiteX8" fmla="*/ 218835 w 222177"/>
                      <a:gd name="connsiteY8" fmla="*/ 604601 h 690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177" h="690821">
                        <a:moveTo>
                          <a:pt x="218835" y="604601"/>
                        </a:moveTo>
                        <a:cubicBezTo>
                          <a:pt x="228713" y="554506"/>
                          <a:pt x="213897" y="481129"/>
                          <a:pt x="210369" y="388701"/>
                        </a:cubicBezTo>
                        <a:cubicBezTo>
                          <a:pt x="206841" y="296273"/>
                          <a:pt x="212486" y="114240"/>
                          <a:pt x="197669" y="50035"/>
                        </a:cubicBezTo>
                        <a:cubicBezTo>
                          <a:pt x="182852" y="-14170"/>
                          <a:pt x="153925" y="646"/>
                          <a:pt x="121469" y="3468"/>
                        </a:cubicBezTo>
                        <a:cubicBezTo>
                          <a:pt x="89013" y="6290"/>
                          <a:pt x="16341" y="32396"/>
                          <a:pt x="2935" y="66968"/>
                        </a:cubicBezTo>
                        <a:cubicBezTo>
                          <a:pt x="-10471" y="101540"/>
                          <a:pt x="25513" y="129762"/>
                          <a:pt x="41035" y="210901"/>
                        </a:cubicBezTo>
                        <a:cubicBezTo>
                          <a:pt x="56557" y="292040"/>
                          <a:pt x="77724" y="474073"/>
                          <a:pt x="96069" y="553801"/>
                        </a:cubicBezTo>
                        <a:cubicBezTo>
                          <a:pt x="114413" y="633529"/>
                          <a:pt x="132758" y="678685"/>
                          <a:pt x="151102" y="689268"/>
                        </a:cubicBezTo>
                        <a:cubicBezTo>
                          <a:pt x="169446" y="699851"/>
                          <a:pt x="208957" y="654696"/>
                          <a:pt x="218835" y="6046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48D9BAFD-B8A8-899A-264B-5C9B2A3AAB2C}"/>
                      </a:ext>
                    </a:extLst>
                  </p:cNvPr>
                  <p:cNvSpPr/>
                  <p:nvPr/>
                </p:nvSpPr>
                <p:spPr>
                  <a:xfrm>
                    <a:off x="5261549" y="2403466"/>
                    <a:ext cx="293905" cy="562993"/>
                  </a:xfrm>
                  <a:custGeom>
                    <a:avLst/>
                    <a:gdLst>
                      <a:gd name="connsiteX0" fmla="*/ 292584 w 293905"/>
                      <a:gd name="connsiteY0" fmla="*/ 454034 h 562993"/>
                      <a:gd name="connsiteX1" fmla="*/ 212151 w 293905"/>
                      <a:gd name="connsiteY1" fmla="*/ 233901 h 562993"/>
                      <a:gd name="connsiteX2" fmla="*/ 93618 w 293905"/>
                      <a:gd name="connsiteY2" fmla="*/ 1067 h 562993"/>
                      <a:gd name="connsiteX3" fmla="*/ 484 w 293905"/>
                      <a:gd name="connsiteY3" fmla="*/ 153467 h 562993"/>
                      <a:gd name="connsiteX4" fmla="*/ 59751 w 293905"/>
                      <a:gd name="connsiteY4" fmla="*/ 297401 h 562993"/>
                      <a:gd name="connsiteX5" fmla="*/ 119018 w 293905"/>
                      <a:gd name="connsiteY5" fmla="*/ 542934 h 562993"/>
                      <a:gd name="connsiteX6" fmla="*/ 250251 w 293905"/>
                      <a:gd name="connsiteY6" fmla="*/ 538701 h 562993"/>
                      <a:gd name="connsiteX7" fmla="*/ 292584 w 293905"/>
                      <a:gd name="connsiteY7" fmla="*/ 454034 h 562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905" h="562993">
                        <a:moveTo>
                          <a:pt x="292584" y="454034"/>
                        </a:moveTo>
                        <a:cubicBezTo>
                          <a:pt x="286234" y="403234"/>
                          <a:pt x="245312" y="309395"/>
                          <a:pt x="212151" y="233901"/>
                        </a:cubicBezTo>
                        <a:cubicBezTo>
                          <a:pt x="178990" y="158406"/>
                          <a:pt x="128896" y="14473"/>
                          <a:pt x="93618" y="1067"/>
                        </a:cubicBezTo>
                        <a:cubicBezTo>
                          <a:pt x="58340" y="-12339"/>
                          <a:pt x="6128" y="104078"/>
                          <a:pt x="484" y="153467"/>
                        </a:cubicBezTo>
                        <a:cubicBezTo>
                          <a:pt x="-5160" y="202856"/>
                          <a:pt x="39995" y="232490"/>
                          <a:pt x="59751" y="297401"/>
                        </a:cubicBezTo>
                        <a:cubicBezTo>
                          <a:pt x="79507" y="362312"/>
                          <a:pt x="87268" y="502717"/>
                          <a:pt x="119018" y="542934"/>
                        </a:cubicBezTo>
                        <a:cubicBezTo>
                          <a:pt x="150768" y="583151"/>
                          <a:pt x="218501" y="552812"/>
                          <a:pt x="250251" y="538701"/>
                        </a:cubicBezTo>
                        <a:cubicBezTo>
                          <a:pt x="282001" y="524590"/>
                          <a:pt x="298934" y="504834"/>
                          <a:pt x="292584" y="4540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40C1E003-774A-C3CB-ED50-3D2F569E175A}"/>
                      </a:ext>
                    </a:extLst>
                  </p:cNvPr>
                  <p:cNvSpPr/>
                  <p:nvPr/>
                </p:nvSpPr>
                <p:spPr>
                  <a:xfrm>
                    <a:off x="4940055" y="2721788"/>
                    <a:ext cx="279649" cy="459797"/>
                  </a:xfrm>
                  <a:custGeom>
                    <a:avLst/>
                    <a:gdLst>
                      <a:gd name="connsiteX0" fmla="*/ 279645 w 279649"/>
                      <a:gd name="connsiteY0" fmla="*/ 385479 h 459797"/>
                      <a:gd name="connsiteX1" fmla="*/ 161112 w 279649"/>
                      <a:gd name="connsiteY1" fmla="*/ 110312 h 459797"/>
                      <a:gd name="connsiteX2" fmla="*/ 80678 w 279649"/>
                      <a:gd name="connsiteY2" fmla="*/ 245 h 459797"/>
                      <a:gd name="connsiteX3" fmla="*/ 245 w 279649"/>
                      <a:gd name="connsiteY3" fmla="*/ 84912 h 459797"/>
                      <a:gd name="connsiteX4" fmla="*/ 59512 w 279649"/>
                      <a:gd name="connsiteY4" fmla="*/ 224612 h 459797"/>
                      <a:gd name="connsiteX5" fmla="*/ 165345 w 279649"/>
                      <a:gd name="connsiteY5" fmla="*/ 448979 h 459797"/>
                      <a:gd name="connsiteX6" fmla="*/ 279645 w 279649"/>
                      <a:gd name="connsiteY6" fmla="*/ 385479 h 459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9649" h="459797">
                        <a:moveTo>
                          <a:pt x="279645" y="385479"/>
                        </a:moveTo>
                        <a:cubicBezTo>
                          <a:pt x="278940" y="329035"/>
                          <a:pt x="194273" y="174518"/>
                          <a:pt x="161112" y="110312"/>
                        </a:cubicBezTo>
                        <a:cubicBezTo>
                          <a:pt x="127951" y="46106"/>
                          <a:pt x="107489" y="4478"/>
                          <a:pt x="80678" y="245"/>
                        </a:cubicBezTo>
                        <a:cubicBezTo>
                          <a:pt x="53867" y="-3988"/>
                          <a:pt x="3773" y="47517"/>
                          <a:pt x="245" y="84912"/>
                        </a:cubicBezTo>
                        <a:cubicBezTo>
                          <a:pt x="-3283" y="122306"/>
                          <a:pt x="31995" y="163934"/>
                          <a:pt x="59512" y="224612"/>
                        </a:cubicBezTo>
                        <a:cubicBezTo>
                          <a:pt x="87029" y="285290"/>
                          <a:pt x="129362" y="418640"/>
                          <a:pt x="165345" y="448979"/>
                        </a:cubicBezTo>
                        <a:cubicBezTo>
                          <a:pt x="201328" y="479318"/>
                          <a:pt x="280350" y="441923"/>
                          <a:pt x="279645" y="3854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2D3BB91C-FE41-2761-D551-4BBBE1138D18}"/>
                      </a:ext>
                    </a:extLst>
                  </p:cNvPr>
                  <p:cNvSpPr/>
                  <p:nvPr/>
                </p:nvSpPr>
                <p:spPr>
                  <a:xfrm>
                    <a:off x="7110125" y="2928579"/>
                    <a:ext cx="424522" cy="350137"/>
                  </a:xfrm>
                  <a:custGeom>
                    <a:avLst/>
                    <a:gdLst>
                      <a:gd name="connsiteX0" fmla="*/ 124642 w 424522"/>
                      <a:gd name="connsiteY0" fmla="*/ 204088 h 350137"/>
                      <a:gd name="connsiteX1" fmla="*/ 226242 w 424522"/>
                      <a:gd name="connsiteY1" fmla="*/ 110954 h 350137"/>
                      <a:gd name="connsiteX2" fmla="*/ 340542 w 424522"/>
                      <a:gd name="connsiteY2" fmla="*/ 888 h 350137"/>
                      <a:gd name="connsiteX3" fmla="*/ 420975 w 424522"/>
                      <a:gd name="connsiteY3" fmla="*/ 174454 h 350137"/>
                      <a:gd name="connsiteX4" fmla="*/ 222008 w 424522"/>
                      <a:gd name="connsiteY4" fmla="*/ 331088 h 350137"/>
                      <a:gd name="connsiteX5" fmla="*/ 1875 w 424522"/>
                      <a:gd name="connsiteY5" fmla="*/ 335321 h 350137"/>
                      <a:gd name="connsiteX6" fmla="*/ 124642 w 424522"/>
                      <a:gd name="connsiteY6" fmla="*/ 204088 h 35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4522" h="350137">
                        <a:moveTo>
                          <a:pt x="124642" y="204088"/>
                        </a:moveTo>
                        <a:cubicBezTo>
                          <a:pt x="162036" y="166694"/>
                          <a:pt x="190259" y="144821"/>
                          <a:pt x="226242" y="110954"/>
                        </a:cubicBezTo>
                        <a:cubicBezTo>
                          <a:pt x="262225" y="77087"/>
                          <a:pt x="308087" y="-9695"/>
                          <a:pt x="340542" y="888"/>
                        </a:cubicBezTo>
                        <a:cubicBezTo>
                          <a:pt x="372997" y="11471"/>
                          <a:pt x="440731" y="119421"/>
                          <a:pt x="420975" y="174454"/>
                        </a:cubicBezTo>
                        <a:cubicBezTo>
                          <a:pt x="401219" y="229487"/>
                          <a:pt x="291858" y="304277"/>
                          <a:pt x="222008" y="331088"/>
                        </a:cubicBezTo>
                        <a:cubicBezTo>
                          <a:pt x="152158" y="357899"/>
                          <a:pt x="18808" y="353665"/>
                          <a:pt x="1875" y="335321"/>
                        </a:cubicBezTo>
                        <a:cubicBezTo>
                          <a:pt x="-15058" y="316977"/>
                          <a:pt x="87248" y="241482"/>
                          <a:pt x="124642" y="20408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7DA53291-007F-5FD3-8299-740BC30BA7C0}"/>
                    </a:ext>
                  </a:extLst>
                </p:cNvPr>
                <p:cNvGrpSpPr/>
                <p:nvPr/>
              </p:nvGrpSpPr>
              <p:grpSpPr>
                <a:xfrm flipH="1" flipV="1">
                  <a:off x="4940055" y="3407867"/>
                  <a:ext cx="2594592" cy="1217049"/>
                  <a:chOff x="4940055" y="2061667"/>
                  <a:chExt cx="2594592" cy="1217049"/>
                </a:xfrm>
                <a:solidFill>
                  <a:schemeClr val="tx1"/>
                </a:solidFill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0A0F3A8-A6E9-165B-9A22-88380988428D}"/>
                      </a:ext>
                    </a:extLst>
                  </p:cNvPr>
                  <p:cNvSpPr/>
                  <p:nvPr/>
                </p:nvSpPr>
                <p:spPr>
                  <a:xfrm>
                    <a:off x="6395871" y="2199081"/>
                    <a:ext cx="208444" cy="517784"/>
                  </a:xfrm>
                  <a:custGeom>
                    <a:avLst/>
                    <a:gdLst>
                      <a:gd name="connsiteX0" fmla="*/ 4929 w 208444"/>
                      <a:gd name="connsiteY0" fmla="*/ 455219 h 517784"/>
                      <a:gd name="connsiteX1" fmla="*/ 43029 w 208444"/>
                      <a:gd name="connsiteY1" fmla="*/ 171586 h 517784"/>
                      <a:gd name="connsiteX2" fmla="*/ 81129 w 208444"/>
                      <a:gd name="connsiteY2" fmla="*/ 6486 h 517784"/>
                      <a:gd name="connsiteX3" fmla="*/ 199662 w 208444"/>
                      <a:gd name="connsiteY3" fmla="*/ 48819 h 517784"/>
                      <a:gd name="connsiteX4" fmla="*/ 195429 w 208444"/>
                      <a:gd name="connsiteY4" fmla="*/ 192752 h 517784"/>
                      <a:gd name="connsiteX5" fmla="*/ 161562 w 208444"/>
                      <a:gd name="connsiteY5" fmla="*/ 497552 h 517784"/>
                      <a:gd name="connsiteX6" fmla="*/ 4929 w 208444"/>
                      <a:gd name="connsiteY6" fmla="*/ 455219 h 517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444" h="517784">
                        <a:moveTo>
                          <a:pt x="4929" y="455219"/>
                        </a:moveTo>
                        <a:cubicBezTo>
                          <a:pt x="-14826" y="400891"/>
                          <a:pt x="30329" y="246375"/>
                          <a:pt x="43029" y="171586"/>
                        </a:cubicBezTo>
                        <a:cubicBezTo>
                          <a:pt x="55729" y="96797"/>
                          <a:pt x="55024" y="26947"/>
                          <a:pt x="81129" y="6486"/>
                        </a:cubicBezTo>
                        <a:cubicBezTo>
                          <a:pt x="107234" y="-13975"/>
                          <a:pt x="180612" y="17775"/>
                          <a:pt x="199662" y="48819"/>
                        </a:cubicBezTo>
                        <a:cubicBezTo>
                          <a:pt x="218712" y="79863"/>
                          <a:pt x="201779" y="117963"/>
                          <a:pt x="195429" y="192752"/>
                        </a:cubicBezTo>
                        <a:cubicBezTo>
                          <a:pt x="189079" y="267541"/>
                          <a:pt x="191901" y="454513"/>
                          <a:pt x="161562" y="497552"/>
                        </a:cubicBezTo>
                        <a:cubicBezTo>
                          <a:pt x="131223" y="540591"/>
                          <a:pt x="24684" y="509547"/>
                          <a:pt x="4929" y="4552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1277D3F1-DF50-A0AF-6A4C-9FF65592661D}"/>
                      </a:ext>
                    </a:extLst>
                  </p:cNvPr>
                  <p:cNvSpPr/>
                  <p:nvPr/>
                </p:nvSpPr>
                <p:spPr>
                  <a:xfrm>
                    <a:off x="6724650" y="2324067"/>
                    <a:ext cx="268978" cy="514467"/>
                  </a:xfrm>
                  <a:custGeom>
                    <a:avLst/>
                    <a:gdLst>
                      <a:gd name="connsiteX0" fmla="*/ 2117 w 268978"/>
                      <a:gd name="connsiteY0" fmla="*/ 431833 h 514467"/>
                      <a:gd name="connsiteX1" fmla="*/ 44450 w 268978"/>
                      <a:gd name="connsiteY1" fmla="*/ 266733 h 514467"/>
                      <a:gd name="connsiteX2" fmla="*/ 74083 w 268978"/>
                      <a:gd name="connsiteY2" fmla="*/ 88933 h 514467"/>
                      <a:gd name="connsiteX3" fmla="*/ 112183 w 268978"/>
                      <a:gd name="connsiteY3" fmla="*/ 33 h 514467"/>
                      <a:gd name="connsiteX4" fmla="*/ 264583 w 268978"/>
                      <a:gd name="connsiteY4" fmla="*/ 80466 h 514467"/>
                      <a:gd name="connsiteX5" fmla="*/ 218017 w 268978"/>
                      <a:gd name="connsiteY5" fmla="*/ 232866 h 514467"/>
                      <a:gd name="connsiteX6" fmla="*/ 116417 w 268978"/>
                      <a:gd name="connsiteY6" fmla="*/ 503800 h 514467"/>
                      <a:gd name="connsiteX7" fmla="*/ 2117 w 268978"/>
                      <a:gd name="connsiteY7" fmla="*/ 431833 h 514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8978" h="514467">
                        <a:moveTo>
                          <a:pt x="2117" y="431833"/>
                        </a:moveTo>
                        <a:cubicBezTo>
                          <a:pt x="-9877" y="392322"/>
                          <a:pt x="32456" y="323883"/>
                          <a:pt x="44450" y="266733"/>
                        </a:cubicBezTo>
                        <a:cubicBezTo>
                          <a:pt x="56444" y="209583"/>
                          <a:pt x="62794" y="133383"/>
                          <a:pt x="74083" y="88933"/>
                        </a:cubicBezTo>
                        <a:cubicBezTo>
                          <a:pt x="85372" y="44483"/>
                          <a:pt x="80433" y="1444"/>
                          <a:pt x="112183" y="33"/>
                        </a:cubicBezTo>
                        <a:cubicBezTo>
                          <a:pt x="143933" y="-1378"/>
                          <a:pt x="246944" y="41661"/>
                          <a:pt x="264583" y="80466"/>
                        </a:cubicBezTo>
                        <a:cubicBezTo>
                          <a:pt x="282222" y="119271"/>
                          <a:pt x="242711" y="162311"/>
                          <a:pt x="218017" y="232866"/>
                        </a:cubicBezTo>
                        <a:cubicBezTo>
                          <a:pt x="193323" y="303421"/>
                          <a:pt x="155223" y="466406"/>
                          <a:pt x="116417" y="503800"/>
                        </a:cubicBezTo>
                        <a:cubicBezTo>
                          <a:pt x="77611" y="541194"/>
                          <a:pt x="14111" y="471344"/>
                          <a:pt x="2117" y="4318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1511581-7413-31AC-0C1B-E07C2B3C1B7E}"/>
                      </a:ext>
                    </a:extLst>
                  </p:cNvPr>
                  <p:cNvSpPr/>
                  <p:nvPr/>
                </p:nvSpPr>
                <p:spPr>
                  <a:xfrm>
                    <a:off x="6995645" y="2636096"/>
                    <a:ext cx="307888" cy="387371"/>
                  </a:xfrm>
                  <a:custGeom>
                    <a:avLst/>
                    <a:gdLst>
                      <a:gd name="connsiteX0" fmla="*/ 2055 w 307888"/>
                      <a:gd name="connsiteY0" fmla="*/ 289137 h 387371"/>
                      <a:gd name="connsiteX1" fmla="*/ 52855 w 307888"/>
                      <a:gd name="connsiteY1" fmla="*/ 196004 h 387371"/>
                      <a:gd name="connsiteX2" fmla="*/ 133288 w 307888"/>
                      <a:gd name="connsiteY2" fmla="*/ 26671 h 387371"/>
                      <a:gd name="connsiteX3" fmla="*/ 226422 w 307888"/>
                      <a:gd name="connsiteY3" fmla="*/ 1271 h 387371"/>
                      <a:gd name="connsiteX4" fmla="*/ 306855 w 307888"/>
                      <a:gd name="connsiteY4" fmla="*/ 35137 h 387371"/>
                      <a:gd name="connsiteX5" fmla="*/ 264522 w 307888"/>
                      <a:gd name="connsiteY5" fmla="*/ 174837 h 387371"/>
                      <a:gd name="connsiteX6" fmla="*/ 158688 w 307888"/>
                      <a:gd name="connsiteY6" fmla="*/ 339937 h 387371"/>
                      <a:gd name="connsiteX7" fmla="*/ 23222 w 307888"/>
                      <a:gd name="connsiteY7" fmla="*/ 386504 h 387371"/>
                      <a:gd name="connsiteX8" fmla="*/ 2055 w 307888"/>
                      <a:gd name="connsiteY8" fmla="*/ 289137 h 387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7888" h="387371">
                        <a:moveTo>
                          <a:pt x="2055" y="289137"/>
                        </a:moveTo>
                        <a:cubicBezTo>
                          <a:pt x="6994" y="257387"/>
                          <a:pt x="30983" y="239748"/>
                          <a:pt x="52855" y="196004"/>
                        </a:cubicBezTo>
                        <a:cubicBezTo>
                          <a:pt x="74727" y="152260"/>
                          <a:pt x="104360" y="59126"/>
                          <a:pt x="133288" y="26671"/>
                        </a:cubicBezTo>
                        <a:cubicBezTo>
                          <a:pt x="162216" y="-5785"/>
                          <a:pt x="197494" y="-140"/>
                          <a:pt x="226422" y="1271"/>
                        </a:cubicBezTo>
                        <a:cubicBezTo>
                          <a:pt x="255350" y="2682"/>
                          <a:pt x="300505" y="6209"/>
                          <a:pt x="306855" y="35137"/>
                        </a:cubicBezTo>
                        <a:cubicBezTo>
                          <a:pt x="313205" y="64065"/>
                          <a:pt x="289216" y="124037"/>
                          <a:pt x="264522" y="174837"/>
                        </a:cubicBezTo>
                        <a:cubicBezTo>
                          <a:pt x="239828" y="225637"/>
                          <a:pt x="198905" y="304659"/>
                          <a:pt x="158688" y="339937"/>
                        </a:cubicBezTo>
                        <a:cubicBezTo>
                          <a:pt x="118471" y="375215"/>
                          <a:pt x="46505" y="391443"/>
                          <a:pt x="23222" y="386504"/>
                        </a:cubicBezTo>
                        <a:cubicBezTo>
                          <a:pt x="-61" y="381565"/>
                          <a:pt x="-2884" y="320887"/>
                          <a:pt x="2055" y="289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BE03ED48-0457-9C3F-338B-0048B9559BE1}"/>
                      </a:ext>
                    </a:extLst>
                  </p:cNvPr>
                  <p:cNvSpPr/>
                  <p:nvPr/>
                </p:nvSpPr>
                <p:spPr>
                  <a:xfrm>
                    <a:off x="6065778" y="2061667"/>
                    <a:ext cx="169148" cy="667048"/>
                  </a:xfrm>
                  <a:custGeom>
                    <a:avLst/>
                    <a:gdLst>
                      <a:gd name="connsiteX0" fmla="*/ 152989 w 169148"/>
                      <a:gd name="connsiteY0" fmla="*/ 651900 h 667048"/>
                      <a:gd name="connsiteX1" fmla="*/ 165689 w 169148"/>
                      <a:gd name="connsiteY1" fmla="*/ 495266 h 667048"/>
                      <a:gd name="connsiteX2" fmla="*/ 157222 w 169148"/>
                      <a:gd name="connsiteY2" fmla="*/ 59233 h 667048"/>
                      <a:gd name="connsiteX3" fmla="*/ 47155 w 169148"/>
                      <a:gd name="connsiteY3" fmla="*/ 4200 h 667048"/>
                      <a:gd name="connsiteX4" fmla="*/ 589 w 169148"/>
                      <a:gd name="connsiteY4" fmla="*/ 59233 h 667048"/>
                      <a:gd name="connsiteX5" fmla="*/ 21755 w 169148"/>
                      <a:gd name="connsiteY5" fmla="*/ 389433 h 667048"/>
                      <a:gd name="connsiteX6" fmla="*/ 34455 w 169148"/>
                      <a:gd name="connsiteY6" fmla="*/ 630733 h 667048"/>
                      <a:gd name="connsiteX7" fmla="*/ 152989 w 169148"/>
                      <a:gd name="connsiteY7" fmla="*/ 651900 h 6670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9148" h="667048">
                        <a:moveTo>
                          <a:pt x="152989" y="651900"/>
                        </a:moveTo>
                        <a:cubicBezTo>
                          <a:pt x="174861" y="629322"/>
                          <a:pt x="164984" y="594044"/>
                          <a:pt x="165689" y="495266"/>
                        </a:cubicBezTo>
                        <a:cubicBezTo>
                          <a:pt x="166394" y="396488"/>
                          <a:pt x="176978" y="141077"/>
                          <a:pt x="157222" y="59233"/>
                        </a:cubicBezTo>
                        <a:cubicBezTo>
                          <a:pt x="137466" y="-22611"/>
                          <a:pt x="73260" y="4200"/>
                          <a:pt x="47155" y="4200"/>
                        </a:cubicBezTo>
                        <a:cubicBezTo>
                          <a:pt x="21050" y="4200"/>
                          <a:pt x="4822" y="-4972"/>
                          <a:pt x="589" y="59233"/>
                        </a:cubicBezTo>
                        <a:cubicBezTo>
                          <a:pt x="-3644" y="123438"/>
                          <a:pt x="16111" y="294183"/>
                          <a:pt x="21755" y="389433"/>
                        </a:cubicBezTo>
                        <a:cubicBezTo>
                          <a:pt x="27399" y="484683"/>
                          <a:pt x="12583" y="586283"/>
                          <a:pt x="34455" y="630733"/>
                        </a:cubicBezTo>
                        <a:cubicBezTo>
                          <a:pt x="56327" y="675183"/>
                          <a:pt x="131117" y="674478"/>
                          <a:pt x="152989" y="6519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EF662FDE-3965-759E-658B-77C85E1BD918}"/>
                      </a:ext>
                    </a:extLst>
                  </p:cNvPr>
                  <p:cNvSpPr/>
                  <p:nvPr/>
                </p:nvSpPr>
                <p:spPr>
                  <a:xfrm>
                    <a:off x="5665498" y="2142832"/>
                    <a:ext cx="222177" cy="690821"/>
                  </a:xfrm>
                  <a:custGeom>
                    <a:avLst/>
                    <a:gdLst>
                      <a:gd name="connsiteX0" fmla="*/ 218835 w 222177"/>
                      <a:gd name="connsiteY0" fmla="*/ 604601 h 690821"/>
                      <a:gd name="connsiteX1" fmla="*/ 210369 w 222177"/>
                      <a:gd name="connsiteY1" fmla="*/ 388701 h 690821"/>
                      <a:gd name="connsiteX2" fmla="*/ 197669 w 222177"/>
                      <a:gd name="connsiteY2" fmla="*/ 50035 h 690821"/>
                      <a:gd name="connsiteX3" fmla="*/ 121469 w 222177"/>
                      <a:gd name="connsiteY3" fmla="*/ 3468 h 690821"/>
                      <a:gd name="connsiteX4" fmla="*/ 2935 w 222177"/>
                      <a:gd name="connsiteY4" fmla="*/ 66968 h 690821"/>
                      <a:gd name="connsiteX5" fmla="*/ 41035 w 222177"/>
                      <a:gd name="connsiteY5" fmla="*/ 210901 h 690821"/>
                      <a:gd name="connsiteX6" fmla="*/ 96069 w 222177"/>
                      <a:gd name="connsiteY6" fmla="*/ 553801 h 690821"/>
                      <a:gd name="connsiteX7" fmla="*/ 151102 w 222177"/>
                      <a:gd name="connsiteY7" fmla="*/ 689268 h 690821"/>
                      <a:gd name="connsiteX8" fmla="*/ 218835 w 222177"/>
                      <a:gd name="connsiteY8" fmla="*/ 604601 h 6908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177" h="690821">
                        <a:moveTo>
                          <a:pt x="218835" y="604601"/>
                        </a:moveTo>
                        <a:cubicBezTo>
                          <a:pt x="228713" y="554506"/>
                          <a:pt x="213897" y="481129"/>
                          <a:pt x="210369" y="388701"/>
                        </a:cubicBezTo>
                        <a:cubicBezTo>
                          <a:pt x="206841" y="296273"/>
                          <a:pt x="212486" y="114240"/>
                          <a:pt x="197669" y="50035"/>
                        </a:cubicBezTo>
                        <a:cubicBezTo>
                          <a:pt x="182852" y="-14170"/>
                          <a:pt x="153925" y="646"/>
                          <a:pt x="121469" y="3468"/>
                        </a:cubicBezTo>
                        <a:cubicBezTo>
                          <a:pt x="89013" y="6290"/>
                          <a:pt x="16341" y="32396"/>
                          <a:pt x="2935" y="66968"/>
                        </a:cubicBezTo>
                        <a:cubicBezTo>
                          <a:pt x="-10471" y="101540"/>
                          <a:pt x="25513" y="129762"/>
                          <a:pt x="41035" y="210901"/>
                        </a:cubicBezTo>
                        <a:cubicBezTo>
                          <a:pt x="56557" y="292040"/>
                          <a:pt x="77724" y="474073"/>
                          <a:pt x="96069" y="553801"/>
                        </a:cubicBezTo>
                        <a:cubicBezTo>
                          <a:pt x="114413" y="633529"/>
                          <a:pt x="132758" y="678685"/>
                          <a:pt x="151102" y="689268"/>
                        </a:cubicBezTo>
                        <a:cubicBezTo>
                          <a:pt x="169446" y="699851"/>
                          <a:pt x="208957" y="654696"/>
                          <a:pt x="218835" y="60460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D5B0145B-65A0-BF45-8908-B2CE68912602}"/>
                      </a:ext>
                    </a:extLst>
                  </p:cNvPr>
                  <p:cNvSpPr/>
                  <p:nvPr/>
                </p:nvSpPr>
                <p:spPr>
                  <a:xfrm>
                    <a:off x="5261549" y="2403466"/>
                    <a:ext cx="293905" cy="562993"/>
                  </a:xfrm>
                  <a:custGeom>
                    <a:avLst/>
                    <a:gdLst>
                      <a:gd name="connsiteX0" fmla="*/ 292584 w 293905"/>
                      <a:gd name="connsiteY0" fmla="*/ 454034 h 562993"/>
                      <a:gd name="connsiteX1" fmla="*/ 212151 w 293905"/>
                      <a:gd name="connsiteY1" fmla="*/ 233901 h 562993"/>
                      <a:gd name="connsiteX2" fmla="*/ 93618 w 293905"/>
                      <a:gd name="connsiteY2" fmla="*/ 1067 h 562993"/>
                      <a:gd name="connsiteX3" fmla="*/ 484 w 293905"/>
                      <a:gd name="connsiteY3" fmla="*/ 153467 h 562993"/>
                      <a:gd name="connsiteX4" fmla="*/ 59751 w 293905"/>
                      <a:gd name="connsiteY4" fmla="*/ 297401 h 562993"/>
                      <a:gd name="connsiteX5" fmla="*/ 119018 w 293905"/>
                      <a:gd name="connsiteY5" fmla="*/ 542934 h 562993"/>
                      <a:gd name="connsiteX6" fmla="*/ 250251 w 293905"/>
                      <a:gd name="connsiteY6" fmla="*/ 538701 h 562993"/>
                      <a:gd name="connsiteX7" fmla="*/ 292584 w 293905"/>
                      <a:gd name="connsiteY7" fmla="*/ 454034 h 562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3905" h="562993">
                        <a:moveTo>
                          <a:pt x="292584" y="454034"/>
                        </a:moveTo>
                        <a:cubicBezTo>
                          <a:pt x="286234" y="403234"/>
                          <a:pt x="245312" y="309395"/>
                          <a:pt x="212151" y="233901"/>
                        </a:cubicBezTo>
                        <a:cubicBezTo>
                          <a:pt x="178990" y="158406"/>
                          <a:pt x="128896" y="14473"/>
                          <a:pt x="93618" y="1067"/>
                        </a:cubicBezTo>
                        <a:cubicBezTo>
                          <a:pt x="58340" y="-12339"/>
                          <a:pt x="6128" y="104078"/>
                          <a:pt x="484" y="153467"/>
                        </a:cubicBezTo>
                        <a:cubicBezTo>
                          <a:pt x="-5160" y="202856"/>
                          <a:pt x="39995" y="232490"/>
                          <a:pt x="59751" y="297401"/>
                        </a:cubicBezTo>
                        <a:cubicBezTo>
                          <a:pt x="79507" y="362312"/>
                          <a:pt x="87268" y="502717"/>
                          <a:pt x="119018" y="542934"/>
                        </a:cubicBezTo>
                        <a:cubicBezTo>
                          <a:pt x="150768" y="583151"/>
                          <a:pt x="218501" y="552812"/>
                          <a:pt x="250251" y="538701"/>
                        </a:cubicBezTo>
                        <a:cubicBezTo>
                          <a:pt x="282001" y="524590"/>
                          <a:pt x="298934" y="504834"/>
                          <a:pt x="292584" y="4540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05A0FD25-BAC1-0F67-3B0B-F8DDE41C130D}"/>
                      </a:ext>
                    </a:extLst>
                  </p:cNvPr>
                  <p:cNvSpPr/>
                  <p:nvPr/>
                </p:nvSpPr>
                <p:spPr>
                  <a:xfrm>
                    <a:off x="4940055" y="2721788"/>
                    <a:ext cx="279649" cy="459797"/>
                  </a:xfrm>
                  <a:custGeom>
                    <a:avLst/>
                    <a:gdLst>
                      <a:gd name="connsiteX0" fmla="*/ 279645 w 279649"/>
                      <a:gd name="connsiteY0" fmla="*/ 385479 h 459797"/>
                      <a:gd name="connsiteX1" fmla="*/ 161112 w 279649"/>
                      <a:gd name="connsiteY1" fmla="*/ 110312 h 459797"/>
                      <a:gd name="connsiteX2" fmla="*/ 80678 w 279649"/>
                      <a:gd name="connsiteY2" fmla="*/ 245 h 459797"/>
                      <a:gd name="connsiteX3" fmla="*/ 245 w 279649"/>
                      <a:gd name="connsiteY3" fmla="*/ 84912 h 459797"/>
                      <a:gd name="connsiteX4" fmla="*/ 59512 w 279649"/>
                      <a:gd name="connsiteY4" fmla="*/ 224612 h 459797"/>
                      <a:gd name="connsiteX5" fmla="*/ 165345 w 279649"/>
                      <a:gd name="connsiteY5" fmla="*/ 448979 h 459797"/>
                      <a:gd name="connsiteX6" fmla="*/ 279645 w 279649"/>
                      <a:gd name="connsiteY6" fmla="*/ 385479 h 459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9649" h="459797">
                        <a:moveTo>
                          <a:pt x="279645" y="385479"/>
                        </a:moveTo>
                        <a:cubicBezTo>
                          <a:pt x="278940" y="329035"/>
                          <a:pt x="194273" y="174518"/>
                          <a:pt x="161112" y="110312"/>
                        </a:cubicBezTo>
                        <a:cubicBezTo>
                          <a:pt x="127951" y="46106"/>
                          <a:pt x="107489" y="4478"/>
                          <a:pt x="80678" y="245"/>
                        </a:cubicBezTo>
                        <a:cubicBezTo>
                          <a:pt x="53867" y="-3988"/>
                          <a:pt x="3773" y="47517"/>
                          <a:pt x="245" y="84912"/>
                        </a:cubicBezTo>
                        <a:cubicBezTo>
                          <a:pt x="-3283" y="122306"/>
                          <a:pt x="31995" y="163934"/>
                          <a:pt x="59512" y="224612"/>
                        </a:cubicBezTo>
                        <a:cubicBezTo>
                          <a:pt x="87029" y="285290"/>
                          <a:pt x="129362" y="418640"/>
                          <a:pt x="165345" y="448979"/>
                        </a:cubicBezTo>
                        <a:cubicBezTo>
                          <a:pt x="201328" y="479318"/>
                          <a:pt x="280350" y="441923"/>
                          <a:pt x="279645" y="3854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C3242A28-5564-A6B1-4530-6B95980CD7AC}"/>
                      </a:ext>
                    </a:extLst>
                  </p:cNvPr>
                  <p:cNvSpPr/>
                  <p:nvPr/>
                </p:nvSpPr>
                <p:spPr>
                  <a:xfrm>
                    <a:off x="7110125" y="2928579"/>
                    <a:ext cx="424522" cy="350137"/>
                  </a:xfrm>
                  <a:custGeom>
                    <a:avLst/>
                    <a:gdLst>
                      <a:gd name="connsiteX0" fmla="*/ 124642 w 424522"/>
                      <a:gd name="connsiteY0" fmla="*/ 204088 h 350137"/>
                      <a:gd name="connsiteX1" fmla="*/ 226242 w 424522"/>
                      <a:gd name="connsiteY1" fmla="*/ 110954 h 350137"/>
                      <a:gd name="connsiteX2" fmla="*/ 340542 w 424522"/>
                      <a:gd name="connsiteY2" fmla="*/ 888 h 350137"/>
                      <a:gd name="connsiteX3" fmla="*/ 420975 w 424522"/>
                      <a:gd name="connsiteY3" fmla="*/ 174454 h 350137"/>
                      <a:gd name="connsiteX4" fmla="*/ 222008 w 424522"/>
                      <a:gd name="connsiteY4" fmla="*/ 331088 h 350137"/>
                      <a:gd name="connsiteX5" fmla="*/ 1875 w 424522"/>
                      <a:gd name="connsiteY5" fmla="*/ 335321 h 350137"/>
                      <a:gd name="connsiteX6" fmla="*/ 124642 w 424522"/>
                      <a:gd name="connsiteY6" fmla="*/ 204088 h 350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4522" h="350137">
                        <a:moveTo>
                          <a:pt x="124642" y="204088"/>
                        </a:moveTo>
                        <a:cubicBezTo>
                          <a:pt x="162036" y="166694"/>
                          <a:pt x="190259" y="144821"/>
                          <a:pt x="226242" y="110954"/>
                        </a:cubicBezTo>
                        <a:cubicBezTo>
                          <a:pt x="262225" y="77087"/>
                          <a:pt x="308087" y="-9695"/>
                          <a:pt x="340542" y="888"/>
                        </a:cubicBezTo>
                        <a:cubicBezTo>
                          <a:pt x="372997" y="11471"/>
                          <a:pt x="440731" y="119421"/>
                          <a:pt x="420975" y="174454"/>
                        </a:cubicBezTo>
                        <a:cubicBezTo>
                          <a:pt x="401219" y="229487"/>
                          <a:pt x="291858" y="304277"/>
                          <a:pt x="222008" y="331088"/>
                        </a:cubicBezTo>
                        <a:cubicBezTo>
                          <a:pt x="152158" y="357899"/>
                          <a:pt x="18808" y="353665"/>
                          <a:pt x="1875" y="335321"/>
                        </a:cubicBezTo>
                        <a:cubicBezTo>
                          <a:pt x="-15058" y="316977"/>
                          <a:pt x="87248" y="241482"/>
                          <a:pt x="124642" y="20408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E21D583F-46CB-6F64-9E4E-925DCCD69C5A}"/>
                  </a:ext>
                </a:extLst>
              </p:cNvPr>
              <p:cNvGrpSpPr/>
              <p:nvPr/>
            </p:nvGrpSpPr>
            <p:grpSpPr>
              <a:xfrm>
                <a:off x="5000841" y="2621139"/>
                <a:ext cx="2473021" cy="1444305"/>
                <a:chOff x="4992156" y="2646599"/>
                <a:chExt cx="2473021" cy="144430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DD602DA-901C-050B-006D-37A9656FA01E}"/>
                    </a:ext>
                  </a:extLst>
                </p:cNvPr>
                <p:cNvSpPr/>
                <p:nvPr/>
              </p:nvSpPr>
              <p:spPr>
                <a:xfrm>
                  <a:off x="4992156" y="2646599"/>
                  <a:ext cx="2473021" cy="1444305"/>
                </a:xfrm>
                <a:custGeom>
                  <a:avLst/>
                  <a:gdLst>
                    <a:gd name="connsiteX0" fmla="*/ 82764 w 2473021"/>
                    <a:gd name="connsiteY0" fmla="*/ 462361 h 1444305"/>
                    <a:gd name="connsiteX1" fmla="*/ 240244 w 2473021"/>
                    <a:gd name="connsiteY1" fmla="*/ 376001 h 1444305"/>
                    <a:gd name="connsiteX2" fmla="*/ 494244 w 2473021"/>
                    <a:gd name="connsiteY2" fmla="*/ 162641 h 1444305"/>
                    <a:gd name="connsiteX3" fmla="*/ 1195284 w 2473021"/>
                    <a:gd name="connsiteY3" fmla="*/ 81 h 1444305"/>
                    <a:gd name="connsiteX4" fmla="*/ 1916644 w 2473021"/>
                    <a:gd name="connsiteY4" fmla="*/ 182961 h 1444305"/>
                    <a:gd name="connsiteX5" fmla="*/ 2257004 w 2473021"/>
                    <a:gd name="connsiteY5" fmla="*/ 503001 h 1444305"/>
                    <a:gd name="connsiteX6" fmla="*/ 2460204 w 2473021"/>
                    <a:gd name="connsiteY6" fmla="*/ 746841 h 1444305"/>
                    <a:gd name="connsiteX7" fmla="*/ 2419564 w 2473021"/>
                    <a:gd name="connsiteY7" fmla="*/ 1016081 h 1444305"/>
                    <a:gd name="connsiteX8" fmla="*/ 2155404 w 2473021"/>
                    <a:gd name="connsiteY8" fmla="*/ 1188801 h 1444305"/>
                    <a:gd name="connsiteX9" fmla="*/ 1896324 w 2473021"/>
                    <a:gd name="connsiteY9" fmla="*/ 1315801 h 1444305"/>
                    <a:gd name="connsiteX10" fmla="*/ 1342604 w 2473021"/>
                    <a:gd name="connsiteY10" fmla="*/ 1422481 h 1444305"/>
                    <a:gd name="connsiteX11" fmla="*/ 936204 w 2473021"/>
                    <a:gd name="connsiteY11" fmla="*/ 1427561 h 1444305"/>
                    <a:gd name="connsiteX12" fmla="*/ 433284 w 2473021"/>
                    <a:gd name="connsiteY12" fmla="*/ 1239601 h 1444305"/>
                    <a:gd name="connsiteX13" fmla="*/ 153884 w 2473021"/>
                    <a:gd name="connsiteY13" fmla="*/ 1011001 h 1444305"/>
                    <a:gd name="connsiteX14" fmla="*/ 1484 w 2473021"/>
                    <a:gd name="connsiteY14" fmla="*/ 645241 h 1444305"/>
                    <a:gd name="connsiteX15" fmla="*/ 82764 w 2473021"/>
                    <a:gd name="connsiteY15" fmla="*/ 462361 h 144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73021" h="1444305">
                      <a:moveTo>
                        <a:pt x="82764" y="462361"/>
                      </a:moveTo>
                      <a:cubicBezTo>
                        <a:pt x="122557" y="417488"/>
                        <a:pt x="171664" y="425954"/>
                        <a:pt x="240244" y="376001"/>
                      </a:cubicBezTo>
                      <a:cubicBezTo>
                        <a:pt x="308824" y="326048"/>
                        <a:pt x="335071" y="225294"/>
                        <a:pt x="494244" y="162641"/>
                      </a:cubicBezTo>
                      <a:cubicBezTo>
                        <a:pt x="653417" y="99988"/>
                        <a:pt x="958217" y="-3306"/>
                        <a:pt x="1195284" y="81"/>
                      </a:cubicBezTo>
                      <a:cubicBezTo>
                        <a:pt x="1432351" y="3468"/>
                        <a:pt x="1739691" y="99141"/>
                        <a:pt x="1916644" y="182961"/>
                      </a:cubicBezTo>
                      <a:cubicBezTo>
                        <a:pt x="2093597" y="266781"/>
                        <a:pt x="2166411" y="409021"/>
                        <a:pt x="2257004" y="503001"/>
                      </a:cubicBezTo>
                      <a:cubicBezTo>
                        <a:pt x="2347597" y="596981"/>
                        <a:pt x="2433111" y="661328"/>
                        <a:pt x="2460204" y="746841"/>
                      </a:cubicBezTo>
                      <a:cubicBezTo>
                        <a:pt x="2487297" y="832354"/>
                        <a:pt x="2470364" y="942421"/>
                        <a:pt x="2419564" y="1016081"/>
                      </a:cubicBezTo>
                      <a:cubicBezTo>
                        <a:pt x="2368764" y="1089741"/>
                        <a:pt x="2242611" y="1138848"/>
                        <a:pt x="2155404" y="1188801"/>
                      </a:cubicBezTo>
                      <a:cubicBezTo>
                        <a:pt x="2068197" y="1238754"/>
                        <a:pt x="2031791" y="1276854"/>
                        <a:pt x="1896324" y="1315801"/>
                      </a:cubicBezTo>
                      <a:cubicBezTo>
                        <a:pt x="1760857" y="1354748"/>
                        <a:pt x="1502624" y="1403854"/>
                        <a:pt x="1342604" y="1422481"/>
                      </a:cubicBezTo>
                      <a:cubicBezTo>
                        <a:pt x="1182584" y="1441108"/>
                        <a:pt x="1087757" y="1458041"/>
                        <a:pt x="936204" y="1427561"/>
                      </a:cubicBezTo>
                      <a:cubicBezTo>
                        <a:pt x="784651" y="1397081"/>
                        <a:pt x="563671" y="1309028"/>
                        <a:pt x="433284" y="1239601"/>
                      </a:cubicBezTo>
                      <a:cubicBezTo>
                        <a:pt x="302897" y="1170174"/>
                        <a:pt x="225851" y="1110061"/>
                        <a:pt x="153884" y="1011001"/>
                      </a:cubicBezTo>
                      <a:cubicBezTo>
                        <a:pt x="81917" y="911941"/>
                        <a:pt x="12491" y="737528"/>
                        <a:pt x="1484" y="645241"/>
                      </a:cubicBezTo>
                      <a:cubicBezTo>
                        <a:pt x="-9523" y="552954"/>
                        <a:pt x="42971" y="507234"/>
                        <a:pt x="82764" y="462361"/>
                      </a:cubicBezTo>
                      <a:close/>
                    </a:path>
                  </a:pathLst>
                </a:custGeom>
                <a:solidFill>
                  <a:srgbClr val="F4DDBE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8D07A52-D318-A24D-D53B-8C43931DE49C}"/>
                    </a:ext>
                  </a:extLst>
                </p:cNvPr>
                <p:cNvSpPr/>
                <p:nvPr/>
              </p:nvSpPr>
              <p:spPr>
                <a:xfrm>
                  <a:off x="5700780" y="2885353"/>
                  <a:ext cx="1055772" cy="966797"/>
                </a:xfrm>
                <a:custGeom>
                  <a:avLst/>
                  <a:gdLst>
                    <a:gd name="connsiteX0" fmla="*/ 77838 w 1055772"/>
                    <a:gd name="connsiteY0" fmla="*/ 265903 h 966797"/>
                    <a:gd name="connsiteX1" fmla="*/ 293738 w 1055772"/>
                    <a:gd name="connsiteY1" fmla="*/ 50003 h 966797"/>
                    <a:gd name="connsiteX2" fmla="*/ 560438 w 1055772"/>
                    <a:gd name="connsiteY2" fmla="*/ 3436 h 966797"/>
                    <a:gd name="connsiteX3" fmla="*/ 776338 w 1055772"/>
                    <a:gd name="connsiteY3" fmla="*/ 113503 h 966797"/>
                    <a:gd name="connsiteX4" fmla="*/ 966838 w 1055772"/>
                    <a:gd name="connsiteY4" fmla="*/ 253203 h 966797"/>
                    <a:gd name="connsiteX5" fmla="*/ 1055738 w 1055772"/>
                    <a:gd name="connsiteY5" fmla="*/ 477569 h 966797"/>
                    <a:gd name="connsiteX6" fmla="*/ 975305 w 1055772"/>
                    <a:gd name="connsiteY6" fmla="*/ 701936 h 966797"/>
                    <a:gd name="connsiteX7" fmla="*/ 818671 w 1055772"/>
                    <a:gd name="connsiteY7" fmla="*/ 892436 h 966797"/>
                    <a:gd name="connsiteX8" fmla="*/ 649338 w 1055772"/>
                    <a:gd name="connsiteY8" fmla="*/ 960169 h 966797"/>
                    <a:gd name="connsiteX9" fmla="*/ 365705 w 1055772"/>
                    <a:gd name="connsiteY9" fmla="*/ 947469 h 966797"/>
                    <a:gd name="connsiteX10" fmla="*/ 145571 w 1055772"/>
                    <a:gd name="connsiteY10" fmla="*/ 812003 h 966797"/>
                    <a:gd name="connsiteX11" fmla="*/ 14338 w 1055772"/>
                    <a:gd name="connsiteY11" fmla="*/ 621503 h 966797"/>
                    <a:gd name="connsiteX12" fmla="*/ 10105 w 1055772"/>
                    <a:gd name="connsiteY12" fmla="*/ 422536 h 966797"/>
                    <a:gd name="connsiteX13" fmla="*/ 77838 w 1055772"/>
                    <a:gd name="connsiteY13" fmla="*/ 265903 h 9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55772" h="966797">
                      <a:moveTo>
                        <a:pt x="77838" y="265903"/>
                      </a:moveTo>
                      <a:cubicBezTo>
                        <a:pt x="125110" y="203814"/>
                        <a:pt x="213305" y="93747"/>
                        <a:pt x="293738" y="50003"/>
                      </a:cubicBezTo>
                      <a:cubicBezTo>
                        <a:pt x="374171" y="6259"/>
                        <a:pt x="480005" y="-7147"/>
                        <a:pt x="560438" y="3436"/>
                      </a:cubicBezTo>
                      <a:cubicBezTo>
                        <a:pt x="640871" y="14019"/>
                        <a:pt x="708605" y="71875"/>
                        <a:pt x="776338" y="113503"/>
                      </a:cubicBezTo>
                      <a:cubicBezTo>
                        <a:pt x="844071" y="155131"/>
                        <a:pt x="920271" y="192525"/>
                        <a:pt x="966838" y="253203"/>
                      </a:cubicBezTo>
                      <a:cubicBezTo>
                        <a:pt x="1013405" y="313881"/>
                        <a:pt x="1054327" y="402780"/>
                        <a:pt x="1055738" y="477569"/>
                      </a:cubicBezTo>
                      <a:cubicBezTo>
                        <a:pt x="1057149" y="552358"/>
                        <a:pt x="1014816" y="632792"/>
                        <a:pt x="975305" y="701936"/>
                      </a:cubicBezTo>
                      <a:cubicBezTo>
                        <a:pt x="935794" y="771080"/>
                        <a:pt x="872999" y="849397"/>
                        <a:pt x="818671" y="892436"/>
                      </a:cubicBezTo>
                      <a:cubicBezTo>
                        <a:pt x="764343" y="935475"/>
                        <a:pt x="724832" y="950997"/>
                        <a:pt x="649338" y="960169"/>
                      </a:cubicBezTo>
                      <a:cubicBezTo>
                        <a:pt x="573844" y="969341"/>
                        <a:pt x="449666" y="972163"/>
                        <a:pt x="365705" y="947469"/>
                      </a:cubicBezTo>
                      <a:cubicBezTo>
                        <a:pt x="281744" y="922775"/>
                        <a:pt x="204132" y="866331"/>
                        <a:pt x="145571" y="812003"/>
                      </a:cubicBezTo>
                      <a:cubicBezTo>
                        <a:pt x="87010" y="757675"/>
                        <a:pt x="36916" y="686414"/>
                        <a:pt x="14338" y="621503"/>
                      </a:cubicBezTo>
                      <a:cubicBezTo>
                        <a:pt x="-8240" y="556592"/>
                        <a:pt x="227" y="480392"/>
                        <a:pt x="10105" y="422536"/>
                      </a:cubicBezTo>
                      <a:cubicBezTo>
                        <a:pt x="19983" y="364680"/>
                        <a:pt x="30566" y="327992"/>
                        <a:pt x="77838" y="265903"/>
                      </a:cubicBezTo>
                      <a:close/>
                    </a:path>
                  </a:pathLst>
                </a:custGeom>
                <a:solidFill>
                  <a:srgbClr val="BACBA9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C1A51E26-6FAB-7E79-7DC1-59780B5787AC}"/>
                    </a:ext>
                  </a:extLst>
                </p:cNvPr>
                <p:cNvSpPr/>
                <p:nvPr/>
              </p:nvSpPr>
              <p:spPr>
                <a:xfrm>
                  <a:off x="6037417" y="3201102"/>
                  <a:ext cx="382498" cy="335298"/>
                </a:xfrm>
                <a:custGeom>
                  <a:avLst/>
                  <a:gdLst>
                    <a:gd name="connsiteX0" fmla="*/ 0 w 382498"/>
                    <a:gd name="connsiteY0" fmla="*/ 167649 h 335298"/>
                    <a:gd name="connsiteX1" fmla="*/ 191249 w 382498"/>
                    <a:gd name="connsiteY1" fmla="*/ 0 h 335298"/>
                    <a:gd name="connsiteX2" fmla="*/ 382498 w 382498"/>
                    <a:gd name="connsiteY2" fmla="*/ 167649 h 335298"/>
                    <a:gd name="connsiteX3" fmla="*/ 191249 w 382498"/>
                    <a:gd name="connsiteY3" fmla="*/ 335298 h 335298"/>
                    <a:gd name="connsiteX4" fmla="*/ 0 w 382498"/>
                    <a:gd name="connsiteY4" fmla="*/ 167649 h 33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2498" h="335298" fill="none" extrusionOk="0">
                      <a:moveTo>
                        <a:pt x="0" y="167649"/>
                      </a:moveTo>
                      <a:cubicBezTo>
                        <a:pt x="5942" y="75764"/>
                        <a:pt x="90073" y="-9154"/>
                        <a:pt x="191249" y="0"/>
                      </a:cubicBezTo>
                      <a:cubicBezTo>
                        <a:pt x="287506" y="-1434"/>
                        <a:pt x="368761" y="87992"/>
                        <a:pt x="382498" y="167649"/>
                      </a:cubicBezTo>
                      <a:cubicBezTo>
                        <a:pt x="380429" y="240513"/>
                        <a:pt x="285408" y="351231"/>
                        <a:pt x="191249" y="335298"/>
                      </a:cubicBezTo>
                      <a:cubicBezTo>
                        <a:pt x="94839" y="340457"/>
                        <a:pt x="3480" y="261076"/>
                        <a:pt x="0" y="167649"/>
                      </a:cubicBezTo>
                      <a:close/>
                    </a:path>
                    <a:path w="382498" h="335298" stroke="0" extrusionOk="0">
                      <a:moveTo>
                        <a:pt x="0" y="167649"/>
                      </a:moveTo>
                      <a:cubicBezTo>
                        <a:pt x="-20164" y="62621"/>
                        <a:pt x="68245" y="6523"/>
                        <a:pt x="191249" y="0"/>
                      </a:cubicBezTo>
                      <a:cubicBezTo>
                        <a:pt x="305126" y="1738"/>
                        <a:pt x="364144" y="75643"/>
                        <a:pt x="382498" y="167649"/>
                      </a:cubicBezTo>
                      <a:cubicBezTo>
                        <a:pt x="370975" y="271492"/>
                        <a:pt x="292562" y="359126"/>
                        <a:pt x="191249" y="335298"/>
                      </a:cubicBezTo>
                      <a:cubicBezTo>
                        <a:pt x="75209" y="329599"/>
                        <a:pt x="18793" y="269218"/>
                        <a:pt x="0" y="16764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/>
                  </a:solidFill>
                  <a:extLst>
                    <a:ext uri="{C807C97D-BFC1-408E-A445-0C87EB9F89A2}">
                      <ask:lineSketchStyleProps xmlns:ask="http://schemas.microsoft.com/office/drawing/2018/sketchyshapes" sd="1219033472">
                        <a:prstGeom prst="ellipse">
                          <a:avLst/>
                        </a:prstGeom>
                        <ask:type>
                          <ask:lineSketchFreehand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2258121-631F-5EB8-1552-3F003BBFFB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20069" y="1841893"/>
              <a:ext cx="60700" cy="60699"/>
            </a:xfrm>
            <a:custGeom>
              <a:avLst/>
              <a:gdLst>
                <a:gd name="connsiteX0" fmla="*/ 0 w 60700"/>
                <a:gd name="connsiteY0" fmla="*/ 30350 h 60699"/>
                <a:gd name="connsiteX1" fmla="*/ 30350 w 60700"/>
                <a:gd name="connsiteY1" fmla="*/ 0 h 60699"/>
                <a:gd name="connsiteX2" fmla="*/ 60700 w 60700"/>
                <a:gd name="connsiteY2" fmla="*/ 30350 h 60699"/>
                <a:gd name="connsiteX3" fmla="*/ 30350 w 60700"/>
                <a:gd name="connsiteY3" fmla="*/ 60700 h 60699"/>
                <a:gd name="connsiteX4" fmla="*/ 0 w 60700"/>
                <a:gd name="connsiteY4" fmla="*/ 30350 h 6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" h="60699" fill="none" extrusionOk="0">
                  <a:moveTo>
                    <a:pt x="0" y="30350"/>
                  </a:moveTo>
                  <a:cubicBezTo>
                    <a:pt x="4787" y="14156"/>
                    <a:pt x="14430" y="-1732"/>
                    <a:pt x="30350" y="0"/>
                  </a:cubicBezTo>
                  <a:cubicBezTo>
                    <a:pt x="46098" y="-155"/>
                    <a:pt x="57481" y="16619"/>
                    <a:pt x="60700" y="30350"/>
                  </a:cubicBezTo>
                  <a:cubicBezTo>
                    <a:pt x="60237" y="42694"/>
                    <a:pt x="46754" y="61197"/>
                    <a:pt x="30350" y="60700"/>
                  </a:cubicBezTo>
                  <a:cubicBezTo>
                    <a:pt x="16619" y="62397"/>
                    <a:pt x="4652" y="48231"/>
                    <a:pt x="0" y="30350"/>
                  </a:cubicBezTo>
                  <a:close/>
                </a:path>
                <a:path w="60700" h="60699" stroke="0" extrusionOk="0">
                  <a:moveTo>
                    <a:pt x="0" y="30350"/>
                  </a:moveTo>
                  <a:cubicBezTo>
                    <a:pt x="-4100" y="11059"/>
                    <a:pt x="10240" y="1257"/>
                    <a:pt x="30350" y="0"/>
                  </a:cubicBezTo>
                  <a:cubicBezTo>
                    <a:pt x="51670" y="959"/>
                    <a:pt x="57282" y="13697"/>
                    <a:pt x="60700" y="30350"/>
                  </a:cubicBezTo>
                  <a:cubicBezTo>
                    <a:pt x="57190" y="50540"/>
                    <a:pt x="46828" y="62270"/>
                    <a:pt x="30350" y="60700"/>
                  </a:cubicBezTo>
                  <a:cubicBezTo>
                    <a:pt x="9196" y="58297"/>
                    <a:pt x="2525" y="48319"/>
                    <a:pt x="0" y="3035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D3940773-793C-48C6-862A-D3F5855698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4524" y="1819051"/>
              <a:ext cx="60700" cy="60699"/>
            </a:xfrm>
            <a:custGeom>
              <a:avLst/>
              <a:gdLst>
                <a:gd name="connsiteX0" fmla="*/ 0 w 60700"/>
                <a:gd name="connsiteY0" fmla="*/ 30350 h 60699"/>
                <a:gd name="connsiteX1" fmla="*/ 30350 w 60700"/>
                <a:gd name="connsiteY1" fmla="*/ 0 h 60699"/>
                <a:gd name="connsiteX2" fmla="*/ 60700 w 60700"/>
                <a:gd name="connsiteY2" fmla="*/ 30350 h 60699"/>
                <a:gd name="connsiteX3" fmla="*/ 30350 w 60700"/>
                <a:gd name="connsiteY3" fmla="*/ 60700 h 60699"/>
                <a:gd name="connsiteX4" fmla="*/ 0 w 60700"/>
                <a:gd name="connsiteY4" fmla="*/ 30350 h 6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700" h="60699" fill="none" extrusionOk="0">
                  <a:moveTo>
                    <a:pt x="0" y="30350"/>
                  </a:moveTo>
                  <a:cubicBezTo>
                    <a:pt x="4787" y="14156"/>
                    <a:pt x="14430" y="-1732"/>
                    <a:pt x="30350" y="0"/>
                  </a:cubicBezTo>
                  <a:cubicBezTo>
                    <a:pt x="46098" y="-155"/>
                    <a:pt x="57481" y="16619"/>
                    <a:pt x="60700" y="30350"/>
                  </a:cubicBezTo>
                  <a:cubicBezTo>
                    <a:pt x="60237" y="42694"/>
                    <a:pt x="46754" y="61197"/>
                    <a:pt x="30350" y="60700"/>
                  </a:cubicBezTo>
                  <a:cubicBezTo>
                    <a:pt x="16619" y="62397"/>
                    <a:pt x="4652" y="48231"/>
                    <a:pt x="0" y="30350"/>
                  </a:cubicBezTo>
                  <a:close/>
                </a:path>
                <a:path w="60700" h="60699" stroke="0" extrusionOk="0">
                  <a:moveTo>
                    <a:pt x="0" y="30350"/>
                  </a:moveTo>
                  <a:cubicBezTo>
                    <a:pt x="-4100" y="11059"/>
                    <a:pt x="10240" y="1257"/>
                    <a:pt x="30350" y="0"/>
                  </a:cubicBezTo>
                  <a:cubicBezTo>
                    <a:pt x="51670" y="959"/>
                    <a:pt x="57282" y="13697"/>
                    <a:pt x="60700" y="30350"/>
                  </a:cubicBezTo>
                  <a:cubicBezTo>
                    <a:pt x="57190" y="50540"/>
                    <a:pt x="46828" y="62270"/>
                    <a:pt x="30350" y="60700"/>
                  </a:cubicBezTo>
                  <a:cubicBezTo>
                    <a:pt x="9196" y="58297"/>
                    <a:pt x="2525" y="48319"/>
                    <a:pt x="0" y="3035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1DE5DA5-31E9-6F43-C91D-FD8061D1E3BC}"/>
              </a:ext>
            </a:extLst>
          </p:cNvPr>
          <p:cNvGrpSpPr/>
          <p:nvPr/>
        </p:nvGrpSpPr>
        <p:grpSpPr>
          <a:xfrm rot="1239093">
            <a:off x="10250052" y="878268"/>
            <a:ext cx="1067380" cy="1781315"/>
            <a:chOff x="10151472" y="743291"/>
            <a:chExt cx="1067380" cy="1781315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74776BE0-1C2B-C70B-0E07-54FDC093A8F7}"/>
                </a:ext>
              </a:extLst>
            </p:cNvPr>
            <p:cNvGrpSpPr/>
            <p:nvPr/>
          </p:nvGrpSpPr>
          <p:grpSpPr>
            <a:xfrm rot="5400000">
              <a:off x="9794504" y="1100259"/>
              <a:ext cx="1781315" cy="1067380"/>
              <a:chOff x="9989305" y="1020254"/>
              <a:chExt cx="1781315" cy="1067380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7ACE773-FCD2-E349-0F6F-AE8BD0C04D8A}"/>
                  </a:ext>
                </a:extLst>
              </p:cNvPr>
              <p:cNvSpPr/>
              <p:nvPr/>
            </p:nvSpPr>
            <p:spPr>
              <a:xfrm>
                <a:off x="9989305" y="1020254"/>
                <a:ext cx="1781315" cy="1067380"/>
              </a:xfrm>
              <a:custGeom>
                <a:avLst/>
                <a:gdLst>
                  <a:gd name="connsiteX0" fmla="*/ 125 w 820522"/>
                  <a:gd name="connsiteY0" fmla="*/ 279559 h 491664"/>
                  <a:gd name="connsiteX1" fmla="*/ 228725 w 820522"/>
                  <a:gd name="connsiteY1" fmla="*/ 152559 h 491664"/>
                  <a:gd name="connsiteX2" fmla="*/ 453091 w 820522"/>
                  <a:gd name="connsiteY2" fmla="*/ 159 h 491664"/>
                  <a:gd name="connsiteX3" fmla="*/ 694391 w 820522"/>
                  <a:gd name="connsiteY3" fmla="*/ 182193 h 491664"/>
                  <a:gd name="connsiteX4" fmla="*/ 817158 w 820522"/>
                  <a:gd name="connsiteY4" fmla="*/ 300726 h 491664"/>
                  <a:gd name="connsiteX5" fmla="*/ 567391 w 820522"/>
                  <a:gd name="connsiteY5" fmla="*/ 415026 h 491664"/>
                  <a:gd name="connsiteX6" fmla="*/ 381125 w 820522"/>
                  <a:gd name="connsiteY6" fmla="*/ 491226 h 491664"/>
                  <a:gd name="connsiteX7" fmla="*/ 199091 w 820522"/>
                  <a:gd name="connsiteY7" fmla="*/ 381159 h 491664"/>
                  <a:gd name="connsiteX8" fmla="*/ 125 w 820522"/>
                  <a:gd name="connsiteY8" fmla="*/ 279559 h 4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522" h="491664">
                    <a:moveTo>
                      <a:pt x="125" y="279559"/>
                    </a:moveTo>
                    <a:cubicBezTo>
                      <a:pt x="5064" y="241459"/>
                      <a:pt x="153231" y="199126"/>
                      <a:pt x="228725" y="152559"/>
                    </a:cubicBezTo>
                    <a:cubicBezTo>
                      <a:pt x="304219" y="105992"/>
                      <a:pt x="375480" y="-4780"/>
                      <a:pt x="453091" y="159"/>
                    </a:cubicBezTo>
                    <a:cubicBezTo>
                      <a:pt x="530702" y="5098"/>
                      <a:pt x="633713" y="132098"/>
                      <a:pt x="694391" y="182193"/>
                    </a:cubicBezTo>
                    <a:cubicBezTo>
                      <a:pt x="755069" y="232287"/>
                      <a:pt x="838325" y="261921"/>
                      <a:pt x="817158" y="300726"/>
                    </a:cubicBezTo>
                    <a:cubicBezTo>
                      <a:pt x="795991" y="339531"/>
                      <a:pt x="640063" y="383276"/>
                      <a:pt x="567391" y="415026"/>
                    </a:cubicBezTo>
                    <a:cubicBezTo>
                      <a:pt x="494719" y="446776"/>
                      <a:pt x="442508" y="496870"/>
                      <a:pt x="381125" y="491226"/>
                    </a:cubicBezTo>
                    <a:cubicBezTo>
                      <a:pt x="319742" y="485582"/>
                      <a:pt x="261180" y="413615"/>
                      <a:pt x="199091" y="381159"/>
                    </a:cubicBezTo>
                    <a:cubicBezTo>
                      <a:pt x="137002" y="348703"/>
                      <a:pt x="-4814" y="317659"/>
                      <a:pt x="125" y="279559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9B94E57-BA64-FEDE-BD0E-E9B8018B7058}"/>
                  </a:ext>
                </a:extLst>
              </p:cNvPr>
              <p:cNvSpPr/>
              <p:nvPr/>
            </p:nvSpPr>
            <p:spPr>
              <a:xfrm>
                <a:off x="10188222" y="1139448"/>
                <a:ext cx="1383480" cy="828993"/>
              </a:xfrm>
              <a:custGeom>
                <a:avLst/>
                <a:gdLst>
                  <a:gd name="connsiteX0" fmla="*/ 125 w 820522"/>
                  <a:gd name="connsiteY0" fmla="*/ 279559 h 491664"/>
                  <a:gd name="connsiteX1" fmla="*/ 228725 w 820522"/>
                  <a:gd name="connsiteY1" fmla="*/ 152559 h 491664"/>
                  <a:gd name="connsiteX2" fmla="*/ 453091 w 820522"/>
                  <a:gd name="connsiteY2" fmla="*/ 159 h 491664"/>
                  <a:gd name="connsiteX3" fmla="*/ 694391 w 820522"/>
                  <a:gd name="connsiteY3" fmla="*/ 182193 h 491664"/>
                  <a:gd name="connsiteX4" fmla="*/ 817158 w 820522"/>
                  <a:gd name="connsiteY4" fmla="*/ 300726 h 491664"/>
                  <a:gd name="connsiteX5" fmla="*/ 567391 w 820522"/>
                  <a:gd name="connsiteY5" fmla="*/ 415026 h 491664"/>
                  <a:gd name="connsiteX6" fmla="*/ 381125 w 820522"/>
                  <a:gd name="connsiteY6" fmla="*/ 491226 h 491664"/>
                  <a:gd name="connsiteX7" fmla="*/ 199091 w 820522"/>
                  <a:gd name="connsiteY7" fmla="*/ 381159 h 491664"/>
                  <a:gd name="connsiteX8" fmla="*/ 125 w 820522"/>
                  <a:gd name="connsiteY8" fmla="*/ 279559 h 4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522" h="491664">
                    <a:moveTo>
                      <a:pt x="125" y="279559"/>
                    </a:moveTo>
                    <a:cubicBezTo>
                      <a:pt x="5064" y="241459"/>
                      <a:pt x="153231" y="199126"/>
                      <a:pt x="228725" y="152559"/>
                    </a:cubicBezTo>
                    <a:cubicBezTo>
                      <a:pt x="304219" y="105992"/>
                      <a:pt x="375480" y="-4780"/>
                      <a:pt x="453091" y="159"/>
                    </a:cubicBezTo>
                    <a:cubicBezTo>
                      <a:pt x="530702" y="5098"/>
                      <a:pt x="633713" y="132098"/>
                      <a:pt x="694391" y="182193"/>
                    </a:cubicBezTo>
                    <a:cubicBezTo>
                      <a:pt x="755069" y="232287"/>
                      <a:pt x="838325" y="261921"/>
                      <a:pt x="817158" y="300726"/>
                    </a:cubicBezTo>
                    <a:cubicBezTo>
                      <a:pt x="795991" y="339531"/>
                      <a:pt x="640063" y="383276"/>
                      <a:pt x="567391" y="415026"/>
                    </a:cubicBezTo>
                    <a:cubicBezTo>
                      <a:pt x="494719" y="446776"/>
                      <a:pt x="442508" y="496870"/>
                      <a:pt x="381125" y="491226"/>
                    </a:cubicBezTo>
                    <a:cubicBezTo>
                      <a:pt x="319742" y="485582"/>
                      <a:pt x="261180" y="413615"/>
                      <a:pt x="199091" y="381159"/>
                    </a:cubicBezTo>
                    <a:cubicBezTo>
                      <a:pt x="137002" y="348703"/>
                      <a:pt x="-4814" y="317659"/>
                      <a:pt x="125" y="279559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B61C5AB2-801C-03ED-5CA4-F383598462C3}"/>
                </a:ext>
              </a:extLst>
            </p:cNvPr>
            <p:cNvGrpSpPr/>
            <p:nvPr/>
          </p:nvGrpSpPr>
          <p:grpSpPr>
            <a:xfrm>
              <a:off x="10438362" y="1561267"/>
              <a:ext cx="421640" cy="421640"/>
              <a:chOff x="10472709" y="1452880"/>
              <a:chExt cx="421640" cy="42164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923479C5-86E9-553A-883B-C0F7B22F11BD}"/>
                  </a:ext>
                </a:extLst>
              </p:cNvPr>
              <p:cNvSpPr/>
              <p:nvPr/>
            </p:nvSpPr>
            <p:spPr>
              <a:xfrm>
                <a:off x="10472709" y="1452880"/>
                <a:ext cx="421640" cy="421640"/>
              </a:xfrm>
              <a:custGeom>
                <a:avLst/>
                <a:gdLst>
                  <a:gd name="connsiteX0" fmla="*/ 0 w 421640"/>
                  <a:gd name="connsiteY0" fmla="*/ 210820 h 421640"/>
                  <a:gd name="connsiteX1" fmla="*/ 210820 w 421640"/>
                  <a:gd name="connsiteY1" fmla="*/ 0 h 421640"/>
                  <a:gd name="connsiteX2" fmla="*/ 421640 w 421640"/>
                  <a:gd name="connsiteY2" fmla="*/ 210820 h 421640"/>
                  <a:gd name="connsiteX3" fmla="*/ 210820 w 421640"/>
                  <a:gd name="connsiteY3" fmla="*/ 421640 h 421640"/>
                  <a:gd name="connsiteX4" fmla="*/ 0 w 421640"/>
                  <a:gd name="connsiteY4" fmla="*/ 210820 h 421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640" h="421640" fill="none" extrusionOk="0">
                    <a:moveTo>
                      <a:pt x="0" y="210820"/>
                    </a:moveTo>
                    <a:cubicBezTo>
                      <a:pt x="32784" y="98276"/>
                      <a:pt x="105821" y="-23530"/>
                      <a:pt x="210820" y="0"/>
                    </a:cubicBezTo>
                    <a:cubicBezTo>
                      <a:pt x="315767" y="-1759"/>
                      <a:pt x="401599" y="113256"/>
                      <a:pt x="421640" y="210820"/>
                    </a:cubicBezTo>
                    <a:cubicBezTo>
                      <a:pt x="418517" y="297470"/>
                      <a:pt x="313817" y="440313"/>
                      <a:pt x="210820" y="421640"/>
                    </a:cubicBezTo>
                    <a:cubicBezTo>
                      <a:pt x="124600" y="438554"/>
                      <a:pt x="6132" y="328727"/>
                      <a:pt x="0" y="210820"/>
                    </a:cubicBezTo>
                    <a:close/>
                  </a:path>
                  <a:path w="421640" h="421640" stroke="0" extrusionOk="0">
                    <a:moveTo>
                      <a:pt x="0" y="210820"/>
                    </a:moveTo>
                    <a:cubicBezTo>
                      <a:pt x="-22163" y="80716"/>
                      <a:pt x="72454" y="8232"/>
                      <a:pt x="210820" y="0"/>
                    </a:cubicBezTo>
                    <a:cubicBezTo>
                      <a:pt x="351075" y="5015"/>
                      <a:pt x="407811" y="94827"/>
                      <a:pt x="421640" y="210820"/>
                    </a:cubicBezTo>
                    <a:cubicBezTo>
                      <a:pt x="402323" y="346117"/>
                      <a:pt x="325751" y="429940"/>
                      <a:pt x="210820" y="421640"/>
                    </a:cubicBezTo>
                    <a:cubicBezTo>
                      <a:pt x="84925" y="416463"/>
                      <a:pt x="2895" y="328636"/>
                      <a:pt x="0" y="210820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图形 74">
                <a:extLst>
                  <a:ext uri="{FF2B5EF4-FFF2-40B4-BE49-F238E27FC236}">
                    <a16:creationId xmlns:a16="http://schemas.microsoft.com/office/drawing/2014/main" id="{41FD37B1-1394-8C31-E712-1B6BDC22068E}"/>
                  </a:ext>
                </a:extLst>
              </p:cNvPr>
              <p:cNvGrpSpPr/>
              <p:nvPr/>
            </p:nvGrpSpPr>
            <p:grpSpPr>
              <a:xfrm>
                <a:off x="10562296" y="1561164"/>
                <a:ext cx="242466" cy="205073"/>
                <a:chOff x="11471664" y="3152012"/>
                <a:chExt cx="530228" cy="448456"/>
              </a:xfrm>
              <a:solidFill>
                <a:srgbClr val="000000"/>
              </a:solidFill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D945B5FE-BAEC-83D7-6A75-A57B8E391F70}"/>
                    </a:ext>
                  </a:extLst>
                </p:cNvPr>
                <p:cNvSpPr/>
                <p:nvPr/>
              </p:nvSpPr>
              <p:spPr>
                <a:xfrm>
                  <a:off x="11577709" y="3152012"/>
                  <a:ext cx="101965" cy="203927"/>
                </a:xfrm>
                <a:custGeom>
                  <a:avLst/>
                  <a:gdLst>
                    <a:gd name="connsiteX0" fmla="*/ 50988 w 101965"/>
                    <a:gd name="connsiteY0" fmla="*/ 203927 h 203927"/>
                    <a:gd name="connsiteX1" fmla="*/ 101966 w 101965"/>
                    <a:gd name="connsiteY1" fmla="*/ 152949 h 203927"/>
                    <a:gd name="connsiteX2" fmla="*/ 101966 w 101965"/>
                    <a:gd name="connsiteY2" fmla="*/ 50974 h 203927"/>
                    <a:gd name="connsiteX3" fmla="*/ 50988 w 101965"/>
                    <a:gd name="connsiteY3" fmla="*/ 0 h 203927"/>
                    <a:gd name="connsiteX4" fmla="*/ 0 w 101965"/>
                    <a:gd name="connsiteY4" fmla="*/ 50974 h 203927"/>
                    <a:gd name="connsiteX5" fmla="*/ 0 w 101965"/>
                    <a:gd name="connsiteY5" fmla="*/ 152949 h 203927"/>
                    <a:gd name="connsiteX6" fmla="*/ 50988 w 101965"/>
                    <a:gd name="connsiteY6" fmla="*/ 203927 h 20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65" h="203927">
                      <a:moveTo>
                        <a:pt x="50988" y="203927"/>
                      </a:moveTo>
                      <a:cubicBezTo>
                        <a:pt x="79139" y="203927"/>
                        <a:pt x="101966" y="181105"/>
                        <a:pt x="101966" y="152949"/>
                      </a:cubicBezTo>
                      <a:lnTo>
                        <a:pt x="101966" y="50974"/>
                      </a:lnTo>
                      <a:cubicBezTo>
                        <a:pt x="101966" y="22822"/>
                        <a:pt x="79139" y="0"/>
                        <a:pt x="50988" y="0"/>
                      </a:cubicBezTo>
                      <a:cubicBezTo>
                        <a:pt x="22822" y="0"/>
                        <a:pt x="0" y="22822"/>
                        <a:pt x="0" y="50974"/>
                      </a:cubicBezTo>
                      <a:lnTo>
                        <a:pt x="0" y="152949"/>
                      </a:lnTo>
                      <a:cubicBezTo>
                        <a:pt x="0" y="181105"/>
                        <a:pt x="22822" y="203927"/>
                        <a:pt x="50988" y="2039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C6A65F07-7E3B-9EBD-66CE-D60EC8510326}"/>
                    </a:ext>
                  </a:extLst>
                </p:cNvPr>
                <p:cNvSpPr/>
                <p:nvPr/>
              </p:nvSpPr>
              <p:spPr>
                <a:xfrm>
                  <a:off x="11793887" y="3152012"/>
                  <a:ext cx="101961" cy="203927"/>
                </a:xfrm>
                <a:custGeom>
                  <a:avLst/>
                  <a:gdLst>
                    <a:gd name="connsiteX0" fmla="*/ 50974 w 101961"/>
                    <a:gd name="connsiteY0" fmla="*/ 203927 h 203927"/>
                    <a:gd name="connsiteX1" fmla="*/ 101961 w 101961"/>
                    <a:gd name="connsiteY1" fmla="*/ 152949 h 203927"/>
                    <a:gd name="connsiteX2" fmla="*/ 101961 w 101961"/>
                    <a:gd name="connsiteY2" fmla="*/ 50974 h 203927"/>
                    <a:gd name="connsiteX3" fmla="*/ 50974 w 101961"/>
                    <a:gd name="connsiteY3" fmla="*/ 0 h 203927"/>
                    <a:gd name="connsiteX4" fmla="*/ 0 w 101961"/>
                    <a:gd name="connsiteY4" fmla="*/ 50974 h 203927"/>
                    <a:gd name="connsiteX5" fmla="*/ 0 w 101961"/>
                    <a:gd name="connsiteY5" fmla="*/ 152949 h 203927"/>
                    <a:gd name="connsiteX6" fmla="*/ 50974 w 101961"/>
                    <a:gd name="connsiteY6" fmla="*/ 203927 h 20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61" h="203927">
                      <a:moveTo>
                        <a:pt x="50974" y="203927"/>
                      </a:moveTo>
                      <a:cubicBezTo>
                        <a:pt x="79139" y="203927"/>
                        <a:pt x="101961" y="181105"/>
                        <a:pt x="101961" y="152949"/>
                      </a:cubicBezTo>
                      <a:lnTo>
                        <a:pt x="101961" y="50974"/>
                      </a:lnTo>
                      <a:cubicBezTo>
                        <a:pt x="101961" y="22822"/>
                        <a:pt x="79139" y="0"/>
                        <a:pt x="50974" y="0"/>
                      </a:cubicBezTo>
                      <a:cubicBezTo>
                        <a:pt x="22822" y="0"/>
                        <a:pt x="0" y="22822"/>
                        <a:pt x="0" y="50974"/>
                      </a:cubicBezTo>
                      <a:lnTo>
                        <a:pt x="0" y="152949"/>
                      </a:lnTo>
                      <a:cubicBezTo>
                        <a:pt x="0" y="181105"/>
                        <a:pt x="22822" y="203927"/>
                        <a:pt x="50974" y="2039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422D8BE8-D9AF-8812-049D-4A57AAFECCC4}"/>
                    </a:ext>
                  </a:extLst>
                </p:cNvPr>
                <p:cNvSpPr/>
                <p:nvPr/>
              </p:nvSpPr>
              <p:spPr>
                <a:xfrm>
                  <a:off x="11471664" y="3371083"/>
                  <a:ext cx="530228" cy="229385"/>
                </a:xfrm>
                <a:custGeom>
                  <a:avLst/>
                  <a:gdLst>
                    <a:gd name="connsiteX0" fmla="*/ 499639 w 530228"/>
                    <a:gd name="connsiteY0" fmla="*/ 0 h 229385"/>
                    <a:gd name="connsiteX1" fmla="*/ 469046 w 530228"/>
                    <a:gd name="connsiteY1" fmla="*/ 30593 h 229385"/>
                    <a:gd name="connsiteX2" fmla="*/ 265114 w 530228"/>
                    <a:gd name="connsiteY2" fmla="*/ 168208 h 229385"/>
                    <a:gd name="connsiteX3" fmla="*/ 61182 w 530228"/>
                    <a:gd name="connsiteY3" fmla="*/ 30593 h 229385"/>
                    <a:gd name="connsiteX4" fmla="*/ 30589 w 530228"/>
                    <a:gd name="connsiteY4" fmla="*/ 0 h 229385"/>
                    <a:gd name="connsiteX5" fmla="*/ 0 w 530228"/>
                    <a:gd name="connsiteY5" fmla="*/ 30593 h 229385"/>
                    <a:gd name="connsiteX6" fmla="*/ 265114 w 530228"/>
                    <a:gd name="connsiteY6" fmla="*/ 229386 h 229385"/>
                    <a:gd name="connsiteX7" fmla="*/ 530228 w 530228"/>
                    <a:gd name="connsiteY7" fmla="*/ 30593 h 229385"/>
                    <a:gd name="connsiteX8" fmla="*/ 499639 w 530228"/>
                    <a:gd name="connsiteY8" fmla="*/ 0 h 229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0228" h="229385">
                      <a:moveTo>
                        <a:pt x="499639" y="0"/>
                      </a:moveTo>
                      <a:cubicBezTo>
                        <a:pt x="482743" y="0"/>
                        <a:pt x="469046" y="13697"/>
                        <a:pt x="469046" y="30593"/>
                      </a:cubicBezTo>
                      <a:cubicBezTo>
                        <a:pt x="469046" y="106473"/>
                        <a:pt x="377563" y="168208"/>
                        <a:pt x="265114" y="168208"/>
                      </a:cubicBezTo>
                      <a:cubicBezTo>
                        <a:pt x="152665" y="168208"/>
                        <a:pt x="61182" y="106473"/>
                        <a:pt x="61182" y="30593"/>
                      </a:cubicBezTo>
                      <a:cubicBezTo>
                        <a:pt x="61182" y="13697"/>
                        <a:pt x="47485" y="0"/>
                        <a:pt x="30589" y="0"/>
                      </a:cubicBezTo>
                      <a:cubicBezTo>
                        <a:pt x="13692" y="0"/>
                        <a:pt x="0" y="13697"/>
                        <a:pt x="0" y="30593"/>
                      </a:cubicBezTo>
                      <a:cubicBezTo>
                        <a:pt x="0" y="140210"/>
                        <a:pt x="118932" y="229386"/>
                        <a:pt x="265114" y="229386"/>
                      </a:cubicBezTo>
                      <a:cubicBezTo>
                        <a:pt x="411296" y="229386"/>
                        <a:pt x="530228" y="140210"/>
                        <a:pt x="530228" y="30593"/>
                      </a:cubicBezTo>
                      <a:cubicBezTo>
                        <a:pt x="530228" y="13697"/>
                        <a:pt x="516536" y="0"/>
                        <a:pt x="49963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5" name="墨迹 84">
                  <a:extLst>
                    <a:ext uri="{FF2B5EF4-FFF2-40B4-BE49-F238E27FC236}">
                      <a16:creationId xmlns:a16="http://schemas.microsoft.com/office/drawing/2014/main" id="{AF0ABF62-15E1-B168-2CC9-F6DD7A1BCA61}"/>
                    </a:ext>
                  </a:extLst>
                </p14:cNvPr>
                <p14:cNvContentPartPr/>
                <p14:nvPr/>
              </p14:nvContentPartPr>
              <p14:xfrm>
                <a:off x="10591942" y="1057315"/>
                <a:ext cx="114480" cy="79585"/>
              </p14:xfrm>
            </p:contentPart>
          </mc:Choice>
          <mc:Fallback xmlns="">
            <p:pic>
              <p:nvPicPr>
                <p:cNvPr id="85" name="墨迹 84">
                  <a:extLst>
                    <a:ext uri="{FF2B5EF4-FFF2-40B4-BE49-F238E27FC236}">
                      <a16:creationId xmlns:a16="http://schemas.microsoft.com/office/drawing/2014/main" id="{AF0ABF62-15E1-B168-2CC9-F6DD7A1BCA6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585462" y="1051193"/>
                  <a:ext cx="126720" cy="9218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86" name="墨迹 85">
                  <a:extLst>
                    <a:ext uri="{FF2B5EF4-FFF2-40B4-BE49-F238E27FC236}">
                      <a16:creationId xmlns:a16="http://schemas.microsoft.com/office/drawing/2014/main" id="{B1FB8C70-DC9F-3089-0190-E0EB831B8F81}"/>
                    </a:ext>
                  </a:extLst>
                </p14:cNvPr>
                <p14:cNvContentPartPr/>
                <p14:nvPr/>
              </p14:nvContentPartPr>
              <p14:xfrm>
                <a:off x="10561882" y="2144127"/>
                <a:ext cx="174600" cy="75674"/>
              </p14:xfrm>
            </p:contentPart>
          </mc:Choice>
          <mc:Fallback xmlns="">
            <p:pic>
              <p:nvPicPr>
                <p:cNvPr id="86" name="墨迹 85">
                  <a:extLst>
                    <a:ext uri="{FF2B5EF4-FFF2-40B4-BE49-F238E27FC236}">
                      <a16:creationId xmlns:a16="http://schemas.microsoft.com/office/drawing/2014/main" id="{B1FB8C70-DC9F-3089-0190-E0EB831B8F8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0555402" y="2138030"/>
                  <a:ext cx="186840" cy="87868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72B0817F-5E30-20B9-C6E6-5CD57F65CF88}"/>
                </a:ext>
              </a:extLst>
            </p:cNvPr>
            <p:cNvSpPr txBox="1"/>
            <p:nvPr/>
          </p:nvSpPr>
          <p:spPr>
            <a:xfrm>
              <a:off x="10356244" y="1260620"/>
              <a:ext cx="6148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idea</a:t>
              </a:r>
              <a:endParaRPr lang="zh-CN" altLang="en-US" sz="14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8DC7D379-8D10-7115-0448-F436678E7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998082" y="1664075"/>
              <a:ext cx="36001" cy="36000"/>
            </a:xfrm>
            <a:custGeom>
              <a:avLst/>
              <a:gdLst>
                <a:gd name="connsiteX0" fmla="*/ 0 w 36001"/>
                <a:gd name="connsiteY0" fmla="*/ 18000 h 36000"/>
                <a:gd name="connsiteX1" fmla="*/ 18001 w 36001"/>
                <a:gd name="connsiteY1" fmla="*/ 0 h 36000"/>
                <a:gd name="connsiteX2" fmla="*/ 36002 w 36001"/>
                <a:gd name="connsiteY2" fmla="*/ 18000 h 36000"/>
                <a:gd name="connsiteX3" fmla="*/ 18001 w 36001"/>
                <a:gd name="connsiteY3" fmla="*/ 36000 h 36000"/>
                <a:gd name="connsiteX4" fmla="*/ 0 w 36001"/>
                <a:gd name="connsiteY4" fmla="*/ 18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1" h="36000" fill="none" extrusionOk="0">
                  <a:moveTo>
                    <a:pt x="0" y="18000"/>
                  </a:moveTo>
                  <a:cubicBezTo>
                    <a:pt x="2648" y="8373"/>
                    <a:pt x="9221" y="-2392"/>
                    <a:pt x="18001" y="0"/>
                  </a:cubicBezTo>
                  <a:cubicBezTo>
                    <a:pt x="26310" y="-250"/>
                    <a:pt x="34003" y="9941"/>
                    <a:pt x="36002" y="18000"/>
                  </a:cubicBezTo>
                  <a:cubicBezTo>
                    <a:pt x="35875" y="26730"/>
                    <a:pt x="26330" y="38241"/>
                    <a:pt x="18001" y="36000"/>
                  </a:cubicBezTo>
                  <a:cubicBezTo>
                    <a:pt x="8316" y="36144"/>
                    <a:pt x="2289" y="28491"/>
                    <a:pt x="0" y="18000"/>
                  </a:cubicBezTo>
                  <a:close/>
                </a:path>
                <a:path w="36001" h="36000" stroke="0" extrusionOk="0">
                  <a:moveTo>
                    <a:pt x="0" y="18000"/>
                  </a:moveTo>
                  <a:cubicBezTo>
                    <a:pt x="-674" y="7643"/>
                    <a:pt x="7258" y="301"/>
                    <a:pt x="18001" y="0"/>
                  </a:cubicBezTo>
                  <a:cubicBezTo>
                    <a:pt x="29311" y="288"/>
                    <a:pt x="35519" y="8074"/>
                    <a:pt x="36002" y="18000"/>
                  </a:cubicBezTo>
                  <a:cubicBezTo>
                    <a:pt x="34240" y="29662"/>
                    <a:pt x="27773" y="36942"/>
                    <a:pt x="18001" y="36000"/>
                  </a:cubicBezTo>
                  <a:cubicBezTo>
                    <a:pt x="7241" y="35553"/>
                    <a:pt x="1243" y="28535"/>
                    <a:pt x="0" y="1800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B4EB6F0F-0B20-49F8-7E01-D7A008420C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23518" y="1637557"/>
              <a:ext cx="36001" cy="36000"/>
            </a:xfrm>
            <a:custGeom>
              <a:avLst/>
              <a:gdLst>
                <a:gd name="connsiteX0" fmla="*/ 0 w 36001"/>
                <a:gd name="connsiteY0" fmla="*/ 18000 h 36000"/>
                <a:gd name="connsiteX1" fmla="*/ 18001 w 36001"/>
                <a:gd name="connsiteY1" fmla="*/ 0 h 36000"/>
                <a:gd name="connsiteX2" fmla="*/ 36002 w 36001"/>
                <a:gd name="connsiteY2" fmla="*/ 18000 h 36000"/>
                <a:gd name="connsiteX3" fmla="*/ 18001 w 36001"/>
                <a:gd name="connsiteY3" fmla="*/ 36000 h 36000"/>
                <a:gd name="connsiteX4" fmla="*/ 0 w 36001"/>
                <a:gd name="connsiteY4" fmla="*/ 18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1" h="36000" fill="none" extrusionOk="0">
                  <a:moveTo>
                    <a:pt x="0" y="18000"/>
                  </a:moveTo>
                  <a:cubicBezTo>
                    <a:pt x="2648" y="8373"/>
                    <a:pt x="9221" y="-2392"/>
                    <a:pt x="18001" y="0"/>
                  </a:cubicBezTo>
                  <a:cubicBezTo>
                    <a:pt x="26310" y="-250"/>
                    <a:pt x="34003" y="9941"/>
                    <a:pt x="36002" y="18000"/>
                  </a:cubicBezTo>
                  <a:cubicBezTo>
                    <a:pt x="35875" y="26730"/>
                    <a:pt x="26330" y="38241"/>
                    <a:pt x="18001" y="36000"/>
                  </a:cubicBezTo>
                  <a:cubicBezTo>
                    <a:pt x="8316" y="36144"/>
                    <a:pt x="2289" y="28491"/>
                    <a:pt x="0" y="18000"/>
                  </a:cubicBezTo>
                  <a:close/>
                </a:path>
                <a:path w="36001" h="36000" stroke="0" extrusionOk="0">
                  <a:moveTo>
                    <a:pt x="0" y="18000"/>
                  </a:moveTo>
                  <a:cubicBezTo>
                    <a:pt x="-674" y="7643"/>
                    <a:pt x="7258" y="301"/>
                    <a:pt x="18001" y="0"/>
                  </a:cubicBezTo>
                  <a:cubicBezTo>
                    <a:pt x="29311" y="288"/>
                    <a:pt x="35519" y="8074"/>
                    <a:pt x="36002" y="18000"/>
                  </a:cubicBezTo>
                  <a:cubicBezTo>
                    <a:pt x="34240" y="29662"/>
                    <a:pt x="27773" y="36942"/>
                    <a:pt x="18001" y="36000"/>
                  </a:cubicBezTo>
                  <a:cubicBezTo>
                    <a:pt x="7241" y="35553"/>
                    <a:pt x="1243" y="28535"/>
                    <a:pt x="0" y="1800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0BA67798-6863-4CA6-C169-2B7FF6E262B6}"/>
              </a:ext>
            </a:extLst>
          </p:cNvPr>
          <p:cNvGrpSpPr/>
          <p:nvPr/>
        </p:nvGrpSpPr>
        <p:grpSpPr>
          <a:xfrm rot="19566938">
            <a:off x="5124526" y="876046"/>
            <a:ext cx="1055274" cy="1559607"/>
            <a:chOff x="5343747" y="5010939"/>
            <a:chExt cx="568764" cy="840586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311C68A-C4A0-9554-3251-854E71DF11FD}"/>
                </a:ext>
              </a:extLst>
            </p:cNvPr>
            <p:cNvSpPr/>
            <p:nvPr/>
          </p:nvSpPr>
          <p:spPr>
            <a:xfrm>
              <a:off x="5365142" y="5010939"/>
              <a:ext cx="500268" cy="840586"/>
            </a:xfrm>
            <a:custGeom>
              <a:avLst/>
              <a:gdLst>
                <a:gd name="connsiteX0" fmla="*/ 369027 w 428539"/>
                <a:gd name="connsiteY0" fmla="*/ 55367 h 720063"/>
                <a:gd name="connsiteX1" fmla="*/ 428294 w 428539"/>
                <a:gd name="connsiteY1" fmla="*/ 258567 h 720063"/>
                <a:gd name="connsiteX2" fmla="*/ 347861 w 428539"/>
                <a:gd name="connsiteY2" fmla="*/ 622633 h 720063"/>
                <a:gd name="connsiteX3" fmla="*/ 174294 w 428539"/>
                <a:gd name="connsiteY3" fmla="*/ 720000 h 720063"/>
                <a:gd name="connsiteX4" fmla="*/ 68461 w 428539"/>
                <a:gd name="connsiteY4" fmla="*/ 614167 h 720063"/>
                <a:gd name="connsiteX5" fmla="*/ 727 w 428539"/>
                <a:gd name="connsiteY5" fmla="*/ 385567 h 720063"/>
                <a:gd name="connsiteX6" fmla="*/ 110794 w 428539"/>
                <a:gd name="connsiteY6" fmla="*/ 63833 h 720063"/>
                <a:gd name="connsiteX7" fmla="*/ 263194 w 428539"/>
                <a:gd name="connsiteY7" fmla="*/ 333 h 720063"/>
                <a:gd name="connsiteX8" fmla="*/ 369027 w 428539"/>
                <a:gd name="connsiteY8" fmla="*/ 55367 h 72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539" h="720063">
                  <a:moveTo>
                    <a:pt x="369027" y="55367"/>
                  </a:moveTo>
                  <a:cubicBezTo>
                    <a:pt x="396544" y="98406"/>
                    <a:pt x="431822" y="164023"/>
                    <a:pt x="428294" y="258567"/>
                  </a:cubicBezTo>
                  <a:cubicBezTo>
                    <a:pt x="424766" y="353111"/>
                    <a:pt x="390194" y="545728"/>
                    <a:pt x="347861" y="622633"/>
                  </a:cubicBezTo>
                  <a:cubicBezTo>
                    <a:pt x="305528" y="699538"/>
                    <a:pt x="220861" y="721411"/>
                    <a:pt x="174294" y="720000"/>
                  </a:cubicBezTo>
                  <a:cubicBezTo>
                    <a:pt x="127727" y="718589"/>
                    <a:pt x="97389" y="669906"/>
                    <a:pt x="68461" y="614167"/>
                  </a:cubicBezTo>
                  <a:cubicBezTo>
                    <a:pt x="39533" y="558428"/>
                    <a:pt x="-6328" y="477289"/>
                    <a:pt x="727" y="385567"/>
                  </a:cubicBezTo>
                  <a:cubicBezTo>
                    <a:pt x="7782" y="293845"/>
                    <a:pt x="67050" y="128039"/>
                    <a:pt x="110794" y="63833"/>
                  </a:cubicBezTo>
                  <a:cubicBezTo>
                    <a:pt x="154538" y="-373"/>
                    <a:pt x="222272" y="3155"/>
                    <a:pt x="263194" y="333"/>
                  </a:cubicBezTo>
                  <a:cubicBezTo>
                    <a:pt x="304116" y="-2489"/>
                    <a:pt x="341510" y="12328"/>
                    <a:pt x="369027" y="55367"/>
                  </a:cubicBezTo>
                  <a:close/>
                </a:path>
              </a:pathLst>
            </a:cu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2F0418A-E7F4-663A-4482-799DC5A217E8}"/>
                </a:ext>
              </a:extLst>
            </p:cNvPr>
            <p:cNvSpPr/>
            <p:nvPr/>
          </p:nvSpPr>
          <p:spPr>
            <a:xfrm>
              <a:off x="5401006" y="5071200"/>
              <a:ext cx="428539" cy="720063"/>
            </a:xfrm>
            <a:custGeom>
              <a:avLst/>
              <a:gdLst>
                <a:gd name="connsiteX0" fmla="*/ 369027 w 428539"/>
                <a:gd name="connsiteY0" fmla="*/ 55367 h 720063"/>
                <a:gd name="connsiteX1" fmla="*/ 428294 w 428539"/>
                <a:gd name="connsiteY1" fmla="*/ 258567 h 720063"/>
                <a:gd name="connsiteX2" fmla="*/ 347861 w 428539"/>
                <a:gd name="connsiteY2" fmla="*/ 622633 h 720063"/>
                <a:gd name="connsiteX3" fmla="*/ 174294 w 428539"/>
                <a:gd name="connsiteY3" fmla="*/ 720000 h 720063"/>
                <a:gd name="connsiteX4" fmla="*/ 68461 w 428539"/>
                <a:gd name="connsiteY4" fmla="*/ 614167 h 720063"/>
                <a:gd name="connsiteX5" fmla="*/ 727 w 428539"/>
                <a:gd name="connsiteY5" fmla="*/ 385567 h 720063"/>
                <a:gd name="connsiteX6" fmla="*/ 110794 w 428539"/>
                <a:gd name="connsiteY6" fmla="*/ 63833 h 720063"/>
                <a:gd name="connsiteX7" fmla="*/ 263194 w 428539"/>
                <a:gd name="connsiteY7" fmla="*/ 333 h 720063"/>
                <a:gd name="connsiteX8" fmla="*/ 369027 w 428539"/>
                <a:gd name="connsiteY8" fmla="*/ 55367 h 72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539" h="720063">
                  <a:moveTo>
                    <a:pt x="369027" y="55367"/>
                  </a:moveTo>
                  <a:cubicBezTo>
                    <a:pt x="396544" y="98406"/>
                    <a:pt x="431822" y="164023"/>
                    <a:pt x="428294" y="258567"/>
                  </a:cubicBezTo>
                  <a:cubicBezTo>
                    <a:pt x="424766" y="353111"/>
                    <a:pt x="390194" y="545728"/>
                    <a:pt x="347861" y="622633"/>
                  </a:cubicBezTo>
                  <a:cubicBezTo>
                    <a:pt x="305528" y="699538"/>
                    <a:pt x="220861" y="721411"/>
                    <a:pt x="174294" y="720000"/>
                  </a:cubicBezTo>
                  <a:cubicBezTo>
                    <a:pt x="127727" y="718589"/>
                    <a:pt x="97389" y="669906"/>
                    <a:pt x="68461" y="614167"/>
                  </a:cubicBezTo>
                  <a:cubicBezTo>
                    <a:pt x="39533" y="558428"/>
                    <a:pt x="-6328" y="477289"/>
                    <a:pt x="727" y="385567"/>
                  </a:cubicBezTo>
                  <a:cubicBezTo>
                    <a:pt x="7782" y="293845"/>
                    <a:pt x="67050" y="128039"/>
                    <a:pt x="110794" y="63833"/>
                  </a:cubicBezTo>
                  <a:cubicBezTo>
                    <a:pt x="154538" y="-373"/>
                    <a:pt x="222272" y="3155"/>
                    <a:pt x="263194" y="333"/>
                  </a:cubicBezTo>
                  <a:cubicBezTo>
                    <a:pt x="304116" y="-2489"/>
                    <a:pt x="341510" y="12328"/>
                    <a:pt x="369027" y="55367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ABAC247-D7E3-2542-FB6B-8A5F8E305548}"/>
                </a:ext>
              </a:extLst>
            </p:cNvPr>
            <p:cNvSpPr/>
            <p:nvPr/>
          </p:nvSpPr>
          <p:spPr>
            <a:xfrm>
              <a:off x="5445909" y="5200053"/>
              <a:ext cx="338732" cy="375855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FACB867-42F1-5F1D-7402-90DE2D780D14}"/>
                </a:ext>
              </a:extLst>
            </p:cNvPr>
            <p:cNvSpPr/>
            <p:nvPr/>
          </p:nvSpPr>
          <p:spPr>
            <a:xfrm>
              <a:off x="5694088" y="517468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69A57E5-2911-0B05-9978-C4EFE4B63167}"/>
                </a:ext>
              </a:extLst>
            </p:cNvPr>
            <p:cNvSpPr/>
            <p:nvPr/>
          </p:nvSpPr>
          <p:spPr>
            <a:xfrm>
              <a:off x="5615275" y="5098422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08DB284-3E39-7688-8943-7592CC8B05C7}"/>
                </a:ext>
              </a:extLst>
            </p:cNvPr>
            <p:cNvSpPr/>
            <p:nvPr/>
          </p:nvSpPr>
          <p:spPr>
            <a:xfrm>
              <a:off x="5485820" y="5275289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AC3F88A-CE9D-D758-69D8-3AB78A3F17B8}"/>
                </a:ext>
              </a:extLst>
            </p:cNvPr>
            <p:cNvSpPr/>
            <p:nvPr/>
          </p:nvSpPr>
          <p:spPr>
            <a:xfrm>
              <a:off x="5672808" y="561664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FBBC02E-3C46-5B35-7B6D-F5C907A692B4}"/>
                </a:ext>
              </a:extLst>
            </p:cNvPr>
            <p:cNvSpPr/>
            <p:nvPr/>
          </p:nvSpPr>
          <p:spPr>
            <a:xfrm>
              <a:off x="5551702" y="5708750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C33F4A7-0EB0-9850-B4A7-A6FC9EC3635A}"/>
                </a:ext>
              </a:extLst>
            </p:cNvPr>
            <p:cNvSpPr/>
            <p:nvPr/>
          </p:nvSpPr>
          <p:spPr>
            <a:xfrm>
              <a:off x="5589765" y="556591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9BC31EAC-BBB4-650A-92BD-FFFA966C2C27}"/>
                </a:ext>
              </a:extLst>
            </p:cNvPr>
            <p:cNvSpPr txBox="1"/>
            <p:nvPr/>
          </p:nvSpPr>
          <p:spPr>
            <a:xfrm>
              <a:off x="5343747" y="5192350"/>
              <a:ext cx="568764" cy="497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</a:t>
              </a:r>
              <a:r>
                <a:rPr lang="en-US" altLang="zh-CN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er </a:t>
              </a:r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Point Templet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0036E072-EED4-1D4E-B888-80ADBE852919}"/>
              </a:ext>
            </a:extLst>
          </p:cNvPr>
          <p:cNvGrpSpPr/>
          <p:nvPr/>
        </p:nvGrpSpPr>
        <p:grpSpPr>
          <a:xfrm rot="20840394">
            <a:off x="310624" y="3808233"/>
            <a:ext cx="1177870" cy="834263"/>
            <a:chOff x="7204559" y="4144433"/>
            <a:chExt cx="788952" cy="558800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D23216FF-8895-AC51-D8BB-15108A75CBDF}"/>
                </a:ext>
              </a:extLst>
            </p:cNvPr>
            <p:cNvGrpSpPr/>
            <p:nvPr/>
          </p:nvGrpSpPr>
          <p:grpSpPr>
            <a:xfrm>
              <a:off x="7204559" y="4144433"/>
              <a:ext cx="788952" cy="558800"/>
              <a:chOff x="7204559" y="4144433"/>
              <a:chExt cx="788952" cy="558800"/>
            </a:xfrm>
          </p:grpSpPr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1F9774FB-9EF8-9FD5-EC89-61170C604DE9}"/>
                  </a:ext>
                </a:extLst>
              </p:cNvPr>
              <p:cNvSpPr/>
              <p:nvPr/>
            </p:nvSpPr>
            <p:spPr>
              <a:xfrm rot="2700000">
                <a:off x="7310967" y="4144433"/>
                <a:ext cx="558800" cy="558800"/>
              </a:xfrm>
              <a:custGeom>
                <a:avLst/>
                <a:gdLst>
                  <a:gd name="connsiteX0" fmla="*/ 0 w 558800"/>
                  <a:gd name="connsiteY0" fmla="*/ 0 h 558800"/>
                  <a:gd name="connsiteX1" fmla="*/ 558800 w 558800"/>
                  <a:gd name="connsiteY1" fmla="*/ 0 h 558800"/>
                  <a:gd name="connsiteX2" fmla="*/ 558800 w 558800"/>
                  <a:gd name="connsiteY2" fmla="*/ 558800 h 558800"/>
                  <a:gd name="connsiteX3" fmla="*/ 0 w 558800"/>
                  <a:gd name="connsiteY3" fmla="*/ 558800 h 558800"/>
                  <a:gd name="connsiteX4" fmla="*/ 0 w 558800"/>
                  <a:gd name="connsiteY4" fmla="*/ 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800" h="558800" fill="none" extrusionOk="0">
                    <a:moveTo>
                      <a:pt x="0" y="0"/>
                    </a:moveTo>
                    <a:cubicBezTo>
                      <a:pt x="117441" y="-50613"/>
                      <a:pt x="435300" y="52561"/>
                      <a:pt x="558800" y="0"/>
                    </a:cubicBezTo>
                    <a:cubicBezTo>
                      <a:pt x="584919" y="165102"/>
                      <a:pt x="535973" y="312662"/>
                      <a:pt x="558800" y="558800"/>
                    </a:cubicBezTo>
                    <a:cubicBezTo>
                      <a:pt x="369795" y="559989"/>
                      <a:pt x="171717" y="509963"/>
                      <a:pt x="0" y="558800"/>
                    </a:cubicBezTo>
                    <a:cubicBezTo>
                      <a:pt x="-58838" y="428233"/>
                      <a:pt x="43046" y="180134"/>
                      <a:pt x="0" y="0"/>
                    </a:cubicBezTo>
                    <a:close/>
                  </a:path>
                  <a:path w="558800" h="558800" stroke="0" extrusionOk="0">
                    <a:moveTo>
                      <a:pt x="0" y="0"/>
                    </a:moveTo>
                    <a:cubicBezTo>
                      <a:pt x="276083" y="-50893"/>
                      <a:pt x="386839" y="56387"/>
                      <a:pt x="558800" y="0"/>
                    </a:cubicBezTo>
                    <a:cubicBezTo>
                      <a:pt x="566679" y="205690"/>
                      <a:pt x="530712" y="444524"/>
                      <a:pt x="558800" y="558800"/>
                    </a:cubicBezTo>
                    <a:cubicBezTo>
                      <a:pt x="285795" y="611815"/>
                      <a:pt x="150970" y="528192"/>
                      <a:pt x="0" y="558800"/>
                    </a:cubicBezTo>
                    <a:cubicBezTo>
                      <a:pt x="-13357" y="298975"/>
                      <a:pt x="24343" y="181421"/>
                      <a:pt x="0" y="0"/>
                    </a:cubicBezTo>
                    <a:close/>
                  </a:path>
                </a:pathLst>
              </a:custGeom>
              <a:solidFill>
                <a:srgbClr val="B8DFDC"/>
              </a:solidFill>
              <a:ln>
                <a:solidFill>
                  <a:srgbClr val="B8DFDC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FFBF4CCD-25DA-36C1-730B-7FF25F689DA7}"/>
                  </a:ext>
                </a:extLst>
              </p:cNvPr>
              <p:cNvSpPr/>
              <p:nvPr/>
            </p:nvSpPr>
            <p:spPr>
              <a:xfrm rot="2700000">
                <a:off x="7366843" y="4200309"/>
                <a:ext cx="447048" cy="447048"/>
              </a:xfrm>
              <a:custGeom>
                <a:avLst/>
                <a:gdLst>
                  <a:gd name="connsiteX0" fmla="*/ 0 w 447048"/>
                  <a:gd name="connsiteY0" fmla="*/ 0 h 447048"/>
                  <a:gd name="connsiteX1" fmla="*/ 447048 w 447048"/>
                  <a:gd name="connsiteY1" fmla="*/ 0 h 447048"/>
                  <a:gd name="connsiteX2" fmla="*/ 447048 w 447048"/>
                  <a:gd name="connsiteY2" fmla="*/ 447048 h 447048"/>
                  <a:gd name="connsiteX3" fmla="*/ 0 w 447048"/>
                  <a:gd name="connsiteY3" fmla="*/ 447048 h 447048"/>
                  <a:gd name="connsiteX4" fmla="*/ 0 w 447048"/>
                  <a:gd name="connsiteY4" fmla="*/ 0 h 447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048" h="447048" fill="none" extrusionOk="0">
                    <a:moveTo>
                      <a:pt x="0" y="0"/>
                    </a:moveTo>
                    <a:cubicBezTo>
                      <a:pt x="198396" y="-18255"/>
                      <a:pt x="288633" y="1839"/>
                      <a:pt x="447048" y="0"/>
                    </a:cubicBezTo>
                    <a:cubicBezTo>
                      <a:pt x="456475" y="156673"/>
                      <a:pt x="431158" y="341412"/>
                      <a:pt x="447048" y="447048"/>
                    </a:cubicBezTo>
                    <a:cubicBezTo>
                      <a:pt x="346225" y="452395"/>
                      <a:pt x="165631" y="400492"/>
                      <a:pt x="0" y="447048"/>
                    </a:cubicBezTo>
                    <a:cubicBezTo>
                      <a:pt x="-28692" y="229949"/>
                      <a:pt x="12343" y="155614"/>
                      <a:pt x="0" y="0"/>
                    </a:cubicBezTo>
                    <a:close/>
                  </a:path>
                  <a:path w="447048" h="447048" stroke="0" extrusionOk="0">
                    <a:moveTo>
                      <a:pt x="0" y="0"/>
                    </a:moveTo>
                    <a:cubicBezTo>
                      <a:pt x="162488" y="-37125"/>
                      <a:pt x="333120" y="35486"/>
                      <a:pt x="447048" y="0"/>
                    </a:cubicBezTo>
                    <a:cubicBezTo>
                      <a:pt x="480110" y="154816"/>
                      <a:pt x="406118" y="247030"/>
                      <a:pt x="447048" y="447048"/>
                    </a:cubicBezTo>
                    <a:cubicBezTo>
                      <a:pt x="249133" y="485522"/>
                      <a:pt x="128828" y="440825"/>
                      <a:pt x="0" y="447048"/>
                    </a:cubicBezTo>
                    <a:cubicBezTo>
                      <a:pt x="-6159" y="260949"/>
                      <a:pt x="52422" y="156200"/>
                      <a:pt x="0" y="0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solidFill>
                  <a:srgbClr val="F4DDBE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988AA1A3-688B-0842-1119-A7B669EE66D8}"/>
                  </a:ext>
                </a:extLst>
              </p:cNvPr>
              <p:cNvSpPr txBox="1"/>
              <p:nvPr/>
            </p:nvSpPr>
            <p:spPr>
              <a:xfrm>
                <a:off x="7204559" y="4305103"/>
                <a:ext cx="788952" cy="267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>
                    <a:latin typeface="Dreaming Outloud Pro" panose="03050502040302030504" pitchFamily="66" charset="0"/>
                    <a:cs typeface="Dreaming Outloud Pro" panose="03050502040302030504" pitchFamily="66" charset="0"/>
                  </a:rPr>
                  <a:t>research</a:t>
                </a:r>
                <a:endParaRPr lang="zh-CN" altLang="en-US" sz="2000" b="1">
                  <a:latin typeface="Dreaming Outloud Pro" panose="03050502040302030504" pitchFamily="66" charset="0"/>
                  <a:cs typeface="Dreaming Outloud Pro" panose="03050502040302030504" pitchFamily="66" charset="0"/>
                </a:endParaRPr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8" name="墨迹 107">
                  <a:extLst>
                    <a:ext uri="{FF2B5EF4-FFF2-40B4-BE49-F238E27FC236}">
                      <a16:creationId xmlns:a16="http://schemas.microsoft.com/office/drawing/2014/main" id="{22C64FEB-246A-5266-06D8-C4E3941FF45B}"/>
                    </a:ext>
                  </a:extLst>
                </p14:cNvPr>
                <p14:cNvContentPartPr/>
                <p14:nvPr/>
              </p14:nvContentPartPr>
              <p14:xfrm>
                <a:off x="7541795" y="4194081"/>
                <a:ext cx="114480" cy="79585"/>
              </p14:xfrm>
            </p:contentPart>
          </mc:Choice>
          <mc:Fallback xmlns="">
            <p:pic>
              <p:nvPicPr>
                <p:cNvPr id="108" name="墨迹 107">
                  <a:extLst>
                    <a:ext uri="{FF2B5EF4-FFF2-40B4-BE49-F238E27FC236}">
                      <a16:creationId xmlns:a16="http://schemas.microsoft.com/office/drawing/2014/main" id="{22C64FEB-246A-5266-06D8-C4E3941FF45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537448" y="4189981"/>
                  <a:ext cx="122692" cy="877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09" name="墨迹 108">
                  <a:extLst>
                    <a:ext uri="{FF2B5EF4-FFF2-40B4-BE49-F238E27FC236}">
                      <a16:creationId xmlns:a16="http://schemas.microsoft.com/office/drawing/2014/main" id="{56A0C01F-ECDB-6DA1-083B-7A474DBE3132}"/>
                    </a:ext>
                  </a:extLst>
                </p14:cNvPr>
                <p14:cNvContentPartPr/>
                <p14:nvPr/>
              </p14:nvContentPartPr>
              <p14:xfrm>
                <a:off x="7536120" y="4611644"/>
                <a:ext cx="125830" cy="75674"/>
              </p14:xfrm>
            </p:contentPart>
          </mc:Choice>
          <mc:Fallback xmlns="">
            <p:pic>
              <p:nvPicPr>
                <p:cNvPr id="109" name="墨迹 108">
                  <a:extLst>
                    <a:ext uri="{FF2B5EF4-FFF2-40B4-BE49-F238E27FC236}">
                      <a16:creationId xmlns:a16="http://schemas.microsoft.com/office/drawing/2014/main" id="{56A0C01F-ECDB-6DA1-083B-7A474DBE313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531781" y="4607547"/>
                  <a:ext cx="134026" cy="83868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5A3D3AB-DB8E-0710-376C-23517FA15F9E}"/>
              </a:ext>
            </a:extLst>
          </p:cNvPr>
          <p:cNvGrpSpPr/>
          <p:nvPr/>
        </p:nvGrpSpPr>
        <p:grpSpPr>
          <a:xfrm>
            <a:off x="1292529" y="5904629"/>
            <a:ext cx="1055274" cy="1559607"/>
            <a:chOff x="5343747" y="5010939"/>
            <a:chExt cx="568764" cy="840586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B79F0C-845D-590F-39B4-BB9AD1446F64}"/>
                </a:ext>
              </a:extLst>
            </p:cNvPr>
            <p:cNvSpPr/>
            <p:nvPr/>
          </p:nvSpPr>
          <p:spPr>
            <a:xfrm>
              <a:off x="5365142" y="5010939"/>
              <a:ext cx="500268" cy="840586"/>
            </a:xfrm>
            <a:custGeom>
              <a:avLst/>
              <a:gdLst>
                <a:gd name="connsiteX0" fmla="*/ 369027 w 428539"/>
                <a:gd name="connsiteY0" fmla="*/ 55367 h 720063"/>
                <a:gd name="connsiteX1" fmla="*/ 428294 w 428539"/>
                <a:gd name="connsiteY1" fmla="*/ 258567 h 720063"/>
                <a:gd name="connsiteX2" fmla="*/ 347861 w 428539"/>
                <a:gd name="connsiteY2" fmla="*/ 622633 h 720063"/>
                <a:gd name="connsiteX3" fmla="*/ 174294 w 428539"/>
                <a:gd name="connsiteY3" fmla="*/ 720000 h 720063"/>
                <a:gd name="connsiteX4" fmla="*/ 68461 w 428539"/>
                <a:gd name="connsiteY4" fmla="*/ 614167 h 720063"/>
                <a:gd name="connsiteX5" fmla="*/ 727 w 428539"/>
                <a:gd name="connsiteY5" fmla="*/ 385567 h 720063"/>
                <a:gd name="connsiteX6" fmla="*/ 110794 w 428539"/>
                <a:gd name="connsiteY6" fmla="*/ 63833 h 720063"/>
                <a:gd name="connsiteX7" fmla="*/ 263194 w 428539"/>
                <a:gd name="connsiteY7" fmla="*/ 333 h 720063"/>
                <a:gd name="connsiteX8" fmla="*/ 369027 w 428539"/>
                <a:gd name="connsiteY8" fmla="*/ 55367 h 72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539" h="720063">
                  <a:moveTo>
                    <a:pt x="369027" y="55367"/>
                  </a:moveTo>
                  <a:cubicBezTo>
                    <a:pt x="396544" y="98406"/>
                    <a:pt x="431822" y="164023"/>
                    <a:pt x="428294" y="258567"/>
                  </a:cubicBezTo>
                  <a:cubicBezTo>
                    <a:pt x="424766" y="353111"/>
                    <a:pt x="390194" y="545728"/>
                    <a:pt x="347861" y="622633"/>
                  </a:cubicBezTo>
                  <a:cubicBezTo>
                    <a:pt x="305528" y="699538"/>
                    <a:pt x="220861" y="721411"/>
                    <a:pt x="174294" y="720000"/>
                  </a:cubicBezTo>
                  <a:cubicBezTo>
                    <a:pt x="127727" y="718589"/>
                    <a:pt x="97389" y="669906"/>
                    <a:pt x="68461" y="614167"/>
                  </a:cubicBezTo>
                  <a:cubicBezTo>
                    <a:pt x="39533" y="558428"/>
                    <a:pt x="-6328" y="477289"/>
                    <a:pt x="727" y="385567"/>
                  </a:cubicBezTo>
                  <a:cubicBezTo>
                    <a:pt x="7782" y="293845"/>
                    <a:pt x="67050" y="128039"/>
                    <a:pt x="110794" y="63833"/>
                  </a:cubicBezTo>
                  <a:cubicBezTo>
                    <a:pt x="154538" y="-373"/>
                    <a:pt x="222272" y="3155"/>
                    <a:pt x="263194" y="333"/>
                  </a:cubicBezTo>
                  <a:cubicBezTo>
                    <a:pt x="304116" y="-2489"/>
                    <a:pt x="341510" y="12328"/>
                    <a:pt x="369027" y="55367"/>
                  </a:cubicBezTo>
                  <a:close/>
                </a:path>
              </a:pathLst>
            </a:cu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A44FEB8-FFD5-FB65-FEE6-ADE6BFC3BC36}"/>
                </a:ext>
              </a:extLst>
            </p:cNvPr>
            <p:cNvSpPr/>
            <p:nvPr/>
          </p:nvSpPr>
          <p:spPr>
            <a:xfrm>
              <a:off x="5401006" y="5071200"/>
              <a:ext cx="428539" cy="720063"/>
            </a:xfrm>
            <a:custGeom>
              <a:avLst/>
              <a:gdLst>
                <a:gd name="connsiteX0" fmla="*/ 369027 w 428539"/>
                <a:gd name="connsiteY0" fmla="*/ 55367 h 720063"/>
                <a:gd name="connsiteX1" fmla="*/ 428294 w 428539"/>
                <a:gd name="connsiteY1" fmla="*/ 258567 h 720063"/>
                <a:gd name="connsiteX2" fmla="*/ 347861 w 428539"/>
                <a:gd name="connsiteY2" fmla="*/ 622633 h 720063"/>
                <a:gd name="connsiteX3" fmla="*/ 174294 w 428539"/>
                <a:gd name="connsiteY3" fmla="*/ 720000 h 720063"/>
                <a:gd name="connsiteX4" fmla="*/ 68461 w 428539"/>
                <a:gd name="connsiteY4" fmla="*/ 614167 h 720063"/>
                <a:gd name="connsiteX5" fmla="*/ 727 w 428539"/>
                <a:gd name="connsiteY5" fmla="*/ 385567 h 720063"/>
                <a:gd name="connsiteX6" fmla="*/ 110794 w 428539"/>
                <a:gd name="connsiteY6" fmla="*/ 63833 h 720063"/>
                <a:gd name="connsiteX7" fmla="*/ 263194 w 428539"/>
                <a:gd name="connsiteY7" fmla="*/ 333 h 720063"/>
                <a:gd name="connsiteX8" fmla="*/ 369027 w 428539"/>
                <a:gd name="connsiteY8" fmla="*/ 55367 h 72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539" h="720063">
                  <a:moveTo>
                    <a:pt x="369027" y="55367"/>
                  </a:moveTo>
                  <a:cubicBezTo>
                    <a:pt x="396544" y="98406"/>
                    <a:pt x="431822" y="164023"/>
                    <a:pt x="428294" y="258567"/>
                  </a:cubicBezTo>
                  <a:cubicBezTo>
                    <a:pt x="424766" y="353111"/>
                    <a:pt x="390194" y="545728"/>
                    <a:pt x="347861" y="622633"/>
                  </a:cubicBezTo>
                  <a:cubicBezTo>
                    <a:pt x="305528" y="699538"/>
                    <a:pt x="220861" y="721411"/>
                    <a:pt x="174294" y="720000"/>
                  </a:cubicBezTo>
                  <a:cubicBezTo>
                    <a:pt x="127727" y="718589"/>
                    <a:pt x="97389" y="669906"/>
                    <a:pt x="68461" y="614167"/>
                  </a:cubicBezTo>
                  <a:cubicBezTo>
                    <a:pt x="39533" y="558428"/>
                    <a:pt x="-6328" y="477289"/>
                    <a:pt x="727" y="385567"/>
                  </a:cubicBezTo>
                  <a:cubicBezTo>
                    <a:pt x="7782" y="293845"/>
                    <a:pt x="67050" y="128039"/>
                    <a:pt x="110794" y="63833"/>
                  </a:cubicBezTo>
                  <a:cubicBezTo>
                    <a:pt x="154538" y="-373"/>
                    <a:pt x="222272" y="3155"/>
                    <a:pt x="263194" y="333"/>
                  </a:cubicBezTo>
                  <a:cubicBezTo>
                    <a:pt x="304116" y="-2489"/>
                    <a:pt x="341510" y="12328"/>
                    <a:pt x="369027" y="55367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52B4486-6DE0-8A84-1307-11C8DFC86546}"/>
                </a:ext>
              </a:extLst>
            </p:cNvPr>
            <p:cNvSpPr/>
            <p:nvPr/>
          </p:nvSpPr>
          <p:spPr>
            <a:xfrm>
              <a:off x="5445909" y="5200053"/>
              <a:ext cx="338732" cy="375855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A29C223-0CD3-B888-3DDC-4C6B1DE9B28E}"/>
                </a:ext>
              </a:extLst>
            </p:cNvPr>
            <p:cNvSpPr/>
            <p:nvPr/>
          </p:nvSpPr>
          <p:spPr>
            <a:xfrm>
              <a:off x="5694088" y="517468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0AD18BF-9D45-E3E1-E265-BB24E2BC638C}"/>
                </a:ext>
              </a:extLst>
            </p:cNvPr>
            <p:cNvSpPr/>
            <p:nvPr/>
          </p:nvSpPr>
          <p:spPr>
            <a:xfrm>
              <a:off x="5615275" y="5098422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0C5D2B7-F2BA-E828-AC3B-C2820A8904F9}"/>
                </a:ext>
              </a:extLst>
            </p:cNvPr>
            <p:cNvSpPr/>
            <p:nvPr/>
          </p:nvSpPr>
          <p:spPr>
            <a:xfrm>
              <a:off x="5485820" y="5275289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0A8CEC5-0CF8-695E-C018-DCA214370338}"/>
                </a:ext>
              </a:extLst>
            </p:cNvPr>
            <p:cNvSpPr/>
            <p:nvPr/>
          </p:nvSpPr>
          <p:spPr>
            <a:xfrm>
              <a:off x="5672808" y="561664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E48F295-D0C3-8C74-A0B8-D12C598033C2}"/>
                </a:ext>
              </a:extLst>
            </p:cNvPr>
            <p:cNvSpPr/>
            <p:nvPr/>
          </p:nvSpPr>
          <p:spPr>
            <a:xfrm>
              <a:off x="5551702" y="5708750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C742682-BA58-17C5-D989-E789DA931419}"/>
                </a:ext>
              </a:extLst>
            </p:cNvPr>
            <p:cNvSpPr/>
            <p:nvPr/>
          </p:nvSpPr>
          <p:spPr>
            <a:xfrm>
              <a:off x="5589765" y="5565918"/>
              <a:ext cx="45719" cy="50730"/>
            </a:xfrm>
            <a:custGeom>
              <a:avLst/>
              <a:gdLst/>
              <a:ahLst/>
              <a:cxnLst/>
              <a:rect l="0" t="0" r="0" b="0"/>
              <a:pathLst>
                <a:path w="1893765" h="2101314">
                  <a:moveTo>
                    <a:pt x="848848" y="29288"/>
                  </a:moveTo>
                  <a:cubicBezTo>
                    <a:pt x="789998" y="83741"/>
                    <a:pt x="788661" y="87943"/>
                    <a:pt x="704159" y="484091"/>
                  </a:cubicBezTo>
                  <a:cubicBezTo>
                    <a:pt x="664571" y="669676"/>
                    <a:pt x="635625" y="737012"/>
                    <a:pt x="583943" y="763737"/>
                  </a:cubicBezTo>
                  <a:cubicBezTo>
                    <a:pt x="562666" y="774740"/>
                    <a:pt x="492633" y="791773"/>
                    <a:pt x="428314" y="801588"/>
                  </a:cubicBezTo>
                  <a:cubicBezTo>
                    <a:pt x="363994" y="811404"/>
                    <a:pt x="265525" y="835952"/>
                    <a:pt x="209494" y="856139"/>
                  </a:cubicBezTo>
                  <a:cubicBezTo>
                    <a:pt x="153463" y="876326"/>
                    <a:pt x="90598" y="897534"/>
                    <a:pt x="69794" y="903267"/>
                  </a:cubicBezTo>
                  <a:cubicBezTo>
                    <a:pt x="16634" y="917916"/>
                    <a:pt x="0" y="945052"/>
                    <a:pt x="6973" y="1005752"/>
                  </a:cubicBezTo>
                  <a:cubicBezTo>
                    <a:pt x="13776" y="1064976"/>
                    <a:pt x="34124" y="1086185"/>
                    <a:pt x="114519" y="1117852"/>
                  </a:cubicBezTo>
                  <a:cubicBezTo>
                    <a:pt x="145952" y="1130232"/>
                    <a:pt x="261685" y="1186036"/>
                    <a:pt x="371705" y="1241860"/>
                  </a:cubicBezTo>
                  <a:cubicBezTo>
                    <a:pt x="531464" y="1322922"/>
                    <a:pt x="573301" y="1349571"/>
                    <a:pt x="579485" y="1374213"/>
                  </a:cubicBezTo>
                  <a:cubicBezTo>
                    <a:pt x="586852" y="1403562"/>
                    <a:pt x="526009" y="1573860"/>
                    <a:pt x="416543" y="1830291"/>
                  </a:cubicBezTo>
                  <a:cubicBezTo>
                    <a:pt x="355613" y="1973022"/>
                    <a:pt x="360181" y="2048185"/>
                    <a:pt x="431582" y="2077760"/>
                  </a:cubicBezTo>
                  <a:cubicBezTo>
                    <a:pt x="488444" y="2101313"/>
                    <a:pt x="526431" y="2071826"/>
                    <a:pt x="651155" y="1907316"/>
                  </a:cubicBezTo>
                  <a:cubicBezTo>
                    <a:pt x="763204" y="1759524"/>
                    <a:pt x="873826" y="1648024"/>
                    <a:pt x="963213" y="1592780"/>
                  </a:cubicBezTo>
                  <a:cubicBezTo>
                    <a:pt x="1003967" y="1567593"/>
                    <a:pt x="1007939" y="1567344"/>
                    <a:pt x="1049912" y="1587360"/>
                  </a:cubicBezTo>
                  <a:cubicBezTo>
                    <a:pt x="1107889" y="1615008"/>
                    <a:pt x="1192569" y="1676337"/>
                    <a:pt x="1380603" y="1826862"/>
                  </a:cubicBezTo>
                  <a:cubicBezTo>
                    <a:pt x="1465762" y="1895034"/>
                    <a:pt x="1549801" y="1957355"/>
                    <a:pt x="1567356" y="1965354"/>
                  </a:cubicBezTo>
                  <a:cubicBezTo>
                    <a:pt x="1644924" y="2000696"/>
                    <a:pt x="1730645" y="1905342"/>
                    <a:pt x="1704549" y="1812742"/>
                  </a:cubicBezTo>
                  <a:cubicBezTo>
                    <a:pt x="1697427" y="1787469"/>
                    <a:pt x="1636266" y="1638204"/>
                    <a:pt x="1568636" y="1481041"/>
                  </a:cubicBezTo>
                  <a:cubicBezTo>
                    <a:pt x="1501006" y="1323879"/>
                    <a:pt x="1443150" y="1179851"/>
                    <a:pt x="1440068" y="1160981"/>
                  </a:cubicBezTo>
                  <a:cubicBezTo>
                    <a:pt x="1429512" y="1096349"/>
                    <a:pt x="1470471" y="1038572"/>
                    <a:pt x="1670567" y="835836"/>
                  </a:cubicBezTo>
                  <a:cubicBezTo>
                    <a:pt x="1779853" y="725107"/>
                    <a:pt x="1871555" y="623527"/>
                    <a:pt x="1874350" y="610101"/>
                  </a:cubicBezTo>
                  <a:cubicBezTo>
                    <a:pt x="1893764" y="516820"/>
                    <a:pt x="1893270" y="514052"/>
                    <a:pt x="1849339" y="470121"/>
                  </a:cubicBezTo>
                  <a:cubicBezTo>
                    <a:pt x="1801040" y="421822"/>
                    <a:pt x="1770751" y="417260"/>
                    <a:pt x="1689260" y="446012"/>
                  </a:cubicBezTo>
                  <a:cubicBezTo>
                    <a:pt x="1659531" y="456501"/>
                    <a:pt x="1598389" y="470965"/>
                    <a:pt x="1553387" y="478153"/>
                  </a:cubicBezTo>
                  <a:cubicBezTo>
                    <a:pt x="1508385" y="485342"/>
                    <a:pt x="1435154" y="503178"/>
                    <a:pt x="1390650" y="517787"/>
                  </a:cubicBezTo>
                  <a:cubicBezTo>
                    <a:pt x="1264109" y="559328"/>
                    <a:pt x="1264374" y="559537"/>
                    <a:pt x="1135324" y="316718"/>
                  </a:cubicBezTo>
                  <a:cubicBezTo>
                    <a:pt x="1073309" y="200032"/>
                    <a:pt x="1004880" y="85657"/>
                    <a:pt x="983261" y="62551"/>
                  </a:cubicBezTo>
                  <a:cubicBezTo>
                    <a:pt x="938060" y="14244"/>
                    <a:pt x="880501" y="0"/>
                    <a:pt x="848848" y="2928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FBF6AC31-B9CC-C2BE-BE82-C2330CD1E753}"/>
                </a:ext>
              </a:extLst>
            </p:cNvPr>
            <p:cNvSpPr txBox="1"/>
            <p:nvPr/>
          </p:nvSpPr>
          <p:spPr>
            <a:xfrm>
              <a:off x="5343747" y="5192350"/>
              <a:ext cx="568764" cy="497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Power Point Templet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7369841-3C0B-2D08-1438-185528328547}"/>
              </a:ext>
            </a:extLst>
          </p:cNvPr>
          <p:cNvGrpSpPr/>
          <p:nvPr/>
        </p:nvGrpSpPr>
        <p:grpSpPr>
          <a:xfrm rot="482153">
            <a:off x="6454621" y="2810126"/>
            <a:ext cx="2522734" cy="1387245"/>
            <a:chOff x="2414588" y="2089085"/>
            <a:chExt cx="2741824" cy="1507722"/>
          </a:xfrm>
        </p:grpSpPr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5ADB0C5B-E5D7-52C8-1394-6650DDCD9354}"/>
                </a:ext>
              </a:extLst>
            </p:cNvPr>
            <p:cNvGrpSpPr/>
            <p:nvPr/>
          </p:nvGrpSpPr>
          <p:grpSpPr>
            <a:xfrm>
              <a:off x="2414588" y="2089085"/>
              <a:ext cx="2741824" cy="1507722"/>
              <a:chOff x="0" y="76826"/>
              <a:chExt cx="12192000" cy="6704348"/>
            </a:xfrm>
          </p:grpSpPr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02CC5B33-9E0B-52BA-6E03-80E47DB9AE65}"/>
                  </a:ext>
                </a:extLst>
              </p:cNvPr>
              <p:cNvSpPr/>
              <p:nvPr/>
            </p:nvSpPr>
            <p:spPr>
              <a:xfrm>
                <a:off x="0" y="76826"/>
                <a:ext cx="12192000" cy="6704348"/>
              </a:xfrm>
              <a:custGeom>
                <a:avLst/>
                <a:gdLst>
                  <a:gd name="connsiteX0" fmla="*/ 0 w 12192000"/>
                  <a:gd name="connsiteY0" fmla="*/ 3352174 h 6704348"/>
                  <a:gd name="connsiteX1" fmla="*/ 6096000 w 12192000"/>
                  <a:gd name="connsiteY1" fmla="*/ 0 h 6704348"/>
                  <a:gd name="connsiteX2" fmla="*/ 12192000 w 12192000"/>
                  <a:gd name="connsiteY2" fmla="*/ 3352174 h 6704348"/>
                  <a:gd name="connsiteX3" fmla="*/ 6096000 w 12192000"/>
                  <a:gd name="connsiteY3" fmla="*/ 6704348 h 6704348"/>
                  <a:gd name="connsiteX4" fmla="*/ 0 w 12192000"/>
                  <a:gd name="connsiteY4" fmla="*/ 3352174 h 670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6704348" fill="none" extrusionOk="0">
                    <a:moveTo>
                      <a:pt x="0" y="3352174"/>
                    </a:moveTo>
                    <a:cubicBezTo>
                      <a:pt x="686073" y="1582208"/>
                      <a:pt x="3110096" y="-783733"/>
                      <a:pt x="6096000" y="0"/>
                    </a:cubicBezTo>
                    <a:cubicBezTo>
                      <a:pt x="9276826" y="-28468"/>
                      <a:pt x="11819216" y="1851791"/>
                      <a:pt x="12192000" y="3352174"/>
                    </a:cubicBezTo>
                    <a:cubicBezTo>
                      <a:pt x="12127264" y="4586185"/>
                      <a:pt x="8968663" y="7390958"/>
                      <a:pt x="6096000" y="6704348"/>
                    </a:cubicBezTo>
                    <a:cubicBezTo>
                      <a:pt x="3188620" y="6961510"/>
                      <a:pt x="494499" y="5322425"/>
                      <a:pt x="0" y="3352174"/>
                    </a:cubicBezTo>
                    <a:close/>
                  </a:path>
                  <a:path w="12192000" h="6704348" stroke="0" extrusionOk="0">
                    <a:moveTo>
                      <a:pt x="0" y="3352174"/>
                    </a:moveTo>
                    <a:cubicBezTo>
                      <a:pt x="-299157" y="1316292"/>
                      <a:pt x="2017990" y="266955"/>
                      <a:pt x="6096000" y="0"/>
                    </a:cubicBezTo>
                    <a:cubicBezTo>
                      <a:pt x="9534444" y="15098"/>
                      <a:pt x="11703355" y="1516356"/>
                      <a:pt x="12192000" y="3352174"/>
                    </a:cubicBezTo>
                    <a:cubicBezTo>
                      <a:pt x="11709248" y="5674962"/>
                      <a:pt x="9338400" y="7391548"/>
                      <a:pt x="6096000" y="6704348"/>
                    </a:cubicBezTo>
                    <a:cubicBezTo>
                      <a:pt x="2476740" y="6566182"/>
                      <a:pt x="40910" y="5223076"/>
                      <a:pt x="0" y="3352174"/>
                    </a:cubicBezTo>
                    <a:close/>
                  </a:path>
                </a:pathLst>
              </a:custGeom>
              <a:solidFill>
                <a:srgbClr val="F4DDBE"/>
              </a:solidFill>
              <a:ln>
                <a:solidFill>
                  <a:srgbClr val="F4DDBE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B4F1AA35-01E4-846D-B154-1EDD2C50DB62}"/>
                  </a:ext>
                </a:extLst>
              </p:cNvPr>
              <p:cNvSpPr/>
              <p:nvPr/>
            </p:nvSpPr>
            <p:spPr>
              <a:xfrm>
                <a:off x="635540" y="426308"/>
                <a:ext cx="10920920" cy="6005384"/>
              </a:xfrm>
              <a:custGeom>
                <a:avLst/>
                <a:gdLst>
                  <a:gd name="connsiteX0" fmla="*/ 0 w 10920920"/>
                  <a:gd name="connsiteY0" fmla="*/ 3002692 h 6005384"/>
                  <a:gd name="connsiteX1" fmla="*/ 5460460 w 10920920"/>
                  <a:gd name="connsiteY1" fmla="*/ 0 h 6005384"/>
                  <a:gd name="connsiteX2" fmla="*/ 10920920 w 10920920"/>
                  <a:gd name="connsiteY2" fmla="*/ 3002692 h 6005384"/>
                  <a:gd name="connsiteX3" fmla="*/ 5460460 w 10920920"/>
                  <a:gd name="connsiteY3" fmla="*/ 6005384 h 6005384"/>
                  <a:gd name="connsiteX4" fmla="*/ 0 w 10920920"/>
                  <a:gd name="connsiteY4" fmla="*/ 3002692 h 600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0920" h="6005384" fill="none" extrusionOk="0">
                    <a:moveTo>
                      <a:pt x="0" y="3002692"/>
                    </a:moveTo>
                    <a:cubicBezTo>
                      <a:pt x="579559" y="1413104"/>
                      <a:pt x="2593562" y="-306293"/>
                      <a:pt x="5460460" y="0"/>
                    </a:cubicBezTo>
                    <a:cubicBezTo>
                      <a:pt x="8061747" y="-63466"/>
                      <a:pt x="10575068" y="1669967"/>
                      <a:pt x="10920920" y="3002692"/>
                    </a:cubicBezTo>
                    <a:cubicBezTo>
                      <a:pt x="10893792" y="4402331"/>
                      <a:pt x="8276740" y="6282562"/>
                      <a:pt x="5460460" y="6005384"/>
                    </a:cubicBezTo>
                    <a:cubicBezTo>
                      <a:pt x="2661785" y="6126900"/>
                      <a:pt x="365606" y="4748938"/>
                      <a:pt x="0" y="3002692"/>
                    </a:cubicBezTo>
                    <a:close/>
                  </a:path>
                  <a:path w="10920920" h="6005384" stroke="0" extrusionOk="0">
                    <a:moveTo>
                      <a:pt x="0" y="3002692"/>
                    </a:moveTo>
                    <a:cubicBezTo>
                      <a:pt x="-534030" y="1014949"/>
                      <a:pt x="1755726" y="258595"/>
                      <a:pt x="5460460" y="0"/>
                    </a:cubicBezTo>
                    <a:cubicBezTo>
                      <a:pt x="8960200" y="101896"/>
                      <a:pt x="10829479" y="1347259"/>
                      <a:pt x="10920920" y="3002692"/>
                    </a:cubicBezTo>
                    <a:cubicBezTo>
                      <a:pt x="10772771" y="4805709"/>
                      <a:pt x="8406208" y="6392193"/>
                      <a:pt x="5460460" y="6005384"/>
                    </a:cubicBezTo>
                    <a:cubicBezTo>
                      <a:pt x="2014464" y="5769975"/>
                      <a:pt x="420070" y="4861746"/>
                      <a:pt x="0" y="3002692"/>
                    </a:cubicBezTo>
                    <a:close/>
                  </a:path>
                </a:pathLst>
              </a:custGeom>
              <a:solidFill>
                <a:srgbClr val="EF775F"/>
              </a:solidFill>
              <a:ln>
                <a:solidFill>
                  <a:srgbClr val="EF775F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64E24552-8601-D4A9-9B42-81FA70B84667}"/>
                  </a:ext>
                </a:extLst>
              </p:cNvPr>
              <p:cNvSpPr/>
              <p:nvPr/>
            </p:nvSpPr>
            <p:spPr>
              <a:xfrm>
                <a:off x="648446" y="390580"/>
                <a:ext cx="10480412" cy="2742088"/>
              </a:xfrm>
              <a:custGeom>
                <a:avLst/>
                <a:gdLst>
                  <a:gd name="connsiteX0" fmla="*/ 4664207 w 10480412"/>
                  <a:gd name="connsiteY0" fmla="*/ 1219 h 2742088"/>
                  <a:gd name="connsiteX1" fmla="*/ 5447554 w 10480412"/>
                  <a:gd name="connsiteY1" fmla="*/ 35728 h 2742088"/>
                  <a:gd name="connsiteX2" fmla="*/ 6414852 w 10480412"/>
                  <a:gd name="connsiteY2" fmla="*/ 91866 h 2742088"/>
                  <a:gd name="connsiteX3" fmla="*/ 6551478 w 10480412"/>
                  <a:gd name="connsiteY3" fmla="*/ 113329 h 2742088"/>
                  <a:gd name="connsiteX4" fmla="*/ 6683241 w 10480412"/>
                  <a:gd name="connsiteY4" fmla="*/ 126107 h 2742088"/>
                  <a:gd name="connsiteX5" fmla="*/ 10437240 w 10480412"/>
                  <a:gd name="connsiteY5" fmla="*/ 1787422 h 2742088"/>
                  <a:gd name="connsiteX6" fmla="*/ 10480412 w 10480412"/>
                  <a:gd name="connsiteY6" fmla="*/ 1850951 h 2742088"/>
                  <a:gd name="connsiteX7" fmla="*/ 10420497 w 10480412"/>
                  <a:gd name="connsiteY7" fmla="*/ 1893238 h 2742088"/>
                  <a:gd name="connsiteX8" fmla="*/ 9829054 w 10480412"/>
                  <a:gd name="connsiteY8" fmla="*/ 2263720 h 2742088"/>
                  <a:gd name="connsiteX9" fmla="*/ 7720854 w 10480412"/>
                  <a:gd name="connsiteY9" fmla="*/ 2733620 h 2742088"/>
                  <a:gd name="connsiteX10" fmla="*/ 6361954 w 10480412"/>
                  <a:gd name="connsiteY10" fmla="*/ 1984320 h 2742088"/>
                  <a:gd name="connsiteX11" fmla="*/ 4787154 w 10480412"/>
                  <a:gd name="connsiteY11" fmla="*/ 1870020 h 2742088"/>
                  <a:gd name="connsiteX12" fmla="*/ 2971054 w 10480412"/>
                  <a:gd name="connsiteY12" fmla="*/ 2263720 h 2742088"/>
                  <a:gd name="connsiteX13" fmla="*/ 1662954 w 10480412"/>
                  <a:gd name="connsiteY13" fmla="*/ 1577920 h 2742088"/>
                  <a:gd name="connsiteX14" fmla="*/ 481854 w 10480412"/>
                  <a:gd name="connsiteY14" fmla="*/ 2136720 h 2742088"/>
                  <a:gd name="connsiteX15" fmla="*/ 5716 w 10480412"/>
                  <a:gd name="connsiteY15" fmla="*/ 1984543 h 2742088"/>
                  <a:gd name="connsiteX16" fmla="*/ 0 w 10480412"/>
                  <a:gd name="connsiteY16" fmla="*/ 1981271 h 2742088"/>
                  <a:gd name="connsiteX17" fmla="*/ 19944 w 10480412"/>
                  <a:gd name="connsiteY17" fmla="*/ 1920497 h 2742088"/>
                  <a:gd name="connsiteX18" fmla="*/ 2431904 w 10480412"/>
                  <a:gd name="connsiteY18" fmla="*/ 446377 h 2742088"/>
                  <a:gd name="connsiteX19" fmla="*/ 2743058 w 10480412"/>
                  <a:gd name="connsiteY19" fmla="*/ 379978 h 2742088"/>
                  <a:gd name="connsiteX20" fmla="*/ 2817032 w 10480412"/>
                  <a:gd name="connsiteY20" fmla="*/ 350401 h 2742088"/>
                  <a:gd name="connsiteX21" fmla="*/ 4664207 w 10480412"/>
                  <a:gd name="connsiteY21" fmla="*/ 1219 h 2742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480412" h="2742088">
                    <a:moveTo>
                      <a:pt x="4664207" y="1219"/>
                    </a:moveTo>
                    <a:cubicBezTo>
                      <a:pt x="4917507" y="-3898"/>
                      <a:pt x="5178783" y="7013"/>
                      <a:pt x="5447554" y="35728"/>
                    </a:cubicBezTo>
                    <a:cubicBezTo>
                      <a:pt x="5772715" y="27795"/>
                      <a:pt x="6096501" y="47938"/>
                      <a:pt x="6414852" y="91866"/>
                    </a:cubicBezTo>
                    <a:lnTo>
                      <a:pt x="6551478" y="113329"/>
                    </a:lnTo>
                    <a:lnTo>
                      <a:pt x="6683241" y="126107"/>
                    </a:lnTo>
                    <a:cubicBezTo>
                      <a:pt x="8541962" y="352477"/>
                      <a:pt x="9803989" y="959467"/>
                      <a:pt x="10437240" y="1787422"/>
                    </a:cubicBezTo>
                    <a:lnTo>
                      <a:pt x="10480412" y="1850951"/>
                    </a:lnTo>
                    <a:lnTo>
                      <a:pt x="10420497" y="1893238"/>
                    </a:lnTo>
                    <a:cubicBezTo>
                      <a:pt x="10200397" y="2041470"/>
                      <a:pt x="9989921" y="2170587"/>
                      <a:pt x="9829054" y="2263720"/>
                    </a:cubicBezTo>
                    <a:cubicBezTo>
                      <a:pt x="9185587" y="2636253"/>
                      <a:pt x="8298704" y="2780187"/>
                      <a:pt x="7720854" y="2733620"/>
                    </a:cubicBezTo>
                    <a:cubicBezTo>
                      <a:pt x="7143004" y="2687053"/>
                      <a:pt x="6850904" y="2128253"/>
                      <a:pt x="6361954" y="1984320"/>
                    </a:cubicBezTo>
                    <a:cubicBezTo>
                      <a:pt x="5873004" y="1840387"/>
                      <a:pt x="5352304" y="1823453"/>
                      <a:pt x="4787154" y="1870020"/>
                    </a:cubicBezTo>
                    <a:cubicBezTo>
                      <a:pt x="4222004" y="1916587"/>
                      <a:pt x="3491754" y="2312403"/>
                      <a:pt x="2971054" y="2263720"/>
                    </a:cubicBezTo>
                    <a:cubicBezTo>
                      <a:pt x="2450354" y="2215037"/>
                      <a:pt x="2077821" y="1599087"/>
                      <a:pt x="1662954" y="1577920"/>
                    </a:cubicBezTo>
                    <a:cubicBezTo>
                      <a:pt x="1248087" y="1556753"/>
                      <a:pt x="867087" y="2138837"/>
                      <a:pt x="481854" y="2136720"/>
                    </a:cubicBezTo>
                    <a:cubicBezTo>
                      <a:pt x="337392" y="2135926"/>
                      <a:pt x="169415" y="2071136"/>
                      <a:pt x="5716" y="1984543"/>
                    </a:cubicBezTo>
                    <a:lnTo>
                      <a:pt x="0" y="1981271"/>
                    </a:lnTo>
                    <a:lnTo>
                      <a:pt x="19944" y="1920497"/>
                    </a:lnTo>
                    <a:cubicBezTo>
                      <a:pt x="310291" y="1215061"/>
                      <a:pt x="1163865" y="749510"/>
                      <a:pt x="2431904" y="446377"/>
                    </a:cubicBezTo>
                    <a:lnTo>
                      <a:pt x="2743058" y="379978"/>
                    </a:lnTo>
                    <a:lnTo>
                      <a:pt x="2817032" y="350401"/>
                    </a:lnTo>
                    <a:cubicBezTo>
                      <a:pt x="3369986" y="142484"/>
                      <a:pt x="3988740" y="14864"/>
                      <a:pt x="4664207" y="1219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9830082-2905-56D9-93EA-8A20AC5E78BE}"/>
                  </a:ext>
                </a:extLst>
              </p:cNvPr>
              <p:cNvSpPr/>
              <p:nvPr/>
            </p:nvSpPr>
            <p:spPr>
              <a:xfrm>
                <a:off x="1057413" y="4317981"/>
                <a:ext cx="10039212" cy="2172351"/>
              </a:xfrm>
              <a:custGeom>
                <a:avLst/>
                <a:gdLst>
                  <a:gd name="connsiteX0" fmla="*/ 796787 w 10039212"/>
                  <a:gd name="connsiteY0" fmla="*/ 19 h 2172351"/>
                  <a:gd name="connsiteX1" fmla="*/ 3146287 w 10039212"/>
                  <a:gd name="connsiteY1" fmla="*/ 723919 h 2172351"/>
                  <a:gd name="connsiteX2" fmla="*/ 5787887 w 10039212"/>
                  <a:gd name="connsiteY2" fmla="*/ 203219 h 2172351"/>
                  <a:gd name="connsiteX3" fmla="*/ 8454887 w 10039212"/>
                  <a:gd name="connsiteY3" fmla="*/ 38119 h 2172351"/>
                  <a:gd name="connsiteX4" fmla="*/ 9989206 w 10039212"/>
                  <a:gd name="connsiteY4" fmla="*/ 319901 h 2172351"/>
                  <a:gd name="connsiteX5" fmla="*/ 10039212 w 10039212"/>
                  <a:gd name="connsiteY5" fmla="*/ 335135 h 2172351"/>
                  <a:gd name="connsiteX6" fmla="*/ 9854074 w 10039212"/>
                  <a:gd name="connsiteY6" fmla="*/ 577863 h 2172351"/>
                  <a:gd name="connsiteX7" fmla="*/ 5038587 w 10039212"/>
                  <a:gd name="connsiteY7" fmla="*/ 2113711 h 2172351"/>
                  <a:gd name="connsiteX8" fmla="*/ 1773457 w 10039212"/>
                  <a:gd name="connsiteY8" fmla="*/ 1506899 h 2172351"/>
                  <a:gd name="connsiteX9" fmla="*/ 1678993 w 10039212"/>
                  <a:gd name="connsiteY9" fmla="*/ 1458323 h 2172351"/>
                  <a:gd name="connsiteX10" fmla="*/ 1522227 w 10039212"/>
                  <a:gd name="connsiteY10" fmla="*/ 1395111 h 2172351"/>
                  <a:gd name="connsiteX11" fmla="*/ 7063 w 10039212"/>
                  <a:gd name="connsiteY11" fmla="*/ 163141 h 2172351"/>
                  <a:gd name="connsiteX12" fmla="*/ 0 w 10039212"/>
                  <a:gd name="connsiteY12" fmla="*/ 150460 h 2172351"/>
                  <a:gd name="connsiteX13" fmla="*/ 155536 w 10039212"/>
                  <a:gd name="connsiteY13" fmla="*/ 104298 h 2172351"/>
                  <a:gd name="connsiteX14" fmla="*/ 796787 w 10039212"/>
                  <a:gd name="connsiteY14" fmla="*/ 19 h 217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39212" h="2172351">
                    <a:moveTo>
                      <a:pt x="796787" y="19"/>
                    </a:moveTo>
                    <a:cubicBezTo>
                      <a:pt x="1579954" y="-4214"/>
                      <a:pt x="2314437" y="690052"/>
                      <a:pt x="3146287" y="723919"/>
                    </a:cubicBezTo>
                    <a:cubicBezTo>
                      <a:pt x="3978137" y="757786"/>
                      <a:pt x="4903120" y="317519"/>
                      <a:pt x="5787887" y="203219"/>
                    </a:cubicBezTo>
                    <a:cubicBezTo>
                      <a:pt x="6672654" y="88919"/>
                      <a:pt x="7584937" y="-71948"/>
                      <a:pt x="8454887" y="38119"/>
                    </a:cubicBezTo>
                    <a:cubicBezTo>
                      <a:pt x="8889862" y="93153"/>
                      <a:pt x="9482529" y="184698"/>
                      <a:pt x="9989206" y="319901"/>
                    </a:cubicBezTo>
                    <a:lnTo>
                      <a:pt x="10039212" y="335135"/>
                    </a:lnTo>
                    <a:lnTo>
                      <a:pt x="9854074" y="577863"/>
                    </a:lnTo>
                    <a:cubicBezTo>
                      <a:pt x="8934334" y="1666340"/>
                      <a:pt x="7132830" y="2388708"/>
                      <a:pt x="5038587" y="2113711"/>
                    </a:cubicBezTo>
                    <a:cubicBezTo>
                      <a:pt x="3814167" y="2166875"/>
                      <a:pt x="2685928" y="1933028"/>
                      <a:pt x="1773457" y="1506899"/>
                    </a:cubicBezTo>
                    <a:lnTo>
                      <a:pt x="1678993" y="1458323"/>
                    </a:lnTo>
                    <a:lnTo>
                      <a:pt x="1522227" y="1395111"/>
                    </a:lnTo>
                    <a:cubicBezTo>
                      <a:pt x="834754" y="1086672"/>
                      <a:pt x="339509" y="680042"/>
                      <a:pt x="7063" y="163141"/>
                    </a:cubicBezTo>
                    <a:lnTo>
                      <a:pt x="0" y="150460"/>
                    </a:lnTo>
                    <a:lnTo>
                      <a:pt x="155536" y="104298"/>
                    </a:lnTo>
                    <a:cubicBezTo>
                      <a:pt x="381259" y="41956"/>
                      <a:pt x="600996" y="1077"/>
                      <a:pt x="796787" y="19"/>
                    </a:cubicBezTo>
                    <a:close/>
                  </a:path>
                </a:pathLst>
              </a:custGeom>
              <a:solidFill>
                <a:srgbClr val="B8DFDC"/>
              </a:solidFill>
              <a:ln>
                <a:solidFill>
                  <a:srgbClr val="B8DFDC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DA916AAC-A130-4EEA-4AFD-2095028EEF91}"/>
                </a:ext>
              </a:extLst>
            </p:cNvPr>
            <p:cNvSpPr txBox="1"/>
            <p:nvPr/>
          </p:nvSpPr>
          <p:spPr>
            <a:xfrm>
              <a:off x="3289791" y="2200270"/>
              <a:ext cx="12664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One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9C9EC92-7C98-8BA4-61AA-4FFC3E6FE483}"/>
                </a:ext>
              </a:extLst>
            </p:cNvPr>
            <p:cNvSpPr txBox="1"/>
            <p:nvPr/>
          </p:nvSpPr>
          <p:spPr>
            <a:xfrm>
              <a:off x="2654899" y="2700017"/>
              <a:ext cx="1357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Two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F7076357-B1A0-44B9-973C-B43C6D186503}"/>
                </a:ext>
              </a:extLst>
            </p:cNvPr>
            <p:cNvSpPr txBox="1"/>
            <p:nvPr/>
          </p:nvSpPr>
          <p:spPr>
            <a:xfrm>
              <a:off x="3379943" y="3100127"/>
              <a:ext cx="14437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Part Three</a:t>
              </a:r>
              <a:endParaRPr lang="zh-CN" altLang="en-US" sz="20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58F24FF4-FFF7-E79D-5842-E307908ED7CA}"/>
              </a:ext>
            </a:extLst>
          </p:cNvPr>
          <p:cNvGrpSpPr/>
          <p:nvPr/>
        </p:nvGrpSpPr>
        <p:grpSpPr>
          <a:xfrm rot="1043743">
            <a:off x="850499" y="-738919"/>
            <a:ext cx="1768356" cy="1828967"/>
            <a:chOff x="8898056" y="3674527"/>
            <a:chExt cx="1426109" cy="1474989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B64E0D-2CFB-A692-D301-9DED7BC2392C}"/>
                </a:ext>
              </a:extLst>
            </p:cNvPr>
            <p:cNvSpPr/>
            <p:nvPr/>
          </p:nvSpPr>
          <p:spPr>
            <a:xfrm>
              <a:off x="9135407" y="3674527"/>
              <a:ext cx="951409" cy="1474989"/>
            </a:xfrm>
            <a:custGeom>
              <a:avLst/>
              <a:gdLst>
                <a:gd name="connsiteX0" fmla="*/ 319743 w 516343"/>
                <a:gd name="connsiteY0" fmla="*/ 52923 h 800497"/>
                <a:gd name="connsiteX1" fmla="*/ 411818 w 516343"/>
                <a:gd name="connsiteY1" fmla="*/ 164048 h 800497"/>
                <a:gd name="connsiteX2" fmla="*/ 494368 w 516343"/>
                <a:gd name="connsiteY2" fmla="*/ 424398 h 800497"/>
                <a:gd name="connsiteX3" fmla="*/ 500718 w 516343"/>
                <a:gd name="connsiteY3" fmla="*/ 735548 h 800497"/>
                <a:gd name="connsiteX4" fmla="*/ 307043 w 516343"/>
                <a:gd name="connsiteY4" fmla="*/ 789523 h 800497"/>
                <a:gd name="connsiteX5" fmla="*/ 49868 w 516343"/>
                <a:gd name="connsiteY5" fmla="*/ 792698 h 800497"/>
                <a:gd name="connsiteX6" fmla="*/ 14943 w 516343"/>
                <a:gd name="connsiteY6" fmla="*/ 703798 h 800497"/>
                <a:gd name="connsiteX7" fmla="*/ 8593 w 516343"/>
                <a:gd name="connsiteY7" fmla="*/ 246598 h 800497"/>
                <a:gd name="connsiteX8" fmla="*/ 132418 w 516343"/>
                <a:gd name="connsiteY8" fmla="*/ 11648 h 800497"/>
                <a:gd name="connsiteX9" fmla="*/ 319743 w 516343"/>
                <a:gd name="connsiteY9" fmla="*/ 52923 h 80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6343" h="800497">
                  <a:moveTo>
                    <a:pt x="319743" y="52923"/>
                  </a:moveTo>
                  <a:cubicBezTo>
                    <a:pt x="366310" y="78323"/>
                    <a:pt x="382714" y="102136"/>
                    <a:pt x="411818" y="164048"/>
                  </a:cubicBezTo>
                  <a:cubicBezTo>
                    <a:pt x="440922" y="225961"/>
                    <a:pt x="479551" y="329148"/>
                    <a:pt x="494368" y="424398"/>
                  </a:cubicBezTo>
                  <a:cubicBezTo>
                    <a:pt x="509185" y="519648"/>
                    <a:pt x="531939" y="674694"/>
                    <a:pt x="500718" y="735548"/>
                  </a:cubicBezTo>
                  <a:cubicBezTo>
                    <a:pt x="469497" y="796402"/>
                    <a:pt x="382185" y="779998"/>
                    <a:pt x="307043" y="789523"/>
                  </a:cubicBezTo>
                  <a:cubicBezTo>
                    <a:pt x="231901" y="799048"/>
                    <a:pt x="98551" y="806986"/>
                    <a:pt x="49868" y="792698"/>
                  </a:cubicBezTo>
                  <a:cubicBezTo>
                    <a:pt x="1185" y="778411"/>
                    <a:pt x="21822" y="794815"/>
                    <a:pt x="14943" y="703798"/>
                  </a:cubicBezTo>
                  <a:cubicBezTo>
                    <a:pt x="8064" y="612781"/>
                    <a:pt x="-10986" y="361956"/>
                    <a:pt x="8593" y="246598"/>
                  </a:cubicBezTo>
                  <a:cubicBezTo>
                    <a:pt x="28172" y="131240"/>
                    <a:pt x="81618" y="46044"/>
                    <a:pt x="132418" y="11648"/>
                  </a:cubicBezTo>
                  <a:cubicBezTo>
                    <a:pt x="183218" y="-22748"/>
                    <a:pt x="273176" y="27523"/>
                    <a:pt x="319743" y="5292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EF1BED7-A58D-7035-2618-F77D8814A371}"/>
                </a:ext>
              </a:extLst>
            </p:cNvPr>
            <p:cNvSpPr/>
            <p:nvPr/>
          </p:nvSpPr>
          <p:spPr>
            <a:xfrm>
              <a:off x="9183917" y="3769153"/>
              <a:ext cx="822595" cy="1314217"/>
            </a:xfrm>
            <a:custGeom>
              <a:avLst/>
              <a:gdLst>
                <a:gd name="connsiteX0" fmla="*/ 414066 w 446434"/>
                <a:gd name="connsiteY0" fmla="*/ 655618 h 713244"/>
                <a:gd name="connsiteX1" fmla="*/ 407716 w 446434"/>
                <a:gd name="connsiteY1" fmla="*/ 255568 h 713244"/>
                <a:gd name="connsiteX2" fmla="*/ 236266 w 446434"/>
                <a:gd name="connsiteY2" fmla="*/ 14268 h 713244"/>
                <a:gd name="connsiteX3" fmla="*/ 83866 w 446434"/>
                <a:gd name="connsiteY3" fmla="*/ 58718 h 713244"/>
                <a:gd name="connsiteX4" fmla="*/ 7666 w 446434"/>
                <a:gd name="connsiteY4" fmla="*/ 312718 h 713244"/>
                <a:gd name="connsiteX5" fmla="*/ 45766 w 446434"/>
                <a:gd name="connsiteY5" fmla="*/ 674668 h 713244"/>
                <a:gd name="connsiteX6" fmla="*/ 414066 w 446434"/>
                <a:gd name="connsiteY6" fmla="*/ 655618 h 71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434" h="713244">
                  <a:moveTo>
                    <a:pt x="414066" y="655618"/>
                  </a:moveTo>
                  <a:cubicBezTo>
                    <a:pt x="474391" y="585768"/>
                    <a:pt x="437349" y="362460"/>
                    <a:pt x="407716" y="255568"/>
                  </a:cubicBezTo>
                  <a:cubicBezTo>
                    <a:pt x="378083" y="148676"/>
                    <a:pt x="290241" y="47076"/>
                    <a:pt x="236266" y="14268"/>
                  </a:cubicBezTo>
                  <a:cubicBezTo>
                    <a:pt x="182291" y="-18540"/>
                    <a:pt x="121966" y="8976"/>
                    <a:pt x="83866" y="58718"/>
                  </a:cubicBezTo>
                  <a:cubicBezTo>
                    <a:pt x="45766" y="108460"/>
                    <a:pt x="14016" y="210060"/>
                    <a:pt x="7666" y="312718"/>
                  </a:cubicBezTo>
                  <a:cubicBezTo>
                    <a:pt x="1316" y="415376"/>
                    <a:pt x="-17734" y="617518"/>
                    <a:pt x="45766" y="674668"/>
                  </a:cubicBezTo>
                  <a:cubicBezTo>
                    <a:pt x="109266" y="731818"/>
                    <a:pt x="353741" y="725468"/>
                    <a:pt x="414066" y="655618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21D7303-E015-3A5F-1A5E-DCA36CFECD3E}"/>
                </a:ext>
              </a:extLst>
            </p:cNvPr>
            <p:cNvSpPr/>
            <p:nvPr/>
          </p:nvSpPr>
          <p:spPr>
            <a:xfrm>
              <a:off x="9293914" y="4157022"/>
              <a:ext cx="407143" cy="491996"/>
            </a:xfrm>
            <a:custGeom>
              <a:avLst/>
              <a:gdLst/>
              <a:ahLst/>
              <a:cxnLst/>
              <a:rect l="0" t="0" r="0" b="0"/>
              <a:pathLst>
                <a:path w="1829182" h="2210409">
                  <a:moveTo>
                    <a:pt x="1298563" y="18068"/>
                  </a:moveTo>
                  <a:cubicBezTo>
                    <a:pt x="1280281" y="26759"/>
                    <a:pt x="1234561" y="44508"/>
                    <a:pt x="1196963" y="57509"/>
                  </a:cubicBezTo>
                  <a:cubicBezTo>
                    <a:pt x="1139456" y="77396"/>
                    <a:pt x="1113096" y="98443"/>
                    <a:pt x="1030927" y="190083"/>
                  </a:cubicBezTo>
                  <a:cubicBezTo>
                    <a:pt x="934093" y="298079"/>
                    <a:pt x="851743" y="417618"/>
                    <a:pt x="845221" y="459654"/>
                  </a:cubicBezTo>
                  <a:cubicBezTo>
                    <a:pt x="842426" y="477667"/>
                    <a:pt x="830244" y="472902"/>
                    <a:pt x="775668" y="432453"/>
                  </a:cubicBezTo>
                  <a:cubicBezTo>
                    <a:pt x="695383" y="372948"/>
                    <a:pt x="624108" y="347785"/>
                    <a:pt x="505137" y="336944"/>
                  </a:cubicBezTo>
                  <a:cubicBezTo>
                    <a:pt x="417256" y="328937"/>
                    <a:pt x="278200" y="343635"/>
                    <a:pt x="215187" y="367593"/>
                  </a:cubicBezTo>
                  <a:cubicBezTo>
                    <a:pt x="163691" y="387172"/>
                    <a:pt x="87266" y="464405"/>
                    <a:pt x="42169" y="542442"/>
                  </a:cubicBezTo>
                  <a:cubicBezTo>
                    <a:pt x="6031" y="604975"/>
                    <a:pt x="0" y="627249"/>
                    <a:pt x="697" y="695597"/>
                  </a:cubicBezTo>
                  <a:cubicBezTo>
                    <a:pt x="3335" y="954268"/>
                    <a:pt x="125498" y="1180390"/>
                    <a:pt x="386310" y="1409367"/>
                  </a:cubicBezTo>
                  <a:cubicBezTo>
                    <a:pt x="498700" y="1508038"/>
                    <a:pt x="528551" y="1533440"/>
                    <a:pt x="729579" y="1701467"/>
                  </a:cubicBezTo>
                  <a:cubicBezTo>
                    <a:pt x="767185" y="1732900"/>
                    <a:pt x="877143" y="1827197"/>
                    <a:pt x="973931" y="1911017"/>
                  </a:cubicBezTo>
                  <a:cubicBezTo>
                    <a:pt x="1307001" y="2199462"/>
                    <a:pt x="1326393" y="2210408"/>
                    <a:pt x="1425309" y="2165803"/>
                  </a:cubicBezTo>
                  <a:cubicBezTo>
                    <a:pt x="1481483" y="2140472"/>
                    <a:pt x="1510196" y="2097204"/>
                    <a:pt x="1535629" y="1999560"/>
                  </a:cubicBezTo>
                  <a:cubicBezTo>
                    <a:pt x="1545707" y="1960871"/>
                    <a:pt x="1582170" y="1858612"/>
                    <a:pt x="1616659" y="1772319"/>
                  </a:cubicBezTo>
                  <a:cubicBezTo>
                    <a:pt x="1703451" y="1555158"/>
                    <a:pt x="1742674" y="1420164"/>
                    <a:pt x="1763432" y="1267165"/>
                  </a:cubicBezTo>
                  <a:cubicBezTo>
                    <a:pt x="1829181" y="782564"/>
                    <a:pt x="1826271" y="829589"/>
                    <a:pt x="1803932" y="612596"/>
                  </a:cubicBezTo>
                  <a:cubicBezTo>
                    <a:pt x="1792598" y="502498"/>
                    <a:pt x="1774076" y="375039"/>
                    <a:pt x="1762772" y="329356"/>
                  </a:cubicBezTo>
                  <a:cubicBezTo>
                    <a:pt x="1727346" y="186181"/>
                    <a:pt x="1620678" y="71236"/>
                    <a:pt x="1486170" y="31292"/>
                  </a:cubicBezTo>
                  <a:cubicBezTo>
                    <a:pt x="1394562" y="4087"/>
                    <a:pt x="1336572" y="0"/>
                    <a:pt x="1298563" y="18068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5" name="墨迹 134">
                  <a:extLst>
                    <a:ext uri="{FF2B5EF4-FFF2-40B4-BE49-F238E27FC236}">
                      <a16:creationId xmlns:a16="http://schemas.microsoft.com/office/drawing/2014/main" id="{94141648-2F7D-90A9-3FEA-FB92622BABF7}"/>
                    </a:ext>
                  </a:extLst>
                </p14:cNvPr>
                <p14:cNvContentPartPr/>
                <p14:nvPr/>
              </p14:nvContentPartPr>
              <p14:xfrm>
                <a:off x="9716993" y="4096383"/>
                <a:ext cx="129350" cy="58373"/>
              </p14:xfrm>
            </p:contentPart>
          </mc:Choice>
          <mc:Fallback xmlns="">
            <p:pic>
              <p:nvPicPr>
                <p:cNvPr id="135" name="墨迹 134">
                  <a:extLst>
                    <a:ext uri="{FF2B5EF4-FFF2-40B4-BE49-F238E27FC236}">
                      <a16:creationId xmlns:a16="http://schemas.microsoft.com/office/drawing/2014/main" id="{94141648-2F7D-90A9-3FEA-FB92622BABF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701844" y="4081206"/>
                  <a:ext cx="159940" cy="8872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6" name="墨迹 135">
                  <a:extLst>
                    <a:ext uri="{FF2B5EF4-FFF2-40B4-BE49-F238E27FC236}">
                      <a16:creationId xmlns:a16="http://schemas.microsoft.com/office/drawing/2014/main" id="{012194BA-82DF-3A57-851C-0A7A3282E92A}"/>
                    </a:ext>
                  </a:extLst>
                </p14:cNvPr>
                <p14:cNvContentPartPr/>
                <p14:nvPr/>
              </p14:nvContentPartPr>
              <p14:xfrm rot="898663">
                <a:off x="9748365" y="4235710"/>
                <a:ext cx="112767" cy="11277"/>
              </p14:xfrm>
            </p:contentPart>
          </mc:Choice>
          <mc:Fallback xmlns="">
            <p:pic>
              <p:nvPicPr>
                <p:cNvPr id="136" name="墨迹 135">
                  <a:extLst>
                    <a:ext uri="{FF2B5EF4-FFF2-40B4-BE49-F238E27FC236}">
                      <a16:creationId xmlns:a16="http://schemas.microsoft.com/office/drawing/2014/main" id="{012194BA-82DF-3A57-851C-0A7A3282E92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898663">
                  <a:off x="9732881" y="4220278"/>
                  <a:ext cx="143442" cy="4243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7" name="墨迹 136">
                  <a:extLst>
                    <a:ext uri="{FF2B5EF4-FFF2-40B4-BE49-F238E27FC236}">
                      <a16:creationId xmlns:a16="http://schemas.microsoft.com/office/drawing/2014/main" id="{449CA342-9C2E-F55A-D127-D812D458C47A}"/>
                    </a:ext>
                  </a:extLst>
                </p14:cNvPr>
                <p14:cNvContentPartPr/>
                <p14:nvPr/>
              </p14:nvContentPartPr>
              <p14:xfrm>
                <a:off x="9256217" y="4526820"/>
                <a:ext cx="63680" cy="4643"/>
              </p14:xfrm>
            </p:contentPart>
          </mc:Choice>
          <mc:Fallback xmlns="">
            <p:pic>
              <p:nvPicPr>
                <p:cNvPr id="137" name="墨迹 136">
                  <a:extLst>
                    <a:ext uri="{FF2B5EF4-FFF2-40B4-BE49-F238E27FC236}">
                      <a16:creationId xmlns:a16="http://schemas.microsoft.com/office/drawing/2014/main" id="{449CA342-9C2E-F55A-D127-D812D458C47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240957" y="4509243"/>
                  <a:ext cx="94493" cy="3946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38" name="墨迹 137">
                  <a:extLst>
                    <a:ext uri="{FF2B5EF4-FFF2-40B4-BE49-F238E27FC236}">
                      <a16:creationId xmlns:a16="http://schemas.microsoft.com/office/drawing/2014/main" id="{C064D394-ADB9-A034-CCD2-7A76DD0C9CFB}"/>
                    </a:ext>
                  </a:extLst>
                </p14:cNvPr>
                <p14:cNvContentPartPr/>
                <p14:nvPr/>
              </p14:nvContentPartPr>
              <p14:xfrm>
                <a:off x="9279505" y="4597609"/>
                <a:ext cx="117410" cy="102817"/>
              </p14:xfrm>
            </p:contentPart>
          </mc:Choice>
          <mc:Fallback xmlns="">
            <p:pic>
              <p:nvPicPr>
                <p:cNvPr id="138" name="墨迹 137">
                  <a:extLst>
                    <a:ext uri="{FF2B5EF4-FFF2-40B4-BE49-F238E27FC236}">
                      <a16:creationId xmlns:a16="http://schemas.microsoft.com/office/drawing/2014/main" id="{C064D394-ADB9-A034-CCD2-7A76DD0C9CF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264064" y="4582215"/>
                  <a:ext cx="148001" cy="133314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5CBB841-3542-3745-C159-1E61E8518F20}"/>
                </a:ext>
              </a:extLst>
            </p:cNvPr>
            <p:cNvSpPr txBox="1"/>
            <p:nvPr/>
          </p:nvSpPr>
          <p:spPr>
            <a:xfrm rot="20799345">
              <a:off x="8898056" y="4647369"/>
              <a:ext cx="1426109" cy="297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aspiration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68F91C35-54A2-2325-D599-96084925FA92}"/>
              </a:ext>
            </a:extLst>
          </p:cNvPr>
          <p:cNvGrpSpPr/>
          <p:nvPr/>
        </p:nvGrpSpPr>
        <p:grpSpPr>
          <a:xfrm>
            <a:off x="9630565" y="5484145"/>
            <a:ext cx="1533983" cy="1533983"/>
            <a:chOff x="7721600" y="4292600"/>
            <a:chExt cx="1784350" cy="1784350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CB3B2A67-3358-6E35-001E-592A38567B38}"/>
                </a:ext>
              </a:extLst>
            </p:cNvPr>
            <p:cNvSpPr/>
            <p:nvPr/>
          </p:nvSpPr>
          <p:spPr>
            <a:xfrm>
              <a:off x="7721600" y="4292600"/>
              <a:ext cx="1784350" cy="1784350"/>
            </a:xfrm>
            <a:custGeom>
              <a:avLst/>
              <a:gdLst>
                <a:gd name="connsiteX0" fmla="*/ 0 w 1784350"/>
                <a:gd name="connsiteY0" fmla="*/ 892175 h 1784350"/>
                <a:gd name="connsiteX1" fmla="*/ 892175 w 1784350"/>
                <a:gd name="connsiteY1" fmla="*/ 0 h 1784350"/>
                <a:gd name="connsiteX2" fmla="*/ 1784350 w 1784350"/>
                <a:gd name="connsiteY2" fmla="*/ 892175 h 1784350"/>
                <a:gd name="connsiteX3" fmla="*/ 892175 w 1784350"/>
                <a:gd name="connsiteY3" fmla="*/ 1784350 h 1784350"/>
                <a:gd name="connsiteX4" fmla="*/ 0 w 1784350"/>
                <a:gd name="connsiteY4" fmla="*/ 892175 h 178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350" h="1784350" fill="none" extrusionOk="0">
                  <a:moveTo>
                    <a:pt x="0" y="892175"/>
                  </a:moveTo>
                  <a:cubicBezTo>
                    <a:pt x="140156" y="416067"/>
                    <a:pt x="427504" y="-57756"/>
                    <a:pt x="892175" y="0"/>
                  </a:cubicBezTo>
                  <a:cubicBezTo>
                    <a:pt x="1351534" y="-5111"/>
                    <a:pt x="1705593" y="473589"/>
                    <a:pt x="1784350" y="892175"/>
                  </a:cubicBezTo>
                  <a:cubicBezTo>
                    <a:pt x="1775531" y="1300810"/>
                    <a:pt x="1358240" y="1821413"/>
                    <a:pt x="892175" y="1784350"/>
                  </a:cubicBezTo>
                  <a:cubicBezTo>
                    <a:pt x="516607" y="1849945"/>
                    <a:pt x="112102" y="1411864"/>
                    <a:pt x="0" y="892175"/>
                  </a:cubicBezTo>
                  <a:close/>
                </a:path>
                <a:path w="1784350" h="1784350" stroke="0" extrusionOk="0">
                  <a:moveTo>
                    <a:pt x="0" y="892175"/>
                  </a:moveTo>
                  <a:cubicBezTo>
                    <a:pt x="-92580" y="342335"/>
                    <a:pt x="332246" y="25219"/>
                    <a:pt x="892175" y="0"/>
                  </a:cubicBezTo>
                  <a:cubicBezTo>
                    <a:pt x="1410182" y="5320"/>
                    <a:pt x="1717519" y="401565"/>
                    <a:pt x="1784350" y="892175"/>
                  </a:cubicBezTo>
                  <a:cubicBezTo>
                    <a:pt x="1717478" y="1450214"/>
                    <a:pt x="1375926" y="1834006"/>
                    <a:pt x="892175" y="1784350"/>
                  </a:cubicBezTo>
                  <a:cubicBezTo>
                    <a:pt x="353454" y="1759190"/>
                    <a:pt x="81930" y="1424057"/>
                    <a:pt x="0" y="892175"/>
                  </a:cubicBezTo>
                  <a:close/>
                </a:path>
              </a:pathLst>
            </a:custGeom>
            <a:solidFill>
              <a:srgbClr val="EF775F"/>
            </a:solidFill>
            <a:ln>
              <a:solidFill>
                <a:srgbClr val="EF775F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D3414A8D-FF40-BD3D-D846-CF2E6DD508D9}"/>
                </a:ext>
              </a:extLst>
            </p:cNvPr>
            <p:cNvSpPr/>
            <p:nvPr/>
          </p:nvSpPr>
          <p:spPr>
            <a:xfrm>
              <a:off x="7905750" y="4476750"/>
              <a:ext cx="1416050" cy="1416050"/>
            </a:xfrm>
            <a:custGeom>
              <a:avLst/>
              <a:gdLst>
                <a:gd name="connsiteX0" fmla="*/ 0 w 1416050"/>
                <a:gd name="connsiteY0" fmla="*/ 708025 h 1416050"/>
                <a:gd name="connsiteX1" fmla="*/ 708025 w 1416050"/>
                <a:gd name="connsiteY1" fmla="*/ 0 h 1416050"/>
                <a:gd name="connsiteX2" fmla="*/ 1416050 w 1416050"/>
                <a:gd name="connsiteY2" fmla="*/ 708025 h 1416050"/>
                <a:gd name="connsiteX3" fmla="*/ 708025 w 1416050"/>
                <a:gd name="connsiteY3" fmla="*/ 1416050 h 1416050"/>
                <a:gd name="connsiteX4" fmla="*/ 0 w 1416050"/>
                <a:gd name="connsiteY4" fmla="*/ 708025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050" h="1416050" fill="none" extrusionOk="0">
                  <a:moveTo>
                    <a:pt x="0" y="708025"/>
                  </a:moveTo>
                  <a:cubicBezTo>
                    <a:pt x="110845" y="330144"/>
                    <a:pt x="331732" y="-30332"/>
                    <a:pt x="708025" y="0"/>
                  </a:cubicBezTo>
                  <a:cubicBezTo>
                    <a:pt x="1079382" y="-3013"/>
                    <a:pt x="1394767" y="337032"/>
                    <a:pt x="1416050" y="708025"/>
                  </a:cubicBezTo>
                  <a:cubicBezTo>
                    <a:pt x="1404391" y="987869"/>
                    <a:pt x="1043055" y="1493875"/>
                    <a:pt x="708025" y="1416050"/>
                  </a:cubicBezTo>
                  <a:cubicBezTo>
                    <a:pt x="376806" y="1449535"/>
                    <a:pt x="26797" y="1105499"/>
                    <a:pt x="0" y="708025"/>
                  </a:cubicBezTo>
                  <a:close/>
                </a:path>
                <a:path w="1416050" h="1416050" stroke="0" extrusionOk="0">
                  <a:moveTo>
                    <a:pt x="0" y="708025"/>
                  </a:moveTo>
                  <a:cubicBezTo>
                    <a:pt x="-47460" y="287720"/>
                    <a:pt x="273777" y="16220"/>
                    <a:pt x="708025" y="0"/>
                  </a:cubicBezTo>
                  <a:cubicBezTo>
                    <a:pt x="1173478" y="15668"/>
                    <a:pt x="1387519" y="317901"/>
                    <a:pt x="1416050" y="708025"/>
                  </a:cubicBezTo>
                  <a:cubicBezTo>
                    <a:pt x="1402149" y="1112631"/>
                    <a:pt x="1092104" y="1454478"/>
                    <a:pt x="708025" y="1416050"/>
                  </a:cubicBezTo>
                  <a:cubicBezTo>
                    <a:pt x="261715" y="1385806"/>
                    <a:pt x="56178" y="1125898"/>
                    <a:pt x="0" y="708025"/>
                  </a:cubicBezTo>
                  <a:close/>
                </a:path>
              </a:pathLst>
            </a:custGeom>
            <a:solidFill>
              <a:srgbClr val="BACBA9"/>
            </a:solidFill>
            <a:ln>
              <a:solidFill>
                <a:srgbClr val="BACBA9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B7D35000-8790-2CB2-7038-EF6F4CF9BE69}"/>
                </a:ext>
              </a:extLst>
            </p:cNvPr>
            <p:cNvGrpSpPr/>
            <p:nvPr/>
          </p:nvGrpSpPr>
          <p:grpSpPr>
            <a:xfrm>
              <a:off x="8118315" y="4609803"/>
              <a:ext cx="990920" cy="1149944"/>
              <a:chOff x="7921849" y="1539697"/>
              <a:chExt cx="3541426" cy="4109761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83EE8D2C-D977-147F-DEB1-326C900B0C93}"/>
                  </a:ext>
                </a:extLst>
              </p:cNvPr>
              <p:cNvSpPr/>
              <p:nvPr/>
            </p:nvSpPr>
            <p:spPr>
              <a:xfrm>
                <a:off x="7921849" y="1539697"/>
                <a:ext cx="3541426" cy="4109761"/>
              </a:xfrm>
              <a:custGeom>
                <a:avLst/>
                <a:gdLst/>
                <a:ahLst/>
                <a:cxnLst/>
                <a:rect l="0" t="0" r="0" b="0"/>
                <a:pathLst>
                  <a:path w="3541426" h="4109761">
                    <a:moveTo>
                      <a:pt x="1979325" y="23821"/>
                    </a:moveTo>
                    <a:cubicBezTo>
                      <a:pt x="1975008" y="30806"/>
                      <a:pt x="1962391" y="36521"/>
                      <a:pt x="1951286" y="36521"/>
                    </a:cubicBezTo>
                    <a:cubicBezTo>
                      <a:pt x="1919637" y="36521"/>
                      <a:pt x="1724045" y="204898"/>
                      <a:pt x="1687225" y="263841"/>
                    </a:cubicBezTo>
                    <a:cubicBezTo>
                      <a:pt x="1680240" y="275022"/>
                      <a:pt x="1656586" y="309889"/>
                      <a:pt x="1634660" y="341321"/>
                    </a:cubicBezTo>
                    <a:cubicBezTo>
                      <a:pt x="1565048" y="441115"/>
                      <a:pt x="1490496" y="598763"/>
                      <a:pt x="1488952" y="649436"/>
                    </a:cubicBezTo>
                    <a:cubicBezTo>
                      <a:pt x="1487138" y="708942"/>
                      <a:pt x="1469131" y="722205"/>
                      <a:pt x="1451854" y="676763"/>
                    </a:cubicBezTo>
                    <a:cubicBezTo>
                      <a:pt x="1430720" y="621176"/>
                      <a:pt x="1288126" y="490495"/>
                      <a:pt x="1204625" y="450188"/>
                    </a:cubicBezTo>
                    <a:cubicBezTo>
                      <a:pt x="1104971" y="402084"/>
                      <a:pt x="1110544" y="403251"/>
                      <a:pt x="997739" y="406853"/>
                    </a:cubicBezTo>
                    <a:lnTo>
                      <a:pt x="900192" y="409967"/>
                    </a:lnTo>
                    <a:lnTo>
                      <a:pt x="820634" y="487975"/>
                    </a:lnTo>
                    <a:cubicBezTo>
                      <a:pt x="775852" y="531884"/>
                      <a:pt x="741075" y="577022"/>
                      <a:pt x="741075" y="591235"/>
                    </a:cubicBezTo>
                    <a:cubicBezTo>
                      <a:pt x="741075" y="605124"/>
                      <a:pt x="737158" y="620404"/>
                      <a:pt x="732371" y="625191"/>
                    </a:cubicBezTo>
                    <a:cubicBezTo>
                      <a:pt x="697991" y="659571"/>
                      <a:pt x="678443" y="720711"/>
                      <a:pt x="684116" y="776114"/>
                    </a:cubicBezTo>
                    <a:cubicBezTo>
                      <a:pt x="706574" y="995423"/>
                      <a:pt x="738105" y="1126324"/>
                      <a:pt x="796829" y="1244039"/>
                    </a:cubicBezTo>
                    <a:cubicBezTo>
                      <a:pt x="808074" y="1266580"/>
                      <a:pt x="817275" y="1293318"/>
                      <a:pt x="817275" y="1303455"/>
                    </a:cubicBezTo>
                    <a:cubicBezTo>
                      <a:pt x="817275" y="1313593"/>
                      <a:pt x="834420" y="1347291"/>
                      <a:pt x="855375" y="1378341"/>
                    </a:cubicBezTo>
                    <a:cubicBezTo>
                      <a:pt x="876330" y="1409390"/>
                      <a:pt x="893475" y="1443080"/>
                      <a:pt x="893475" y="1453208"/>
                    </a:cubicBezTo>
                    <a:cubicBezTo>
                      <a:pt x="893475" y="1463335"/>
                      <a:pt x="898524" y="1471621"/>
                      <a:pt x="904694" y="1471621"/>
                    </a:cubicBezTo>
                    <a:cubicBezTo>
                      <a:pt x="910864" y="1471621"/>
                      <a:pt x="916583" y="1478765"/>
                      <a:pt x="917402" y="1487496"/>
                    </a:cubicBezTo>
                    <a:cubicBezTo>
                      <a:pt x="918221" y="1496227"/>
                      <a:pt x="925397" y="1514327"/>
                      <a:pt x="933349" y="1527718"/>
                    </a:cubicBezTo>
                    <a:cubicBezTo>
                      <a:pt x="943872" y="1545440"/>
                      <a:pt x="934387" y="1541984"/>
                      <a:pt x="898494" y="1515018"/>
                    </a:cubicBezTo>
                    <a:cubicBezTo>
                      <a:pt x="844797" y="1474677"/>
                      <a:pt x="825398" y="1466395"/>
                      <a:pt x="626775" y="1399012"/>
                    </a:cubicBezTo>
                    <a:cubicBezTo>
                      <a:pt x="412460" y="1326306"/>
                      <a:pt x="233727" y="1340195"/>
                      <a:pt x="150528" y="1436020"/>
                    </a:cubicBezTo>
                    <a:cubicBezTo>
                      <a:pt x="122884" y="1467859"/>
                      <a:pt x="56645" y="1557537"/>
                      <a:pt x="42457" y="1582332"/>
                    </a:cubicBezTo>
                    <a:cubicBezTo>
                      <a:pt x="23031" y="1616281"/>
                      <a:pt x="1169" y="1794803"/>
                      <a:pt x="531" y="1924698"/>
                    </a:cubicBezTo>
                    <a:cubicBezTo>
                      <a:pt x="0" y="2032740"/>
                      <a:pt x="4887" y="2073047"/>
                      <a:pt x="23355" y="2112971"/>
                    </a:cubicBezTo>
                    <a:cubicBezTo>
                      <a:pt x="61500" y="2195427"/>
                      <a:pt x="189865" y="2352326"/>
                      <a:pt x="250580" y="2390703"/>
                    </a:cubicBezTo>
                    <a:cubicBezTo>
                      <a:pt x="281545" y="2410276"/>
                      <a:pt x="309645" y="2436862"/>
                      <a:pt x="313024" y="2449784"/>
                    </a:cubicBezTo>
                    <a:cubicBezTo>
                      <a:pt x="317399" y="2466516"/>
                      <a:pt x="326901" y="2471255"/>
                      <a:pt x="346039" y="2466250"/>
                    </a:cubicBezTo>
                    <a:cubicBezTo>
                      <a:pt x="360818" y="2462385"/>
                      <a:pt x="377166" y="2462152"/>
                      <a:pt x="382368" y="2465732"/>
                    </a:cubicBezTo>
                    <a:cubicBezTo>
                      <a:pt x="387569" y="2469311"/>
                      <a:pt x="446118" y="2479577"/>
                      <a:pt x="512475" y="2488544"/>
                    </a:cubicBezTo>
                    <a:cubicBezTo>
                      <a:pt x="578832" y="2497511"/>
                      <a:pt x="637590" y="2508770"/>
                      <a:pt x="643047" y="2513564"/>
                    </a:cubicBezTo>
                    <a:cubicBezTo>
                      <a:pt x="651340" y="2520851"/>
                      <a:pt x="614015" y="2579975"/>
                      <a:pt x="587272" y="2601911"/>
                    </a:cubicBezTo>
                    <a:cubicBezTo>
                      <a:pt x="566109" y="2619271"/>
                      <a:pt x="532727" y="2700454"/>
                      <a:pt x="536811" y="2724628"/>
                    </a:cubicBezTo>
                    <a:cubicBezTo>
                      <a:pt x="539363" y="2739730"/>
                      <a:pt x="533964" y="2759733"/>
                      <a:pt x="524814" y="2769078"/>
                    </a:cubicBezTo>
                    <a:cubicBezTo>
                      <a:pt x="480047" y="2814804"/>
                      <a:pt x="447597" y="3073462"/>
                      <a:pt x="471698" y="3192471"/>
                    </a:cubicBezTo>
                    <a:cubicBezTo>
                      <a:pt x="510409" y="3383624"/>
                      <a:pt x="569512" y="3473249"/>
                      <a:pt x="760125" y="3629844"/>
                    </a:cubicBezTo>
                    <a:cubicBezTo>
                      <a:pt x="877242" y="3726059"/>
                      <a:pt x="921134" y="3744921"/>
                      <a:pt x="1027913" y="3744921"/>
                    </a:cubicBezTo>
                    <a:cubicBezTo>
                      <a:pt x="1097920" y="3744921"/>
                      <a:pt x="1139115" y="3737794"/>
                      <a:pt x="1181988" y="3718262"/>
                    </a:cubicBezTo>
                    <a:cubicBezTo>
                      <a:pt x="1249062" y="3687707"/>
                      <a:pt x="1360397" y="3580242"/>
                      <a:pt x="1391489" y="3516045"/>
                    </a:cubicBezTo>
                    <a:lnTo>
                      <a:pt x="1412606" y="3472442"/>
                    </a:lnTo>
                    <a:lnTo>
                      <a:pt x="1425115" y="3505341"/>
                    </a:lnTo>
                    <a:cubicBezTo>
                      <a:pt x="1431994" y="3523436"/>
                      <a:pt x="1439783" y="3564013"/>
                      <a:pt x="1442423" y="3595512"/>
                    </a:cubicBezTo>
                    <a:cubicBezTo>
                      <a:pt x="1445063" y="3627012"/>
                      <a:pt x="1456932" y="3662493"/>
                      <a:pt x="1468799" y="3674359"/>
                    </a:cubicBezTo>
                    <a:cubicBezTo>
                      <a:pt x="1480666" y="3686226"/>
                      <a:pt x="1490375" y="3701854"/>
                      <a:pt x="1490375" y="3709088"/>
                    </a:cubicBezTo>
                    <a:cubicBezTo>
                      <a:pt x="1490375" y="3716321"/>
                      <a:pt x="1508255" y="3759703"/>
                      <a:pt x="1530108" y="3805492"/>
                    </a:cubicBezTo>
                    <a:cubicBezTo>
                      <a:pt x="1582561" y="3915399"/>
                      <a:pt x="1709674" y="4044335"/>
                      <a:pt x="1778521" y="4057469"/>
                    </a:cubicBezTo>
                    <a:cubicBezTo>
                      <a:pt x="1805143" y="4062547"/>
                      <a:pt x="1835212" y="4074312"/>
                      <a:pt x="1845340" y="4083612"/>
                    </a:cubicBezTo>
                    <a:cubicBezTo>
                      <a:pt x="1873816" y="4109760"/>
                      <a:pt x="2057347" y="4094858"/>
                      <a:pt x="2106325" y="4062421"/>
                    </a:cubicBezTo>
                    <a:cubicBezTo>
                      <a:pt x="2127819" y="4048186"/>
                      <a:pt x="2156356" y="4039920"/>
                      <a:pt x="2171798" y="4043455"/>
                    </a:cubicBezTo>
                    <a:cubicBezTo>
                      <a:pt x="2232440" y="4057337"/>
                      <a:pt x="2384012" y="3889485"/>
                      <a:pt x="2403188" y="3787213"/>
                    </a:cubicBezTo>
                    <a:cubicBezTo>
                      <a:pt x="2424882" y="3671506"/>
                      <a:pt x="2424291" y="3671896"/>
                      <a:pt x="2577850" y="3671896"/>
                    </a:cubicBezTo>
                    <a:cubicBezTo>
                      <a:pt x="2689527" y="3671896"/>
                      <a:pt x="2715154" y="3668294"/>
                      <a:pt x="2724688" y="3651259"/>
                    </a:cubicBezTo>
                    <a:cubicBezTo>
                      <a:pt x="2731040" y="3639908"/>
                      <a:pt x="2743807" y="3630621"/>
                      <a:pt x="2753059" y="3630621"/>
                    </a:cubicBezTo>
                    <a:cubicBezTo>
                      <a:pt x="2785493" y="3630621"/>
                      <a:pt x="2911310" y="3526097"/>
                      <a:pt x="2924532" y="3488168"/>
                    </a:cubicBezTo>
                    <a:cubicBezTo>
                      <a:pt x="2931738" y="3467497"/>
                      <a:pt x="2949646" y="3447443"/>
                      <a:pt x="2964328" y="3443604"/>
                    </a:cubicBezTo>
                    <a:cubicBezTo>
                      <a:pt x="2983847" y="3438499"/>
                      <a:pt x="2989187" y="3429605"/>
                      <a:pt x="2984195" y="3410514"/>
                    </a:cubicBezTo>
                    <a:cubicBezTo>
                      <a:pt x="2980440" y="3396154"/>
                      <a:pt x="2986470" y="3356573"/>
                      <a:pt x="2997596" y="3322558"/>
                    </a:cubicBezTo>
                    <a:cubicBezTo>
                      <a:pt x="3029539" y="3224898"/>
                      <a:pt x="3013643" y="3130874"/>
                      <a:pt x="2938648" y="2973878"/>
                    </a:cubicBezTo>
                    <a:cubicBezTo>
                      <a:pt x="2888464" y="2868822"/>
                      <a:pt x="2879439" y="2840596"/>
                      <a:pt x="2894223" y="2834923"/>
                    </a:cubicBezTo>
                    <a:cubicBezTo>
                      <a:pt x="2904427" y="2831007"/>
                      <a:pt x="2912775" y="2819843"/>
                      <a:pt x="2912775" y="2810112"/>
                    </a:cubicBezTo>
                    <a:cubicBezTo>
                      <a:pt x="2912775" y="2797378"/>
                      <a:pt x="2930356" y="2792421"/>
                      <a:pt x="2975525" y="2792421"/>
                    </a:cubicBezTo>
                    <a:cubicBezTo>
                      <a:pt x="3010038" y="2792421"/>
                      <a:pt x="3041808" y="2786706"/>
                      <a:pt x="3046125" y="2779721"/>
                    </a:cubicBezTo>
                    <a:cubicBezTo>
                      <a:pt x="3050442" y="2772736"/>
                      <a:pt x="3072211" y="2763977"/>
                      <a:pt x="3094500" y="2760256"/>
                    </a:cubicBezTo>
                    <a:cubicBezTo>
                      <a:pt x="3143592" y="2752062"/>
                      <a:pt x="3243738" y="2717363"/>
                      <a:pt x="3312825" y="2684611"/>
                    </a:cubicBezTo>
                    <a:cubicBezTo>
                      <a:pt x="3384311" y="2650721"/>
                      <a:pt x="3509675" y="2563341"/>
                      <a:pt x="3509675" y="2547403"/>
                    </a:cubicBezTo>
                    <a:cubicBezTo>
                      <a:pt x="3509675" y="2540071"/>
                      <a:pt x="3516819" y="2520162"/>
                      <a:pt x="3525550" y="2503163"/>
                    </a:cubicBezTo>
                    <a:cubicBezTo>
                      <a:pt x="3535320" y="2484141"/>
                      <a:pt x="3541425" y="2420265"/>
                      <a:pt x="3541425" y="2337063"/>
                    </a:cubicBezTo>
                    <a:cubicBezTo>
                      <a:pt x="3541425" y="2219477"/>
                      <a:pt x="3537512" y="2194428"/>
                      <a:pt x="3511381" y="2144721"/>
                    </a:cubicBezTo>
                    <a:cubicBezTo>
                      <a:pt x="3434442" y="1998370"/>
                      <a:pt x="3286478" y="1834478"/>
                      <a:pt x="3180099" y="1777778"/>
                    </a:cubicBezTo>
                    <a:cubicBezTo>
                      <a:pt x="3118947" y="1745184"/>
                      <a:pt x="3091598" y="1738321"/>
                      <a:pt x="3022872" y="1738321"/>
                    </a:cubicBezTo>
                    <a:cubicBezTo>
                      <a:pt x="2977113" y="1738321"/>
                      <a:pt x="2936763" y="1733610"/>
                      <a:pt x="2933204" y="1727853"/>
                    </a:cubicBezTo>
                    <a:cubicBezTo>
                      <a:pt x="2929646" y="1722095"/>
                      <a:pt x="2969313" y="1675089"/>
                      <a:pt x="3021355" y="1623395"/>
                    </a:cubicBezTo>
                    <a:cubicBezTo>
                      <a:pt x="3073396" y="1571702"/>
                      <a:pt x="3115975" y="1524919"/>
                      <a:pt x="3115975" y="1519434"/>
                    </a:cubicBezTo>
                    <a:cubicBezTo>
                      <a:pt x="3115975" y="1513948"/>
                      <a:pt x="3135978" y="1481003"/>
                      <a:pt x="3160425" y="1446221"/>
                    </a:cubicBezTo>
                    <a:cubicBezTo>
                      <a:pt x="3184872" y="1411439"/>
                      <a:pt x="3204875" y="1376609"/>
                      <a:pt x="3204875" y="1368821"/>
                    </a:cubicBezTo>
                    <a:cubicBezTo>
                      <a:pt x="3204875" y="1361032"/>
                      <a:pt x="3219163" y="1326214"/>
                      <a:pt x="3236625" y="1291447"/>
                    </a:cubicBezTo>
                    <a:cubicBezTo>
                      <a:pt x="3262993" y="1238949"/>
                      <a:pt x="3268375" y="1210059"/>
                      <a:pt x="3268375" y="1121010"/>
                    </a:cubicBezTo>
                    <a:cubicBezTo>
                      <a:pt x="3268375" y="1020379"/>
                      <a:pt x="3265317" y="1008146"/>
                      <a:pt x="3218630" y="922029"/>
                    </a:cubicBezTo>
                    <a:cubicBezTo>
                      <a:pt x="3162700" y="818863"/>
                      <a:pt x="3121628" y="776218"/>
                      <a:pt x="3032621" y="728892"/>
                    </a:cubicBezTo>
                    <a:cubicBezTo>
                      <a:pt x="2978853" y="700303"/>
                      <a:pt x="2955817" y="696275"/>
                      <a:pt x="2843657" y="695849"/>
                    </a:cubicBezTo>
                    <a:cubicBezTo>
                      <a:pt x="2747897" y="695485"/>
                      <a:pt x="2698441" y="701610"/>
                      <a:pt x="2646075" y="720317"/>
                    </a:cubicBezTo>
                    <a:cubicBezTo>
                      <a:pt x="2544977" y="756433"/>
                      <a:pt x="2488794" y="787424"/>
                      <a:pt x="2476893" y="813640"/>
                    </a:cubicBezTo>
                    <a:cubicBezTo>
                      <a:pt x="2466285" y="837008"/>
                      <a:pt x="2417475" y="846284"/>
                      <a:pt x="2417475" y="824933"/>
                    </a:cubicBezTo>
                    <a:cubicBezTo>
                      <a:pt x="2417475" y="818504"/>
                      <a:pt x="2431126" y="762783"/>
                      <a:pt x="2447810" y="701108"/>
                    </a:cubicBezTo>
                    <a:cubicBezTo>
                      <a:pt x="2499795" y="508944"/>
                      <a:pt x="2507337" y="464490"/>
                      <a:pt x="2502384" y="379421"/>
                    </a:cubicBezTo>
                    <a:cubicBezTo>
                      <a:pt x="2497440" y="294510"/>
                      <a:pt x="2455659" y="189780"/>
                      <a:pt x="2411197" y="150851"/>
                    </a:cubicBezTo>
                    <a:cubicBezTo>
                      <a:pt x="2399250" y="140390"/>
                      <a:pt x="2381340" y="116101"/>
                      <a:pt x="2371399" y="96876"/>
                    </a:cubicBezTo>
                    <a:cubicBezTo>
                      <a:pt x="2361342" y="77428"/>
                      <a:pt x="2342667" y="61921"/>
                      <a:pt x="2329302" y="61921"/>
                    </a:cubicBezTo>
                    <a:cubicBezTo>
                      <a:pt x="2316090" y="61921"/>
                      <a:pt x="2278616" y="50491"/>
                      <a:pt x="2246025" y="36521"/>
                    </a:cubicBezTo>
                    <a:cubicBezTo>
                      <a:pt x="2181669" y="8935"/>
                      <a:pt x="1994047" y="0"/>
                      <a:pt x="1979325" y="23821"/>
                    </a:cubicBezTo>
                    <a:close/>
                  </a:path>
                </a:pathLst>
              </a:custGeom>
              <a:solidFill>
                <a:srgbClr val="F6E3C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5368E70D-DBD4-F419-3450-6F3B0B509B47}"/>
                  </a:ext>
                </a:extLst>
              </p:cNvPr>
              <p:cNvSpPr/>
              <p:nvPr/>
            </p:nvSpPr>
            <p:spPr>
              <a:xfrm>
                <a:off x="9094566" y="2996577"/>
                <a:ext cx="1195996" cy="1195996"/>
              </a:xfrm>
              <a:custGeom>
                <a:avLst/>
                <a:gdLst>
                  <a:gd name="connsiteX0" fmla="*/ 0 w 1195996"/>
                  <a:gd name="connsiteY0" fmla="*/ 597998 h 1195996"/>
                  <a:gd name="connsiteX1" fmla="*/ 597998 w 1195996"/>
                  <a:gd name="connsiteY1" fmla="*/ 0 h 1195996"/>
                  <a:gd name="connsiteX2" fmla="*/ 1195996 w 1195996"/>
                  <a:gd name="connsiteY2" fmla="*/ 597998 h 1195996"/>
                  <a:gd name="connsiteX3" fmla="*/ 597998 w 1195996"/>
                  <a:gd name="connsiteY3" fmla="*/ 1195996 h 1195996"/>
                  <a:gd name="connsiteX4" fmla="*/ 0 w 1195996"/>
                  <a:gd name="connsiteY4" fmla="*/ 597998 h 119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5996" h="1195996" fill="none" extrusionOk="0">
                    <a:moveTo>
                      <a:pt x="0" y="597998"/>
                    </a:moveTo>
                    <a:cubicBezTo>
                      <a:pt x="45150" y="273089"/>
                      <a:pt x="303581" y="-73776"/>
                      <a:pt x="597998" y="0"/>
                    </a:cubicBezTo>
                    <a:cubicBezTo>
                      <a:pt x="918127" y="-1552"/>
                      <a:pt x="1172915" y="289463"/>
                      <a:pt x="1195996" y="597998"/>
                    </a:cubicBezTo>
                    <a:cubicBezTo>
                      <a:pt x="1185713" y="830199"/>
                      <a:pt x="895326" y="1241770"/>
                      <a:pt x="597998" y="1195996"/>
                    </a:cubicBezTo>
                    <a:cubicBezTo>
                      <a:pt x="277139" y="1201262"/>
                      <a:pt x="56853" y="941933"/>
                      <a:pt x="0" y="597998"/>
                    </a:cubicBezTo>
                    <a:close/>
                  </a:path>
                  <a:path w="1195996" h="1195996" stroke="0" extrusionOk="0">
                    <a:moveTo>
                      <a:pt x="0" y="597998"/>
                    </a:moveTo>
                    <a:cubicBezTo>
                      <a:pt x="-34060" y="246724"/>
                      <a:pt x="227303" y="15174"/>
                      <a:pt x="597998" y="0"/>
                    </a:cubicBezTo>
                    <a:cubicBezTo>
                      <a:pt x="951513" y="4895"/>
                      <a:pt x="1161710" y="268823"/>
                      <a:pt x="1195996" y="597998"/>
                    </a:cubicBezTo>
                    <a:cubicBezTo>
                      <a:pt x="1144387" y="978662"/>
                      <a:pt x="915072" y="1268908"/>
                      <a:pt x="597998" y="1195996"/>
                    </a:cubicBezTo>
                    <a:cubicBezTo>
                      <a:pt x="203744" y="1160986"/>
                      <a:pt x="43242" y="948925"/>
                      <a:pt x="0" y="597998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solidFill>
                  <a:srgbClr val="F3AC4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EE481549-F903-3DC3-93CF-FC4D80BA499D}"/>
              </a:ext>
            </a:extLst>
          </p:cNvPr>
          <p:cNvGrpSpPr/>
          <p:nvPr/>
        </p:nvGrpSpPr>
        <p:grpSpPr>
          <a:xfrm rot="20453832">
            <a:off x="5361110" y="5463948"/>
            <a:ext cx="2870200" cy="1735210"/>
            <a:chOff x="3689563" y="4262237"/>
            <a:chExt cx="2870200" cy="1735210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8743A0CA-7D05-D1F3-D7AC-293E737F04BD}"/>
                </a:ext>
              </a:extLst>
            </p:cNvPr>
            <p:cNvSpPr/>
            <p:nvPr/>
          </p:nvSpPr>
          <p:spPr>
            <a:xfrm>
              <a:off x="3753751" y="4262237"/>
              <a:ext cx="2741824" cy="1735210"/>
            </a:xfrm>
            <a:custGeom>
              <a:avLst/>
              <a:gdLst>
                <a:gd name="connsiteX0" fmla="*/ 0 w 2741824"/>
                <a:gd name="connsiteY0" fmla="*/ 289207 h 1735210"/>
                <a:gd name="connsiteX1" fmla="*/ 289207 w 2741824"/>
                <a:gd name="connsiteY1" fmla="*/ 0 h 1735210"/>
                <a:gd name="connsiteX2" fmla="*/ 786791 w 2741824"/>
                <a:gd name="connsiteY2" fmla="*/ 0 h 1735210"/>
                <a:gd name="connsiteX3" fmla="*/ 1327644 w 2741824"/>
                <a:gd name="connsiteY3" fmla="*/ 0 h 1735210"/>
                <a:gd name="connsiteX4" fmla="*/ 1825228 w 2741824"/>
                <a:gd name="connsiteY4" fmla="*/ 0 h 1735210"/>
                <a:gd name="connsiteX5" fmla="*/ 2452617 w 2741824"/>
                <a:gd name="connsiteY5" fmla="*/ 0 h 1735210"/>
                <a:gd name="connsiteX6" fmla="*/ 2741824 w 2741824"/>
                <a:gd name="connsiteY6" fmla="*/ 289207 h 1735210"/>
                <a:gd name="connsiteX7" fmla="*/ 2741824 w 2741824"/>
                <a:gd name="connsiteY7" fmla="*/ 867605 h 1735210"/>
                <a:gd name="connsiteX8" fmla="*/ 2741824 w 2741824"/>
                <a:gd name="connsiteY8" fmla="*/ 1446003 h 1735210"/>
                <a:gd name="connsiteX9" fmla="*/ 2452617 w 2741824"/>
                <a:gd name="connsiteY9" fmla="*/ 1735210 h 1735210"/>
                <a:gd name="connsiteX10" fmla="*/ 1933399 w 2741824"/>
                <a:gd name="connsiteY10" fmla="*/ 1735210 h 1735210"/>
                <a:gd name="connsiteX11" fmla="*/ 1457448 w 2741824"/>
                <a:gd name="connsiteY11" fmla="*/ 1735210 h 1735210"/>
                <a:gd name="connsiteX12" fmla="*/ 894962 w 2741824"/>
                <a:gd name="connsiteY12" fmla="*/ 1735210 h 1735210"/>
                <a:gd name="connsiteX13" fmla="*/ 289207 w 2741824"/>
                <a:gd name="connsiteY13" fmla="*/ 1735210 h 1735210"/>
                <a:gd name="connsiteX14" fmla="*/ 0 w 2741824"/>
                <a:gd name="connsiteY14" fmla="*/ 1446003 h 1735210"/>
                <a:gd name="connsiteX15" fmla="*/ 0 w 2741824"/>
                <a:gd name="connsiteY15" fmla="*/ 844469 h 1735210"/>
                <a:gd name="connsiteX16" fmla="*/ 0 w 2741824"/>
                <a:gd name="connsiteY16" fmla="*/ 289207 h 173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1824" h="1735210" fill="none" extrusionOk="0">
                  <a:moveTo>
                    <a:pt x="0" y="289207"/>
                  </a:moveTo>
                  <a:cubicBezTo>
                    <a:pt x="-18334" y="162263"/>
                    <a:pt x="166775" y="27711"/>
                    <a:pt x="289207" y="0"/>
                  </a:cubicBezTo>
                  <a:cubicBezTo>
                    <a:pt x="526000" y="-58441"/>
                    <a:pt x="653392" y="44509"/>
                    <a:pt x="786791" y="0"/>
                  </a:cubicBezTo>
                  <a:cubicBezTo>
                    <a:pt x="920190" y="-44509"/>
                    <a:pt x="1201328" y="46894"/>
                    <a:pt x="1327644" y="0"/>
                  </a:cubicBezTo>
                  <a:cubicBezTo>
                    <a:pt x="1453960" y="-46894"/>
                    <a:pt x="1718297" y="16698"/>
                    <a:pt x="1825228" y="0"/>
                  </a:cubicBezTo>
                  <a:cubicBezTo>
                    <a:pt x="1932159" y="-16698"/>
                    <a:pt x="2201045" y="24839"/>
                    <a:pt x="2452617" y="0"/>
                  </a:cubicBezTo>
                  <a:cubicBezTo>
                    <a:pt x="2574110" y="-2164"/>
                    <a:pt x="2767085" y="151230"/>
                    <a:pt x="2741824" y="289207"/>
                  </a:cubicBezTo>
                  <a:cubicBezTo>
                    <a:pt x="2801949" y="478623"/>
                    <a:pt x="2684372" y="644557"/>
                    <a:pt x="2741824" y="867605"/>
                  </a:cubicBezTo>
                  <a:cubicBezTo>
                    <a:pt x="2799276" y="1090653"/>
                    <a:pt x="2714142" y="1229658"/>
                    <a:pt x="2741824" y="1446003"/>
                  </a:cubicBezTo>
                  <a:cubicBezTo>
                    <a:pt x="2740908" y="1586718"/>
                    <a:pt x="2645173" y="1755893"/>
                    <a:pt x="2452617" y="1735210"/>
                  </a:cubicBezTo>
                  <a:cubicBezTo>
                    <a:pt x="2282444" y="1750267"/>
                    <a:pt x="2129420" y="1702607"/>
                    <a:pt x="1933399" y="1735210"/>
                  </a:cubicBezTo>
                  <a:cubicBezTo>
                    <a:pt x="1737378" y="1767813"/>
                    <a:pt x="1608303" y="1721182"/>
                    <a:pt x="1457448" y="1735210"/>
                  </a:cubicBezTo>
                  <a:cubicBezTo>
                    <a:pt x="1306593" y="1749238"/>
                    <a:pt x="1108139" y="1705146"/>
                    <a:pt x="894962" y="1735210"/>
                  </a:cubicBezTo>
                  <a:cubicBezTo>
                    <a:pt x="681785" y="1765274"/>
                    <a:pt x="433936" y="1729369"/>
                    <a:pt x="289207" y="1735210"/>
                  </a:cubicBezTo>
                  <a:cubicBezTo>
                    <a:pt x="107276" y="1747661"/>
                    <a:pt x="15233" y="1647001"/>
                    <a:pt x="0" y="1446003"/>
                  </a:cubicBezTo>
                  <a:cubicBezTo>
                    <a:pt x="-27266" y="1146145"/>
                    <a:pt x="4706" y="1083831"/>
                    <a:pt x="0" y="844469"/>
                  </a:cubicBezTo>
                  <a:cubicBezTo>
                    <a:pt x="-4706" y="605107"/>
                    <a:pt x="57079" y="413894"/>
                    <a:pt x="0" y="289207"/>
                  </a:cubicBezTo>
                  <a:close/>
                </a:path>
                <a:path w="2741824" h="1735210" stroke="0" extrusionOk="0">
                  <a:moveTo>
                    <a:pt x="0" y="289207"/>
                  </a:moveTo>
                  <a:cubicBezTo>
                    <a:pt x="-38415" y="105787"/>
                    <a:pt x="120683" y="3302"/>
                    <a:pt x="289207" y="0"/>
                  </a:cubicBezTo>
                  <a:cubicBezTo>
                    <a:pt x="547298" y="-2713"/>
                    <a:pt x="686171" y="58623"/>
                    <a:pt x="873328" y="0"/>
                  </a:cubicBezTo>
                  <a:cubicBezTo>
                    <a:pt x="1060485" y="-58623"/>
                    <a:pt x="1164670" y="45415"/>
                    <a:pt x="1392546" y="0"/>
                  </a:cubicBezTo>
                  <a:cubicBezTo>
                    <a:pt x="1620422" y="-45415"/>
                    <a:pt x="1732541" y="28490"/>
                    <a:pt x="1890130" y="0"/>
                  </a:cubicBezTo>
                  <a:cubicBezTo>
                    <a:pt x="2047719" y="-28490"/>
                    <a:pt x="2215161" y="40811"/>
                    <a:pt x="2452617" y="0"/>
                  </a:cubicBezTo>
                  <a:cubicBezTo>
                    <a:pt x="2627621" y="-31445"/>
                    <a:pt x="2708097" y="124317"/>
                    <a:pt x="2741824" y="289207"/>
                  </a:cubicBezTo>
                  <a:cubicBezTo>
                    <a:pt x="2770950" y="563317"/>
                    <a:pt x="2720208" y="723271"/>
                    <a:pt x="2741824" y="867605"/>
                  </a:cubicBezTo>
                  <a:cubicBezTo>
                    <a:pt x="2763440" y="1011939"/>
                    <a:pt x="2688329" y="1294239"/>
                    <a:pt x="2741824" y="1446003"/>
                  </a:cubicBezTo>
                  <a:cubicBezTo>
                    <a:pt x="2765403" y="1611397"/>
                    <a:pt x="2592969" y="1732076"/>
                    <a:pt x="2452617" y="1735210"/>
                  </a:cubicBezTo>
                  <a:cubicBezTo>
                    <a:pt x="2300223" y="1766102"/>
                    <a:pt x="2180665" y="1729201"/>
                    <a:pt x="1911765" y="1735210"/>
                  </a:cubicBezTo>
                  <a:cubicBezTo>
                    <a:pt x="1642865" y="1741219"/>
                    <a:pt x="1535942" y="1714374"/>
                    <a:pt x="1392546" y="1735210"/>
                  </a:cubicBezTo>
                  <a:cubicBezTo>
                    <a:pt x="1249150" y="1756046"/>
                    <a:pt x="1053678" y="1670393"/>
                    <a:pt x="808425" y="1735210"/>
                  </a:cubicBezTo>
                  <a:cubicBezTo>
                    <a:pt x="563172" y="1800027"/>
                    <a:pt x="397307" y="1709908"/>
                    <a:pt x="289207" y="1735210"/>
                  </a:cubicBezTo>
                  <a:cubicBezTo>
                    <a:pt x="110323" y="1738356"/>
                    <a:pt x="-34111" y="1582192"/>
                    <a:pt x="0" y="1446003"/>
                  </a:cubicBezTo>
                  <a:cubicBezTo>
                    <a:pt x="-35697" y="1309742"/>
                    <a:pt x="4521" y="1080823"/>
                    <a:pt x="0" y="856037"/>
                  </a:cubicBezTo>
                  <a:cubicBezTo>
                    <a:pt x="-4521" y="631251"/>
                    <a:pt x="990" y="538440"/>
                    <a:pt x="0" y="289207"/>
                  </a:cubicBezTo>
                  <a:close/>
                </a:path>
              </a:pathLst>
            </a:custGeom>
            <a:solidFill>
              <a:srgbClr val="B8DFDC"/>
            </a:solidFill>
            <a:ln>
              <a:solidFill>
                <a:srgbClr val="B8DFDC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: 圆角 147">
              <a:extLst>
                <a:ext uri="{FF2B5EF4-FFF2-40B4-BE49-F238E27FC236}">
                  <a16:creationId xmlns:a16="http://schemas.microsoft.com/office/drawing/2014/main" id="{0924DCE8-B61E-189A-50CE-5D351B6E29A1}"/>
                </a:ext>
              </a:extLst>
            </p:cNvPr>
            <p:cNvSpPr/>
            <p:nvPr/>
          </p:nvSpPr>
          <p:spPr>
            <a:xfrm>
              <a:off x="3973086" y="4383265"/>
              <a:ext cx="2303154" cy="1457591"/>
            </a:xfrm>
            <a:custGeom>
              <a:avLst/>
              <a:gdLst>
                <a:gd name="connsiteX0" fmla="*/ 0 w 2303154"/>
                <a:gd name="connsiteY0" fmla="*/ 242937 h 1457591"/>
                <a:gd name="connsiteX1" fmla="*/ 242937 w 2303154"/>
                <a:gd name="connsiteY1" fmla="*/ 0 h 1457591"/>
                <a:gd name="connsiteX2" fmla="*/ 660911 w 2303154"/>
                <a:gd name="connsiteY2" fmla="*/ 0 h 1457591"/>
                <a:gd name="connsiteX3" fmla="*/ 1115231 w 2303154"/>
                <a:gd name="connsiteY3" fmla="*/ 0 h 1457591"/>
                <a:gd name="connsiteX4" fmla="*/ 1533206 w 2303154"/>
                <a:gd name="connsiteY4" fmla="*/ 0 h 1457591"/>
                <a:gd name="connsiteX5" fmla="*/ 2060217 w 2303154"/>
                <a:gd name="connsiteY5" fmla="*/ 0 h 1457591"/>
                <a:gd name="connsiteX6" fmla="*/ 2303154 w 2303154"/>
                <a:gd name="connsiteY6" fmla="*/ 242937 h 1457591"/>
                <a:gd name="connsiteX7" fmla="*/ 2303154 w 2303154"/>
                <a:gd name="connsiteY7" fmla="*/ 728796 h 1457591"/>
                <a:gd name="connsiteX8" fmla="*/ 2303154 w 2303154"/>
                <a:gd name="connsiteY8" fmla="*/ 1214654 h 1457591"/>
                <a:gd name="connsiteX9" fmla="*/ 2060217 w 2303154"/>
                <a:gd name="connsiteY9" fmla="*/ 1457591 h 1457591"/>
                <a:gd name="connsiteX10" fmla="*/ 1624070 w 2303154"/>
                <a:gd name="connsiteY10" fmla="*/ 1457591 h 1457591"/>
                <a:gd name="connsiteX11" fmla="*/ 1224268 w 2303154"/>
                <a:gd name="connsiteY11" fmla="*/ 1457591 h 1457591"/>
                <a:gd name="connsiteX12" fmla="*/ 751775 w 2303154"/>
                <a:gd name="connsiteY12" fmla="*/ 1457591 h 1457591"/>
                <a:gd name="connsiteX13" fmla="*/ 242937 w 2303154"/>
                <a:gd name="connsiteY13" fmla="*/ 1457591 h 1457591"/>
                <a:gd name="connsiteX14" fmla="*/ 0 w 2303154"/>
                <a:gd name="connsiteY14" fmla="*/ 1214654 h 1457591"/>
                <a:gd name="connsiteX15" fmla="*/ 0 w 2303154"/>
                <a:gd name="connsiteY15" fmla="*/ 709361 h 1457591"/>
                <a:gd name="connsiteX16" fmla="*/ 0 w 2303154"/>
                <a:gd name="connsiteY16" fmla="*/ 242937 h 14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03154" h="1457591" fill="none" extrusionOk="0">
                  <a:moveTo>
                    <a:pt x="0" y="242937"/>
                  </a:moveTo>
                  <a:cubicBezTo>
                    <a:pt x="-5765" y="119076"/>
                    <a:pt x="116721" y="5910"/>
                    <a:pt x="242937" y="0"/>
                  </a:cubicBezTo>
                  <a:cubicBezTo>
                    <a:pt x="435773" y="-1579"/>
                    <a:pt x="509354" y="14993"/>
                    <a:pt x="660911" y="0"/>
                  </a:cubicBezTo>
                  <a:cubicBezTo>
                    <a:pt x="812468" y="-14993"/>
                    <a:pt x="945727" y="20353"/>
                    <a:pt x="1115231" y="0"/>
                  </a:cubicBezTo>
                  <a:cubicBezTo>
                    <a:pt x="1284735" y="-20353"/>
                    <a:pt x="1326697" y="40152"/>
                    <a:pt x="1533206" y="0"/>
                  </a:cubicBezTo>
                  <a:cubicBezTo>
                    <a:pt x="1739715" y="-40152"/>
                    <a:pt x="1949623" y="37341"/>
                    <a:pt x="2060217" y="0"/>
                  </a:cubicBezTo>
                  <a:cubicBezTo>
                    <a:pt x="2185917" y="-479"/>
                    <a:pt x="2328705" y="130765"/>
                    <a:pt x="2303154" y="242937"/>
                  </a:cubicBezTo>
                  <a:cubicBezTo>
                    <a:pt x="2316673" y="410816"/>
                    <a:pt x="2283903" y="492183"/>
                    <a:pt x="2303154" y="728796"/>
                  </a:cubicBezTo>
                  <a:cubicBezTo>
                    <a:pt x="2322405" y="965409"/>
                    <a:pt x="2248238" y="1032599"/>
                    <a:pt x="2303154" y="1214654"/>
                  </a:cubicBezTo>
                  <a:cubicBezTo>
                    <a:pt x="2301333" y="1311041"/>
                    <a:pt x="2211889" y="1468617"/>
                    <a:pt x="2060217" y="1457591"/>
                  </a:cubicBezTo>
                  <a:cubicBezTo>
                    <a:pt x="1876362" y="1466453"/>
                    <a:pt x="1757011" y="1416826"/>
                    <a:pt x="1624070" y="1457591"/>
                  </a:cubicBezTo>
                  <a:cubicBezTo>
                    <a:pt x="1491129" y="1498356"/>
                    <a:pt x="1369928" y="1449990"/>
                    <a:pt x="1224268" y="1457591"/>
                  </a:cubicBezTo>
                  <a:cubicBezTo>
                    <a:pt x="1078608" y="1465192"/>
                    <a:pt x="955132" y="1416327"/>
                    <a:pt x="751775" y="1457591"/>
                  </a:cubicBezTo>
                  <a:cubicBezTo>
                    <a:pt x="548418" y="1498855"/>
                    <a:pt x="361148" y="1396614"/>
                    <a:pt x="242937" y="1457591"/>
                  </a:cubicBezTo>
                  <a:cubicBezTo>
                    <a:pt x="83076" y="1471996"/>
                    <a:pt x="6859" y="1367409"/>
                    <a:pt x="0" y="1214654"/>
                  </a:cubicBezTo>
                  <a:cubicBezTo>
                    <a:pt x="-55145" y="1104590"/>
                    <a:pt x="43563" y="845319"/>
                    <a:pt x="0" y="709361"/>
                  </a:cubicBezTo>
                  <a:cubicBezTo>
                    <a:pt x="-43563" y="573403"/>
                    <a:pt x="38998" y="363426"/>
                    <a:pt x="0" y="242937"/>
                  </a:cubicBezTo>
                  <a:close/>
                </a:path>
                <a:path w="2303154" h="1457591" stroke="0" extrusionOk="0">
                  <a:moveTo>
                    <a:pt x="0" y="242937"/>
                  </a:moveTo>
                  <a:cubicBezTo>
                    <a:pt x="-2938" y="106955"/>
                    <a:pt x="82915" y="9703"/>
                    <a:pt x="242937" y="0"/>
                  </a:cubicBezTo>
                  <a:cubicBezTo>
                    <a:pt x="407519" y="-25548"/>
                    <a:pt x="515125" y="17385"/>
                    <a:pt x="733603" y="0"/>
                  </a:cubicBezTo>
                  <a:cubicBezTo>
                    <a:pt x="952081" y="-17385"/>
                    <a:pt x="1005133" y="21645"/>
                    <a:pt x="1169750" y="0"/>
                  </a:cubicBezTo>
                  <a:cubicBezTo>
                    <a:pt x="1334367" y="-21645"/>
                    <a:pt x="1410128" y="37380"/>
                    <a:pt x="1587724" y="0"/>
                  </a:cubicBezTo>
                  <a:cubicBezTo>
                    <a:pt x="1765320" y="-37380"/>
                    <a:pt x="1903529" y="2013"/>
                    <a:pt x="2060217" y="0"/>
                  </a:cubicBezTo>
                  <a:cubicBezTo>
                    <a:pt x="2210035" y="-32204"/>
                    <a:pt x="2269307" y="103584"/>
                    <a:pt x="2303154" y="242937"/>
                  </a:cubicBezTo>
                  <a:cubicBezTo>
                    <a:pt x="2331819" y="362732"/>
                    <a:pt x="2255188" y="595629"/>
                    <a:pt x="2303154" y="728796"/>
                  </a:cubicBezTo>
                  <a:cubicBezTo>
                    <a:pt x="2351120" y="861963"/>
                    <a:pt x="2294364" y="1046495"/>
                    <a:pt x="2303154" y="1214654"/>
                  </a:cubicBezTo>
                  <a:cubicBezTo>
                    <a:pt x="2331290" y="1355589"/>
                    <a:pt x="2179580" y="1455196"/>
                    <a:pt x="2060217" y="1457591"/>
                  </a:cubicBezTo>
                  <a:cubicBezTo>
                    <a:pt x="1859385" y="1500860"/>
                    <a:pt x="1740198" y="1409848"/>
                    <a:pt x="1605897" y="1457591"/>
                  </a:cubicBezTo>
                  <a:cubicBezTo>
                    <a:pt x="1471596" y="1505334"/>
                    <a:pt x="1353832" y="1438318"/>
                    <a:pt x="1169750" y="1457591"/>
                  </a:cubicBezTo>
                  <a:cubicBezTo>
                    <a:pt x="985668" y="1476864"/>
                    <a:pt x="823244" y="1412012"/>
                    <a:pt x="679084" y="1457591"/>
                  </a:cubicBezTo>
                  <a:cubicBezTo>
                    <a:pt x="534924" y="1503170"/>
                    <a:pt x="344506" y="1417508"/>
                    <a:pt x="242937" y="1457591"/>
                  </a:cubicBezTo>
                  <a:cubicBezTo>
                    <a:pt x="85203" y="1461460"/>
                    <a:pt x="-22572" y="1333250"/>
                    <a:pt x="0" y="1214654"/>
                  </a:cubicBezTo>
                  <a:cubicBezTo>
                    <a:pt x="-2025" y="1016948"/>
                    <a:pt x="23122" y="845056"/>
                    <a:pt x="0" y="719078"/>
                  </a:cubicBezTo>
                  <a:cubicBezTo>
                    <a:pt x="-23122" y="593100"/>
                    <a:pt x="440" y="361951"/>
                    <a:pt x="0" y="242937"/>
                  </a:cubicBezTo>
                  <a:close/>
                </a:path>
              </a:pathLst>
            </a:custGeom>
            <a:solidFill>
              <a:srgbClr val="DC73AB"/>
            </a:solidFill>
            <a:ln>
              <a:solidFill>
                <a:srgbClr val="DC73AB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C149D7E5-1948-E853-7F5F-05D0212F5E2F}"/>
                </a:ext>
              </a:extLst>
            </p:cNvPr>
            <p:cNvGrpSpPr/>
            <p:nvPr/>
          </p:nvGrpSpPr>
          <p:grpSpPr>
            <a:xfrm>
              <a:off x="4194304" y="4909378"/>
              <a:ext cx="1860718" cy="931478"/>
              <a:chOff x="6342838" y="4797374"/>
              <a:chExt cx="4116301" cy="2060627"/>
            </a:xfrm>
          </p:grpSpPr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6A3BD11F-A2BB-EEC5-AC52-119D0D623853}"/>
                  </a:ext>
                </a:extLst>
              </p:cNvPr>
              <p:cNvSpPr/>
              <p:nvPr/>
            </p:nvSpPr>
            <p:spPr>
              <a:xfrm>
                <a:off x="6342838" y="4797374"/>
                <a:ext cx="4116301" cy="2060627"/>
              </a:xfrm>
              <a:custGeom>
                <a:avLst/>
                <a:gdLst/>
                <a:ahLst/>
                <a:cxnLst/>
                <a:rect l="0" t="0" r="0" b="0"/>
                <a:pathLst>
                  <a:path w="11312980" h="5663296">
                    <a:moveTo>
                      <a:pt x="5854621" y="19963"/>
                    </a:moveTo>
                    <a:cubicBezTo>
                      <a:pt x="5826681" y="31532"/>
                      <a:pt x="5788261" y="57458"/>
                      <a:pt x="5769244" y="77577"/>
                    </a:cubicBezTo>
                    <a:cubicBezTo>
                      <a:pt x="5704015" y="146584"/>
                      <a:pt x="5606971" y="301147"/>
                      <a:pt x="5606971" y="336031"/>
                    </a:cubicBezTo>
                    <a:cubicBezTo>
                      <a:pt x="5606971" y="346296"/>
                      <a:pt x="5602404" y="354695"/>
                      <a:pt x="5596822" y="354695"/>
                    </a:cubicBezTo>
                    <a:cubicBezTo>
                      <a:pt x="5591241" y="354695"/>
                      <a:pt x="5579065" y="375737"/>
                      <a:pt x="5569765" y="401455"/>
                    </a:cubicBezTo>
                    <a:cubicBezTo>
                      <a:pt x="5560465" y="427173"/>
                      <a:pt x="5543308" y="458464"/>
                      <a:pt x="5531638" y="470991"/>
                    </a:cubicBezTo>
                    <a:cubicBezTo>
                      <a:pt x="5504330" y="500302"/>
                      <a:pt x="5454571" y="593404"/>
                      <a:pt x="5454571" y="615187"/>
                    </a:cubicBezTo>
                    <a:cubicBezTo>
                      <a:pt x="5454571" y="624422"/>
                      <a:pt x="5447221" y="631026"/>
                      <a:pt x="5438237" y="629862"/>
                    </a:cubicBezTo>
                    <a:cubicBezTo>
                      <a:pt x="5421224" y="627657"/>
                      <a:pt x="5378371" y="706333"/>
                      <a:pt x="5378371" y="739772"/>
                    </a:cubicBezTo>
                    <a:cubicBezTo>
                      <a:pt x="5378371" y="750336"/>
                      <a:pt x="5370792" y="758026"/>
                      <a:pt x="5361529" y="756862"/>
                    </a:cubicBezTo>
                    <a:cubicBezTo>
                      <a:pt x="5345883" y="754895"/>
                      <a:pt x="5225971" y="948178"/>
                      <a:pt x="5225971" y="975363"/>
                    </a:cubicBezTo>
                    <a:cubicBezTo>
                      <a:pt x="5225971" y="982082"/>
                      <a:pt x="5218431" y="986626"/>
                      <a:pt x="5209215" y="985462"/>
                    </a:cubicBezTo>
                    <a:cubicBezTo>
                      <a:pt x="5188568" y="982854"/>
                      <a:pt x="5096097" y="1120588"/>
                      <a:pt x="5080608" y="1177020"/>
                    </a:cubicBezTo>
                    <a:cubicBezTo>
                      <a:pt x="5074377" y="1199721"/>
                      <a:pt x="5064530" y="1218295"/>
                      <a:pt x="5058725" y="1218295"/>
                    </a:cubicBezTo>
                    <a:cubicBezTo>
                      <a:pt x="5052920" y="1218295"/>
                      <a:pt x="5048171" y="1225790"/>
                      <a:pt x="5048171" y="1234950"/>
                    </a:cubicBezTo>
                    <a:cubicBezTo>
                      <a:pt x="5048171" y="1244111"/>
                      <a:pt x="5036741" y="1263874"/>
                      <a:pt x="5022771" y="1278869"/>
                    </a:cubicBezTo>
                    <a:cubicBezTo>
                      <a:pt x="5008801" y="1293864"/>
                      <a:pt x="4997371" y="1311009"/>
                      <a:pt x="4997371" y="1316969"/>
                    </a:cubicBezTo>
                    <a:cubicBezTo>
                      <a:pt x="4997371" y="1322929"/>
                      <a:pt x="4984512" y="1336027"/>
                      <a:pt x="4968796" y="1346075"/>
                    </a:cubicBezTo>
                    <a:cubicBezTo>
                      <a:pt x="4953080" y="1356124"/>
                      <a:pt x="4934969" y="1382919"/>
                      <a:pt x="4928550" y="1405620"/>
                    </a:cubicBezTo>
                    <a:cubicBezTo>
                      <a:pt x="4922131" y="1428321"/>
                      <a:pt x="4912130" y="1446895"/>
                      <a:pt x="4906325" y="1446895"/>
                    </a:cubicBezTo>
                    <a:cubicBezTo>
                      <a:pt x="4900520" y="1446895"/>
                      <a:pt x="4895771" y="1454390"/>
                      <a:pt x="4895771" y="1463550"/>
                    </a:cubicBezTo>
                    <a:cubicBezTo>
                      <a:pt x="4895771" y="1472711"/>
                      <a:pt x="4882725" y="1488427"/>
                      <a:pt x="4866781" y="1498475"/>
                    </a:cubicBezTo>
                    <a:cubicBezTo>
                      <a:pt x="4850836" y="1508524"/>
                      <a:pt x="4830939" y="1540246"/>
                      <a:pt x="4822565" y="1568970"/>
                    </a:cubicBezTo>
                    <a:cubicBezTo>
                      <a:pt x="4814191" y="1597695"/>
                      <a:pt x="4798662" y="1628398"/>
                      <a:pt x="4788055" y="1637200"/>
                    </a:cubicBezTo>
                    <a:cubicBezTo>
                      <a:pt x="4777449" y="1646003"/>
                      <a:pt x="4768771" y="1661078"/>
                      <a:pt x="4768771" y="1670700"/>
                    </a:cubicBezTo>
                    <a:cubicBezTo>
                      <a:pt x="4768771" y="1680322"/>
                      <a:pt x="4763121" y="1688195"/>
                      <a:pt x="4756215" y="1688195"/>
                    </a:cubicBezTo>
                    <a:cubicBezTo>
                      <a:pt x="4741491" y="1688195"/>
                      <a:pt x="4600979" y="1543979"/>
                      <a:pt x="4610152" y="1538281"/>
                    </a:cubicBezTo>
                    <a:cubicBezTo>
                      <a:pt x="4613572" y="1536156"/>
                      <a:pt x="4596395" y="1513296"/>
                      <a:pt x="4571980" y="1487481"/>
                    </a:cubicBezTo>
                    <a:cubicBezTo>
                      <a:pt x="4547565" y="1461666"/>
                      <a:pt x="4527463" y="1434830"/>
                      <a:pt x="4527311" y="1427845"/>
                    </a:cubicBezTo>
                    <a:cubicBezTo>
                      <a:pt x="4527157" y="1420860"/>
                      <a:pt x="4515469" y="1404320"/>
                      <a:pt x="4501335" y="1391090"/>
                    </a:cubicBezTo>
                    <a:cubicBezTo>
                      <a:pt x="4487202" y="1377860"/>
                      <a:pt x="4464169" y="1341858"/>
                      <a:pt x="4450150" y="1311085"/>
                    </a:cubicBezTo>
                    <a:cubicBezTo>
                      <a:pt x="4436132" y="1280312"/>
                      <a:pt x="4417089" y="1252228"/>
                      <a:pt x="4407833" y="1248676"/>
                    </a:cubicBezTo>
                    <a:cubicBezTo>
                      <a:pt x="4398578" y="1245124"/>
                      <a:pt x="4374594" y="1212547"/>
                      <a:pt x="4354536" y="1176282"/>
                    </a:cubicBezTo>
                    <a:cubicBezTo>
                      <a:pt x="4334478" y="1140016"/>
                      <a:pt x="4313889" y="1105792"/>
                      <a:pt x="4308784" y="1100228"/>
                    </a:cubicBezTo>
                    <a:cubicBezTo>
                      <a:pt x="4303678" y="1094663"/>
                      <a:pt x="4286717" y="1066088"/>
                      <a:pt x="4271092" y="1036728"/>
                    </a:cubicBezTo>
                    <a:cubicBezTo>
                      <a:pt x="4255468" y="1007367"/>
                      <a:pt x="4238323" y="978792"/>
                      <a:pt x="4232992" y="973228"/>
                    </a:cubicBezTo>
                    <a:cubicBezTo>
                      <a:pt x="4227662" y="967663"/>
                      <a:pt x="4210517" y="939088"/>
                      <a:pt x="4194892" y="909728"/>
                    </a:cubicBezTo>
                    <a:cubicBezTo>
                      <a:pt x="4179268" y="880367"/>
                      <a:pt x="4161848" y="851517"/>
                      <a:pt x="4156182" y="845617"/>
                    </a:cubicBezTo>
                    <a:cubicBezTo>
                      <a:pt x="4150515" y="839716"/>
                      <a:pt x="4137293" y="818285"/>
                      <a:pt x="4126799" y="797992"/>
                    </a:cubicBezTo>
                    <a:cubicBezTo>
                      <a:pt x="4116305" y="777699"/>
                      <a:pt x="4102150" y="761095"/>
                      <a:pt x="4095345" y="761095"/>
                    </a:cubicBezTo>
                    <a:cubicBezTo>
                      <a:pt x="4088539" y="761095"/>
                      <a:pt x="4082971" y="749665"/>
                      <a:pt x="4082971" y="735695"/>
                    </a:cubicBezTo>
                    <a:cubicBezTo>
                      <a:pt x="4082971" y="721725"/>
                      <a:pt x="4078222" y="710295"/>
                      <a:pt x="4072417" y="710295"/>
                    </a:cubicBezTo>
                    <a:cubicBezTo>
                      <a:pt x="4066612" y="710295"/>
                      <a:pt x="4051071" y="691721"/>
                      <a:pt x="4037880" y="669020"/>
                    </a:cubicBezTo>
                    <a:cubicBezTo>
                      <a:pt x="4024690" y="646319"/>
                      <a:pt x="4000864" y="606713"/>
                      <a:pt x="3984934" y="581007"/>
                    </a:cubicBezTo>
                    <a:cubicBezTo>
                      <a:pt x="3969004" y="555301"/>
                      <a:pt x="3955971" y="530569"/>
                      <a:pt x="3955971" y="526047"/>
                    </a:cubicBezTo>
                    <a:cubicBezTo>
                      <a:pt x="3955971" y="513606"/>
                      <a:pt x="3839334" y="407113"/>
                      <a:pt x="3806746" y="389800"/>
                    </a:cubicBezTo>
                    <a:cubicBezTo>
                      <a:pt x="3791030" y="381450"/>
                      <a:pt x="3778171" y="370136"/>
                      <a:pt x="3778171" y="364657"/>
                    </a:cubicBezTo>
                    <a:cubicBezTo>
                      <a:pt x="3778171" y="359178"/>
                      <a:pt x="3767619" y="354695"/>
                      <a:pt x="3754722" y="354695"/>
                    </a:cubicBezTo>
                    <a:cubicBezTo>
                      <a:pt x="3741826" y="354695"/>
                      <a:pt x="3712710" y="345434"/>
                      <a:pt x="3690021" y="334115"/>
                    </a:cubicBezTo>
                    <a:cubicBezTo>
                      <a:pt x="3641960" y="310139"/>
                      <a:pt x="3445258" y="314228"/>
                      <a:pt x="3419753" y="339733"/>
                    </a:cubicBezTo>
                    <a:cubicBezTo>
                      <a:pt x="3411524" y="347962"/>
                      <a:pt x="3391189" y="354695"/>
                      <a:pt x="3374565" y="354695"/>
                    </a:cubicBezTo>
                    <a:cubicBezTo>
                      <a:pt x="3337209" y="354695"/>
                      <a:pt x="3195174" y="472923"/>
                      <a:pt x="3168591" y="526145"/>
                    </a:cubicBezTo>
                    <a:cubicBezTo>
                      <a:pt x="3158125" y="547100"/>
                      <a:pt x="3146695" y="567102"/>
                      <a:pt x="3143191" y="570595"/>
                    </a:cubicBezTo>
                    <a:cubicBezTo>
                      <a:pt x="3133650" y="580106"/>
                      <a:pt x="3117771" y="642996"/>
                      <a:pt x="3117771" y="671273"/>
                    </a:cubicBezTo>
                    <a:cubicBezTo>
                      <a:pt x="3117771" y="684926"/>
                      <a:pt x="3112056" y="699628"/>
                      <a:pt x="3105071" y="703945"/>
                    </a:cubicBezTo>
                    <a:cubicBezTo>
                      <a:pt x="3098086" y="708262"/>
                      <a:pt x="3092371" y="724601"/>
                      <a:pt x="3092371" y="740255"/>
                    </a:cubicBezTo>
                    <a:cubicBezTo>
                      <a:pt x="3092371" y="755908"/>
                      <a:pt x="3084792" y="771287"/>
                      <a:pt x="3075529" y="774430"/>
                    </a:cubicBezTo>
                    <a:cubicBezTo>
                      <a:pt x="3048728" y="783525"/>
                      <a:pt x="3016171" y="916153"/>
                      <a:pt x="3016171" y="1016241"/>
                    </a:cubicBezTo>
                    <a:cubicBezTo>
                      <a:pt x="3016171" y="1035741"/>
                      <a:pt x="3010456" y="1055228"/>
                      <a:pt x="3003471" y="1059545"/>
                    </a:cubicBezTo>
                    <a:cubicBezTo>
                      <a:pt x="2996486" y="1063862"/>
                      <a:pt x="2990771" y="1080201"/>
                      <a:pt x="2990771" y="1095855"/>
                    </a:cubicBezTo>
                    <a:cubicBezTo>
                      <a:pt x="2990771" y="1111508"/>
                      <a:pt x="2983119" y="1126887"/>
                      <a:pt x="2973766" y="1130030"/>
                    </a:cubicBezTo>
                    <a:cubicBezTo>
                      <a:pt x="2964413" y="1133173"/>
                      <a:pt x="2949166" y="1170035"/>
                      <a:pt x="2939884" y="1211945"/>
                    </a:cubicBezTo>
                    <a:cubicBezTo>
                      <a:pt x="2930602" y="1253855"/>
                      <a:pt x="2919211" y="1293860"/>
                      <a:pt x="2914571" y="1300845"/>
                    </a:cubicBezTo>
                    <a:cubicBezTo>
                      <a:pt x="2909931" y="1307830"/>
                      <a:pt x="2898540" y="1347835"/>
                      <a:pt x="2889258" y="1389745"/>
                    </a:cubicBezTo>
                    <a:cubicBezTo>
                      <a:pt x="2879976" y="1431655"/>
                      <a:pt x="2870444" y="1474232"/>
                      <a:pt x="2868076" y="1484360"/>
                    </a:cubicBezTo>
                    <a:cubicBezTo>
                      <a:pt x="2865708" y="1494488"/>
                      <a:pt x="2863771" y="1521297"/>
                      <a:pt x="2863771" y="1543935"/>
                    </a:cubicBezTo>
                    <a:cubicBezTo>
                      <a:pt x="2863771" y="1566574"/>
                      <a:pt x="2859145" y="1587955"/>
                      <a:pt x="2853490" y="1591450"/>
                    </a:cubicBezTo>
                    <a:cubicBezTo>
                      <a:pt x="2847835" y="1594945"/>
                      <a:pt x="2835317" y="1635623"/>
                      <a:pt x="2825671" y="1681845"/>
                    </a:cubicBezTo>
                    <a:cubicBezTo>
                      <a:pt x="2816025" y="1728067"/>
                      <a:pt x="2803507" y="1768745"/>
                      <a:pt x="2797852" y="1772240"/>
                    </a:cubicBezTo>
                    <a:cubicBezTo>
                      <a:pt x="2792197" y="1775735"/>
                      <a:pt x="2787571" y="1797922"/>
                      <a:pt x="2787571" y="1821545"/>
                    </a:cubicBezTo>
                    <a:cubicBezTo>
                      <a:pt x="2787571" y="1845168"/>
                      <a:pt x="2782945" y="1867355"/>
                      <a:pt x="2777290" y="1870850"/>
                    </a:cubicBezTo>
                    <a:cubicBezTo>
                      <a:pt x="2771635" y="1874345"/>
                      <a:pt x="2759117" y="1915023"/>
                      <a:pt x="2749471" y="1961245"/>
                    </a:cubicBezTo>
                    <a:cubicBezTo>
                      <a:pt x="2739825" y="2007467"/>
                      <a:pt x="2727307" y="2048145"/>
                      <a:pt x="2721652" y="2051640"/>
                    </a:cubicBezTo>
                    <a:cubicBezTo>
                      <a:pt x="2715997" y="2055135"/>
                      <a:pt x="2711371" y="2071607"/>
                      <a:pt x="2711371" y="2088245"/>
                    </a:cubicBezTo>
                    <a:cubicBezTo>
                      <a:pt x="2711371" y="2104883"/>
                      <a:pt x="2705656" y="2122028"/>
                      <a:pt x="2698671" y="2126345"/>
                    </a:cubicBezTo>
                    <a:cubicBezTo>
                      <a:pt x="2691686" y="2130662"/>
                      <a:pt x="2685971" y="2144147"/>
                      <a:pt x="2685971" y="2156313"/>
                    </a:cubicBezTo>
                    <a:cubicBezTo>
                      <a:pt x="2685971" y="2179431"/>
                      <a:pt x="2651419" y="2229450"/>
                      <a:pt x="2627784" y="2240546"/>
                    </a:cubicBezTo>
                    <a:cubicBezTo>
                      <a:pt x="2620229" y="2244093"/>
                      <a:pt x="2561624" y="2195560"/>
                      <a:pt x="2497550" y="2132695"/>
                    </a:cubicBezTo>
                    <a:cubicBezTo>
                      <a:pt x="2433477" y="2069830"/>
                      <a:pt x="2376294" y="2018395"/>
                      <a:pt x="2370477" y="2018395"/>
                    </a:cubicBezTo>
                    <a:cubicBezTo>
                      <a:pt x="2364660" y="2018395"/>
                      <a:pt x="2316479" y="1975533"/>
                      <a:pt x="2263407" y="1923145"/>
                    </a:cubicBezTo>
                    <a:cubicBezTo>
                      <a:pt x="2210336" y="1870758"/>
                      <a:pt x="2161623" y="1827895"/>
                      <a:pt x="2155157" y="1827895"/>
                    </a:cubicBezTo>
                    <a:cubicBezTo>
                      <a:pt x="2148690" y="1827895"/>
                      <a:pt x="2079967" y="1765030"/>
                      <a:pt x="2002439" y="1688195"/>
                    </a:cubicBezTo>
                    <a:cubicBezTo>
                      <a:pt x="1924911" y="1611360"/>
                      <a:pt x="1854108" y="1545624"/>
                      <a:pt x="1845100" y="1542115"/>
                    </a:cubicBezTo>
                    <a:cubicBezTo>
                      <a:pt x="1836091" y="1538606"/>
                      <a:pt x="1808719" y="1518576"/>
                      <a:pt x="1784271" y="1497604"/>
                    </a:cubicBezTo>
                    <a:cubicBezTo>
                      <a:pt x="1759823" y="1476631"/>
                      <a:pt x="1692135" y="1436640"/>
                      <a:pt x="1633852" y="1408733"/>
                    </a:cubicBezTo>
                    <a:cubicBezTo>
                      <a:pt x="1533888" y="1360870"/>
                      <a:pt x="1521242" y="1357995"/>
                      <a:pt x="1410689" y="1357995"/>
                    </a:cubicBezTo>
                    <a:cubicBezTo>
                      <a:pt x="1346233" y="1357995"/>
                      <a:pt x="1262474" y="1364574"/>
                      <a:pt x="1224558" y="1372615"/>
                    </a:cubicBezTo>
                    <a:cubicBezTo>
                      <a:pt x="1162978" y="1385675"/>
                      <a:pt x="1149183" y="1395074"/>
                      <a:pt x="1095296" y="1460686"/>
                    </a:cubicBezTo>
                    <a:cubicBezTo>
                      <a:pt x="1062117" y="1501083"/>
                      <a:pt x="1034971" y="1544796"/>
                      <a:pt x="1034971" y="1557826"/>
                    </a:cubicBezTo>
                    <a:cubicBezTo>
                      <a:pt x="1034971" y="1570855"/>
                      <a:pt x="1027295" y="1584087"/>
                      <a:pt x="1017913" y="1587230"/>
                    </a:cubicBezTo>
                    <a:cubicBezTo>
                      <a:pt x="988568" y="1597061"/>
                      <a:pt x="969186" y="1742713"/>
                      <a:pt x="970281" y="1945171"/>
                    </a:cubicBezTo>
                    <a:cubicBezTo>
                      <a:pt x="971275" y="2129032"/>
                      <a:pt x="978908" y="2258703"/>
                      <a:pt x="1009355" y="2608945"/>
                    </a:cubicBezTo>
                    <a:cubicBezTo>
                      <a:pt x="1025521" y="2794920"/>
                      <a:pt x="1044207" y="3078960"/>
                      <a:pt x="1060320" y="3383645"/>
                    </a:cubicBezTo>
                    <a:cubicBezTo>
                      <a:pt x="1066969" y="3509375"/>
                      <a:pt x="1078874" y="3642564"/>
                      <a:pt x="1086775" y="3679620"/>
                    </a:cubicBezTo>
                    <a:cubicBezTo>
                      <a:pt x="1099388" y="3738780"/>
                      <a:pt x="1098414" y="3750008"/>
                      <a:pt x="1078787" y="3771695"/>
                    </a:cubicBezTo>
                    <a:cubicBezTo>
                      <a:pt x="1055260" y="3797693"/>
                      <a:pt x="991179" y="3805308"/>
                      <a:pt x="977821" y="3783695"/>
                    </a:cubicBezTo>
                    <a:cubicBezTo>
                      <a:pt x="973504" y="3776710"/>
                      <a:pt x="956359" y="3770995"/>
                      <a:pt x="939721" y="3770995"/>
                    </a:cubicBezTo>
                    <a:cubicBezTo>
                      <a:pt x="923083" y="3770995"/>
                      <a:pt x="905938" y="3765280"/>
                      <a:pt x="901621" y="3758295"/>
                    </a:cubicBezTo>
                    <a:cubicBezTo>
                      <a:pt x="897304" y="3751310"/>
                      <a:pt x="880159" y="3745595"/>
                      <a:pt x="863521" y="3745595"/>
                    </a:cubicBezTo>
                    <a:cubicBezTo>
                      <a:pt x="846883" y="3745595"/>
                      <a:pt x="829738" y="3739880"/>
                      <a:pt x="825421" y="3732895"/>
                    </a:cubicBezTo>
                    <a:cubicBezTo>
                      <a:pt x="821104" y="3725910"/>
                      <a:pt x="806653" y="3720195"/>
                      <a:pt x="793308" y="3720195"/>
                    </a:cubicBezTo>
                    <a:cubicBezTo>
                      <a:pt x="779962" y="3720195"/>
                      <a:pt x="748693" y="3708765"/>
                      <a:pt x="723821" y="3694795"/>
                    </a:cubicBezTo>
                    <a:cubicBezTo>
                      <a:pt x="698949" y="3680825"/>
                      <a:pt x="667680" y="3669395"/>
                      <a:pt x="654334" y="3669395"/>
                    </a:cubicBezTo>
                    <a:cubicBezTo>
                      <a:pt x="640989" y="3669395"/>
                      <a:pt x="626538" y="3663680"/>
                      <a:pt x="622221" y="3656695"/>
                    </a:cubicBezTo>
                    <a:cubicBezTo>
                      <a:pt x="617904" y="3649710"/>
                      <a:pt x="603453" y="3643995"/>
                      <a:pt x="590108" y="3643995"/>
                    </a:cubicBezTo>
                    <a:cubicBezTo>
                      <a:pt x="576762" y="3643995"/>
                      <a:pt x="545493" y="3632565"/>
                      <a:pt x="520621" y="3618595"/>
                    </a:cubicBezTo>
                    <a:cubicBezTo>
                      <a:pt x="483904" y="3597972"/>
                      <a:pt x="445017" y="3592175"/>
                      <a:pt x="313860" y="3587773"/>
                    </a:cubicBezTo>
                    <a:cubicBezTo>
                      <a:pt x="129824" y="3581596"/>
                      <a:pt x="130086" y="3581485"/>
                      <a:pt x="45061" y="3702081"/>
                    </a:cubicBezTo>
                    <a:cubicBezTo>
                      <a:pt x="2403" y="3762587"/>
                      <a:pt x="935" y="3768579"/>
                      <a:pt x="437" y="3884237"/>
                    </a:cubicBezTo>
                    <a:cubicBezTo>
                      <a:pt x="0" y="3985559"/>
                      <a:pt x="3316" y="4005607"/>
                      <a:pt x="22146" y="4015470"/>
                    </a:cubicBezTo>
                    <a:cubicBezTo>
                      <a:pt x="34370" y="4021873"/>
                      <a:pt x="44371" y="4037728"/>
                      <a:pt x="44371" y="4050704"/>
                    </a:cubicBezTo>
                    <a:cubicBezTo>
                      <a:pt x="44371" y="4063679"/>
                      <a:pt x="50086" y="4077828"/>
                      <a:pt x="57071" y="4082145"/>
                    </a:cubicBezTo>
                    <a:cubicBezTo>
                      <a:pt x="64056" y="4086462"/>
                      <a:pt x="69771" y="4101326"/>
                      <a:pt x="69771" y="4115176"/>
                    </a:cubicBezTo>
                    <a:cubicBezTo>
                      <a:pt x="69771" y="4129025"/>
                      <a:pt x="81201" y="4152626"/>
                      <a:pt x="95171" y="4167621"/>
                    </a:cubicBezTo>
                    <a:cubicBezTo>
                      <a:pt x="109141" y="4182616"/>
                      <a:pt x="120571" y="4204697"/>
                      <a:pt x="120571" y="4216690"/>
                    </a:cubicBezTo>
                    <a:cubicBezTo>
                      <a:pt x="120571" y="4246200"/>
                      <a:pt x="160002" y="4330916"/>
                      <a:pt x="186672" y="4358703"/>
                    </a:cubicBezTo>
                    <a:cubicBezTo>
                      <a:pt x="209685" y="4382681"/>
                      <a:pt x="323771" y="4611180"/>
                      <a:pt x="323771" y="4633295"/>
                    </a:cubicBezTo>
                    <a:cubicBezTo>
                      <a:pt x="323771" y="4654040"/>
                      <a:pt x="375499" y="4752617"/>
                      <a:pt x="401617" y="4781645"/>
                    </a:cubicBezTo>
                    <a:cubicBezTo>
                      <a:pt x="414682" y="4796165"/>
                      <a:pt x="422455" y="4813310"/>
                      <a:pt x="418891" y="4819745"/>
                    </a:cubicBezTo>
                    <a:cubicBezTo>
                      <a:pt x="411011" y="4833972"/>
                      <a:pt x="768093" y="5550993"/>
                      <a:pt x="790496" y="5565928"/>
                    </a:cubicBezTo>
                    <a:cubicBezTo>
                      <a:pt x="799227" y="5571749"/>
                      <a:pt x="806371" y="5587466"/>
                      <a:pt x="806371" y="5600853"/>
                    </a:cubicBezTo>
                    <a:cubicBezTo>
                      <a:pt x="806371" y="5614241"/>
                      <a:pt x="812086" y="5625195"/>
                      <a:pt x="819071" y="5625195"/>
                    </a:cubicBezTo>
                    <a:cubicBezTo>
                      <a:pt x="826056" y="5625195"/>
                      <a:pt x="831771" y="5633767"/>
                      <a:pt x="831771" y="5644245"/>
                    </a:cubicBezTo>
                    <a:cubicBezTo>
                      <a:pt x="831771" y="5661145"/>
                      <a:pt x="1382695" y="5663295"/>
                      <a:pt x="5713882" y="5663295"/>
                    </a:cubicBezTo>
                    <a:cubicBezTo>
                      <a:pt x="8399043" y="5663295"/>
                      <a:pt x="10605033" y="5659826"/>
                      <a:pt x="10616082" y="5655586"/>
                    </a:cubicBezTo>
                    <a:cubicBezTo>
                      <a:pt x="10627131" y="5651347"/>
                      <a:pt x="10636171" y="5637059"/>
                      <a:pt x="10636171" y="5623836"/>
                    </a:cubicBezTo>
                    <a:cubicBezTo>
                      <a:pt x="10636171" y="5610614"/>
                      <a:pt x="10641220" y="5599795"/>
                      <a:pt x="10647390" y="5599795"/>
                    </a:cubicBezTo>
                    <a:cubicBezTo>
                      <a:pt x="10653560" y="5599795"/>
                      <a:pt x="10658923" y="5586936"/>
                      <a:pt x="10659307" y="5571220"/>
                    </a:cubicBezTo>
                    <a:cubicBezTo>
                      <a:pt x="10659901" y="5546940"/>
                      <a:pt x="10691316" y="5481150"/>
                      <a:pt x="10712371" y="5460095"/>
                    </a:cubicBezTo>
                    <a:cubicBezTo>
                      <a:pt x="10731916" y="5440550"/>
                      <a:pt x="10788571" y="5354280"/>
                      <a:pt x="10788571" y="5344064"/>
                    </a:cubicBezTo>
                    <a:cubicBezTo>
                      <a:pt x="10788571" y="5337447"/>
                      <a:pt x="10799324" y="5320491"/>
                      <a:pt x="10812467" y="5306383"/>
                    </a:cubicBezTo>
                    <a:cubicBezTo>
                      <a:pt x="10825610" y="5292277"/>
                      <a:pt x="10852475" y="5239651"/>
                      <a:pt x="10872166" y="5189439"/>
                    </a:cubicBezTo>
                    <a:cubicBezTo>
                      <a:pt x="10891858" y="5139228"/>
                      <a:pt x="10922131" y="5084399"/>
                      <a:pt x="10939439" y="5067598"/>
                    </a:cubicBezTo>
                    <a:cubicBezTo>
                      <a:pt x="10974673" y="5033398"/>
                      <a:pt x="11194971" y="4603810"/>
                      <a:pt x="11194971" y="4569304"/>
                    </a:cubicBezTo>
                    <a:cubicBezTo>
                      <a:pt x="11194971" y="4557144"/>
                      <a:pt x="11200686" y="4543662"/>
                      <a:pt x="11207671" y="4539345"/>
                    </a:cubicBezTo>
                    <a:cubicBezTo>
                      <a:pt x="11214656" y="4535028"/>
                      <a:pt x="11220371" y="4517883"/>
                      <a:pt x="11220371" y="4501245"/>
                    </a:cubicBezTo>
                    <a:cubicBezTo>
                      <a:pt x="11220371" y="4484607"/>
                      <a:pt x="11226086" y="4467462"/>
                      <a:pt x="11233071" y="4463145"/>
                    </a:cubicBezTo>
                    <a:cubicBezTo>
                      <a:pt x="11240056" y="4458828"/>
                      <a:pt x="11245771" y="4442298"/>
                      <a:pt x="11245771" y="4426412"/>
                    </a:cubicBezTo>
                    <a:cubicBezTo>
                      <a:pt x="11245771" y="4410526"/>
                      <a:pt x="11249688" y="4393612"/>
                      <a:pt x="11254475" y="4388825"/>
                    </a:cubicBezTo>
                    <a:cubicBezTo>
                      <a:pt x="11270080" y="4373220"/>
                      <a:pt x="11286200" y="4275656"/>
                      <a:pt x="11299358" y="4117181"/>
                    </a:cubicBezTo>
                    <a:cubicBezTo>
                      <a:pt x="11312979" y="3953151"/>
                      <a:pt x="11308418" y="3927233"/>
                      <a:pt x="11239546" y="3777345"/>
                    </a:cubicBezTo>
                    <a:cubicBezTo>
                      <a:pt x="11221249" y="3737524"/>
                      <a:pt x="11153619" y="3669869"/>
                      <a:pt x="11115768" y="3653520"/>
                    </a:cubicBezTo>
                    <a:cubicBezTo>
                      <a:pt x="11103639" y="3648281"/>
                      <a:pt x="11019517" y="3643995"/>
                      <a:pt x="10928830" y="3643995"/>
                    </a:cubicBezTo>
                    <a:cubicBezTo>
                      <a:pt x="10787484" y="3643995"/>
                      <a:pt x="10757487" y="3647622"/>
                      <a:pt x="10718721" y="3669395"/>
                    </a:cubicBezTo>
                    <a:cubicBezTo>
                      <a:pt x="10693849" y="3683365"/>
                      <a:pt x="10665680" y="3694795"/>
                      <a:pt x="10656124" y="3694795"/>
                    </a:cubicBezTo>
                    <a:cubicBezTo>
                      <a:pt x="10646569" y="3694795"/>
                      <a:pt x="10606157" y="3711940"/>
                      <a:pt x="10566321" y="3732895"/>
                    </a:cubicBezTo>
                    <a:cubicBezTo>
                      <a:pt x="10526485" y="3753850"/>
                      <a:pt x="10486480" y="3770995"/>
                      <a:pt x="10477421" y="3770995"/>
                    </a:cubicBezTo>
                    <a:cubicBezTo>
                      <a:pt x="10468362" y="3770995"/>
                      <a:pt x="10428357" y="3788140"/>
                      <a:pt x="10388521" y="3809095"/>
                    </a:cubicBezTo>
                    <a:cubicBezTo>
                      <a:pt x="10348685" y="3830050"/>
                      <a:pt x="10305580" y="3847195"/>
                      <a:pt x="10292731" y="3847195"/>
                    </a:cubicBezTo>
                    <a:cubicBezTo>
                      <a:pt x="10279883" y="3847195"/>
                      <a:pt x="10265838" y="3852910"/>
                      <a:pt x="10261521" y="3859895"/>
                    </a:cubicBezTo>
                    <a:cubicBezTo>
                      <a:pt x="10257204" y="3866880"/>
                      <a:pt x="10239722" y="3872595"/>
                      <a:pt x="10222671" y="3872595"/>
                    </a:cubicBezTo>
                    <a:cubicBezTo>
                      <a:pt x="10199850" y="3872595"/>
                      <a:pt x="10191671" y="3865702"/>
                      <a:pt x="10191671" y="3846469"/>
                    </a:cubicBezTo>
                    <a:cubicBezTo>
                      <a:pt x="10191671" y="3768477"/>
                      <a:pt x="10215273" y="3597983"/>
                      <a:pt x="10254864" y="3389995"/>
                    </a:cubicBezTo>
                    <a:cubicBezTo>
                      <a:pt x="10279261" y="3261826"/>
                      <a:pt x="10296406" y="3154803"/>
                      <a:pt x="10318953" y="2989945"/>
                    </a:cubicBezTo>
                    <a:cubicBezTo>
                      <a:pt x="10326595" y="2934065"/>
                      <a:pt x="10335485" y="2874058"/>
                      <a:pt x="10338708" y="2856595"/>
                    </a:cubicBezTo>
                    <a:cubicBezTo>
                      <a:pt x="10372597" y="2672968"/>
                      <a:pt x="10383629" y="2357187"/>
                      <a:pt x="10363840" y="2137238"/>
                    </a:cubicBezTo>
                    <a:cubicBezTo>
                      <a:pt x="10354651" y="2035114"/>
                      <a:pt x="10353817" y="2033166"/>
                      <a:pt x="10296607" y="1980223"/>
                    </a:cubicBezTo>
                    <a:cubicBezTo>
                      <a:pt x="10264746" y="1950738"/>
                      <a:pt x="10219713" y="1918690"/>
                      <a:pt x="10196533" y="1909005"/>
                    </a:cubicBezTo>
                    <a:cubicBezTo>
                      <a:pt x="10140420" y="1885559"/>
                      <a:pt x="9894049" y="1885613"/>
                      <a:pt x="9806675" y="1909089"/>
                    </a:cubicBezTo>
                    <a:cubicBezTo>
                      <a:pt x="9723154" y="1931531"/>
                      <a:pt x="9534817" y="2000936"/>
                      <a:pt x="9493171" y="2024619"/>
                    </a:cubicBezTo>
                    <a:cubicBezTo>
                      <a:pt x="9400815" y="2077143"/>
                      <a:pt x="9252846" y="2171642"/>
                      <a:pt x="9246251" y="2182314"/>
                    </a:cubicBezTo>
                    <a:cubicBezTo>
                      <a:pt x="9239799" y="2192753"/>
                      <a:pt x="9164166" y="2230778"/>
                      <a:pt x="9068065" y="2271897"/>
                    </a:cubicBezTo>
                    <a:cubicBezTo>
                      <a:pt x="9053906" y="2277955"/>
                      <a:pt x="8929959" y="2343411"/>
                      <a:pt x="8792628" y="2417354"/>
                    </a:cubicBezTo>
                    <a:cubicBezTo>
                      <a:pt x="8655297" y="2491296"/>
                      <a:pt x="8534553" y="2551795"/>
                      <a:pt x="8524308" y="2551795"/>
                    </a:cubicBezTo>
                    <a:cubicBezTo>
                      <a:pt x="8493342" y="2551795"/>
                      <a:pt x="8476775" y="2520367"/>
                      <a:pt x="8456246" y="2422678"/>
                    </a:cubicBezTo>
                    <a:cubicBezTo>
                      <a:pt x="8445481" y="2371455"/>
                      <a:pt x="8434355" y="2326973"/>
                      <a:pt x="8431522" y="2323830"/>
                    </a:cubicBezTo>
                    <a:cubicBezTo>
                      <a:pt x="8428689" y="2320687"/>
                      <a:pt x="8423326" y="2286397"/>
                      <a:pt x="8419606" y="2247630"/>
                    </a:cubicBezTo>
                    <a:cubicBezTo>
                      <a:pt x="8415885" y="2208863"/>
                      <a:pt x="8407252" y="2137140"/>
                      <a:pt x="8400422" y="2088245"/>
                    </a:cubicBezTo>
                    <a:cubicBezTo>
                      <a:pt x="8393592" y="2039350"/>
                      <a:pt x="8385195" y="1951631"/>
                      <a:pt x="8381761" y="1893315"/>
                    </a:cubicBezTo>
                    <a:cubicBezTo>
                      <a:pt x="8378328" y="1834998"/>
                      <a:pt x="8368387" y="1777848"/>
                      <a:pt x="8359670" y="1766315"/>
                    </a:cubicBezTo>
                    <a:cubicBezTo>
                      <a:pt x="8344621" y="1746403"/>
                      <a:pt x="8323042" y="1534796"/>
                      <a:pt x="8307208" y="1251846"/>
                    </a:cubicBezTo>
                    <a:cubicBezTo>
                      <a:pt x="8302745" y="1172109"/>
                      <a:pt x="8293754" y="1119076"/>
                      <a:pt x="8282448" y="1105796"/>
                    </a:cubicBezTo>
                    <a:cubicBezTo>
                      <a:pt x="8270015" y="1091194"/>
                      <a:pt x="8262401" y="1031661"/>
                      <a:pt x="8257040" y="907145"/>
                    </a:cubicBezTo>
                    <a:cubicBezTo>
                      <a:pt x="8245405" y="636915"/>
                      <a:pt x="8203541" y="494549"/>
                      <a:pt x="8115657" y="426350"/>
                    </a:cubicBezTo>
                    <a:cubicBezTo>
                      <a:pt x="8087478" y="404482"/>
                      <a:pt x="8063664" y="384449"/>
                      <a:pt x="8062739" y="381833"/>
                    </a:cubicBezTo>
                    <a:cubicBezTo>
                      <a:pt x="8059225" y="371899"/>
                      <a:pt x="7830041" y="364426"/>
                      <a:pt x="7776259" y="372491"/>
                    </a:cubicBezTo>
                    <a:cubicBezTo>
                      <a:pt x="7688295" y="385682"/>
                      <a:pt x="7534257" y="497873"/>
                      <a:pt x="7350672" y="682462"/>
                    </a:cubicBezTo>
                    <a:cubicBezTo>
                      <a:pt x="7198784" y="835180"/>
                      <a:pt x="7088853" y="938895"/>
                      <a:pt x="7078872" y="938895"/>
                    </a:cubicBezTo>
                    <a:cubicBezTo>
                      <a:pt x="7063410" y="938895"/>
                      <a:pt x="6775371" y="1227269"/>
                      <a:pt x="6775371" y="1242749"/>
                    </a:cubicBezTo>
                    <a:cubicBezTo>
                      <a:pt x="6775371" y="1257103"/>
                      <a:pt x="6573543" y="1459595"/>
                      <a:pt x="6559237" y="1459595"/>
                    </a:cubicBezTo>
                    <a:cubicBezTo>
                      <a:pt x="6533372" y="1459595"/>
                      <a:pt x="6497422" y="1281832"/>
                      <a:pt x="6477394" y="1054905"/>
                    </a:cubicBezTo>
                    <a:cubicBezTo>
                      <a:pt x="6473470" y="1010443"/>
                      <a:pt x="6466910" y="968646"/>
                      <a:pt x="6462816" y="962022"/>
                    </a:cubicBezTo>
                    <a:cubicBezTo>
                      <a:pt x="6454184" y="948056"/>
                      <a:pt x="6440257" y="821551"/>
                      <a:pt x="6427411" y="640445"/>
                    </a:cubicBezTo>
                    <a:cubicBezTo>
                      <a:pt x="6419073" y="522895"/>
                      <a:pt x="6385713" y="305033"/>
                      <a:pt x="6374029" y="291830"/>
                    </a:cubicBezTo>
                    <a:cubicBezTo>
                      <a:pt x="6371247" y="288687"/>
                      <a:pt x="6368971" y="276368"/>
                      <a:pt x="6368971" y="264455"/>
                    </a:cubicBezTo>
                    <a:cubicBezTo>
                      <a:pt x="6368971" y="233487"/>
                      <a:pt x="6304620" y="124334"/>
                      <a:pt x="6268683" y="94345"/>
                    </a:cubicBezTo>
                    <a:cubicBezTo>
                      <a:pt x="6185743" y="25134"/>
                      <a:pt x="6137478" y="7450"/>
                      <a:pt x="6019721" y="3126"/>
                    </a:cubicBezTo>
                    <a:cubicBezTo>
                      <a:pt x="5934589" y="0"/>
                      <a:pt x="5892457" y="4297"/>
                      <a:pt x="5854621" y="19963"/>
                    </a:cubicBezTo>
                    <a:close/>
                  </a:path>
                </a:pathLst>
              </a:custGeom>
              <a:solidFill>
                <a:srgbClr val="F3AC4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31000B96-56DF-BDCF-A008-46C2D920C5A7}"/>
                  </a:ext>
                </a:extLst>
              </p:cNvPr>
              <p:cNvSpPr/>
              <p:nvPr/>
            </p:nvSpPr>
            <p:spPr>
              <a:xfrm>
                <a:off x="7032910" y="5996862"/>
                <a:ext cx="2715911" cy="861139"/>
              </a:xfrm>
              <a:custGeom>
                <a:avLst/>
                <a:gdLst>
                  <a:gd name="connsiteX0" fmla="*/ 1024766 w 2715911"/>
                  <a:gd name="connsiteY0" fmla="*/ 1097 h 861139"/>
                  <a:gd name="connsiteX1" fmla="*/ 2169457 w 2715911"/>
                  <a:gd name="connsiteY1" fmla="*/ 267752 h 861139"/>
                  <a:gd name="connsiteX2" fmla="*/ 2689848 w 2715911"/>
                  <a:gd name="connsiteY2" fmla="*/ 815978 h 861139"/>
                  <a:gd name="connsiteX3" fmla="*/ 2715911 w 2715911"/>
                  <a:gd name="connsiteY3" fmla="*/ 860193 h 861139"/>
                  <a:gd name="connsiteX4" fmla="*/ 2645683 w 2715911"/>
                  <a:gd name="connsiteY4" fmla="*/ 860315 h 861139"/>
                  <a:gd name="connsiteX5" fmla="*/ 1388962 w 2715911"/>
                  <a:gd name="connsiteY5" fmla="*/ 861139 h 861139"/>
                  <a:gd name="connsiteX6" fmla="*/ 11980 w 2715911"/>
                  <a:gd name="connsiteY6" fmla="*/ 860306 h 861139"/>
                  <a:gd name="connsiteX7" fmla="*/ 0 w 2715911"/>
                  <a:gd name="connsiteY7" fmla="*/ 860267 h 861139"/>
                  <a:gd name="connsiteX8" fmla="*/ 9005 w 2715911"/>
                  <a:gd name="connsiteY8" fmla="*/ 837885 h 861139"/>
                  <a:gd name="connsiteX9" fmla="*/ 126648 w 2715911"/>
                  <a:gd name="connsiteY9" fmla="*/ 617948 h 861139"/>
                  <a:gd name="connsiteX10" fmla="*/ 885406 w 2715911"/>
                  <a:gd name="connsiteY10" fmla="*/ 14833 h 861139"/>
                  <a:gd name="connsiteX11" fmla="*/ 1024766 w 2715911"/>
                  <a:gd name="connsiteY11" fmla="*/ 1097 h 86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5911" h="861139">
                    <a:moveTo>
                      <a:pt x="1024766" y="1097"/>
                    </a:moveTo>
                    <a:cubicBezTo>
                      <a:pt x="1374677" y="-12425"/>
                      <a:pt x="1880060" y="100355"/>
                      <a:pt x="2169457" y="267752"/>
                    </a:cubicBezTo>
                    <a:cubicBezTo>
                      <a:pt x="2376169" y="387322"/>
                      <a:pt x="2557550" y="605687"/>
                      <a:pt x="2689848" y="815978"/>
                    </a:cubicBezTo>
                    <a:lnTo>
                      <a:pt x="2715911" y="860193"/>
                    </a:lnTo>
                    <a:lnTo>
                      <a:pt x="2645683" y="860315"/>
                    </a:lnTo>
                    <a:cubicBezTo>
                      <a:pt x="2322388" y="860823"/>
                      <a:pt x="1877469" y="861139"/>
                      <a:pt x="1388962" y="861139"/>
                    </a:cubicBezTo>
                    <a:cubicBezTo>
                      <a:pt x="699493" y="861139"/>
                      <a:pt x="273297" y="860989"/>
                      <a:pt x="11980" y="860306"/>
                    </a:cubicBezTo>
                    <a:lnTo>
                      <a:pt x="0" y="860267"/>
                    </a:lnTo>
                    <a:lnTo>
                      <a:pt x="9005" y="837885"/>
                    </a:lnTo>
                    <a:cubicBezTo>
                      <a:pt x="44977" y="756770"/>
                      <a:pt x="85306" y="681178"/>
                      <a:pt x="126648" y="617948"/>
                    </a:cubicBezTo>
                    <a:cubicBezTo>
                      <a:pt x="292018" y="365029"/>
                      <a:pt x="544938" y="73199"/>
                      <a:pt x="885406" y="14833"/>
                    </a:cubicBezTo>
                    <a:cubicBezTo>
                      <a:pt x="927965" y="7538"/>
                      <a:pt x="974779" y="3028"/>
                      <a:pt x="1024766" y="1097"/>
                    </a:cubicBezTo>
                    <a:close/>
                  </a:path>
                </a:pathLst>
              </a:custGeom>
              <a:solidFill>
                <a:srgbClr val="EF775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612BBF9C-EB4A-BD78-01A4-0583EA79756D}"/>
                </a:ext>
              </a:extLst>
            </p:cNvPr>
            <p:cNvSpPr txBox="1"/>
            <p:nvPr/>
          </p:nvSpPr>
          <p:spPr>
            <a:xfrm>
              <a:off x="3689563" y="4491708"/>
              <a:ext cx="287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Power Point Templet</a:t>
              </a:r>
              <a:endParaRPr lang="zh-CN" altLang="en-US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1371D989-03D6-A5C0-964D-9FFDD0562C8E}"/>
              </a:ext>
            </a:extLst>
          </p:cNvPr>
          <p:cNvGrpSpPr/>
          <p:nvPr/>
        </p:nvGrpSpPr>
        <p:grpSpPr>
          <a:xfrm>
            <a:off x="8102215" y="2580287"/>
            <a:ext cx="1446422" cy="3768622"/>
            <a:chOff x="7755948" y="1847807"/>
            <a:chExt cx="1446422" cy="3768622"/>
          </a:xfrm>
        </p:grpSpPr>
        <p:pic>
          <p:nvPicPr>
            <p:cNvPr id="162" name="图片 161" descr="紫色的花&#10;&#10;描述已自动生成">
              <a:extLst>
                <a:ext uri="{FF2B5EF4-FFF2-40B4-BE49-F238E27FC236}">
                  <a16:creationId xmlns:a16="http://schemas.microsoft.com/office/drawing/2014/main" id="{FF755881-233F-E4C5-C1D3-5B907BA25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3" name="图片 162" descr="图片包含 游戏机, 信封&#10;&#10;描述已自动生成">
              <a:extLst>
                <a:ext uri="{FF2B5EF4-FFF2-40B4-BE49-F238E27FC236}">
                  <a16:creationId xmlns:a16="http://schemas.microsoft.com/office/drawing/2014/main" id="{D11BF969-78A7-5D28-6053-B544421CA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AC6A6133-BA37-0178-7A9B-4C689C01EA7C}"/>
              </a:ext>
            </a:extLst>
          </p:cNvPr>
          <p:cNvSpPr txBox="1"/>
          <p:nvPr/>
        </p:nvSpPr>
        <p:spPr>
          <a:xfrm>
            <a:off x="1446601" y="3660781"/>
            <a:ext cx="29116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49E8A4C-3BD7-6288-562F-3AE63652E3E8}"/>
              </a:ext>
            </a:extLst>
          </p:cNvPr>
          <p:cNvSpPr txBox="1"/>
          <p:nvPr/>
        </p:nvSpPr>
        <p:spPr>
          <a:xfrm>
            <a:off x="3674469" y="2105845"/>
            <a:ext cx="2139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Templet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AFFC085-21EF-1D1E-E8F2-F8A04DE0DB1E}"/>
              </a:ext>
            </a:extLst>
          </p:cNvPr>
          <p:cNvSpPr txBox="1"/>
          <p:nvPr/>
        </p:nvSpPr>
        <p:spPr>
          <a:xfrm>
            <a:off x="4630609" y="4345651"/>
            <a:ext cx="29852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85DBA2E7-8DA3-943E-B54A-7DD2CFA83FFB}"/>
              </a:ext>
            </a:extLst>
          </p:cNvPr>
          <p:cNvSpPr txBox="1"/>
          <p:nvPr/>
        </p:nvSpPr>
        <p:spPr>
          <a:xfrm>
            <a:off x="7890435" y="2336410"/>
            <a:ext cx="149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2023/12/22</a:t>
            </a:r>
            <a:endParaRPr lang="zh-CN" altLang="en-US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751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7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:a16="http://schemas.microsoft.com/office/drawing/2014/main" id="{8442B019-A6E3-7D5E-CB27-A278082E71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77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F67120-2D09-E6CA-3D99-7A8217A8E955}"/>
              </a:ext>
            </a:extLst>
          </p:cNvPr>
          <p:cNvSpPr txBox="1"/>
          <p:nvPr/>
        </p:nvSpPr>
        <p:spPr>
          <a:xfrm>
            <a:off x="1994981" y="3754379"/>
            <a:ext cx="8202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53EF660-540B-2280-BFB7-CF1F430C62C6}"/>
              </a:ext>
            </a:extLst>
          </p:cNvPr>
          <p:cNvGrpSpPr/>
          <p:nvPr/>
        </p:nvGrpSpPr>
        <p:grpSpPr>
          <a:xfrm>
            <a:off x="4195222" y="906521"/>
            <a:ext cx="3801556" cy="2516772"/>
            <a:chOff x="4195222" y="906521"/>
            <a:chExt cx="3801556" cy="251677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70DC08A-7DA6-9D5A-2137-EBB8A26EA974}"/>
                </a:ext>
              </a:extLst>
            </p:cNvPr>
            <p:cNvSpPr/>
            <p:nvPr/>
          </p:nvSpPr>
          <p:spPr>
            <a:xfrm>
              <a:off x="4195222" y="906521"/>
              <a:ext cx="3801556" cy="2516772"/>
            </a:xfrm>
            <a:custGeom>
              <a:avLst/>
              <a:gdLst>
                <a:gd name="connsiteX0" fmla="*/ 959003 w 3502442"/>
                <a:gd name="connsiteY0" fmla="*/ 6390 h 2318749"/>
                <a:gd name="connsiteX1" fmla="*/ 1467003 w 3502442"/>
                <a:gd name="connsiteY1" fmla="*/ 11470 h 2318749"/>
                <a:gd name="connsiteX2" fmla="*/ 1959763 w 3502442"/>
                <a:gd name="connsiteY2" fmla="*/ 21630 h 2318749"/>
                <a:gd name="connsiteX3" fmla="*/ 2350923 w 3502442"/>
                <a:gd name="connsiteY3" fmla="*/ 72430 h 2318749"/>
                <a:gd name="connsiteX4" fmla="*/ 2797963 w 3502442"/>
                <a:gd name="connsiteY4" fmla="*/ 62270 h 2318749"/>
                <a:gd name="connsiteX5" fmla="*/ 3265323 w 3502442"/>
                <a:gd name="connsiteY5" fmla="*/ 199430 h 2318749"/>
                <a:gd name="connsiteX6" fmla="*/ 3488843 w 3502442"/>
                <a:gd name="connsiteY6" fmla="*/ 671870 h 2318749"/>
                <a:gd name="connsiteX7" fmla="*/ 3468523 w 3502442"/>
                <a:gd name="connsiteY7" fmla="*/ 1342430 h 2318749"/>
                <a:gd name="connsiteX8" fmla="*/ 3392323 w 3502442"/>
                <a:gd name="connsiteY8" fmla="*/ 1809790 h 2318749"/>
                <a:gd name="connsiteX9" fmla="*/ 3178963 w 3502442"/>
                <a:gd name="connsiteY9" fmla="*/ 2145070 h 2318749"/>
                <a:gd name="connsiteX10" fmla="*/ 2564283 w 3502442"/>
                <a:gd name="connsiteY10" fmla="*/ 2307630 h 2318749"/>
                <a:gd name="connsiteX11" fmla="*/ 1990243 w 3502442"/>
                <a:gd name="connsiteY11" fmla="*/ 2297470 h 2318749"/>
                <a:gd name="connsiteX12" fmla="*/ 984403 w 3502442"/>
                <a:gd name="connsiteY12" fmla="*/ 2241590 h 2318749"/>
                <a:gd name="connsiteX13" fmla="*/ 491643 w 3502442"/>
                <a:gd name="connsiteY13" fmla="*/ 2124750 h 2318749"/>
                <a:gd name="connsiteX14" fmla="*/ 70003 w 3502442"/>
                <a:gd name="connsiteY14" fmla="*/ 1855510 h 2318749"/>
                <a:gd name="connsiteX15" fmla="*/ 19203 w 3502442"/>
                <a:gd name="connsiteY15" fmla="*/ 1012230 h 2318749"/>
                <a:gd name="connsiteX16" fmla="*/ 268123 w 3502442"/>
                <a:gd name="connsiteY16" fmla="*/ 361990 h 2318749"/>
                <a:gd name="connsiteX17" fmla="*/ 567843 w 3502442"/>
                <a:gd name="connsiteY17" fmla="*/ 36870 h 2318749"/>
                <a:gd name="connsiteX18" fmla="*/ 959003 w 3502442"/>
                <a:gd name="connsiteY18" fmla="*/ 6390 h 231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02442" h="2318749">
                  <a:moveTo>
                    <a:pt x="959003" y="6390"/>
                  </a:moveTo>
                  <a:cubicBezTo>
                    <a:pt x="1108863" y="2157"/>
                    <a:pt x="1467003" y="11470"/>
                    <a:pt x="1467003" y="11470"/>
                  </a:cubicBezTo>
                  <a:cubicBezTo>
                    <a:pt x="1633796" y="14010"/>
                    <a:pt x="1812443" y="11470"/>
                    <a:pt x="1959763" y="21630"/>
                  </a:cubicBezTo>
                  <a:cubicBezTo>
                    <a:pt x="2107083" y="31790"/>
                    <a:pt x="2211223" y="65657"/>
                    <a:pt x="2350923" y="72430"/>
                  </a:cubicBezTo>
                  <a:cubicBezTo>
                    <a:pt x="2490623" y="79203"/>
                    <a:pt x="2645563" y="41103"/>
                    <a:pt x="2797963" y="62270"/>
                  </a:cubicBezTo>
                  <a:cubicBezTo>
                    <a:pt x="2950363" y="83437"/>
                    <a:pt x="3150176" y="97830"/>
                    <a:pt x="3265323" y="199430"/>
                  </a:cubicBezTo>
                  <a:cubicBezTo>
                    <a:pt x="3380470" y="301030"/>
                    <a:pt x="3454976" y="481370"/>
                    <a:pt x="3488843" y="671870"/>
                  </a:cubicBezTo>
                  <a:cubicBezTo>
                    <a:pt x="3522710" y="862370"/>
                    <a:pt x="3484610" y="1152777"/>
                    <a:pt x="3468523" y="1342430"/>
                  </a:cubicBezTo>
                  <a:cubicBezTo>
                    <a:pt x="3452436" y="1532083"/>
                    <a:pt x="3440583" y="1676017"/>
                    <a:pt x="3392323" y="1809790"/>
                  </a:cubicBezTo>
                  <a:cubicBezTo>
                    <a:pt x="3344063" y="1943563"/>
                    <a:pt x="3316970" y="2062097"/>
                    <a:pt x="3178963" y="2145070"/>
                  </a:cubicBezTo>
                  <a:cubicBezTo>
                    <a:pt x="3040956" y="2228043"/>
                    <a:pt x="2762403" y="2282230"/>
                    <a:pt x="2564283" y="2307630"/>
                  </a:cubicBezTo>
                  <a:cubicBezTo>
                    <a:pt x="2366163" y="2333030"/>
                    <a:pt x="2253556" y="2308477"/>
                    <a:pt x="1990243" y="2297470"/>
                  </a:cubicBezTo>
                  <a:cubicBezTo>
                    <a:pt x="1726930" y="2286463"/>
                    <a:pt x="1234170" y="2270377"/>
                    <a:pt x="984403" y="2241590"/>
                  </a:cubicBezTo>
                  <a:cubicBezTo>
                    <a:pt x="734636" y="2212803"/>
                    <a:pt x="644043" y="2189097"/>
                    <a:pt x="491643" y="2124750"/>
                  </a:cubicBezTo>
                  <a:cubicBezTo>
                    <a:pt x="339243" y="2060403"/>
                    <a:pt x="148743" y="2040930"/>
                    <a:pt x="70003" y="1855510"/>
                  </a:cubicBezTo>
                  <a:cubicBezTo>
                    <a:pt x="-8737" y="1670090"/>
                    <a:pt x="-13817" y="1261150"/>
                    <a:pt x="19203" y="1012230"/>
                  </a:cubicBezTo>
                  <a:cubicBezTo>
                    <a:pt x="52223" y="763310"/>
                    <a:pt x="176683" y="524550"/>
                    <a:pt x="268123" y="361990"/>
                  </a:cubicBezTo>
                  <a:cubicBezTo>
                    <a:pt x="359563" y="199430"/>
                    <a:pt x="447616" y="98677"/>
                    <a:pt x="567843" y="36870"/>
                  </a:cubicBezTo>
                  <a:cubicBezTo>
                    <a:pt x="688070" y="-24937"/>
                    <a:pt x="809143" y="10623"/>
                    <a:pt x="959003" y="6390"/>
                  </a:cubicBezTo>
                  <a:close/>
                </a:path>
              </a:pathLst>
            </a:cu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33B8D6B-7304-E0EA-3398-01538F50E15B}"/>
                </a:ext>
              </a:extLst>
            </p:cNvPr>
            <p:cNvSpPr/>
            <p:nvPr/>
          </p:nvSpPr>
          <p:spPr>
            <a:xfrm>
              <a:off x="4541022" y="1082780"/>
              <a:ext cx="3237480" cy="2012664"/>
            </a:xfrm>
            <a:custGeom>
              <a:avLst/>
              <a:gdLst>
                <a:gd name="connsiteX0" fmla="*/ 193371 w 2982749"/>
                <a:gd name="connsiteY0" fmla="*/ 1728679 h 1854305"/>
                <a:gd name="connsiteX1" fmla="*/ 823291 w 2982749"/>
                <a:gd name="connsiteY1" fmla="*/ 1850599 h 1854305"/>
                <a:gd name="connsiteX2" fmla="*/ 1864691 w 2982749"/>
                <a:gd name="connsiteY2" fmla="*/ 1825199 h 1854305"/>
                <a:gd name="connsiteX3" fmla="*/ 2469211 w 2982749"/>
                <a:gd name="connsiteY3" fmla="*/ 1835359 h 1854305"/>
                <a:gd name="connsiteX4" fmla="*/ 2662251 w 2982749"/>
                <a:gd name="connsiteY4" fmla="*/ 1794719 h 1854305"/>
                <a:gd name="connsiteX5" fmla="*/ 2860371 w 2982749"/>
                <a:gd name="connsiteY5" fmla="*/ 1489919 h 1854305"/>
                <a:gd name="connsiteX6" fmla="*/ 2982291 w 2982749"/>
                <a:gd name="connsiteY6" fmla="*/ 941279 h 1854305"/>
                <a:gd name="connsiteX7" fmla="*/ 2885771 w 2982749"/>
                <a:gd name="connsiteY7" fmla="*/ 230079 h 1854305"/>
                <a:gd name="connsiteX8" fmla="*/ 2525091 w 2982749"/>
                <a:gd name="connsiteY8" fmla="*/ 97999 h 1854305"/>
                <a:gd name="connsiteX9" fmla="*/ 1671651 w 2982749"/>
                <a:gd name="connsiteY9" fmla="*/ 77679 h 1854305"/>
                <a:gd name="connsiteX10" fmla="*/ 914731 w 2982749"/>
                <a:gd name="connsiteY10" fmla="*/ 1479 h 1854305"/>
                <a:gd name="connsiteX11" fmla="*/ 371171 w 2982749"/>
                <a:gd name="connsiteY11" fmla="*/ 153879 h 1854305"/>
                <a:gd name="connsiteX12" fmla="*/ 91771 w 2982749"/>
                <a:gd name="connsiteY12" fmla="*/ 605999 h 1854305"/>
                <a:gd name="connsiteX13" fmla="*/ 10491 w 2982749"/>
                <a:gd name="connsiteY13" fmla="*/ 1047959 h 1854305"/>
                <a:gd name="connsiteX14" fmla="*/ 20651 w 2982749"/>
                <a:gd name="connsiteY14" fmla="*/ 1489919 h 1854305"/>
                <a:gd name="connsiteX15" fmla="*/ 193371 w 2982749"/>
                <a:gd name="connsiteY15" fmla="*/ 1728679 h 18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2749" h="1854305">
                  <a:moveTo>
                    <a:pt x="193371" y="1728679"/>
                  </a:moveTo>
                  <a:cubicBezTo>
                    <a:pt x="327144" y="1788792"/>
                    <a:pt x="544738" y="1834512"/>
                    <a:pt x="823291" y="1850599"/>
                  </a:cubicBezTo>
                  <a:cubicBezTo>
                    <a:pt x="1101844" y="1866686"/>
                    <a:pt x="1864691" y="1825199"/>
                    <a:pt x="1864691" y="1825199"/>
                  </a:cubicBezTo>
                  <a:cubicBezTo>
                    <a:pt x="2139011" y="1822659"/>
                    <a:pt x="2336284" y="1840439"/>
                    <a:pt x="2469211" y="1835359"/>
                  </a:cubicBezTo>
                  <a:cubicBezTo>
                    <a:pt x="2602138" y="1830279"/>
                    <a:pt x="2597058" y="1852292"/>
                    <a:pt x="2662251" y="1794719"/>
                  </a:cubicBezTo>
                  <a:cubicBezTo>
                    <a:pt x="2727444" y="1737146"/>
                    <a:pt x="2807031" y="1632159"/>
                    <a:pt x="2860371" y="1489919"/>
                  </a:cubicBezTo>
                  <a:cubicBezTo>
                    <a:pt x="2913711" y="1347679"/>
                    <a:pt x="2978058" y="1151252"/>
                    <a:pt x="2982291" y="941279"/>
                  </a:cubicBezTo>
                  <a:cubicBezTo>
                    <a:pt x="2986524" y="731306"/>
                    <a:pt x="2961971" y="370626"/>
                    <a:pt x="2885771" y="230079"/>
                  </a:cubicBezTo>
                  <a:cubicBezTo>
                    <a:pt x="2809571" y="89532"/>
                    <a:pt x="2727444" y="123399"/>
                    <a:pt x="2525091" y="97999"/>
                  </a:cubicBezTo>
                  <a:cubicBezTo>
                    <a:pt x="2322738" y="72599"/>
                    <a:pt x="1940044" y="93766"/>
                    <a:pt x="1671651" y="77679"/>
                  </a:cubicBezTo>
                  <a:cubicBezTo>
                    <a:pt x="1403258" y="61592"/>
                    <a:pt x="1131478" y="-11221"/>
                    <a:pt x="914731" y="1479"/>
                  </a:cubicBezTo>
                  <a:cubicBezTo>
                    <a:pt x="697984" y="14179"/>
                    <a:pt x="508331" y="53126"/>
                    <a:pt x="371171" y="153879"/>
                  </a:cubicBezTo>
                  <a:cubicBezTo>
                    <a:pt x="234011" y="254632"/>
                    <a:pt x="151884" y="456986"/>
                    <a:pt x="91771" y="605999"/>
                  </a:cubicBezTo>
                  <a:cubicBezTo>
                    <a:pt x="31658" y="755012"/>
                    <a:pt x="22344" y="900639"/>
                    <a:pt x="10491" y="1047959"/>
                  </a:cubicBezTo>
                  <a:cubicBezTo>
                    <a:pt x="-1362" y="1195279"/>
                    <a:pt x="-8982" y="1374772"/>
                    <a:pt x="20651" y="1489919"/>
                  </a:cubicBezTo>
                  <a:cubicBezTo>
                    <a:pt x="50284" y="1605066"/>
                    <a:pt x="59598" y="1668566"/>
                    <a:pt x="193371" y="1728679"/>
                  </a:cubicBezTo>
                  <a:close/>
                </a:path>
              </a:pathLst>
            </a:cu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CB04840-E1C0-69A4-F68C-E7D5EEA06011}"/>
                </a:ext>
              </a:extLst>
            </p:cNvPr>
            <p:cNvSpPr/>
            <p:nvPr/>
          </p:nvSpPr>
          <p:spPr>
            <a:xfrm>
              <a:off x="5039097" y="1909828"/>
              <a:ext cx="2367917" cy="1185617"/>
            </a:xfrm>
            <a:custGeom>
              <a:avLst/>
              <a:gdLst>
                <a:gd name="connsiteX0" fmla="*/ 1260780 w 2367917"/>
                <a:gd name="connsiteY0" fmla="*/ 200 h 1185617"/>
                <a:gd name="connsiteX1" fmla="*/ 1312926 w 2367917"/>
                <a:gd name="connsiteY1" fmla="*/ 19306 h 1185617"/>
                <a:gd name="connsiteX2" fmla="*/ 1333932 w 2367917"/>
                <a:gd name="connsiteY2" fmla="*/ 54937 h 1185617"/>
                <a:gd name="connsiteX3" fmla="*/ 1334992 w 2367917"/>
                <a:gd name="connsiteY3" fmla="*/ 60670 h 1185617"/>
                <a:gd name="connsiteX4" fmla="*/ 1346173 w 2367917"/>
                <a:gd name="connsiteY4" fmla="*/ 133690 h 1185617"/>
                <a:gd name="connsiteX5" fmla="*/ 1353589 w 2367917"/>
                <a:gd name="connsiteY5" fmla="*/ 201046 h 1185617"/>
                <a:gd name="connsiteX6" fmla="*/ 1356642 w 2367917"/>
                <a:gd name="connsiteY6" fmla="*/ 220501 h 1185617"/>
                <a:gd name="connsiteX7" fmla="*/ 1373785 w 2367917"/>
                <a:gd name="connsiteY7" fmla="*/ 305265 h 1185617"/>
                <a:gd name="connsiteX8" fmla="*/ 1419055 w 2367917"/>
                <a:gd name="connsiteY8" fmla="*/ 259845 h 1185617"/>
                <a:gd name="connsiteX9" fmla="*/ 1482625 w 2367917"/>
                <a:gd name="connsiteY9" fmla="*/ 196202 h 1185617"/>
                <a:gd name="connsiteX10" fmla="*/ 1539555 w 2367917"/>
                <a:gd name="connsiteY10" fmla="*/ 142490 h 1185617"/>
                <a:gd name="connsiteX11" fmla="*/ 1628696 w 2367917"/>
                <a:gd name="connsiteY11" fmla="*/ 77565 h 1185617"/>
                <a:gd name="connsiteX12" fmla="*/ 1688701 w 2367917"/>
                <a:gd name="connsiteY12" fmla="*/ 79522 h 1185617"/>
                <a:gd name="connsiteX13" fmla="*/ 1699785 w 2367917"/>
                <a:gd name="connsiteY13" fmla="*/ 88846 h 1185617"/>
                <a:gd name="connsiteX14" fmla="*/ 1729399 w 2367917"/>
                <a:gd name="connsiteY14" fmla="*/ 189551 h 1185617"/>
                <a:gd name="connsiteX15" fmla="*/ 1734721 w 2367917"/>
                <a:gd name="connsiteY15" fmla="*/ 231160 h 1185617"/>
                <a:gd name="connsiteX16" fmla="*/ 1739907 w 2367917"/>
                <a:gd name="connsiteY16" fmla="*/ 261751 h 1185617"/>
                <a:gd name="connsiteX17" fmla="*/ 1750895 w 2367917"/>
                <a:gd name="connsiteY17" fmla="*/ 369509 h 1185617"/>
                <a:gd name="connsiteX18" fmla="*/ 1755522 w 2367917"/>
                <a:gd name="connsiteY18" fmla="*/ 396110 h 1185617"/>
                <a:gd name="connsiteX19" fmla="*/ 1759431 w 2367917"/>
                <a:gd name="connsiteY19" fmla="*/ 436939 h 1185617"/>
                <a:gd name="connsiteX20" fmla="*/ 1763449 w 2367917"/>
                <a:gd name="connsiteY20" fmla="*/ 470323 h 1185617"/>
                <a:gd name="connsiteX21" fmla="*/ 1765945 w 2367917"/>
                <a:gd name="connsiteY21" fmla="*/ 486284 h 1185617"/>
                <a:gd name="connsiteX22" fmla="*/ 1771124 w 2367917"/>
                <a:gd name="connsiteY22" fmla="*/ 506988 h 1185617"/>
                <a:gd name="connsiteX23" fmla="*/ 1785379 w 2367917"/>
                <a:gd name="connsiteY23" fmla="*/ 534032 h 1185617"/>
                <a:gd name="connsiteX24" fmla="*/ 1841581 w 2367917"/>
                <a:gd name="connsiteY24" fmla="*/ 505873 h 1185617"/>
                <a:gd name="connsiteX25" fmla="*/ 1899272 w 2367917"/>
                <a:gd name="connsiteY25" fmla="*/ 475406 h 1185617"/>
                <a:gd name="connsiteX26" fmla="*/ 1936594 w 2367917"/>
                <a:gd name="connsiteY26" fmla="*/ 456642 h 1185617"/>
                <a:gd name="connsiteX27" fmla="*/ 1988313 w 2367917"/>
                <a:gd name="connsiteY27" fmla="*/ 423612 h 1185617"/>
                <a:gd name="connsiteX28" fmla="*/ 2053978 w 2367917"/>
                <a:gd name="connsiteY28" fmla="*/ 399414 h 1185617"/>
                <a:gd name="connsiteX29" fmla="*/ 2135636 w 2367917"/>
                <a:gd name="connsiteY29" fmla="*/ 399396 h 1185617"/>
                <a:gd name="connsiteX30" fmla="*/ 2156597 w 2367917"/>
                <a:gd name="connsiteY30" fmla="*/ 414313 h 1185617"/>
                <a:gd name="connsiteX31" fmla="*/ 2170680 w 2367917"/>
                <a:gd name="connsiteY31" fmla="*/ 447201 h 1185617"/>
                <a:gd name="connsiteX32" fmla="*/ 2165415 w 2367917"/>
                <a:gd name="connsiteY32" fmla="*/ 597874 h 1185617"/>
                <a:gd name="connsiteX33" fmla="*/ 2161278 w 2367917"/>
                <a:gd name="connsiteY33" fmla="*/ 625805 h 1185617"/>
                <a:gd name="connsiteX34" fmla="*/ 2147854 w 2367917"/>
                <a:gd name="connsiteY34" fmla="*/ 709597 h 1185617"/>
                <a:gd name="connsiteX35" fmla="*/ 2134618 w 2367917"/>
                <a:gd name="connsiteY35" fmla="*/ 805208 h 1185617"/>
                <a:gd name="connsiteX36" fmla="*/ 2141111 w 2367917"/>
                <a:gd name="connsiteY36" fmla="*/ 810680 h 1185617"/>
                <a:gd name="connsiteX37" fmla="*/ 2149248 w 2367917"/>
                <a:gd name="connsiteY37" fmla="*/ 808020 h 1185617"/>
                <a:gd name="connsiteX38" fmla="*/ 2155785 w 2367917"/>
                <a:gd name="connsiteY38" fmla="*/ 805360 h 1185617"/>
                <a:gd name="connsiteX39" fmla="*/ 2175849 w 2367917"/>
                <a:gd name="connsiteY39" fmla="*/ 797380 h 1185617"/>
                <a:gd name="connsiteX40" fmla="*/ 2194470 w 2367917"/>
                <a:gd name="connsiteY40" fmla="*/ 789400 h 1185617"/>
                <a:gd name="connsiteX41" fmla="*/ 2213090 w 2367917"/>
                <a:gd name="connsiteY41" fmla="*/ 781420 h 1185617"/>
                <a:gd name="connsiteX42" fmla="*/ 2231900 w 2367917"/>
                <a:gd name="connsiteY42" fmla="*/ 773439 h 1185617"/>
                <a:gd name="connsiteX43" fmla="*/ 2245011 w 2367917"/>
                <a:gd name="connsiteY43" fmla="*/ 768119 h 1185617"/>
                <a:gd name="connsiteX44" fmla="*/ 2289020 w 2367917"/>
                <a:gd name="connsiteY44" fmla="*/ 762799 h 1185617"/>
                <a:gd name="connsiteX45" fmla="*/ 2328175 w 2367917"/>
                <a:gd name="connsiteY45" fmla="*/ 764794 h 1185617"/>
                <a:gd name="connsiteX46" fmla="*/ 2354101 w 2367917"/>
                <a:gd name="connsiteY46" fmla="*/ 790730 h 1185617"/>
                <a:gd name="connsiteX47" fmla="*/ 2366629 w 2367917"/>
                <a:gd name="connsiteY47" fmla="*/ 861910 h 1185617"/>
                <a:gd name="connsiteX48" fmla="*/ 2357228 w 2367917"/>
                <a:gd name="connsiteY48" fmla="*/ 918808 h 1185617"/>
                <a:gd name="connsiteX49" fmla="*/ 2355405 w 2367917"/>
                <a:gd name="connsiteY49" fmla="*/ 926680 h 1185617"/>
                <a:gd name="connsiteX50" fmla="*/ 2352745 w 2367917"/>
                <a:gd name="connsiteY50" fmla="*/ 934374 h 1185617"/>
                <a:gd name="connsiteX51" fmla="*/ 2350085 w 2367917"/>
                <a:gd name="connsiteY51" fmla="*/ 942354 h 1185617"/>
                <a:gd name="connsiteX52" fmla="*/ 2347425 w 2367917"/>
                <a:gd name="connsiteY52" fmla="*/ 950335 h 1185617"/>
                <a:gd name="connsiteX53" fmla="*/ 2344764 w 2367917"/>
                <a:gd name="connsiteY53" fmla="*/ 956610 h 1185617"/>
                <a:gd name="connsiteX54" fmla="*/ 2291242 w 2367917"/>
                <a:gd name="connsiteY54" fmla="*/ 1060980 h 1185617"/>
                <a:gd name="connsiteX55" fmla="*/ 2277151 w 2367917"/>
                <a:gd name="connsiteY55" fmla="*/ 1086500 h 1185617"/>
                <a:gd name="connsiteX56" fmla="*/ 2264647 w 2367917"/>
                <a:gd name="connsiteY56" fmla="*/ 1110995 h 1185617"/>
                <a:gd name="connsiteX57" fmla="*/ 2259642 w 2367917"/>
                <a:gd name="connsiteY57" fmla="*/ 1118887 h 1185617"/>
                <a:gd name="connsiteX58" fmla="*/ 2243681 w 2367917"/>
                <a:gd name="connsiteY58" fmla="*/ 1143191 h 1185617"/>
                <a:gd name="connsiteX59" fmla="*/ 2236517 w 2367917"/>
                <a:gd name="connsiteY59" fmla="*/ 1154575 h 1185617"/>
                <a:gd name="connsiteX60" fmla="*/ 2233324 w 2367917"/>
                <a:gd name="connsiteY60" fmla="*/ 1164187 h 1185617"/>
                <a:gd name="connsiteX61" fmla="*/ 2229536 w 2367917"/>
                <a:gd name="connsiteY61" fmla="*/ 1164137 h 1185617"/>
                <a:gd name="connsiteX62" fmla="*/ 2182011 w 2367917"/>
                <a:gd name="connsiteY62" fmla="*/ 1165052 h 1185617"/>
                <a:gd name="connsiteX63" fmla="*/ 1525864 w 2367917"/>
                <a:gd name="connsiteY63" fmla="*/ 1154025 h 1185617"/>
                <a:gd name="connsiteX64" fmla="*/ 395527 w 2367917"/>
                <a:gd name="connsiteY64" fmla="*/ 1181594 h 1185617"/>
                <a:gd name="connsiteX65" fmla="*/ 181565 w 2367917"/>
                <a:gd name="connsiteY65" fmla="*/ 1162726 h 1185617"/>
                <a:gd name="connsiteX66" fmla="*/ 161848 w 2367917"/>
                <a:gd name="connsiteY66" fmla="*/ 1159625 h 1185617"/>
                <a:gd name="connsiteX67" fmla="*/ 160731 w 2367917"/>
                <a:gd name="connsiteY67" fmla="*/ 1157866 h 1185617"/>
                <a:gd name="connsiteX68" fmla="*/ 87655 w 2367917"/>
                <a:gd name="connsiteY68" fmla="*/ 1009066 h 1185617"/>
                <a:gd name="connsiteX69" fmla="*/ 84037 w 2367917"/>
                <a:gd name="connsiteY69" fmla="*/ 1001086 h 1185617"/>
                <a:gd name="connsiteX70" fmla="*/ 67732 w 2367917"/>
                <a:gd name="connsiteY70" fmla="*/ 970013 h 1185617"/>
                <a:gd name="connsiteX71" fmla="*/ 39016 w 2367917"/>
                <a:gd name="connsiteY71" fmla="*/ 912498 h 1185617"/>
                <a:gd name="connsiteX72" fmla="*/ 25171 w 2367917"/>
                <a:gd name="connsiteY72" fmla="*/ 882753 h 1185617"/>
                <a:gd name="connsiteX73" fmla="*/ 19850 w 2367917"/>
                <a:gd name="connsiteY73" fmla="*/ 872475 h 1185617"/>
                <a:gd name="connsiteX74" fmla="*/ 14530 w 2367917"/>
                <a:gd name="connsiteY74" fmla="*/ 861490 h 1185617"/>
                <a:gd name="connsiteX75" fmla="*/ 11870 w 2367917"/>
                <a:gd name="connsiteY75" fmla="*/ 854572 h 1185617"/>
                <a:gd name="connsiteX76" fmla="*/ 9210 w 2367917"/>
                <a:gd name="connsiteY76" fmla="*/ 847986 h 1185617"/>
                <a:gd name="connsiteX77" fmla="*/ 4555 w 2367917"/>
                <a:gd name="connsiteY77" fmla="*/ 840606 h 1185617"/>
                <a:gd name="connsiteX78" fmla="*/ 8 w 2367917"/>
                <a:gd name="connsiteY78" fmla="*/ 813119 h 1185617"/>
                <a:gd name="connsiteX79" fmla="*/ 9355 w 2367917"/>
                <a:gd name="connsiteY79" fmla="*/ 774965 h 1185617"/>
                <a:gd name="connsiteX80" fmla="*/ 65656 w 2367917"/>
                <a:gd name="connsiteY80" fmla="*/ 751023 h 1185617"/>
                <a:gd name="connsiteX81" fmla="*/ 108963 w 2367917"/>
                <a:gd name="connsiteY81" fmla="*/ 757479 h 1185617"/>
                <a:gd name="connsiteX82" fmla="*/ 123518 w 2367917"/>
                <a:gd name="connsiteY82" fmla="*/ 762799 h 1185617"/>
                <a:gd name="connsiteX83" fmla="*/ 130244 w 2367917"/>
                <a:gd name="connsiteY83" fmla="*/ 765459 h 1185617"/>
                <a:gd name="connsiteX84" fmla="*/ 136970 w 2367917"/>
                <a:gd name="connsiteY84" fmla="*/ 768119 h 1185617"/>
                <a:gd name="connsiteX85" fmla="*/ 151525 w 2367917"/>
                <a:gd name="connsiteY85" fmla="*/ 773439 h 1185617"/>
                <a:gd name="connsiteX86" fmla="*/ 166079 w 2367917"/>
                <a:gd name="connsiteY86" fmla="*/ 778759 h 1185617"/>
                <a:gd name="connsiteX87" fmla="*/ 172805 w 2367917"/>
                <a:gd name="connsiteY87" fmla="*/ 781420 h 1185617"/>
                <a:gd name="connsiteX88" fmla="*/ 180785 w 2367917"/>
                <a:gd name="connsiteY88" fmla="*/ 784080 h 1185617"/>
                <a:gd name="connsiteX89" fmla="*/ 188766 w 2367917"/>
                <a:gd name="connsiteY89" fmla="*/ 786740 h 1185617"/>
                <a:gd name="connsiteX90" fmla="*/ 196746 w 2367917"/>
                <a:gd name="connsiteY90" fmla="*/ 789400 h 1185617"/>
                <a:gd name="connsiteX91" fmla="*/ 204726 w 2367917"/>
                <a:gd name="connsiteY91" fmla="*/ 792060 h 1185617"/>
                <a:gd name="connsiteX92" fmla="*/ 225874 w 2367917"/>
                <a:gd name="connsiteY92" fmla="*/ 789546 h 1185617"/>
                <a:gd name="connsiteX93" fmla="*/ 227547 w 2367917"/>
                <a:gd name="connsiteY93" fmla="*/ 770261 h 1185617"/>
                <a:gd name="connsiteX94" fmla="*/ 222006 w 2367917"/>
                <a:gd name="connsiteY94" fmla="*/ 708267 h 1185617"/>
                <a:gd name="connsiteX95" fmla="*/ 211331 w 2367917"/>
                <a:gd name="connsiteY95" fmla="*/ 546002 h 1185617"/>
                <a:gd name="connsiteX96" fmla="*/ 203147 w 2367917"/>
                <a:gd name="connsiteY96" fmla="*/ 406971 h 1185617"/>
                <a:gd name="connsiteX97" fmla="*/ 213124 w 2367917"/>
                <a:gd name="connsiteY97" fmla="*/ 331999 h 1185617"/>
                <a:gd name="connsiteX98" fmla="*/ 216697 w 2367917"/>
                <a:gd name="connsiteY98" fmla="*/ 325840 h 1185617"/>
                <a:gd name="connsiteX99" fmla="*/ 229332 w 2367917"/>
                <a:gd name="connsiteY99" fmla="*/ 305493 h 1185617"/>
                <a:gd name="connsiteX100" fmla="*/ 256407 w 2367917"/>
                <a:gd name="connsiteY100" fmla="*/ 287047 h 1185617"/>
                <a:gd name="connsiteX101" fmla="*/ 295393 w 2367917"/>
                <a:gd name="connsiteY101" fmla="*/ 283984 h 1185617"/>
                <a:gd name="connsiteX102" fmla="*/ 342136 w 2367917"/>
                <a:gd name="connsiteY102" fmla="*/ 294612 h 1185617"/>
                <a:gd name="connsiteX103" fmla="*/ 373642 w 2367917"/>
                <a:gd name="connsiteY103" fmla="*/ 313226 h 1185617"/>
                <a:gd name="connsiteX104" fmla="*/ 386383 w 2367917"/>
                <a:gd name="connsiteY104" fmla="*/ 322549 h 1185617"/>
                <a:gd name="connsiteX105" fmla="*/ 419338 w 2367917"/>
                <a:gd name="connsiteY105" fmla="*/ 353146 h 1185617"/>
                <a:gd name="connsiteX106" fmla="*/ 451326 w 2367917"/>
                <a:gd name="connsiteY106" fmla="*/ 382407 h 1185617"/>
                <a:gd name="connsiteX107" fmla="*/ 473999 w 2367917"/>
                <a:gd name="connsiteY107" fmla="*/ 402358 h 1185617"/>
                <a:gd name="connsiteX108" fmla="*/ 496426 w 2367917"/>
                <a:gd name="connsiteY108" fmla="*/ 422309 h 1185617"/>
                <a:gd name="connsiteX109" fmla="*/ 523042 w 2367917"/>
                <a:gd name="connsiteY109" fmla="*/ 446249 h 1185617"/>
                <a:gd name="connsiteX110" fmla="*/ 550320 w 2367917"/>
                <a:gd name="connsiteY110" fmla="*/ 468839 h 1185617"/>
                <a:gd name="connsiteX111" fmla="*/ 562508 w 2367917"/>
                <a:gd name="connsiteY111" fmla="*/ 451196 h 1185617"/>
                <a:gd name="connsiteX112" fmla="*/ 565168 w 2367917"/>
                <a:gd name="connsiteY112" fmla="*/ 444919 h 1185617"/>
                <a:gd name="connsiteX113" fmla="*/ 567828 w 2367917"/>
                <a:gd name="connsiteY113" fmla="*/ 436939 h 1185617"/>
                <a:gd name="connsiteX114" fmla="*/ 569981 w 2367917"/>
                <a:gd name="connsiteY114" fmla="*/ 429272 h 1185617"/>
                <a:gd name="connsiteX115" fmla="*/ 575808 w 2367917"/>
                <a:gd name="connsiteY115" fmla="*/ 410338 h 1185617"/>
                <a:gd name="connsiteX116" fmla="*/ 581635 w 2367917"/>
                <a:gd name="connsiteY116" fmla="*/ 391404 h 1185617"/>
                <a:gd name="connsiteX117" fmla="*/ 583788 w 2367917"/>
                <a:gd name="connsiteY117" fmla="*/ 381077 h 1185617"/>
                <a:gd name="connsiteX118" fmla="*/ 585942 w 2367917"/>
                <a:gd name="connsiteY118" fmla="*/ 370750 h 1185617"/>
                <a:gd name="connsiteX119" fmla="*/ 591769 w 2367917"/>
                <a:gd name="connsiteY119" fmla="*/ 351816 h 1185617"/>
                <a:gd name="connsiteX120" fmla="*/ 597595 w 2367917"/>
                <a:gd name="connsiteY120" fmla="*/ 332883 h 1185617"/>
                <a:gd name="connsiteX121" fmla="*/ 599749 w 2367917"/>
                <a:gd name="connsiteY121" fmla="*/ 322930 h 1185617"/>
                <a:gd name="connsiteX122" fmla="*/ 600651 w 2367917"/>
                <a:gd name="connsiteY122" fmla="*/ 310452 h 1185617"/>
                <a:gd name="connsiteX123" fmla="*/ 605087 w 2367917"/>
                <a:gd name="connsiteY123" fmla="*/ 290635 h 1185617"/>
                <a:gd name="connsiteX124" fmla="*/ 610389 w 2367917"/>
                <a:gd name="connsiteY124" fmla="*/ 272014 h 1185617"/>
                <a:gd name="connsiteX125" fmla="*/ 615691 w 2367917"/>
                <a:gd name="connsiteY125" fmla="*/ 253393 h 1185617"/>
                <a:gd name="connsiteX126" fmla="*/ 622788 w 2367917"/>
                <a:gd name="connsiteY126" fmla="*/ 236236 h 1185617"/>
                <a:gd name="connsiteX127" fmla="*/ 626350 w 2367917"/>
                <a:gd name="connsiteY127" fmla="*/ 229078 h 1185617"/>
                <a:gd name="connsiteX128" fmla="*/ 629010 w 2367917"/>
                <a:gd name="connsiteY128" fmla="*/ 221472 h 1185617"/>
                <a:gd name="connsiteX129" fmla="*/ 631670 w 2367917"/>
                <a:gd name="connsiteY129" fmla="*/ 212402 h 1185617"/>
                <a:gd name="connsiteX130" fmla="*/ 644103 w 2367917"/>
                <a:gd name="connsiteY130" fmla="*/ 161753 h 1185617"/>
                <a:gd name="connsiteX131" fmla="*/ 647630 w 2367917"/>
                <a:gd name="connsiteY131" fmla="*/ 154595 h 1185617"/>
                <a:gd name="connsiteX132" fmla="*/ 650290 w 2367917"/>
                <a:gd name="connsiteY132" fmla="*/ 146990 h 1185617"/>
                <a:gd name="connsiteX133" fmla="*/ 652951 w 2367917"/>
                <a:gd name="connsiteY133" fmla="*/ 140147 h 1185617"/>
                <a:gd name="connsiteX134" fmla="*/ 658275 w 2367917"/>
                <a:gd name="connsiteY134" fmla="*/ 119059 h 1185617"/>
                <a:gd name="connsiteX135" fmla="*/ 663595 w 2367917"/>
                <a:gd name="connsiteY135" fmla="*/ 109749 h 1185617"/>
                <a:gd name="connsiteX136" fmla="*/ 706737 w 2367917"/>
                <a:gd name="connsiteY136" fmla="*/ 73838 h 1185617"/>
                <a:gd name="connsiteX137" fmla="*/ 716202 w 2367917"/>
                <a:gd name="connsiteY137" fmla="*/ 70704 h 1185617"/>
                <a:gd name="connsiteX138" fmla="*/ 772811 w 2367917"/>
                <a:gd name="connsiteY138" fmla="*/ 69527 h 1185617"/>
                <a:gd name="connsiteX139" fmla="*/ 786363 w 2367917"/>
                <a:gd name="connsiteY139" fmla="*/ 73838 h 1185617"/>
                <a:gd name="connsiteX140" fmla="*/ 791275 w 2367917"/>
                <a:gd name="connsiteY140" fmla="*/ 75924 h 1185617"/>
                <a:gd name="connsiteX141" fmla="*/ 797260 w 2367917"/>
                <a:gd name="connsiteY141" fmla="*/ 81191 h 1185617"/>
                <a:gd name="connsiteX142" fmla="*/ 828516 w 2367917"/>
                <a:gd name="connsiteY142" fmla="*/ 109728 h 1185617"/>
                <a:gd name="connsiteX143" fmla="*/ 834583 w 2367917"/>
                <a:gd name="connsiteY143" fmla="*/ 121240 h 1185617"/>
                <a:gd name="connsiteX144" fmla="*/ 845672 w 2367917"/>
                <a:gd name="connsiteY144" fmla="*/ 139675 h 1185617"/>
                <a:gd name="connsiteX145" fmla="*/ 852906 w 2367917"/>
                <a:gd name="connsiteY145" fmla="*/ 148320 h 1185617"/>
                <a:gd name="connsiteX146" fmla="*/ 855117 w 2367917"/>
                <a:gd name="connsiteY146" fmla="*/ 153640 h 1185617"/>
                <a:gd name="connsiteX147" fmla="*/ 857709 w 2367917"/>
                <a:gd name="connsiteY147" fmla="*/ 158960 h 1185617"/>
                <a:gd name="connsiteX148" fmla="*/ 864297 w 2367917"/>
                <a:gd name="connsiteY148" fmla="*/ 166689 h 1185617"/>
                <a:gd name="connsiteX149" fmla="*/ 870451 w 2367917"/>
                <a:gd name="connsiteY149" fmla="*/ 176664 h 1185617"/>
                <a:gd name="connsiteX150" fmla="*/ 878559 w 2367917"/>
                <a:gd name="connsiteY150" fmla="*/ 190092 h 1185617"/>
                <a:gd name="connsiteX151" fmla="*/ 886540 w 2367917"/>
                <a:gd name="connsiteY151" fmla="*/ 203393 h 1185617"/>
                <a:gd name="connsiteX152" fmla="*/ 894520 w 2367917"/>
                <a:gd name="connsiteY152" fmla="*/ 216693 h 1185617"/>
                <a:gd name="connsiteX153" fmla="*/ 902415 w 2367917"/>
                <a:gd name="connsiteY153" fmla="*/ 229994 h 1185617"/>
                <a:gd name="connsiteX154" fmla="*/ 911998 w 2367917"/>
                <a:gd name="connsiteY154" fmla="*/ 245924 h 1185617"/>
                <a:gd name="connsiteX155" fmla="*/ 923161 w 2367917"/>
                <a:gd name="connsiteY155" fmla="*/ 261087 h 1185617"/>
                <a:gd name="connsiteX156" fmla="*/ 932025 w 2367917"/>
                <a:gd name="connsiteY156" fmla="*/ 274159 h 1185617"/>
                <a:gd name="connsiteX157" fmla="*/ 942746 w 2367917"/>
                <a:gd name="connsiteY157" fmla="*/ 290916 h 1185617"/>
                <a:gd name="connsiteX158" fmla="*/ 948186 w 2367917"/>
                <a:gd name="connsiteY158" fmla="*/ 298615 h 1185617"/>
                <a:gd name="connsiteX159" fmla="*/ 957543 w 2367917"/>
                <a:gd name="connsiteY159" fmla="*/ 311106 h 1185617"/>
                <a:gd name="connsiteX160" fmla="*/ 965538 w 2367917"/>
                <a:gd name="connsiteY160" fmla="*/ 321746 h 1185617"/>
                <a:gd name="connsiteX161" fmla="*/ 996132 w 2367917"/>
                <a:gd name="connsiteY161" fmla="*/ 353146 h 1185617"/>
                <a:gd name="connsiteX162" fmla="*/ 998762 w 2367917"/>
                <a:gd name="connsiteY162" fmla="*/ 349482 h 1185617"/>
                <a:gd name="connsiteX163" fmla="*/ 1002801 w 2367917"/>
                <a:gd name="connsiteY163" fmla="*/ 342465 h 1185617"/>
                <a:gd name="connsiteX164" fmla="*/ 1010029 w 2367917"/>
                <a:gd name="connsiteY164" fmla="*/ 328174 h 1185617"/>
                <a:gd name="connsiteX165" fmla="*/ 1019290 w 2367917"/>
                <a:gd name="connsiteY165" fmla="*/ 313409 h 1185617"/>
                <a:gd name="connsiteX166" fmla="*/ 1025362 w 2367917"/>
                <a:gd name="connsiteY166" fmla="*/ 306093 h 1185617"/>
                <a:gd name="connsiteX167" fmla="*/ 1027573 w 2367917"/>
                <a:gd name="connsiteY167" fmla="*/ 302605 h 1185617"/>
                <a:gd name="connsiteX168" fmla="*/ 1032228 w 2367917"/>
                <a:gd name="connsiteY168" fmla="*/ 293960 h 1185617"/>
                <a:gd name="connsiteX169" fmla="*/ 1040658 w 2367917"/>
                <a:gd name="connsiteY169" fmla="*/ 281488 h 1185617"/>
                <a:gd name="connsiteX170" fmla="*/ 1046643 w 2367917"/>
                <a:gd name="connsiteY170" fmla="*/ 275391 h 1185617"/>
                <a:gd name="connsiteX171" fmla="*/ 1051963 w 2367917"/>
                <a:gd name="connsiteY171" fmla="*/ 267411 h 1185617"/>
                <a:gd name="connsiteX172" fmla="*/ 1057283 w 2367917"/>
                <a:gd name="connsiteY172" fmla="*/ 258212 h 1185617"/>
                <a:gd name="connsiteX173" fmla="*/ 1059494 w 2367917"/>
                <a:gd name="connsiteY173" fmla="*/ 254723 h 1185617"/>
                <a:gd name="connsiteX174" fmla="*/ 1064078 w 2367917"/>
                <a:gd name="connsiteY174" fmla="*/ 246078 h 1185617"/>
                <a:gd name="connsiteX175" fmla="*/ 1091015 w 2367917"/>
                <a:gd name="connsiteY175" fmla="*/ 205955 h 1185617"/>
                <a:gd name="connsiteX176" fmla="*/ 1094525 w 2367917"/>
                <a:gd name="connsiteY176" fmla="*/ 203840 h 1185617"/>
                <a:gd name="connsiteX177" fmla="*/ 1122918 w 2367917"/>
                <a:gd name="connsiteY177" fmla="*/ 158074 h 1185617"/>
                <a:gd name="connsiteX178" fmla="*/ 1126446 w 2367917"/>
                <a:gd name="connsiteY178" fmla="*/ 154494 h 1185617"/>
                <a:gd name="connsiteX179" fmla="*/ 1138985 w 2367917"/>
                <a:gd name="connsiteY179" fmla="*/ 131473 h 1185617"/>
                <a:gd name="connsiteX180" fmla="*/ 1142406 w 2367917"/>
                <a:gd name="connsiteY180" fmla="*/ 128399 h 1185617"/>
                <a:gd name="connsiteX181" fmla="*/ 1158548 w 2367917"/>
                <a:gd name="connsiteY181" fmla="*/ 98197 h 1185617"/>
                <a:gd name="connsiteX182" fmla="*/ 1166534 w 2367917"/>
                <a:gd name="connsiteY182" fmla="*/ 83632 h 1185617"/>
                <a:gd name="connsiteX183" fmla="*/ 1172201 w 2367917"/>
                <a:gd name="connsiteY183" fmla="*/ 73838 h 1185617"/>
                <a:gd name="connsiteX184" fmla="*/ 1174327 w 2367917"/>
                <a:gd name="connsiteY184" fmla="*/ 69929 h 1185617"/>
                <a:gd name="connsiteX185" fmla="*/ 1208316 w 2367917"/>
                <a:gd name="connsiteY185" fmla="*/ 15794 h 1185617"/>
                <a:gd name="connsiteX186" fmla="*/ 1226199 w 2367917"/>
                <a:gd name="connsiteY186" fmla="*/ 3726 h 1185617"/>
                <a:gd name="connsiteX187" fmla="*/ 1260780 w 2367917"/>
                <a:gd name="connsiteY187" fmla="*/ 200 h 118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2367917" h="1185617">
                  <a:moveTo>
                    <a:pt x="1260780" y="200"/>
                  </a:moveTo>
                  <a:cubicBezTo>
                    <a:pt x="1285445" y="1106"/>
                    <a:pt x="1295554" y="4810"/>
                    <a:pt x="1312926" y="19306"/>
                  </a:cubicBezTo>
                  <a:cubicBezTo>
                    <a:pt x="1320454" y="25587"/>
                    <a:pt x="1333932" y="48450"/>
                    <a:pt x="1333932" y="54937"/>
                  </a:cubicBezTo>
                  <a:cubicBezTo>
                    <a:pt x="1333932" y="57432"/>
                    <a:pt x="1334409" y="60012"/>
                    <a:pt x="1334992" y="60670"/>
                  </a:cubicBezTo>
                  <a:cubicBezTo>
                    <a:pt x="1337439" y="63436"/>
                    <a:pt x="1344426" y="109068"/>
                    <a:pt x="1346173" y="133690"/>
                  </a:cubicBezTo>
                  <a:cubicBezTo>
                    <a:pt x="1348864" y="171623"/>
                    <a:pt x="1351781" y="198120"/>
                    <a:pt x="1353589" y="201046"/>
                  </a:cubicBezTo>
                  <a:cubicBezTo>
                    <a:pt x="1354446" y="202433"/>
                    <a:pt x="1355820" y="211188"/>
                    <a:pt x="1356642" y="220501"/>
                  </a:cubicBezTo>
                  <a:cubicBezTo>
                    <a:pt x="1360837" y="268032"/>
                    <a:pt x="1368367" y="305265"/>
                    <a:pt x="1373785" y="305265"/>
                  </a:cubicBezTo>
                  <a:cubicBezTo>
                    <a:pt x="1376781" y="305265"/>
                    <a:pt x="1419055" y="262852"/>
                    <a:pt x="1419055" y="259845"/>
                  </a:cubicBezTo>
                  <a:cubicBezTo>
                    <a:pt x="1419055" y="256603"/>
                    <a:pt x="1479386" y="196202"/>
                    <a:pt x="1482625" y="196202"/>
                  </a:cubicBezTo>
                  <a:cubicBezTo>
                    <a:pt x="1484716" y="196202"/>
                    <a:pt x="1507741" y="174478"/>
                    <a:pt x="1539555" y="142490"/>
                  </a:cubicBezTo>
                  <a:cubicBezTo>
                    <a:pt x="1578008" y="103827"/>
                    <a:pt x="1610272" y="80328"/>
                    <a:pt x="1628696" y="77565"/>
                  </a:cubicBezTo>
                  <a:cubicBezTo>
                    <a:pt x="1639961" y="75876"/>
                    <a:pt x="1687965" y="77441"/>
                    <a:pt x="1688701" y="79522"/>
                  </a:cubicBezTo>
                  <a:cubicBezTo>
                    <a:pt x="1688895" y="80070"/>
                    <a:pt x="1693883" y="84266"/>
                    <a:pt x="1699785" y="88846"/>
                  </a:cubicBezTo>
                  <a:cubicBezTo>
                    <a:pt x="1718193" y="103131"/>
                    <a:pt x="1726962" y="132950"/>
                    <a:pt x="1729399" y="189551"/>
                  </a:cubicBezTo>
                  <a:cubicBezTo>
                    <a:pt x="1730522" y="215632"/>
                    <a:pt x="1732116" y="228101"/>
                    <a:pt x="1734721" y="231160"/>
                  </a:cubicBezTo>
                  <a:cubicBezTo>
                    <a:pt x="1737089" y="233941"/>
                    <a:pt x="1738972" y="245049"/>
                    <a:pt x="1739907" y="261751"/>
                  </a:cubicBezTo>
                  <a:cubicBezTo>
                    <a:pt x="1743223" y="321016"/>
                    <a:pt x="1747743" y="365338"/>
                    <a:pt x="1750895" y="369509"/>
                  </a:cubicBezTo>
                  <a:cubicBezTo>
                    <a:pt x="1752721" y="371925"/>
                    <a:pt x="1754803" y="383895"/>
                    <a:pt x="1755522" y="396110"/>
                  </a:cubicBezTo>
                  <a:cubicBezTo>
                    <a:pt x="1756241" y="408324"/>
                    <a:pt x="1758000" y="426698"/>
                    <a:pt x="1759431" y="436939"/>
                  </a:cubicBezTo>
                  <a:cubicBezTo>
                    <a:pt x="1760861" y="447180"/>
                    <a:pt x="1762670" y="462203"/>
                    <a:pt x="1763449" y="470323"/>
                  </a:cubicBezTo>
                  <a:cubicBezTo>
                    <a:pt x="1764228" y="478443"/>
                    <a:pt x="1765352" y="485625"/>
                    <a:pt x="1765945" y="486284"/>
                  </a:cubicBezTo>
                  <a:cubicBezTo>
                    <a:pt x="1766538" y="486942"/>
                    <a:pt x="1768869" y="496259"/>
                    <a:pt x="1771124" y="506988"/>
                  </a:cubicBezTo>
                  <a:cubicBezTo>
                    <a:pt x="1775423" y="527449"/>
                    <a:pt x="1778893" y="534032"/>
                    <a:pt x="1785379" y="534032"/>
                  </a:cubicBezTo>
                  <a:cubicBezTo>
                    <a:pt x="1787525" y="534032"/>
                    <a:pt x="1812816" y="521360"/>
                    <a:pt x="1841581" y="505873"/>
                  </a:cubicBezTo>
                  <a:cubicBezTo>
                    <a:pt x="1870345" y="490385"/>
                    <a:pt x="1896307" y="476675"/>
                    <a:pt x="1899272" y="475406"/>
                  </a:cubicBezTo>
                  <a:cubicBezTo>
                    <a:pt x="1919401" y="466793"/>
                    <a:pt x="1935243" y="458829"/>
                    <a:pt x="1936594" y="456642"/>
                  </a:cubicBezTo>
                  <a:cubicBezTo>
                    <a:pt x="1937976" y="454407"/>
                    <a:pt x="1968969" y="434614"/>
                    <a:pt x="1988313" y="423612"/>
                  </a:cubicBezTo>
                  <a:cubicBezTo>
                    <a:pt x="1997036" y="418652"/>
                    <a:pt x="2036484" y="404114"/>
                    <a:pt x="2053978" y="399414"/>
                  </a:cubicBezTo>
                  <a:cubicBezTo>
                    <a:pt x="2072279" y="394497"/>
                    <a:pt x="2123883" y="394485"/>
                    <a:pt x="2135636" y="399396"/>
                  </a:cubicBezTo>
                  <a:cubicBezTo>
                    <a:pt x="2140491" y="401425"/>
                    <a:pt x="2149924" y="408137"/>
                    <a:pt x="2156597" y="414313"/>
                  </a:cubicBezTo>
                  <a:cubicBezTo>
                    <a:pt x="2168580" y="425402"/>
                    <a:pt x="2168755" y="425810"/>
                    <a:pt x="2170680" y="447201"/>
                  </a:cubicBezTo>
                  <a:cubicBezTo>
                    <a:pt x="2174824" y="493270"/>
                    <a:pt x="2172514" y="559412"/>
                    <a:pt x="2165415" y="597874"/>
                  </a:cubicBezTo>
                  <a:cubicBezTo>
                    <a:pt x="2164740" y="601532"/>
                    <a:pt x="2162878" y="614100"/>
                    <a:pt x="2161278" y="625805"/>
                  </a:cubicBezTo>
                  <a:cubicBezTo>
                    <a:pt x="2156555" y="660335"/>
                    <a:pt x="2152964" y="682752"/>
                    <a:pt x="2147854" y="709597"/>
                  </a:cubicBezTo>
                  <a:cubicBezTo>
                    <a:pt x="2139561" y="753162"/>
                    <a:pt x="2134618" y="788872"/>
                    <a:pt x="2134618" y="805208"/>
                  </a:cubicBezTo>
                  <a:cubicBezTo>
                    <a:pt x="2134618" y="809237"/>
                    <a:pt x="2136331" y="810680"/>
                    <a:pt x="2141111" y="810680"/>
                  </a:cubicBezTo>
                  <a:cubicBezTo>
                    <a:pt x="2144682" y="810680"/>
                    <a:pt x="2148344" y="809483"/>
                    <a:pt x="2149248" y="808020"/>
                  </a:cubicBezTo>
                  <a:cubicBezTo>
                    <a:pt x="2150152" y="806557"/>
                    <a:pt x="2153094" y="805360"/>
                    <a:pt x="2155785" y="805360"/>
                  </a:cubicBezTo>
                  <a:cubicBezTo>
                    <a:pt x="2158477" y="805360"/>
                    <a:pt x="2167505" y="801769"/>
                    <a:pt x="2175849" y="797380"/>
                  </a:cubicBezTo>
                  <a:cubicBezTo>
                    <a:pt x="2184193" y="792991"/>
                    <a:pt x="2192572" y="789400"/>
                    <a:pt x="2194470" y="789400"/>
                  </a:cubicBezTo>
                  <a:cubicBezTo>
                    <a:pt x="2196367" y="789400"/>
                    <a:pt x="2204746" y="785809"/>
                    <a:pt x="2213090" y="781420"/>
                  </a:cubicBezTo>
                  <a:cubicBezTo>
                    <a:pt x="2221434" y="777030"/>
                    <a:pt x="2229899" y="773439"/>
                    <a:pt x="2231900" y="773439"/>
                  </a:cubicBezTo>
                  <a:cubicBezTo>
                    <a:pt x="2233902" y="773439"/>
                    <a:pt x="2239802" y="771045"/>
                    <a:pt x="2245011" y="768119"/>
                  </a:cubicBezTo>
                  <a:cubicBezTo>
                    <a:pt x="2253131" y="763559"/>
                    <a:pt x="2259414" y="762799"/>
                    <a:pt x="2289020" y="762799"/>
                  </a:cubicBezTo>
                  <a:cubicBezTo>
                    <a:pt x="2308015" y="762799"/>
                    <a:pt x="2325634" y="763697"/>
                    <a:pt x="2328175" y="764794"/>
                  </a:cubicBezTo>
                  <a:cubicBezTo>
                    <a:pt x="2336103" y="768218"/>
                    <a:pt x="2350269" y="782389"/>
                    <a:pt x="2354101" y="790730"/>
                  </a:cubicBezTo>
                  <a:cubicBezTo>
                    <a:pt x="2368527" y="822125"/>
                    <a:pt x="2369482" y="827553"/>
                    <a:pt x="2366629" y="861910"/>
                  </a:cubicBezTo>
                  <a:cubicBezTo>
                    <a:pt x="2363873" y="895104"/>
                    <a:pt x="2360496" y="915539"/>
                    <a:pt x="2357228" y="918808"/>
                  </a:cubicBezTo>
                  <a:cubicBezTo>
                    <a:pt x="2356225" y="919810"/>
                    <a:pt x="2355405" y="923353"/>
                    <a:pt x="2355405" y="926680"/>
                  </a:cubicBezTo>
                  <a:cubicBezTo>
                    <a:pt x="2355405" y="930008"/>
                    <a:pt x="2354208" y="933470"/>
                    <a:pt x="2352745" y="934374"/>
                  </a:cubicBezTo>
                  <a:cubicBezTo>
                    <a:pt x="2351282" y="935278"/>
                    <a:pt x="2350085" y="938870"/>
                    <a:pt x="2350085" y="942354"/>
                  </a:cubicBezTo>
                  <a:cubicBezTo>
                    <a:pt x="2350085" y="945839"/>
                    <a:pt x="2348888" y="949431"/>
                    <a:pt x="2347425" y="950335"/>
                  </a:cubicBezTo>
                  <a:cubicBezTo>
                    <a:pt x="2345962" y="951239"/>
                    <a:pt x="2344764" y="954063"/>
                    <a:pt x="2344764" y="956610"/>
                  </a:cubicBezTo>
                  <a:cubicBezTo>
                    <a:pt x="2344764" y="963837"/>
                    <a:pt x="2298622" y="1053817"/>
                    <a:pt x="2291242" y="1060980"/>
                  </a:cubicBezTo>
                  <a:cubicBezTo>
                    <a:pt x="2287617" y="1064499"/>
                    <a:pt x="2281276" y="1075983"/>
                    <a:pt x="2277151" y="1086500"/>
                  </a:cubicBezTo>
                  <a:cubicBezTo>
                    <a:pt x="2273027" y="1097018"/>
                    <a:pt x="2267400" y="1108040"/>
                    <a:pt x="2264647" y="1110995"/>
                  </a:cubicBezTo>
                  <a:cubicBezTo>
                    <a:pt x="2261894" y="1113950"/>
                    <a:pt x="2259642" y="1117501"/>
                    <a:pt x="2259642" y="1118887"/>
                  </a:cubicBezTo>
                  <a:cubicBezTo>
                    <a:pt x="2259642" y="1121027"/>
                    <a:pt x="2247775" y="1139097"/>
                    <a:pt x="2243681" y="1143191"/>
                  </a:cubicBezTo>
                  <a:cubicBezTo>
                    <a:pt x="2241476" y="1145396"/>
                    <a:pt x="2238729" y="1149943"/>
                    <a:pt x="2236517" y="1154575"/>
                  </a:cubicBezTo>
                  <a:lnTo>
                    <a:pt x="2233324" y="1164187"/>
                  </a:lnTo>
                  <a:lnTo>
                    <a:pt x="2229536" y="1164137"/>
                  </a:lnTo>
                  <a:cubicBezTo>
                    <a:pt x="2215740" y="1164133"/>
                    <a:pt x="2200046" y="1164363"/>
                    <a:pt x="2182011" y="1165052"/>
                  </a:cubicBezTo>
                  <a:cubicBezTo>
                    <a:pt x="2037732" y="1170566"/>
                    <a:pt x="1823612" y="1151268"/>
                    <a:pt x="1525864" y="1154025"/>
                  </a:cubicBezTo>
                  <a:cubicBezTo>
                    <a:pt x="1525864" y="1154025"/>
                    <a:pt x="697869" y="1199055"/>
                    <a:pt x="395527" y="1181594"/>
                  </a:cubicBezTo>
                  <a:cubicBezTo>
                    <a:pt x="319942" y="1177228"/>
                    <a:pt x="248492" y="1170853"/>
                    <a:pt x="181565" y="1162726"/>
                  </a:cubicBezTo>
                  <a:lnTo>
                    <a:pt x="161848" y="1159625"/>
                  </a:lnTo>
                  <a:lnTo>
                    <a:pt x="160731" y="1157866"/>
                  </a:lnTo>
                  <a:cubicBezTo>
                    <a:pt x="143294" y="1126984"/>
                    <a:pt x="86211" y="1011673"/>
                    <a:pt x="87655" y="1009066"/>
                  </a:cubicBezTo>
                  <a:cubicBezTo>
                    <a:pt x="88402" y="1007718"/>
                    <a:pt x="86774" y="1004127"/>
                    <a:pt x="84037" y="1001086"/>
                  </a:cubicBezTo>
                  <a:cubicBezTo>
                    <a:pt x="78567" y="995006"/>
                    <a:pt x="67732" y="974358"/>
                    <a:pt x="67732" y="970013"/>
                  </a:cubicBezTo>
                  <a:cubicBezTo>
                    <a:pt x="67732" y="965381"/>
                    <a:pt x="43836" y="917521"/>
                    <a:pt x="39016" y="912498"/>
                  </a:cubicBezTo>
                  <a:cubicBezTo>
                    <a:pt x="33430" y="906678"/>
                    <a:pt x="25171" y="888934"/>
                    <a:pt x="25171" y="882753"/>
                  </a:cubicBezTo>
                  <a:cubicBezTo>
                    <a:pt x="25171" y="880241"/>
                    <a:pt x="22776" y="875616"/>
                    <a:pt x="19850" y="872475"/>
                  </a:cubicBezTo>
                  <a:cubicBezTo>
                    <a:pt x="16924" y="869334"/>
                    <a:pt x="14530" y="864391"/>
                    <a:pt x="14530" y="861490"/>
                  </a:cubicBezTo>
                  <a:cubicBezTo>
                    <a:pt x="14530" y="858589"/>
                    <a:pt x="13333" y="855476"/>
                    <a:pt x="11870" y="854572"/>
                  </a:cubicBezTo>
                  <a:cubicBezTo>
                    <a:pt x="10407" y="853668"/>
                    <a:pt x="9210" y="850704"/>
                    <a:pt x="9210" y="847986"/>
                  </a:cubicBezTo>
                  <a:cubicBezTo>
                    <a:pt x="9210" y="845268"/>
                    <a:pt x="7115" y="841948"/>
                    <a:pt x="4555" y="840606"/>
                  </a:cubicBezTo>
                  <a:cubicBezTo>
                    <a:pt x="611" y="838541"/>
                    <a:pt x="-84" y="834341"/>
                    <a:pt x="8" y="813119"/>
                  </a:cubicBezTo>
                  <a:cubicBezTo>
                    <a:pt x="112" y="788894"/>
                    <a:pt x="420" y="787639"/>
                    <a:pt x="9355" y="774965"/>
                  </a:cubicBezTo>
                  <a:cubicBezTo>
                    <a:pt x="27163" y="749706"/>
                    <a:pt x="27109" y="749729"/>
                    <a:pt x="65656" y="751023"/>
                  </a:cubicBezTo>
                  <a:cubicBezTo>
                    <a:pt x="93128" y="751945"/>
                    <a:pt x="101273" y="753159"/>
                    <a:pt x="108963" y="757479"/>
                  </a:cubicBezTo>
                  <a:cubicBezTo>
                    <a:pt x="114173" y="760405"/>
                    <a:pt x="120722" y="762799"/>
                    <a:pt x="123518" y="762799"/>
                  </a:cubicBezTo>
                  <a:cubicBezTo>
                    <a:pt x="126313" y="762799"/>
                    <a:pt x="129340" y="763996"/>
                    <a:pt x="130244" y="765459"/>
                  </a:cubicBezTo>
                  <a:cubicBezTo>
                    <a:pt x="131148" y="766922"/>
                    <a:pt x="134175" y="768119"/>
                    <a:pt x="136970" y="768119"/>
                  </a:cubicBezTo>
                  <a:cubicBezTo>
                    <a:pt x="139765" y="768119"/>
                    <a:pt x="146315" y="770513"/>
                    <a:pt x="151525" y="773439"/>
                  </a:cubicBezTo>
                  <a:cubicBezTo>
                    <a:pt x="156734" y="776365"/>
                    <a:pt x="163284" y="778759"/>
                    <a:pt x="166079" y="778759"/>
                  </a:cubicBezTo>
                  <a:cubicBezTo>
                    <a:pt x="168874" y="778759"/>
                    <a:pt x="171901" y="779957"/>
                    <a:pt x="172805" y="781420"/>
                  </a:cubicBezTo>
                  <a:cubicBezTo>
                    <a:pt x="173709" y="782883"/>
                    <a:pt x="177301" y="784080"/>
                    <a:pt x="180785" y="784080"/>
                  </a:cubicBezTo>
                  <a:cubicBezTo>
                    <a:pt x="184270" y="784080"/>
                    <a:pt x="187862" y="785277"/>
                    <a:pt x="188766" y="786740"/>
                  </a:cubicBezTo>
                  <a:cubicBezTo>
                    <a:pt x="189670" y="788203"/>
                    <a:pt x="193261" y="789400"/>
                    <a:pt x="196746" y="789400"/>
                  </a:cubicBezTo>
                  <a:cubicBezTo>
                    <a:pt x="200231" y="789400"/>
                    <a:pt x="203822" y="790597"/>
                    <a:pt x="204726" y="792060"/>
                  </a:cubicBezTo>
                  <a:cubicBezTo>
                    <a:pt x="207524" y="796587"/>
                    <a:pt x="220946" y="794992"/>
                    <a:pt x="225874" y="789546"/>
                  </a:cubicBezTo>
                  <a:cubicBezTo>
                    <a:pt x="229985" y="785004"/>
                    <a:pt x="230189" y="782652"/>
                    <a:pt x="227547" y="770261"/>
                  </a:cubicBezTo>
                  <a:cubicBezTo>
                    <a:pt x="225892" y="762499"/>
                    <a:pt x="223399" y="734602"/>
                    <a:pt x="222006" y="708267"/>
                  </a:cubicBezTo>
                  <a:cubicBezTo>
                    <a:pt x="218631" y="644449"/>
                    <a:pt x="214717" y="584956"/>
                    <a:pt x="211331" y="546002"/>
                  </a:cubicBezTo>
                  <a:cubicBezTo>
                    <a:pt x="204954" y="472642"/>
                    <a:pt x="203355" y="445482"/>
                    <a:pt x="203147" y="406971"/>
                  </a:cubicBezTo>
                  <a:cubicBezTo>
                    <a:pt x="202918" y="364566"/>
                    <a:pt x="206977" y="334058"/>
                    <a:pt x="213124" y="331999"/>
                  </a:cubicBezTo>
                  <a:cubicBezTo>
                    <a:pt x="215089" y="331340"/>
                    <a:pt x="216697" y="328569"/>
                    <a:pt x="216697" y="325840"/>
                  </a:cubicBezTo>
                  <a:cubicBezTo>
                    <a:pt x="216697" y="323111"/>
                    <a:pt x="222383" y="313955"/>
                    <a:pt x="229332" y="305493"/>
                  </a:cubicBezTo>
                  <a:cubicBezTo>
                    <a:pt x="240619" y="291751"/>
                    <a:pt x="243508" y="289782"/>
                    <a:pt x="256407" y="287047"/>
                  </a:cubicBezTo>
                  <a:cubicBezTo>
                    <a:pt x="264348" y="285362"/>
                    <a:pt x="281892" y="283984"/>
                    <a:pt x="295393" y="283984"/>
                  </a:cubicBezTo>
                  <a:cubicBezTo>
                    <a:pt x="318549" y="283984"/>
                    <a:pt x="321198" y="284586"/>
                    <a:pt x="342136" y="294612"/>
                  </a:cubicBezTo>
                  <a:cubicBezTo>
                    <a:pt x="354343" y="300457"/>
                    <a:pt x="368521" y="308833"/>
                    <a:pt x="373642" y="313226"/>
                  </a:cubicBezTo>
                  <a:cubicBezTo>
                    <a:pt x="378762" y="317619"/>
                    <a:pt x="384496" y="321814"/>
                    <a:pt x="386383" y="322549"/>
                  </a:cubicBezTo>
                  <a:cubicBezTo>
                    <a:pt x="388269" y="323284"/>
                    <a:pt x="403099" y="337053"/>
                    <a:pt x="419338" y="353146"/>
                  </a:cubicBezTo>
                  <a:cubicBezTo>
                    <a:pt x="435577" y="369240"/>
                    <a:pt x="449971" y="382407"/>
                    <a:pt x="451326" y="382407"/>
                  </a:cubicBezTo>
                  <a:cubicBezTo>
                    <a:pt x="452680" y="382407"/>
                    <a:pt x="462883" y="391385"/>
                    <a:pt x="473999" y="402358"/>
                  </a:cubicBezTo>
                  <a:cubicBezTo>
                    <a:pt x="485116" y="413331"/>
                    <a:pt x="495207" y="422309"/>
                    <a:pt x="496426" y="422309"/>
                  </a:cubicBezTo>
                  <a:cubicBezTo>
                    <a:pt x="497644" y="422309"/>
                    <a:pt x="509621" y="433082"/>
                    <a:pt x="523042" y="446249"/>
                  </a:cubicBezTo>
                  <a:cubicBezTo>
                    <a:pt x="536462" y="459417"/>
                    <a:pt x="548738" y="469582"/>
                    <a:pt x="550320" y="468839"/>
                  </a:cubicBezTo>
                  <a:cubicBezTo>
                    <a:pt x="555271" y="466515"/>
                    <a:pt x="562508" y="456038"/>
                    <a:pt x="562508" y="451196"/>
                  </a:cubicBezTo>
                  <a:cubicBezTo>
                    <a:pt x="562508" y="448648"/>
                    <a:pt x="563705" y="445823"/>
                    <a:pt x="565168" y="444919"/>
                  </a:cubicBezTo>
                  <a:cubicBezTo>
                    <a:pt x="566631" y="444015"/>
                    <a:pt x="567828" y="440424"/>
                    <a:pt x="567828" y="436939"/>
                  </a:cubicBezTo>
                  <a:cubicBezTo>
                    <a:pt x="567828" y="433454"/>
                    <a:pt x="568797" y="430004"/>
                    <a:pt x="569981" y="429272"/>
                  </a:cubicBezTo>
                  <a:cubicBezTo>
                    <a:pt x="571166" y="428540"/>
                    <a:pt x="573788" y="420020"/>
                    <a:pt x="575808" y="410338"/>
                  </a:cubicBezTo>
                  <a:cubicBezTo>
                    <a:pt x="577828" y="400657"/>
                    <a:pt x="580450" y="392137"/>
                    <a:pt x="581635" y="391404"/>
                  </a:cubicBezTo>
                  <a:cubicBezTo>
                    <a:pt x="582819" y="390672"/>
                    <a:pt x="583788" y="386025"/>
                    <a:pt x="583788" y="381077"/>
                  </a:cubicBezTo>
                  <a:cubicBezTo>
                    <a:pt x="583788" y="376129"/>
                    <a:pt x="584757" y="371482"/>
                    <a:pt x="585942" y="370750"/>
                  </a:cubicBezTo>
                  <a:cubicBezTo>
                    <a:pt x="587126" y="370018"/>
                    <a:pt x="589748" y="361498"/>
                    <a:pt x="591769" y="351816"/>
                  </a:cubicBezTo>
                  <a:cubicBezTo>
                    <a:pt x="593789" y="342135"/>
                    <a:pt x="596411" y="333615"/>
                    <a:pt x="597595" y="332883"/>
                  </a:cubicBezTo>
                  <a:cubicBezTo>
                    <a:pt x="598780" y="332151"/>
                    <a:pt x="599749" y="327672"/>
                    <a:pt x="599749" y="322930"/>
                  </a:cubicBezTo>
                  <a:cubicBezTo>
                    <a:pt x="599749" y="318189"/>
                    <a:pt x="600155" y="312573"/>
                    <a:pt x="600651" y="310452"/>
                  </a:cubicBezTo>
                  <a:cubicBezTo>
                    <a:pt x="601147" y="308331"/>
                    <a:pt x="603143" y="299413"/>
                    <a:pt x="605087" y="290635"/>
                  </a:cubicBezTo>
                  <a:cubicBezTo>
                    <a:pt x="607031" y="281856"/>
                    <a:pt x="609417" y="273477"/>
                    <a:pt x="610389" y="272014"/>
                  </a:cubicBezTo>
                  <a:cubicBezTo>
                    <a:pt x="611361" y="270551"/>
                    <a:pt x="613747" y="262172"/>
                    <a:pt x="615691" y="253393"/>
                  </a:cubicBezTo>
                  <a:cubicBezTo>
                    <a:pt x="617635" y="244615"/>
                    <a:pt x="620829" y="236894"/>
                    <a:pt x="622788" y="236236"/>
                  </a:cubicBezTo>
                  <a:cubicBezTo>
                    <a:pt x="624747" y="235578"/>
                    <a:pt x="626350" y="232356"/>
                    <a:pt x="626350" y="229078"/>
                  </a:cubicBezTo>
                  <a:cubicBezTo>
                    <a:pt x="626350" y="225799"/>
                    <a:pt x="627547" y="222377"/>
                    <a:pt x="629010" y="221472"/>
                  </a:cubicBezTo>
                  <a:cubicBezTo>
                    <a:pt x="630473" y="220568"/>
                    <a:pt x="631670" y="216487"/>
                    <a:pt x="631670" y="212402"/>
                  </a:cubicBezTo>
                  <a:cubicBezTo>
                    <a:pt x="631670" y="191438"/>
                    <a:pt x="638489" y="163658"/>
                    <a:pt x="644103" y="161753"/>
                  </a:cubicBezTo>
                  <a:cubicBezTo>
                    <a:pt x="646043" y="161095"/>
                    <a:pt x="647630" y="157874"/>
                    <a:pt x="647630" y="154595"/>
                  </a:cubicBezTo>
                  <a:cubicBezTo>
                    <a:pt x="647630" y="151317"/>
                    <a:pt x="648827" y="147894"/>
                    <a:pt x="650290" y="146990"/>
                  </a:cubicBezTo>
                  <a:cubicBezTo>
                    <a:pt x="651753" y="146086"/>
                    <a:pt x="652951" y="143006"/>
                    <a:pt x="652951" y="140147"/>
                  </a:cubicBezTo>
                  <a:cubicBezTo>
                    <a:pt x="652951" y="134224"/>
                    <a:pt x="656276" y="121051"/>
                    <a:pt x="658275" y="119059"/>
                  </a:cubicBezTo>
                  <a:cubicBezTo>
                    <a:pt x="659009" y="118328"/>
                    <a:pt x="661403" y="114138"/>
                    <a:pt x="663595" y="109749"/>
                  </a:cubicBezTo>
                  <a:cubicBezTo>
                    <a:pt x="669163" y="98601"/>
                    <a:pt x="698913" y="73838"/>
                    <a:pt x="706737" y="73838"/>
                  </a:cubicBezTo>
                  <a:cubicBezTo>
                    <a:pt x="710219" y="73838"/>
                    <a:pt x="714479" y="72428"/>
                    <a:pt x="716202" y="70704"/>
                  </a:cubicBezTo>
                  <a:cubicBezTo>
                    <a:pt x="721544" y="65362"/>
                    <a:pt x="762745" y="64505"/>
                    <a:pt x="772811" y="69527"/>
                  </a:cubicBezTo>
                  <a:cubicBezTo>
                    <a:pt x="777564" y="71898"/>
                    <a:pt x="783662" y="73838"/>
                    <a:pt x="786363" y="73838"/>
                  </a:cubicBezTo>
                  <a:cubicBezTo>
                    <a:pt x="789065" y="73838"/>
                    <a:pt x="791275" y="74777"/>
                    <a:pt x="791275" y="75924"/>
                  </a:cubicBezTo>
                  <a:cubicBezTo>
                    <a:pt x="791275" y="77072"/>
                    <a:pt x="793968" y="79442"/>
                    <a:pt x="797260" y="81191"/>
                  </a:cubicBezTo>
                  <a:cubicBezTo>
                    <a:pt x="804086" y="84817"/>
                    <a:pt x="828516" y="107123"/>
                    <a:pt x="828516" y="109728"/>
                  </a:cubicBezTo>
                  <a:cubicBezTo>
                    <a:pt x="828516" y="110676"/>
                    <a:pt x="831246" y="115856"/>
                    <a:pt x="834583" y="121240"/>
                  </a:cubicBezTo>
                  <a:cubicBezTo>
                    <a:pt x="837919" y="126624"/>
                    <a:pt x="842910" y="134920"/>
                    <a:pt x="845672" y="139675"/>
                  </a:cubicBezTo>
                  <a:cubicBezTo>
                    <a:pt x="848435" y="144430"/>
                    <a:pt x="851691" y="148320"/>
                    <a:pt x="852906" y="148320"/>
                  </a:cubicBezTo>
                  <a:cubicBezTo>
                    <a:pt x="854122" y="148320"/>
                    <a:pt x="855117" y="150714"/>
                    <a:pt x="855117" y="153640"/>
                  </a:cubicBezTo>
                  <a:cubicBezTo>
                    <a:pt x="855117" y="156566"/>
                    <a:pt x="856283" y="158960"/>
                    <a:pt x="857709" y="158960"/>
                  </a:cubicBezTo>
                  <a:cubicBezTo>
                    <a:pt x="859134" y="158960"/>
                    <a:pt x="862099" y="162438"/>
                    <a:pt x="864297" y="166689"/>
                  </a:cubicBezTo>
                  <a:cubicBezTo>
                    <a:pt x="866495" y="170939"/>
                    <a:pt x="869264" y="175428"/>
                    <a:pt x="870451" y="176664"/>
                  </a:cubicBezTo>
                  <a:cubicBezTo>
                    <a:pt x="871638" y="177900"/>
                    <a:pt x="875287" y="183943"/>
                    <a:pt x="878559" y="190092"/>
                  </a:cubicBezTo>
                  <a:cubicBezTo>
                    <a:pt x="881832" y="196242"/>
                    <a:pt x="885423" y="202227"/>
                    <a:pt x="886540" y="203393"/>
                  </a:cubicBezTo>
                  <a:cubicBezTo>
                    <a:pt x="887656" y="204558"/>
                    <a:pt x="891247" y="210543"/>
                    <a:pt x="894520" y="216693"/>
                  </a:cubicBezTo>
                  <a:cubicBezTo>
                    <a:pt x="897793" y="222843"/>
                    <a:pt x="901345" y="228828"/>
                    <a:pt x="902415" y="229994"/>
                  </a:cubicBezTo>
                  <a:cubicBezTo>
                    <a:pt x="903484" y="231159"/>
                    <a:pt x="907797" y="238327"/>
                    <a:pt x="911998" y="245924"/>
                  </a:cubicBezTo>
                  <a:cubicBezTo>
                    <a:pt x="916199" y="253519"/>
                    <a:pt x="921223" y="260343"/>
                    <a:pt x="923161" y="261087"/>
                  </a:cubicBezTo>
                  <a:cubicBezTo>
                    <a:pt x="925100" y="261831"/>
                    <a:pt x="929089" y="267713"/>
                    <a:pt x="932025" y="274159"/>
                  </a:cubicBezTo>
                  <a:cubicBezTo>
                    <a:pt x="934961" y="280604"/>
                    <a:pt x="939785" y="288145"/>
                    <a:pt x="942746" y="290916"/>
                  </a:cubicBezTo>
                  <a:cubicBezTo>
                    <a:pt x="945706" y="293687"/>
                    <a:pt x="948154" y="297152"/>
                    <a:pt x="948186" y="298615"/>
                  </a:cubicBezTo>
                  <a:cubicBezTo>
                    <a:pt x="948218" y="300078"/>
                    <a:pt x="952429" y="305699"/>
                    <a:pt x="957543" y="311106"/>
                  </a:cubicBezTo>
                  <a:cubicBezTo>
                    <a:pt x="962656" y="316513"/>
                    <a:pt x="966254" y="321301"/>
                    <a:pt x="965538" y="321746"/>
                  </a:cubicBezTo>
                  <a:cubicBezTo>
                    <a:pt x="963617" y="322940"/>
                    <a:pt x="993048" y="353146"/>
                    <a:pt x="996132" y="353146"/>
                  </a:cubicBezTo>
                  <a:cubicBezTo>
                    <a:pt x="997578" y="353146"/>
                    <a:pt x="998762" y="351497"/>
                    <a:pt x="998762" y="349482"/>
                  </a:cubicBezTo>
                  <a:cubicBezTo>
                    <a:pt x="998762" y="347467"/>
                    <a:pt x="1000579" y="344309"/>
                    <a:pt x="1002801" y="342465"/>
                  </a:cubicBezTo>
                  <a:cubicBezTo>
                    <a:pt x="1005022" y="340622"/>
                    <a:pt x="1008275" y="334191"/>
                    <a:pt x="1010029" y="328174"/>
                  </a:cubicBezTo>
                  <a:cubicBezTo>
                    <a:pt x="1011783" y="322158"/>
                    <a:pt x="1015951" y="315513"/>
                    <a:pt x="1019290" y="313409"/>
                  </a:cubicBezTo>
                  <a:cubicBezTo>
                    <a:pt x="1022630" y="311304"/>
                    <a:pt x="1025362" y="308012"/>
                    <a:pt x="1025362" y="306093"/>
                  </a:cubicBezTo>
                  <a:cubicBezTo>
                    <a:pt x="1025362" y="304175"/>
                    <a:pt x="1026357" y="302605"/>
                    <a:pt x="1027573" y="302605"/>
                  </a:cubicBezTo>
                  <a:cubicBezTo>
                    <a:pt x="1028789" y="302605"/>
                    <a:pt x="1030884" y="298714"/>
                    <a:pt x="1032228" y="293960"/>
                  </a:cubicBezTo>
                  <a:cubicBezTo>
                    <a:pt x="1033573" y="289205"/>
                    <a:pt x="1037366" y="283592"/>
                    <a:pt x="1040658" y="281488"/>
                  </a:cubicBezTo>
                  <a:cubicBezTo>
                    <a:pt x="1043950" y="279383"/>
                    <a:pt x="1046643" y="276640"/>
                    <a:pt x="1046643" y="275391"/>
                  </a:cubicBezTo>
                  <a:cubicBezTo>
                    <a:pt x="1046643" y="274143"/>
                    <a:pt x="1049037" y="270552"/>
                    <a:pt x="1051963" y="267411"/>
                  </a:cubicBezTo>
                  <a:cubicBezTo>
                    <a:pt x="1054889" y="264270"/>
                    <a:pt x="1057283" y="260131"/>
                    <a:pt x="1057283" y="258212"/>
                  </a:cubicBezTo>
                  <a:cubicBezTo>
                    <a:pt x="1057283" y="256293"/>
                    <a:pt x="1058278" y="254723"/>
                    <a:pt x="1059494" y="254723"/>
                  </a:cubicBezTo>
                  <a:cubicBezTo>
                    <a:pt x="1060710" y="254723"/>
                    <a:pt x="1062772" y="250833"/>
                    <a:pt x="1064078" y="246078"/>
                  </a:cubicBezTo>
                  <a:cubicBezTo>
                    <a:pt x="1067322" y="234258"/>
                    <a:pt x="1086690" y="205409"/>
                    <a:pt x="1091015" y="205955"/>
                  </a:cubicBezTo>
                  <a:cubicBezTo>
                    <a:pt x="1092945" y="206199"/>
                    <a:pt x="1094525" y="205247"/>
                    <a:pt x="1094525" y="203840"/>
                  </a:cubicBezTo>
                  <a:cubicBezTo>
                    <a:pt x="1094525" y="198146"/>
                    <a:pt x="1119641" y="157662"/>
                    <a:pt x="1122918" y="158074"/>
                  </a:cubicBezTo>
                  <a:cubicBezTo>
                    <a:pt x="1124858" y="158318"/>
                    <a:pt x="1126446" y="156707"/>
                    <a:pt x="1126446" y="154494"/>
                  </a:cubicBezTo>
                  <a:cubicBezTo>
                    <a:pt x="1126446" y="147490"/>
                    <a:pt x="1135421" y="131011"/>
                    <a:pt x="1138985" y="131473"/>
                  </a:cubicBezTo>
                  <a:cubicBezTo>
                    <a:pt x="1140867" y="131717"/>
                    <a:pt x="1142406" y="130334"/>
                    <a:pt x="1142406" y="128399"/>
                  </a:cubicBezTo>
                  <a:cubicBezTo>
                    <a:pt x="1142406" y="123837"/>
                    <a:pt x="1152828" y="104336"/>
                    <a:pt x="1158548" y="98197"/>
                  </a:cubicBezTo>
                  <a:cubicBezTo>
                    <a:pt x="1160993" y="95573"/>
                    <a:pt x="1164586" y="89019"/>
                    <a:pt x="1166534" y="83632"/>
                  </a:cubicBezTo>
                  <a:cubicBezTo>
                    <a:pt x="1168482" y="78245"/>
                    <a:pt x="1171032" y="73838"/>
                    <a:pt x="1172201" y="73838"/>
                  </a:cubicBezTo>
                  <a:cubicBezTo>
                    <a:pt x="1173371" y="73838"/>
                    <a:pt x="1174327" y="72079"/>
                    <a:pt x="1174327" y="69929"/>
                  </a:cubicBezTo>
                  <a:cubicBezTo>
                    <a:pt x="1174327" y="62622"/>
                    <a:pt x="1194654" y="30248"/>
                    <a:pt x="1208316" y="15794"/>
                  </a:cubicBezTo>
                  <a:cubicBezTo>
                    <a:pt x="1212299" y="11580"/>
                    <a:pt x="1220347" y="6150"/>
                    <a:pt x="1226199" y="3726"/>
                  </a:cubicBezTo>
                  <a:cubicBezTo>
                    <a:pt x="1234124" y="445"/>
                    <a:pt x="1242949" y="-455"/>
                    <a:pt x="1260780" y="200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60F5F06-B74F-E3D7-BEB9-12127D420DEC}"/>
                </a:ext>
              </a:extLst>
            </p:cNvPr>
            <p:cNvSpPr/>
            <p:nvPr/>
          </p:nvSpPr>
          <p:spPr>
            <a:xfrm>
              <a:off x="5437676" y="2599863"/>
              <a:ext cx="1548138" cy="495583"/>
            </a:xfrm>
            <a:custGeom>
              <a:avLst/>
              <a:gdLst>
                <a:gd name="connsiteX0" fmla="*/ 588490 w 1548138"/>
                <a:gd name="connsiteY0" fmla="*/ 632 h 495583"/>
                <a:gd name="connsiteX1" fmla="*/ 1247437 w 1548138"/>
                <a:gd name="connsiteY1" fmla="*/ 154133 h 495583"/>
                <a:gd name="connsiteX2" fmla="*/ 1547002 w 1548138"/>
                <a:gd name="connsiteY2" fmla="*/ 469721 h 495583"/>
                <a:gd name="connsiteX3" fmla="*/ 1548138 w 1548138"/>
                <a:gd name="connsiteY3" fmla="*/ 471648 h 495583"/>
                <a:gd name="connsiteX4" fmla="*/ 1512908 w 1548138"/>
                <a:gd name="connsiteY4" fmla="*/ 470538 h 495583"/>
                <a:gd name="connsiteX5" fmla="*/ 1127284 w 1548138"/>
                <a:gd name="connsiteY5" fmla="*/ 463991 h 495583"/>
                <a:gd name="connsiteX6" fmla="*/ 59466 w 1548138"/>
                <a:gd name="connsiteY6" fmla="*/ 494128 h 495583"/>
                <a:gd name="connsiteX7" fmla="*/ 0 w 1548138"/>
                <a:gd name="connsiteY7" fmla="*/ 491685 h 495583"/>
                <a:gd name="connsiteX8" fmla="*/ 3763 w 1548138"/>
                <a:gd name="connsiteY8" fmla="*/ 482332 h 495583"/>
                <a:gd name="connsiteX9" fmla="*/ 71485 w 1548138"/>
                <a:gd name="connsiteY9" fmla="*/ 355724 h 495583"/>
                <a:gd name="connsiteX10" fmla="*/ 508267 w 1548138"/>
                <a:gd name="connsiteY10" fmla="*/ 8539 h 495583"/>
                <a:gd name="connsiteX11" fmla="*/ 588490 w 1548138"/>
                <a:gd name="connsiteY11" fmla="*/ 632 h 495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8138" h="495583">
                  <a:moveTo>
                    <a:pt x="588490" y="632"/>
                  </a:moveTo>
                  <a:cubicBezTo>
                    <a:pt x="789918" y="-7153"/>
                    <a:pt x="1080844" y="57770"/>
                    <a:pt x="1247437" y="154133"/>
                  </a:cubicBezTo>
                  <a:cubicBezTo>
                    <a:pt x="1366431" y="222964"/>
                    <a:pt x="1470844" y="348666"/>
                    <a:pt x="1547002" y="469721"/>
                  </a:cubicBezTo>
                  <a:lnTo>
                    <a:pt x="1548138" y="471648"/>
                  </a:lnTo>
                  <a:lnTo>
                    <a:pt x="1512908" y="470538"/>
                  </a:lnTo>
                  <a:cubicBezTo>
                    <a:pt x="1404125" y="466747"/>
                    <a:pt x="1276158" y="462612"/>
                    <a:pt x="1127284" y="463991"/>
                  </a:cubicBezTo>
                  <a:cubicBezTo>
                    <a:pt x="1127284" y="463991"/>
                    <a:pt x="399554" y="503568"/>
                    <a:pt x="59466" y="494128"/>
                  </a:cubicBezTo>
                  <a:lnTo>
                    <a:pt x="0" y="491685"/>
                  </a:lnTo>
                  <a:lnTo>
                    <a:pt x="3763" y="482332"/>
                  </a:lnTo>
                  <a:cubicBezTo>
                    <a:pt x="24470" y="435638"/>
                    <a:pt x="47686" y="392123"/>
                    <a:pt x="71485" y="355724"/>
                  </a:cubicBezTo>
                  <a:cubicBezTo>
                    <a:pt x="166681" y="210130"/>
                    <a:pt x="312275" y="42137"/>
                    <a:pt x="508267" y="8539"/>
                  </a:cubicBezTo>
                  <a:cubicBezTo>
                    <a:pt x="532766" y="4339"/>
                    <a:pt x="559715" y="1743"/>
                    <a:pt x="588490" y="632"/>
                  </a:cubicBezTo>
                  <a:close/>
                </a:path>
              </a:pathLst>
            </a:custGeom>
            <a:solidFill>
              <a:srgbClr val="F6E3C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A0EECEC-C93D-4F09-8D41-4F88E206077E}"/>
                </a:ext>
              </a:extLst>
            </p:cNvPr>
            <p:cNvSpPr txBox="1"/>
            <p:nvPr/>
          </p:nvSpPr>
          <p:spPr>
            <a:xfrm>
              <a:off x="4916079" y="1599559"/>
              <a:ext cx="2492500" cy="175671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7200" b="1"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INFORMATION</a:t>
              </a:r>
              <a:endParaRPr lang="zh-CN" altLang="en-US" sz="7200" b="1"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BFAA10-F009-0B53-1326-F6C3AD2A2895}"/>
              </a:ext>
            </a:extLst>
          </p:cNvPr>
          <p:cNvGrpSpPr/>
          <p:nvPr/>
        </p:nvGrpSpPr>
        <p:grpSpPr>
          <a:xfrm>
            <a:off x="5121920" y="4500748"/>
            <a:ext cx="1948161" cy="1924627"/>
            <a:chOff x="4940055" y="2061667"/>
            <a:chExt cx="2594592" cy="256324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AC6292B-9D31-8C8E-F8B3-CFCF6B1FD310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4DB6237-E131-61CA-7BB9-CB31499DEDC2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9A7DBB4D-17EB-C6DF-2E87-609EEB2BB203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FAC55A60-490E-27A0-8E8C-7283CB557E3A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2C4A413-D0E5-C4DA-5EE3-BDC052896245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B6BE8A9D-9D50-5268-DAFE-EF06DA201048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D8D3366-71BF-6E00-7388-8ADE2FAF2971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EE7CAA7-6091-CA23-C861-50979E432D80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0D0D344-0C2F-12A5-0F77-E3431860E2B3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D991555-1967-B02A-5DE3-9309BD6E5861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5BA04722-F22F-236D-69FE-8A988F69C147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92314A3C-AB58-0C41-8926-AA3F5FEBC659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03F7E5A-EEB3-3EB2-B3F1-E60283612F8A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977BD7CD-6146-BF10-4A13-F2CC17EDF85C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C5CC6916-F7E4-6DA2-679C-42073D4F1277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179BC95-8B16-BA9C-EACC-8BBFC9A547E4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E175928-5CB0-5171-0246-635DB630A177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ED32DB0-BD8C-8F5F-DF52-942B8700B4F5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882F0208-0050-A7C2-2991-3EFEFCC3ED67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78989ED-1288-443C-6650-80859556552E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60934D1-2C84-EB8F-0EEC-6C29EFF3C5A3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3856675-3DA2-9656-AC60-BC6E9D64E484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1ACD9D3-D7E8-3544-238E-A947F70B9DEE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D9278F3-BC15-8A72-4B11-164488BC16F2}"/>
              </a:ext>
            </a:extLst>
          </p:cNvPr>
          <p:cNvSpPr/>
          <p:nvPr/>
        </p:nvSpPr>
        <p:spPr>
          <a:xfrm>
            <a:off x="691143" y="3536523"/>
            <a:ext cx="2208489" cy="2450530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F3AC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50E6670-A227-B38B-26C9-F1C9ECD762F4}"/>
              </a:ext>
            </a:extLst>
          </p:cNvPr>
          <p:cNvSpPr/>
          <p:nvPr/>
        </p:nvSpPr>
        <p:spPr>
          <a:xfrm>
            <a:off x="8980566" y="1399846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F6E3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BEB1BEC-E086-D4E8-647E-E9AED2ABBE3A}"/>
              </a:ext>
            </a:extLst>
          </p:cNvPr>
          <p:cNvSpPr/>
          <p:nvPr/>
        </p:nvSpPr>
        <p:spPr>
          <a:xfrm>
            <a:off x="7407014" y="1011895"/>
            <a:ext cx="383384" cy="425401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EFC81242-D891-D7F8-2AF5-A4594713EE5F}"/>
              </a:ext>
            </a:extLst>
          </p:cNvPr>
          <p:cNvSpPr/>
          <p:nvPr/>
        </p:nvSpPr>
        <p:spPr>
          <a:xfrm>
            <a:off x="1837352" y="2867389"/>
            <a:ext cx="688644" cy="764116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F6E3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9D62AFCE-B26B-8F80-8969-1A1AC124ACFE}"/>
              </a:ext>
            </a:extLst>
          </p:cNvPr>
          <p:cNvSpPr/>
          <p:nvPr/>
        </p:nvSpPr>
        <p:spPr>
          <a:xfrm>
            <a:off x="8783800" y="3896399"/>
            <a:ext cx="1829182" cy="2210409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B8DF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D24C51-A51C-AD09-DF0D-8436E7AC7467}"/>
              </a:ext>
            </a:extLst>
          </p:cNvPr>
          <p:cNvGrpSpPr/>
          <p:nvPr/>
        </p:nvGrpSpPr>
        <p:grpSpPr>
          <a:xfrm>
            <a:off x="3013697" y="524467"/>
            <a:ext cx="1446422" cy="3768622"/>
            <a:chOff x="7755948" y="1847807"/>
            <a:chExt cx="1446422" cy="3768622"/>
          </a:xfrm>
        </p:grpSpPr>
        <p:pic>
          <p:nvPicPr>
            <p:cNvPr id="54" name="图片 53" descr="紫色的花&#10;&#10;描述已自动生成">
              <a:extLst>
                <a:ext uri="{FF2B5EF4-FFF2-40B4-BE49-F238E27FC236}">
                  <a16:creationId xmlns:a16="http://schemas.microsoft.com/office/drawing/2014/main" id="{F174E977-5DD9-972D-FAA8-3531208FA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5" name="图片 54" descr="图片包含 游戏机, 信封&#10;&#10;描述已自动生成">
              <a:extLst>
                <a:ext uri="{FF2B5EF4-FFF2-40B4-BE49-F238E27FC236}">
                  <a16:creationId xmlns:a16="http://schemas.microsoft.com/office/drawing/2014/main" id="{60BB2F58-F332-5636-C829-D5F1A643A9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B7651D4-D2A7-4F9F-CCEF-ABE81B115A9E}"/>
              </a:ext>
            </a:extLst>
          </p:cNvPr>
          <p:cNvSpPr txBox="1"/>
          <p:nvPr/>
        </p:nvSpPr>
        <p:spPr>
          <a:xfrm>
            <a:off x="8263953" y="2708188"/>
            <a:ext cx="2868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malesuada fames ac turpis egestas. Proin pharetra nonummy pede.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1B57BB5-49F7-4C9D-A992-148E28B0B640}"/>
              </a:ext>
            </a:extLst>
          </p:cNvPr>
          <p:cNvSpPr txBox="1"/>
          <p:nvPr/>
        </p:nvSpPr>
        <p:spPr>
          <a:xfrm>
            <a:off x="2041268" y="4697772"/>
            <a:ext cx="149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2023/12/22</a:t>
            </a:r>
            <a:endParaRPr lang="zh-CN" altLang="en-US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28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A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E0EC59B2-5613-1181-961B-6B968336D8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DA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0BD26A-1EC5-8BC5-2DD6-846E499AB324}"/>
              </a:ext>
            </a:extLst>
          </p:cNvPr>
          <p:cNvSpPr txBox="1"/>
          <p:nvPr/>
        </p:nvSpPr>
        <p:spPr>
          <a:xfrm>
            <a:off x="1689542" y="4610446"/>
            <a:ext cx="29852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0EFF4AA-AA37-E05E-CEE3-4095BBF3F34A}"/>
              </a:ext>
            </a:extLst>
          </p:cNvPr>
          <p:cNvGrpSpPr/>
          <p:nvPr/>
        </p:nvGrpSpPr>
        <p:grpSpPr>
          <a:xfrm>
            <a:off x="7843263" y="3320685"/>
            <a:ext cx="2117401" cy="2208845"/>
            <a:chOff x="7252397" y="936657"/>
            <a:chExt cx="2117401" cy="220884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EE88E35-8BF8-4A24-5592-C9923F12F942}"/>
                </a:ext>
              </a:extLst>
            </p:cNvPr>
            <p:cNvSpPr/>
            <p:nvPr/>
          </p:nvSpPr>
          <p:spPr>
            <a:xfrm>
              <a:off x="7630358" y="936657"/>
              <a:ext cx="1361478" cy="2208845"/>
            </a:xfrm>
            <a:prstGeom prst="rect">
              <a:avLst/>
            </a:prstGeom>
            <a:solidFill>
              <a:srgbClr val="BACBA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图片包含 游戏机&#10;&#10;描述已自动生成">
              <a:extLst>
                <a:ext uri="{FF2B5EF4-FFF2-40B4-BE49-F238E27FC236}">
                  <a16:creationId xmlns:a16="http://schemas.microsoft.com/office/drawing/2014/main" id="{E96B0923-27A4-75F3-F7F4-1E2FCA543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2397" y="982379"/>
              <a:ext cx="2117401" cy="2117401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B000B2F-94FC-D188-49C9-B7FBC30A9A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1336" y="2026198"/>
            <a:ext cx="3022931" cy="17003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穿着绿色衣服的人&#10;&#10;低可信度描述已自动生成">
            <a:extLst>
              <a:ext uri="{FF2B5EF4-FFF2-40B4-BE49-F238E27FC236}">
                <a16:creationId xmlns:a16="http://schemas.microsoft.com/office/drawing/2014/main" id="{7DEC9720-7914-2B79-9ECD-FA55306FD5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739" y="2683311"/>
            <a:ext cx="2260018" cy="3390027"/>
          </a:xfrm>
          <a:prstGeom prst="rect">
            <a:avLst/>
          </a:prstGeom>
          <a:ln w="63500">
            <a:solidFill>
              <a:srgbClr val="EAEAE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1B833072-A4F8-6810-0564-2DAF9CDB2A61}"/>
              </a:ext>
            </a:extLst>
          </p:cNvPr>
          <p:cNvGrpSpPr/>
          <p:nvPr/>
        </p:nvGrpSpPr>
        <p:grpSpPr>
          <a:xfrm>
            <a:off x="6762634" y="784663"/>
            <a:ext cx="1903574" cy="2826029"/>
            <a:chOff x="6009969" y="1975302"/>
            <a:chExt cx="1903574" cy="282602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73FF08E-D02C-0430-A82C-2C851813D964}"/>
                </a:ext>
              </a:extLst>
            </p:cNvPr>
            <p:cNvSpPr/>
            <p:nvPr/>
          </p:nvSpPr>
          <p:spPr>
            <a:xfrm>
              <a:off x="6090809" y="1975302"/>
              <a:ext cx="1741895" cy="2826029"/>
            </a:xfrm>
            <a:prstGeom prst="rect">
              <a:avLst/>
            </a:prstGeom>
            <a:solidFill>
              <a:srgbClr val="EF77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DB84E00-B88B-CE11-419B-59A2CBA8E1A1}"/>
                </a:ext>
              </a:extLst>
            </p:cNvPr>
            <p:cNvSpPr txBox="1"/>
            <p:nvPr/>
          </p:nvSpPr>
          <p:spPr>
            <a:xfrm>
              <a:off x="6076211" y="2274922"/>
              <a:ext cx="1771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4DDBE"/>
                  </a:solidFill>
                  <a:latin typeface="Dreaming Outloud Pro" panose="03050502040302030504" pitchFamily="66" charset="0"/>
                  <a:cs typeface="Dreaming Outloud Pro" panose="03050502040302030504" pitchFamily="66" charset="0"/>
                </a:rPr>
                <a:t>ASPIRATION</a:t>
              </a:r>
              <a:endParaRPr lang="zh-CN" altLang="en-US" sz="2400" b="1">
                <a:solidFill>
                  <a:srgbClr val="F4DDBE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endParaRPr>
            </a:p>
          </p:txBody>
        </p:sp>
        <p:pic>
          <p:nvPicPr>
            <p:cNvPr id="10" name="图片 9" descr="图片包含 游戏机, 座位, 家具, 椅子&#10;&#10;描述已自动生成">
              <a:extLst>
                <a:ext uri="{FF2B5EF4-FFF2-40B4-BE49-F238E27FC236}">
                  <a16:creationId xmlns:a16="http://schemas.microsoft.com/office/drawing/2014/main" id="{1E68E611-0D4A-7CCA-B32F-ACDD95B50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9969" y="2752026"/>
              <a:ext cx="1903574" cy="1903574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76A5159-EEB8-389B-1CB8-63138273701C}"/>
              </a:ext>
            </a:extLst>
          </p:cNvPr>
          <p:cNvSpPr txBox="1"/>
          <p:nvPr/>
        </p:nvSpPr>
        <p:spPr>
          <a:xfrm>
            <a:off x="3010565" y="753364"/>
            <a:ext cx="3022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D1D6C1A-985B-F4C9-F15E-9FD8301F7B75}"/>
              </a:ext>
            </a:extLst>
          </p:cNvPr>
          <p:cNvSpPr txBox="1"/>
          <p:nvPr/>
        </p:nvSpPr>
        <p:spPr>
          <a:xfrm>
            <a:off x="4820331" y="1422061"/>
            <a:ext cx="3022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Templet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79B834E-CAE0-31FA-27B4-8CFC4A404584}"/>
              </a:ext>
            </a:extLst>
          </p:cNvPr>
          <p:cNvGrpSpPr/>
          <p:nvPr/>
        </p:nvGrpSpPr>
        <p:grpSpPr>
          <a:xfrm>
            <a:off x="7352459" y="2064159"/>
            <a:ext cx="1446422" cy="3768622"/>
            <a:chOff x="7755948" y="1847807"/>
            <a:chExt cx="1446422" cy="3768622"/>
          </a:xfrm>
        </p:grpSpPr>
        <p:pic>
          <p:nvPicPr>
            <p:cNvPr id="35" name="图片 34" descr="紫色的花&#10;&#10;描述已自动生成">
              <a:extLst>
                <a:ext uri="{FF2B5EF4-FFF2-40B4-BE49-F238E27FC236}">
                  <a16:creationId xmlns:a16="http://schemas.microsoft.com/office/drawing/2014/main" id="{4EF04CC3-FE08-4E39-49C7-93A4E532B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7810">
              <a:off x="8242535" y="1847807"/>
              <a:ext cx="832103" cy="3768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" name="图片 35" descr="图片包含 游戏机, 信封&#10;&#10;描述已自动生成">
              <a:extLst>
                <a:ext uri="{FF2B5EF4-FFF2-40B4-BE49-F238E27FC236}">
                  <a16:creationId xmlns:a16="http://schemas.microsoft.com/office/drawing/2014/main" id="{01944719-B9FC-AB4F-E716-3EFA463F21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325472">
              <a:off x="7755948" y="4102756"/>
              <a:ext cx="1446422" cy="523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875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DBC11E66-8008-EB8E-C301-C579F2C7C5B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406400" y="0"/>
            <a:chExt cx="10845800" cy="685800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EAB61BC-1A11-50F3-57C5-348C1D5098BC}"/>
                </a:ext>
              </a:extLst>
            </p:cNvPr>
            <p:cNvSpPr/>
            <p:nvPr/>
          </p:nvSpPr>
          <p:spPr>
            <a:xfrm>
              <a:off x="9702800" y="0"/>
              <a:ext cx="1549400" cy="6858000"/>
            </a:xfrm>
            <a:prstGeom prst="rect">
              <a:avLst/>
            </a:prstGeom>
            <a:solidFill>
              <a:srgbClr val="BC7B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928F283-B79B-71E6-0900-078ABEC62430}"/>
                </a:ext>
              </a:extLst>
            </p:cNvPr>
            <p:cNvSpPr/>
            <p:nvPr/>
          </p:nvSpPr>
          <p:spPr>
            <a:xfrm>
              <a:off x="8153400" y="0"/>
              <a:ext cx="1549400" cy="6858000"/>
            </a:xfrm>
            <a:prstGeom prst="rect">
              <a:avLst/>
            </a:prstGeom>
            <a:solidFill>
              <a:srgbClr val="EF77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66E371A-44F1-B6E4-3A53-75410457B80F}"/>
                </a:ext>
              </a:extLst>
            </p:cNvPr>
            <p:cNvSpPr/>
            <p:nvPr/>
          </p:nvSpPr>
          <p:spPr>
            <a:xfrm>
              <a:off x="6604000" y="0"/>
              <a:ext cx="1549400" cy="6858000"/>
            </a:xfrm>
            <a:prstGeom prst="rect">
              <a:avLst/>
            </a:prstGeom>
            <a:solidFill>
              <a:srgbClr val="BACB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01C300C-590D-79E5-0BD8-8BBEA21F29E9}"/>
                </a:ext>
              </a:extLst>
            </p:cNvPr>
            <p:cNvSpPr/>
            <p:nvPr/>
          </p:nvSpPr>
          <p:spPr>
            <a:xfrm>
              <a:off x="5054600" y="0"/>
              <a:ext cx="1549400" cy="6858000"/>
            </a:xfrm>
            <a:prstGeom prst="rect">
              <a:avLst/>
            </a:pr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A5314B1-11DF-4376-D23F-ADEB6CD43F55}"/>
                </a:ext>
              </a:extLst>
            </p:cNvPr>
            <p:cNvSpPr/>
            <p:nvPr/>
          </p:nvSpPr>
          <p:spPr>
            <a:xfrm>
              <a:off x="3505200" y="0"/>
              <a:ext cx="1549400" cy="6858000"/>
            </a:xfrm>
            <a:prstGeom prst="rect">
              <a:avLst/>
            </a:prstGeom>
            <a:solidFill>
              <a:srgbClr val="DC73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64B8B65-BDE8-B4B8-BFE7-4C072A3B674E}"/>
                </a:ext>
              </a:extLst>
            </p:cNvPr>
            <p:cNvSpPr/>
            <p:nvPr/>
          </p:nvSpPr>
          <p:spPr>
            <a:xfrm>
              <a:off x="1955800" y="0"/>
              <a:ext cx="1549400" cy="6858000"/>
            </a:xfrm>
            <a:prstGeom prst="rect">
              <a:avLst/>
            </a:prstGeom>
            <a:solidFill>
              <a:srgbClr val="B8DF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2217381-4A9B-7E70-80D4-E02A46E021B3}"/>
                </a:ext>
              </a:extLst>
            </p:cNvPr>
            <p:cNvSpPr/>
            <p:nvPr/>
          </p:nvSpPr>
          <p:spPr>
            <a:xfrm>
              <a:off x="406400" y="0"/>
              <a:ext cx="1549400" cy="6858000"/>
            </a:xfrm>
            <a:prstGeom prst="rect">
              <a:avLst/>
            </a:pr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E2C227-D222-0B49-FF29-C1A35B8A51C6}"/>
              </a:ext>
            </a:extLst>
          </p:cNvPr>
          <p:cNvGrpSpPr/>
          <p:nvPr/>
        </p:nvGrpSpPr>
        <p:grpSpPr>
          <a:xfrm>
            <a:off x="5040429" y="1616739"/>
            <a:ext cx="2111142" cy="2085640"/>
            <a:chOff x="4940055" y="2061667"/>
            <a:chExt cx="2594592" cy="256324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12EBB82-5C0F-B10F-A602-035752CD318B}"/>
                </a:ext>
              </a:extLst>
            </p:cNvPr>
            <p:cNvGrpSpPr/>
            <p:nvPr/>
          </p:nvGrpSpPr>
          <p:grpSpPr>
            <a:xfrm>
              <a:off x="4940055" y="2061667"/>
              <a:ext cx="2594592" cy="2563249"/>
              <a:chOff x="4940055" y="2061667"/>
              <a:chExt cx="2594592" cy="2563249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40C4AAD-8228-4147-3D3E-581E7B490A5F}"/>
                  </a:ext>
                </a:extLst>
              </p:cNvPr>
              <p:cNvGrpSpPr/>
              <p:nvPr/>
            </p:nvGrpSpPr>
            <p:grpSpPr>
              <a:xfrm>
                <a:off x="4940055" y="20616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56A76435-06B0-77CE-ADC7-8AECFCA77BE8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BB5BA34-2928-A189-04A8-0EDD6F7CAF28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158E82E-67C4-EAAB-6841-807B2815EB34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DF6F3ADF-D08B-A411-E1B8-7A79A1F03C36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F6AAB55-246F-61A6-98DD-3431F447F3F6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20D1AF7-3245-73B4-CB36-3CEF7025B218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B3FD759-C855-52F0-2424-5E0EEDB5AF4D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9AA0B99E-3ADF-DB4A-9F2F-1FCFA87838D7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17F510F-A8D8-43F5-BB96-4BB78BBDDD8A}"/>
                  </a:ext>
                </a:extLst>
              </p:cNvPr>
              <p:cNvGrpSpPr/>
              <p:nvPr/>
            </p:nvGrpSpPr>
            <p:grpSpPr>
              <a:xfrm flipH="1" flipV="1">
                <a:off x="4940055" y="3407867"/>
                <a:ext cx="2594592" cy="1217049"/>
                <a:chOff x="4940055" y="2061667"/>
                <a:chExt cx="2594592" cy="1217049"/>
              </a:xfrm>
              <a:solidFill>
                <a:schemeClr val="tx1"/>
              </a:solidFill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3F35CB70-724F-F959-78DD-B7BAC334C664}"/>
                    </a:ext>
                  </a:extLst>
                </p:cNvPr>
                <p:cNvSpPr/>
                <p:nvPr/>
              </p:nvSpPr>
              <p:spPr>
                <a:xfrm>
                  <a:off x="6395871" y="2199081"/>
                  <a:ext cx="208444" cy="517784"/>
                </a:xfrm>
                <a:custGeom>
                  <a:avLst/>
                  <a:gdLst>
                    <a:gd name="connsiteX0" fmla="*/ 4929 w 208444"/>
                    <a:gd name="connsiteY0" fmla="*/ 455219 h 517784"/>
                    <a:gd name="connsiteX1" fmla="*/ 43029 w 208444"/>
                    <a:gd name="connsiteY1" fmla="*/ 171586 h 517784"/>
                    <a:gd name="connsiteX2" fmla="*/ 81129 w 208444"/>
                    <a:gd name="connsiteY2" fmla="*/ 6486 h 517784"/>
                    <a:gd name="connsiteX3" fmla="*/ 199662 w 208444"/>
                    <a:gd name="connsiteY3" fmla="*/ 48819 h 517784"/>
                    <a:gd name="connsiteX4" fmla="*/ 195429 w 208444"/>
                    <a:gd name="connsiteY4" fmla="*/ 192752 h 517784"/>
                    <a:gd name="connsiteX5" fmla="*/ 161562 w 208444"/>
                    <a:gd name="connsiteY5" fmla="*/ 497552 h 517784"/>
                    <a:gd name="connsiteX6" fmla="*/ 4929 w 208444"/>
                    <a:gd name="connsiteY6" fmla="*/ 455219 h 51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8444" h="517784">
                      <a:moveTo>
                        <a:pt x="4929" y="455219"/>
                      </a:moveTo>
                      <a:cubicBezTo>
                        <a:pt x="-14826" y="400891"/>
                        <a:pt x="30329" y="246375"/>
                        <a:pt x="43029" y="171586"/>
                      </a:cubicBezTo>
                      <a:cubicBezTo>
                        <a:pt x="55729" y="96797"/>
                        <a:pt x="55024" y="26947"/>
                        <a:pt x="81129" y="6486"/>
                      </a:cubicBezTo>
                      <a:cubicBezTo>
                        <a:pt x="107234" y="-13975"/>
                        <a:pt x="180612" y="17775"/>
                        <a:pt x="199662" y="48819"/>
                      </a:cubicBezTo>
                      <a:cubicBezTo>
                        <a:pt x="218712" y="79863"/>
                        <a:pt x="201779" y="117963"/>
                        <a:pt x="195429" y="192752"/>
                      </a:cubicBezTo>
                      <a:cubicBezTo>
                        <a:pt x="189079" y="267541"/>
                        <a:pt x="191901" y="454513"/>
                        <a:pt x="161562" y="497552"/>
                      </a:cubicBezTo>
                      <a:cubicBezTo>
                        <a:pt x="131223" y="540591"/>
                        <a:pt x="24684" y="509547"/>
                        <a:pt x="4929" y="4552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BA135D04-F04B-C442-3CE2-802B5C2DD865}"/>
                    </a:ext>
                  </a:extLst>
                </p:cNvPr>
                <p:cNvSpPr/>
                <p:nvPr/>
              </p:nvSpPr>
              <p:spPr>
                <a:xfrm>
                  <a:off x="6724650" y="2324067"/>
                  <a:ext cx="268978" cy="514467"/>
                </a:xfrm>
                <a:custGeom>
                  <a:avLst/>
                  <a:gdLst>
                    <a:gd name="connsiteX0" fmla="*/ 2117 w 268978"/>
                    <a:gd name="connsiteY0" fmla="*/ 431833 h 514467"/>
                    <a:gd name="connsiteX1" fmla="*/ 44450 w 268978"/>
                    <a:gd name="connsiteY1" fmla="*/ 266733 h 514467"/>
                    <a:gd name="connsiteX2" fmla="*/ 74083 w 268978"/>
                    <a:gd name="connsiteY2" fmla="*/ 88933 h 514467"/>
                    <a:gd name="connsiteX3" fmla="*/ 112183 w 268978"/>
                    <a:gd name="connsiteY3" fmla="*/ 33 h 514467"/>
                    <a:gd name="connsiteX4" fmla="*/ 264583 w 268978"/>
                    <a:gd name="connsiteY4" fmla="*/ 80466 h 514467"/>
                    <a:gd name="connsiteX5" fmla="*/ 218017 w 268978"/>
                    <a:gd name="connsiteY5" fmla="*/ 232866 h 514467"/>
                    <a:gd name="connsiteX6" fmla="*/ 116417 w 268978"/>
                    <a:gd name="connsiteY6" fmla="*/ 503800 h 514467"/>
                    <a:gd name="connsiteX7" fmla="*/ 2117 w 268978"/>
                    <a:gd name="connsiteY7" fmla="*/ 431833 h 514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978" h="514467">
                      <a:moveTo>
                        <a:pt x="2117" y="431833"/>
                      </a:moveTo>
                      <a:cubicBezTo>
                        <a:pt x="-9877" y="392322"/>
                        <a:pt x="32456" y="323883"/>
                        <a:pt x="44450" y="266733"/>
                      </a:cubicBezTo>
                      <a:cubicBezTo>
                        <a:pt x="56444" y="209583"/>
                        <a:pt x="62794" y="133383"/>
                        <a:pt x="74083" y="88933"/>
                      </a:cubicBezTo>
                      <a:cubicBezTo>
                        <a:pt x="85372" y="44483"/>
                        <a:pt x="80433" y="1444"/>
                        <a:pt x="112183" y="33"/>
                      </a:cubicBezTo>
                      <a:cubicBezTo>
                        <a:pt x="143933" y="-1378"/>
                        <a:pt x="246944" y="41661"/>
                        <a:pt x="264583" y="80466"/>
                      </a:cubicBezTo>
                      <a:cubicBezTo>
                        <a:pt x="282222" y="119271"/>
                        <a:pt x="242711" y="162311"/>
                        <a:pt x="218017" y="232866"/>
                      </a:cubicBezTo>
                      <a:cubicBezTo>
                        <a:pt x="193323" y="303421"/>
                        <a:pt x="155223" y="466406"/>
                        <a:pt x="116417" y="503800"/>
                      </a:cubicBezTo>
                      <a:cubicBezTo>
                        <a:pt x="77611" y="541194"/>
                        <a:pt x="14111" y="471344"/>
                        <a:pt x="2117" y="4318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5CCD2F0E-F1BC-D8CD-2C33-657144A1D99F}"/>
                    </a:ext>
                  </a:extLst>
                </p:cNvPr>
                <p:cNvSpPr/>
                <p:nvPr/>
              </p:nvSpPr>
              <p:spPr>
                <a:xfrm>
                  <a:off x="6995645" y="2636096"/>
                  <a:ext cx="307888" cy="387371"/>
                </a:xfrm>
                <a:custGeom>
                  <a:avLst/>
                  <a:gdLst>
                    <a:gd name="connsiteX0" fmla="*/ 2055 w 307888"/>
                    <a:gd name="connsiteY0" fmla="*/ 289137 h 387371"/>
                    <a:gd name="connsiteX1" fmla="*/ 52855 w 307888"/>
                    <a:gd name="connsiteY1" fmla="*/ 196004 h 387371"/>
                    <a:gd name="connsiteX2" fmla="*/ 133288 w 307888"/>
                    <a:gd name="connsiteY2" fmla="*/ 26671 h 387371"/>
                    <a:gd name="connsiteX3" fmla="*/ 226422 w 307888"/>
                    <a:gd name="connsiteY3" fmla="*/ 1271 h 387371"/>
                    <a:gd name="connsiteX4" fmla="*/ 306855 w 307888"/>
                    <a:gd name="connsiteY4" fmla="*/ 35137 h 387371"/>
                    <a:gd name="connsiteX5" fmla="*/ 264522 w 307888"/>
                    <a:gd name="connsiteY5" fmla="*/ 174837 h 387371"/>
                    <a:gd name="connsiteX6" fmla="*/ 158688 w 307888"/>
                    <a:gd name="connsiteY6" fmla="*/ 339937 h 387371"/>
                    <a:gd name="connsiteX7" fmla="*/ 23222 w 307888"/>
                    <a:gd name="connsiteY7" fmla="*/ 386504 h 387371"/>
                    <a:gd name="connsiteX8" fmla="*/ 2055 w 307888"/>
                    <a:gd name="connsiteY8" fmla="*/ 289137 h 38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7888" h="387371">
                      <a:moveTo>
                        <a:pt x="2055" y="289137"/>
                      </a:moveTo>
                      <a:cubicBezTo>
                        <a:pt x="6994" y="257387"/>
                        <a:pt x="30983" y="239748"/>
                        <a:pt x="52855" y="196004"/>
                      </a:cubicBezTo>
                      <a:cubicBezTo>
                        <a:pt x="74727" y="152260"/>
                        <a:pt x="104360" y="59126"/>
                        <a:pt x="133288" y="26671"/>
                      </a:cubicBezTo>
                      <a:cubicBezTo>
                        <a:pt x="162216" y="-5785"/>
                        <a:pt x="197494" y="-140"/>
                        <a:pt x="226422" y="1271"/>
                      </a:cubicBezTo>
                      <a:cubicBezTo>
                        <a:pt x="255350" y="2682"/>
                        <a:pt x="300505" y="6209"/>
                        <a:pt x="306855" y="35137"/>
                      </a:cubicBezTo>
                      <a:cubicBezTo>
                        <a:pt x="313205" y="64065"/>
                        <a:pt x="289216" y="124037"/>
                        <a:pt x="264522" y="174837"/>
                      </a:cubicBezTo>
                      <a:cubicBezTo>
                        <a:pt x="239828" y="225637"/>
                        <a:pt x="198905" y="304659"/>
                        <a:pt x="158688" y="339937"/>
                      </a:cubicBezTo>
                      <a:cubicBezTo>
                        <a:pt x="118471" y="375215"/>
                        <a:pt x="46505" y="391443"/>
                        <a:pt x="23222" y="386504"/>
                      </a:cubicBezTo>
                      <a:cubicBezTo>
                        <a:pt x="-61" y="381565"/>
                        <a:pt x="-2884" y="320887"/>
                        <a:pt x="2055" y="289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4B23D37B-5A8B-63F5-A10D-CFFE15BECDC6}"/>
                    </a:ext>
                  </a:extLst>
                </p:cNvPr>
                <p:cNvSpPr/>
                <p:nvPr/>
              </p:nvSpPr>
              <p:spPr>
                <a:xfrm>
                  <a:off x="6065778" y="2061667"/>
                  <a:ext cx="169148" cy="667048"/>
                </a:xfrm>
                <a:custGeom>
                  <a:avLst/>
                  <a:gdLst>
                    <a:gd name="connsiteX0" fmla="*/ 152989 w 169148"/>
                    <a:gd name="connsiteY0" fmla="*/ 651900 h 667048"/>
                    <a:gd name="connsiteX1" fmla="*/ 165689 w 169148"/>
                    <a:gd name="connsiteY1" fmla="*/ 495266 h 667048"/>
                    <a:gd name="connsiteX2" fmla="*/ 157222 w 169148"/>
                    <a:gd name="connsiteY2" fmla="*/ 59233 h 667048"/>
                    <a:gd name="connsiteX3" fmla="*/ 47155 w 169148"/>
                    <a:gd name="connsiteY3" fmla="*/ 4200 h 667048"/>
                    <a:gd name="connsiteX4" fmla="*/ 589 w 169148"/>
                    <a:gd name="connsiteY4" fmla="*/ 59233 h 667048"/>
                    <a:gd name="connsiteX5" fmla="*/ 21755 w 169148"/>
                    <a:gd name="connsiteY5" fmla="*/ 389433 h 667048"/>
                    <a:gd name="connsiteX6" fmla="*/ 34455 w 169148"/>
                    <a:gd name="connsiteY6" fmla="*/ 630733 h 667048"/>
                    <a:gd name="connsiteX7" fmla="*/ 152989 w 169148"/>
                    <a:gd name="connsiteY7" fmla="*/ 651900 h 667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9148" h="667048">
                      <a:moveTo>
                        <a:pt x="152989" y="651900"/>
                      </a:moveTo>
                      <a:cubicBezTo>
                        <a:pt x="174861" y="629322"/>
                        <a:pt x="164984" y="594044"/>
                        <a:pt x="165689" y="495266"/>
                      </a:cubicBezTo>
                      <a:cubicBezTo>
                        <a:pt x="166394" y="396488"/>
                        <a:pt x="176978" y="141077"/>
                        <a:pt x="157222" y="59233"/>
                      </a:cubicBezTo>
                      <a:cubicBezTo>
                        <a:pt x="137466" y="-22611"/>
                        <a:pt x="73260" y="4200"/>
                        <a:pt x="47155" y="4200"/>
                      </a:cubicBezTo>
                      <a:cubicBezTo>
                        <a:pt x="21050" y="4200"/>
                        <a:pt x="4822" y="-4972"/>
                        <a:pt x="589" y="59233"/>
                      </a:cubicBezTo>
                      <a:cubicBezTo>
                        <a:pt x="-3644" y="123438"/>
                        <a:pt x="16111" y="294183"/>
                        <a:pt x="21755" y="389433"/>
                      </a:cubicBezTo>
                      <a:cubicBezTo>
                        <a:pt x="27399" y="484683"/>
                        <a:pt x="12583" y="586283"/>
                        <a:pt x="34455" y="630733"/>
                      </a:cubicBezTo>
                      <a:cubicBezTo>
                        <a:pt x="56327" y="675183"/>
                        <a:pt x="131117" y="674478"/>
                        <a:pt x="152989" y="6519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1971F1EB-C1A4-3E0E-3BF7-DAD25B0D5A3A}"/>
                    </a:ext>
                  </a:extLst>
                </p:cNvPr>
                <p:cNvSpPr/>
                <p:nvPr/>
              </p:nvSpPr>
              <p:spPr>
                <a:xfrm>
                  <a:off x="5665498" y="2142832"/>
                  <a:ext cx="222177" cy="690821"/>
                </a:xfrm>
                <a:custGeom>
                  <a:avLst/>
                  <a:gdLst>
                    <a:gd name="connsiteX0" fmla="*/ 218835 w 222177"/>
                    <a:gd name="connsiteY0" fmla="*/ 604601 h 690821"/>
                    <a:gd name="connsiteX1" fmla="*/ 210369 w 222177"/>
                    <a:gd name="connsiteY1" fmla="*/ 388701 h 690821"/>
                    <a:gd name="connsiteX2" fmla="*/ 197669 w 222177"/>
                    <a:gd name="connsiteY2" fmla="*/ 50035 h 690821"/>
                    <a:gd name="connsiteX3" fmla="*/ 121469 w 222177"/>
                    <a:gd name="connsiteY3" fmla="*/ 3468 h 690821"/>
                    <a:gd name="connsiteX4" fmla="*/ 2935 w 222177"/>
                    <a:gd name="connsiteY4" fmla="*/ 66968 h 690821"/>
                    <a:gd name="connsiteX5" fmla="*/ 41035 w 222177"/>
                    <a:gd name="connsiteY5" fmla="*/ 210901 h 690821"/>
                    <a:gd name="connsiteX6" fmla="*/ 96069 w 222177"/>
                    <a:gd name="connsiteY6" fmla="*/ 553801 h 690821"/>
                    <a:gd name="connsiteX7" fmla="*/ 151102 w 222177"/>
                    <a:gd name="connsiteY7" fmla="*/ 689268 h 690821"/>
                    <a:gd name="connsiteX8" fmla="*/ 218835 w 222177"/>
                    <a:gd name="connsiteY8" fmla="*/ 604601 h 690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177" h="690821">
                      <a:moveTo>
                        <a:pt x="218835" y="604601"/>
                      </a:moveTo>
                      <a:cubicBezTo>
                        <a:pt x="228713" y="554506"/>
                        <a:pt x="213897" y="481129"/>
                        <a:pt x="210369" y="388701"/>
                      </a:cubicBezTo>
                      <a:cubicBezTo>
                        <a:pt x="206841" y="296273"/>
                        <a:pt x="212486" y="114240"/>
                        <a:pt x="197669" y="50035"/>
                      </a:cubicBezTo>
                      <a:cubicBezTo>
                        <a:pt x="182852" y="-14170"/>
                        <a:pt x="153925" y="646"/>
                        <a:pt x="121469" y="3468"/>
                      </a:cubicBezTo>
                      <a:cubicBezTo>
                        <a:pt x="89013" y="6290"/>
                        <a:pt x="16341" y="32396"/>
                        <a:pt x="2935" y="66968"/>
                      </a:cubicBezTo>
                      <a:cubicBezTo>
                        <a:pt x="-10471" y="101540"/>
                        <a:pt x="25513" y="129762"/>
                        <a:pt x="41035" y="210901"/>
                      </a:cubicBezTo>
                      <a:cubicBezTo>
                        <a:pt x="56557" y="292040"/>
                        <a:pt x="77724" y="474073"/>
                        <a:pt x="96069" y="553801"/>
                      </a:cubicBezTo>
                      <a:cubicBezTo>
                        <a:pt x="114413" y="633529"/>
                        <a:pt x="132758" y="678685"/>
                        <a:pt x="151102" y="689268"/>
                      </a:cubicBezTo>
                      <a:cubicBezTo>
                        <a:pt x="169446" y="699851"/>
                        <a:pt x="208957" y="654696"/>
                        <a:pt x="218835" y="60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0C5482FC-6CA6-768C-D80A-B0829EAE0D07}"/>
                    </a:ext>
                  </a:extLst>
                </p:cNvPr>
                <p:cNvSpPr/>
                <p:nvPr/>
              </p:nvSpPr>
              <p:spPr>
                <a:xfrm>
                  <a:off x="5261549" y="2403466"/>
                  <a:ext cx="293905" cy="562993"/>
                </a:xfrm>
                <a:custGeom>
                  <a:avLst/>
                  <a:gdLst>
                    <a:gd name="connsiteX0" fmla="*/ 292584 w 293905"/>
                    <a:gd name="connsiteY0" fmla="*/ 454034 h 562993"/>
                    <a:gd name="connsiteX1" fmla="*/ 212151 w 293905"/>
                    <a:gd name="connsiteY1" fmla="*/ 233901 h 562993"/>
                    <a:gd name="connsiteX2" fmla="*/ 93618 w 293905"/>
                    <a:gd name="connsiteY2" fmla="*/ 1067 h 562993"/>
                    <a:gd name="connsiteX3" fmla="*/ 484 w 293905"/>
                    <a:gd name="connsiteY3" fmla="*/ 153467 h 562993"/>
                    <a:gd name="connsiteX4" fmla="*/ 59751 w 293905"/>
                    <a:gd name="connsiteY4" fmla="*/ 297401 h 562993"/>
                    <a:gd name="connsiteX5" fmla="*/ 119018 w 293905"/>
                    <a:gd name="connsiteY5" fmla="*/ 542934 h 562993"/>
                    <a:gd name="connsiteX6" fmla="*/ 250251 w 293905"/>
                    <a:gd name="connsiteY6" fmla="*/ 538701 h 562993"/>
                    <a:gd name="connsiteX7" fmla="*/ 292584 w 293905"/>
                    <a:gd name="connsiteY7" fmla="*/ 454034 h 5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3905" h="562993">
                      <a:moveTo>
                        <a:pt x="292584" y="454034"/>
                      </a:moveTo>
                      <a:cubicBezTo>
                        <a:pt x="286234" y="403234"/>
                        <a:pt x="245312" y="309395"/>
                        <a:pt x="212151" y="233901"/>
                      </a:cubicBezTo>
                      <a:cubicBezTo>
                        <a:pt x="178990" y="158406"/>
                        <a:pt x="128896" y="14473"/>
                        <a:pt x="93618" y="1067"/>
                      </a:cubicBezTo>
                      <a:cubicBezTo>
                        <a:pt x="58340" y="-12339"/>
                        <a:pt x="6128" y="104078"/>
                        <a:pt x="484" y="153467"/>
                      </a:cubicBezTo>
                      <a:cubicBezTo>
                        <a:pt x="-5160" y="202856"/>
                        <a:pt x="39995" y="232490"/>
                        <a:pt x="59751" y="297401"/>
                      </a:cubicBezTo>
                      <a:cubicBezTo>
                        <a:pt x="79507" y="362312"/>
                        <a:pt x="87268" y="502717"/>
                        <a:pt x="119018" y="542934"/>
                      </a:cubicBezTo>
                      <a:cubicBezTo>
                        <a:pt x="150768" y="583151"/>
                        <a:pt x="218501" y="552812"/>
                        <a:pt x="250251" y="538701"/>
                      </a:cubicBezTo>
                      <a:cubicBezTo>
                        <a:pt x="282001" y="524590"/>
                        <a:pt x="298934" y="504834"/>
                        <a:pt x="292584" y="4540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26E23D49-9446-D587-0E92-6CAD259F6E16}"/>
                    </a:ext>
                  </a:extLst>
                </p:cNvPr>
                <p:cNvSpPr/>
                <p:nvPr/>
              </p:nvSpPr>
              <p:spPr>
                <a:xfrm>
                  <a:off x="4940055" y="2721788"/>
                  <a:ext cx="279649" cy="459797"/>
                </a:xfrm>
                <a:custGeom>
                  <a:avLst/>
                  <a:gdLst>
                    <a:gd name="connsiteX0" fmla="*/ 279645 w 279649"/>
                    <a:gd name="connsiteY0" fmla="*/ 385479 h 459797"/>
                    <a:gd name="connsiteX1" fmla="*/ 161112 w 279649"/>
                    <a:gd name="connsiteY1" fmla="*/ 110312 h 459797"/>
                    <a:gd name="connsiteX2" fmla="*/ 80678 w 279649"/>
                    <a:gd name="connsiteY2" fmla="*/ 245 h 459797"/>
                    <a:gd name="connsiteX3" fmla="*/ 245 w 279649"/>
                    <a:gd name="connsiteY3" fmla="*/ 84912 h 459797"/>
                    <a:gd name="connsiteX4" fmla="*/ 59512 w 279649"/>
                    <a:gd name="connsiteY4" fmla="*/ 224612 h 459797"/>
                    <a:gd name="connsiteX5" fmla="*/ 165345 w 279649"/>
                    <a:gd name="connsiteY5" fmla="*/ 448979 h 459797"/>
                    <a:gd name="connsiteX6" fmla="*/ 279645 w 279649"/>
                    <a:gd name="connsiteY6" fmla="*/ 385479 h 45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9649" h="459797">
                      <a:moveTo>
                        <a:pt x="279645" y="385479"/>
                      </a:moveTo>
                      <a:cubicBezTo>
                        <a:pt x="278940" y="329035"/>
                        <a:pt x="194273" y="174518"/>
                        <a:pt x="161112" y="110312"/>
                      </a:cubicBezTo>
                      <a:cubicBezTo>
                        <a:pt x="127951" y="46106"/>
                        <a:pt x="107489" y="4478"/>
                        <a:pt x="80678" y="245"/>
                      </a:cubicBezTo>
                      <a:cubicBezTo>
                        <a:pt x="53867" y="-3988"/>
                        <a:pt x="3773" y="47517"/>
                        <a:pt x="245" y="84912"/>
                      </a:cubicBezTo>
                      <a:cubicBezTo>
                        <a:pt x="-3283" y="122306"/>
                        <a:pt x="31995" y="163934"/>
                        <a:pt x="59512" y="224612"/>
                      </a:cubicBezTo>
                      <a:cubicBezTo>
                        <a:pt x="87029" y="285290"/>
                        <a:pt x="129362" y="418640"/>
                        <a:pt x="165345" y="448979"/>
                      </a:cubicBezTo>
                      <a:cubicBezTo>
                        <a:pt x="201328" y="479318"/>
                        <a:pt x="280350" y="441923"/>
                        <a:pt x="279645" y="3854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EA523A9-C481-F2D0-E232-657A8A88219A}"/>
                    </a:ext>
                  </a:extLst>
                </p:cNvPr>
                <p:cNvSpPr/>
                <p:nvPr/>
              </p:nvSpPr>
              <p:spPr>
                <a:xfrm>
                  <a:off x="7110125" y="2928579"/>
                  <a:ext cx="424522" cy="350137"/>
                </a:xfrm>
                <a:custGeom>
                  <a:avLst/>
                  <a:gdLst>
                    <a:gd name="connsiteX0" fmla="*/ 124642 w 424522"/>
                    <a:gd name="connsiteY0" fmla="*/ 204088 h 350137"/>
                    <a:gd name="connsiteX1" fmla="*/ 226242 w 424522"/>
                    <a:gd name="connsiteY1" fmla="*/ 110954 h 350137"/>
                    <a:gd name="connsiteX2" fmla="*/ 340542 w 424522"/>
                    <a:gd name="connsiteY2" fmla="*/ 888 h 350137"/>
                    <a:gd name="connsiteX3" fmla="*/ 420975 w 424522"/>
                    <a:gd name="connsiteY3" fmla="*/ 174454 h 350137"/>
                    <a:gd name="connsiteX4" fmla="*/ 222008 w 424522"/>
                    <a:gd name="connsiteY4" fmla="*/ 331088 h 350137"/>
                    <a:gd name="connsiteX5" fmla="*/ 1875 w 424522"/>
                    <a:gd name="connsiteY5" fmla="*/ 335321 h 350137"/>
                    <a:gd name="connsiteX6" fmla="*/ 124642 w 424522"/>
                    <a:gd name="connsiteY6" fmla="*/ 204088 h 350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4522" h="350137">
                      <a:moveTo>
                        <a:pt x="124642" y="204088"/>
                      </a:moveTo>
                      <a:cubicBezTo>
                        <a:pt x="162036" y="166694"/>
                        <a:pt x="190259" y="144821"/>
                        <a:pt x="226242" y="110954"/>
                      </a:cubicBezTo>
                      <a:cubicBezTo>
                        <a:pt x="262225" y="77087"/>
                        <a:pt x="308087" y="-9695"/>
                        <a:pt x="340542" y="888"/>
                      </a:cubicBezTo>
                      <a:cubicBezTo>
                        <a:pt x="372997" y="11471"/>
                        <a:pt x="440731" y="119421"/>
                        <a:pt x="420975" y="174454"/>
                      </a:cubicBezTo>
                      <a:cubicBezTo>
                        <a:pt x="401219" y="229487"/>
                        <a:pt x="291858" y="304277"/>
                        <a:pt x="222008" y="331088"/>
                      </a:cubicBezTo>
                      <a:cubicBezTo>
                        <a:pt x="152158" y="357899"/>
                        <a:pt x="18808" y="353665"/>
                        <a:pt x="1875" y="335321"/>
                      </a:cubicBezTo>
                      <a:cubicBezTo>
                        <a:pt x="-15058" y="316977"/>
                        <a:pt x="87248" y="241482"/>
                        <a:pt x="124642" y="2040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6201C8B-A104-BBFF-E3E5-5A1AC9E8CDBB}"/>
                </a:ext>
              </a:extLst>
            </p:cNvPr>
            <p:cNvGrpSpPr/>
            <p:nvPr/>
          </p:nvGrpSpPr>
          <p:grpSpPr>
            <a:xfrm>
              <a:off x="5000841" y="2621139"/>
              <a:ext cx="2473021" cy="1444305"/>
              <a:chOff x="4992156" y="2646599"/>
              <a:chExt cx="2473021" cy="1444305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97EC8A7-1F6C-3123-A756-3CE6FB2610E3}"/>
                  </a:ext>
                </a:extLst>
              </p:cNvPr>
              <p:cNvSpPr/>
              <p:nvPr/>
            </p:nvSpPr>
            <p:spPr>
              <a:xfrm>
                <a:off x="4992156" y="2646599"/>
                <a:ext cx="2473021" cy="1444305"/>
              </a:xfrm>
              <a:custGeom>
                <a:avLst/>
                <a:gdLst>
                  <a:gd name="connsiteX0" fmla="*/ 82764 w 2473021"/>
                  <a:gd name="connsiteY0" fmla="*/ 462361 h 1444305"/>
                  <a:gd name="connsiteX1" fmla="*/ 240244 w 2473021"/>
                  <a:gd name="connsiteY1" fmla="*/ 376001 h 1444305"/>
                  <a:gd name="connsiteX2" fmla="*/ 494244 w 2473021"/>
                  <a:gd name="connsiteY2" fmla="*/ 162641 h 1444305"/>
                  <a:gd name="connsiteX3" fmla="*/ 1195284 w 2473021"/>
                  <a:gd name="connsiteY3" fmla="*/ 81 h 1444305"/>
                  <a:gd name="connsiteX4" fmla="*/ 1916644 w 2473021"/>
                  <a:gd name="connsiteY4" fmla="*/ 182961 h 1444305"/>
                  <a:gd name="connsiteX5" fmla="*/ 2257004 w 2473021"/>
                  <a:gd name="connsiteY5" fmla="*/ 503001 h 1444305"/>
                  <a:gd name="connsiteX6" fmla="*/ 2460204 w 2473021"/>
                  <a:gd name="connsiteY6" fmla="*/ 746841 h 1444305"/>
                  <a:gd name="connsiteX7" fmla="*/ 2419564 w 2473021"/>
                  <a:gd name="connsiteY7" fmla="*/ 1016081 h 1444305"/>
                  <a:gd name="connsiteX8" fmla="*/ 2155404 w 2473021"/>
                  <a:gd name="connsiteY8" fmla="*/ 1188801 h 1444305"/>
                  <a:gd name="connsiteX9" fmla="*/ 1896324 w 2473021"/>
                  <a:gd name="connsiteY9" fmla="*/ 1315801 h 1444305"/>
                  <a:gd name="connsiteX10" fmla="*/ 1342604 w 2473021"/>
                  <a:gd name="connsiteY10" fmla="*/ 1422481 h 1444305"/>
                  <a:gd name="connsiteX11" fmla="*/ 936204 w 2473021"/>
                  <a:gd name="connsiteY11" fmla="*/ 1427561 h 1444305"/>
                  <a:gd name="connsiteX12" fmla="*/ 433284 w 2473021"/>
                  <a:gd name="connsiteY12" fmla="*/ 1239601 h 1444305"/>
                  <a:gd name="connsiteX13" fmla="*/ 153884 w 2473021"/>
                  <a:gd name="connsiteY13" fmla="*/ 1011001 h 1444305"/>
                  <a:gd name="connsiteX14" fmla="*/ 1484 w 2473021"/>
                  <a:gd name="connsiteY14" fmla="*/ 645241 h 1444305"/>
                  <a:gd name="connsiteX15" fmla="*/ 82764 w 2473021"/>
                  <a:gd name="connsiteY15" fmla="*/ 462361 h 144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73021" h="1444305">
                    <a:moveTo>
                      <a:pt x="82764" y="462361"/>
                    </a:moveTo>
                    <a:cubicBezTo>
                      <a:pt x="122557" y="417488"/>
                      <a:pt x="171664" y="425954"/>
                      <a:pt x="240244" y="376001"/>
                    </a:cubicBezTo>
                    <a:cubicBezTo>
                      <a:pt x="308824" y="326048"/>
                      <a:pt x="335071" y="225294"/>
                      <a:pt x="494244" y="162641"/>
                    </a:cubicBezTo>
                    <a:cubicBezTo>
                      <a:pt x="653417" y="99988"/>
                      <a:pt x="958217" y="-3306"/>
                      <a:pt x="1195284" y="81"/>
                    </a:cubicBezTo>
                    <a:cubicBezTo>
                      <a:pt x="1432351" y="3468"/>
                      <a:pt x="1739691" y="99141"/>
                      <a:pt x="1916644" y="182961"/>
                    </a:cubicBezTo>
                    <a:cubicBezTo>
                      <a:pt x="2093597" y="266781"/>
                      <a:pt x="2166411" y="409021"/>
                      <a:pt x="2257004" y="503001"/>
                    </a:cubicBezTo>
                    <a:cubicBezTo>
                      <a:pt x="2347597" y="596981"/>
                      <a:pt x="2433111" y="661328"/>
                      <a:pt x="2460204" y="746841"/>
                    </a:cubicBezTo>
                    <a:cubicBezTo>
                      <a:pt x="2487297" y="832354"/>
                      <a:pt x="2470364" y="942421"/>
                      <a:pt x="2419564" y="1016081"/>
                    </a:cubicBezTo>
                    <a:cubicBezTo>
                      <a:pt x="2368764" y="1089741"/>
                      <a:pt x="2242611" y="1138848"/>
                      <a:pt x="2155404" y="1188801"/>
                    </a:cubicBezTo>
                    <a:cubicBezTo>
                      <a:pt x="2068197" y="1238754"/>
                      <a:pt x="2031791" y="1276854"/>
                      <a:pt x="1896324" y="1315801"/>
                    </a:cubicBezTo>
                    <a:cubicBezTo>
                      <a:pt x="1760857" y="1354748"/>
                      <a:pt x="1502624" y="1403854"/>
                      <a:pt x="1342604" y="1422481"/>
                    </a:cubicBezTo>
                    <a:cubicBezTo>
                      <a:pt x="1182584" y="1441108"/>
                      <a:pt x="1087757" y="1458041"/>
                      <a:pt x="936204" y="1427561"/>
                    </a:cubicBezTo>
                    <a:cubicBezTo>
                      <a:pt x="784651" y="1397081"/>
                      <a:pt x="563671" y="1309028"/>
                      <a:pt x="433284" y="1239601"/>
                    </a:cubicBezTo>
                    <a:cubicBezTo>
                      <a:pt x="302897" y="1170174"/>
                      <a:pt x="225851" y="1110061"/>
                      <a:pt x="153884" y="1011001"/>
                    </a:cubicBezTo>
                    <a:cubicBezTo>
                      <a:pt x="81917" y="911941"/>
                      <a:pt x="12491" y="737528"/>
                      <a:pt x="1484" y="645241"/>
                    </a:cubicBezTo>
                    <a:cubicBezTo>
                      <a:pt x="-9523" y="552954"/>
                      <a:pt x="42971" y="507234"/>
                      <a:pt x="82764" y="4623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B5826F18-9337-A02C-4CE1-6E1102004801}"/>
                  </a:ext>
                </a:extLst>
              </p:cNvPr>
              <p:cNvSpPr/>
              <p:nvPr/>
            </p:nvSpPr>
            <p:spPr>
              <a:xfrm>
                <a:off x="5700780" y="2885353"/>
                <a:ext cx="1055772" cy="966797"/>
              </a:xfrm>
              <a:custGeom>
                <a:avLst/>
                <a:gdLst>
                  <a:gd name="connsiteX0" fmla="*/ 77838 w 1055772"/>
                  <a:gd name="connsiteY0" fmla="*/ 265903 h 966797"/>
                  <a:gd name="connsiteX1" fmla="*/ 293738 w 1055772"/>
                  <a:gd name="connsiteY1" fmla="*/ 50003 h 966797"/>
                  <a:gd name="connsiteX2" fmla="*/ 560438 w 1055772"/>
                  <a:gd name="connsiteY2" fmla="*/ 3436 h 966797"/>
                  <a:gd name="connsiteX3" fmla="*/ 776338 w 1055772"/>
                  <a:gd name="connsiteY3" fmla="*/ 113503 h 966797"/>
                  <a:gd name="connsiteX4" fmla="*/ 966838 w 1055772"/>
                  <a:gd name="connsiteY4" fmla="*/ 253203 h 966797"/>
                  <a:gd name="connsiteX5" fmla="*/ 1055738 w 1055772"/>
                  <a:gd name="connsiteY5" fmla="*/ 477569 h 966797"/>
                  <a:gd name="connsiteX6" fmla="*/ 975305 w 1055772"/>
                  <a:gd name="connsiteY6" fmla="*/ 701936 h 966797"/>
                  <a:gd name="connsiteX7" fmla="*/ 818671 w 1055772"/>
                  <a:gd name="connsiteY7" fmla="*/ 892436 h 966797"/>
                  <a:gd name="connsiteX8" fmla="*/ 649338 w 1055772"/>
                  <a:gd name="connsiteY8" fmla="*/ 960169 h 966797"/>
                  <a:gd name="connsiteX9" fmla="*/ 365705 w 1055772"/>
                  <a:gd name="connsiteY9" fmla="*/ 947469 h 966797"/>
                  <a:gd name="connsiteX10" fmla="*/ 145571 w 1055772"/>
                  <a:gd name="connsiteY10" fmla="*/ 812003 h 966797"/>
                  <a:gd name="connsiteX11" fmla="*/ 14338 w 1055772"/>
                  <a:gd name="connsiteY11" fmla="*/ 621503 h 966797"/>
                  <a:gd name="connsiteX12" fmla="*/ 10105 w 1055772"/>
                  <a:gd name="connsiteY12" fmla="*/ 422536 h 966797"/>
                  <a:gd name="connsiteX13" fmla="*/ 77838 w 1055772"/>
                  <a:gd name="connsiteY13" fmla="*/ 265903 h 9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5772" h="966797">
                    <a:moveTo>
                      <a:pt x="77838" y="265903"/>
                    </a:moveTo>
                    <a:cubicBezTo>
                      <a:pt x="125110" y="203814"/>
                      <a:pt x="213305" y="93747"/>
                      <a:pt x="293738" y="50003"/>
                    </a:cubicBezTo>
                    <a:cubicBezTo>
                      <a:pt x="374171" y="6259"/>
                      <a:pt x="480005" y="-7147"/>
                      <a:pt x="560438" y="3436"/>
                    </a:cubicBezTo>
                    <a:cubicBezTo>
                      <a:pt x="640871" y="14019"/>
                      <a:pt x="708605" y="71875"/>
                      <a:pt x="776338" y="113503"/>
                    </a:cubicBezTo>
                    <a:cubicBezTo>
                      <a:pt x="844071" y="155131"/>
                      <a:pt x="920271" y="192525"/>
                      <a:pt x="966838" y="253203"/>
                    </a:cubicBezTo>
                    <a:cubicBezTo>
                      <a:pt x="1013405" y="313881"/>
                      <a:pt x="1054327" y="402780"/>
                      <a:pt x="1055738" y="477569"/>
                    </a:cubicBezTo>
                    <a:cubicBezTo>
                      <a:pt x="1057149" y="552358"/>
                      <a:pt x="1014816" y="632792"/>
                      <a:pt x="975305" y="701936"/>
                    </a:cubicBezTo>
                    <a:cubicBezTo>
                      <a:pt x="935794" y="771080"/>
                      <a:pt x="872999" y="849397"/>
                      <a:pt x="818671" y="892436"/>
                    </a:cubicBezTo>
                    <a:cubicBezTo>
                      <a:pt x="764343" y="935475"/>
                      <a:pt x="724832" y="950997"/>
                      <a:pt x="649338" y="960169"/>
                    </a:cubicBezTo>
                    <a:cubicBezTo>
                      <a:pt x="573844" y="969341"/>
                      <a:pt x="449666" y="972163"/>
                      <a:pt x="365705" y="947469"/>
                    </a:cubicBezTo>
                    <a:cubicBezTo>
                      <a:pt x="281744" y="922775"/>
                      <a:pt x="204132" y="866331"/>
                      <a:pt x="145571" y="812003"/>
                    </a:cubicBezTo>
                    <a:cubicBezTo>
                      <a:pt x="87010" y="757675"/>
                      <a:pt x="36916" y="686414"/>
                      <a:pt x="14338" y="621503"/>
                    </a:cubicBezTo>
                    <a:cubicBezTo>
                      <a:pt x="-8240" y="556592"/>
                      <a:pt x="227" y="480392"/>
                      <a:pt x="10105" y="422536"/>
                    </a:cubicBezTo>
                    <a:cubicBezTo>
                      <a:pt x="19983" y="364680"/>
                      <a:pt x="30566" y="327992"/>
                      <a:pt x="77838" y="265903"/>
                    </a:cubicBezTo>
                    <a:close/>
                  </a:path>
                </a:pathLst>
              </a:custGeom>
              <a:solidFill>
                <a:srgbClr val="BACBA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ECD94D43-F431-6627-6369-6A566356BBDA}"/>
                  </a:ext>
                </a:extLst>
              </p:cNvPr>
              <p:cNvSpPr/>
              <p:nvPr/>
            </p:nvSpPr>
            <p:spPr>
              <a:xfrm>
                <a:off x="6037417" y="3201102"/>
                <a:ext cx="382498" cy="335298"/>
              </a:xfrm>
              <a:custGeom>
                <a:avLst/>
                <a:gdLst>
                  <a:gd name="connsiteX0" fmla="*/ 0 w 382498"/>
                  <a:gd name="connsiteY0" fmla="*/ 167649 h 335298"/>
                  <a:gd name="connsiteX1" fmla="*/ 191249 w 382498"/>
                  <a:gd name="connsiteY1" fmla="*/ 0 h 335298"/>
                  <a:gd name="connsiteX2" fmla="*/ 382498 w 382498"/>
                  <a:gd name="connsiteY2" fmla="*/ 167649 h 335298"/>
                  <a:gd name="connsiteX3" fmla="*/ 191249 w 382498"/>
                  <a:gd name="connsiteY3" fmla="*/ 335298 h 335298"/>
                  <a:gd name="connsiteX4" fmla="*/ 0 w 382498"/>
                  <a:gd name="connsiteY4" fmla="*/ 167649 h 335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98" h="335298" fill="none" extrusionOk="0">
                    <a:moveTo>
                      <a:pt x="0" y="167649"/>
                    </a:moveTo>
                    <a:cubicBezTo>
                      <a:pt x="5942" y="75764"/>
                      <a:pt x="90073" y="-9154"/>
                      <a:pt x="191249" y="0"/>
                    </a:cubicBezTo>
                    <a:cubicBezTo>
                      <a:pt x="287506" y="-1434"/>
                      <a:pt x="368761" y="87992"/>
                      <a:pt x="382498" y="167649"/>
                    </a:cubicBezTo>
                    <a:cubicBezTo>
                      <a:pt x="380429" y="240513"/>
                      <a:pt x="285408" y="351231"/>
                      <a:pt x="191249" y="335298"/>
                    </a:cubicBezTo>
                    <a:cubicBezTo>
                      <a:pt x="94839" y="340457"/>
                      <a:pt x="3480" y="261076"/>
                      <a:pt x="0" y="167649"/>
                    </a:cubicBezTo>
                    <a:close/>
                  </a:path>
                  <a:path w="382498" h="335298" stroke="0" extrusionOk="0">
                    <a:moveTo>
                      <a:pt x="0" y="167649"/>
                    </a:moveTo>
                    <a:cubicBezTo>
                      <a:pt x="-20164" y="62621"/>
                      <a:pt x="68245" y="6523"/>
                      <a:pt x="191249" y="0"/>
                    </a:cubicBezTo>
                    <a:cubicBezTo>
                      <a:pt x="305126" y="1738"/>
                      <a:pt x="364144" y="75643"/>
                      <a:pt x="382498" y="167649"/>
                    </a:cubicBezTo>
                    <a:cubicBezTo>
                      <a:pt x="370975" y="271492"/>
                      <a:pt x="292562" y="359126"/>
                      <a:pt x="191249" y="335298"/>
                    </a:cubicBezTo>
                    <a:cubicBezTo>
                      <a:pt x="75209" y="329599"/>
                      <a:pt x="18793" y="269218"/>
                      <a:pt x="0" y="1676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49AF6BB-736A-0FE4-1428-0F71977ED11E}"/>
              </a:ext>
            </a:extLst>
          </p:cNvPr>
          <p:cNvSpPr txBox="1"/>
          <p:nvPr/>
        </p:nvSpPr>
        <p:spPr>
          <a:xfrm>
            <a:off x="1367273" y="806483"/>
            <a:ext cx="94574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Point Templet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E930D3A-3C3D-6E67-5DCB-251B62928E95}"/>
              </a:ext>
            </a:extLst>
          </p:cNvPr>
          <p:cNvSpPr txBox="1"/>
          <p:nvPr/>
        </p:nvSpPr>
        <p:spPr>
          <a:xfrm>
            <a:off x="996194" y="3743193"/>
            <a:ext cx="101996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Lorem ipsum dolor sit amet, consectetuer adipiscing elit. </a:t>
            </a:r>
          </a:p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Maecenas porttitor congue massa. </a:t>
            </a:r>
          </a:p>
          <a:p>
            <a:pPr algn="ctr"/>
            <a:endParaRPr lang="fr-FR" altLang="zh-CN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posuere, magna sed pulvinar ultricies, purus lectus malesuada libero</a:t>
            </a:r>
          </a:p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sit amet commodo magna eros quis urna. Nunc viverra imperdiet enim.</a:t>
            </a:r>
          </a:p>
          <a:p>
            <a:pPr algn="ctr"/>
            <a:endParaRPr lang="fr-FR" altLang="zh-CN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 algn="ctr"/>
            <a:endParaRPr lang="fr-FR" altLang="zh-CN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 algn="ctr"/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6A87C54-A866-AF40-FC29-E8075002DA58}"/>
              </a:ext>
            </a:extLst>
          </p:cNvPr>
          <p:cNvGrpSpPr/>
          <p:nvPr/>
        </p:nvGrpSpPr>
        <p:grpSpPr>
          <a:xfrm>
            <a:off x="9914105" y="4105565"/>
            <a:ext cx="828736" cy="961733"/>
            <a:chOff x="7921849" y="1539697"/>
            <a:chExt cx="3541426" cy="4109761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A4EE30B-FCA0-2F3F-47B8-64C5F758B548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6635EA4-A8F1-6374-60D7-DF5935951FB5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D68B6BD-E10B-6C12-ECA6-5B8CF3DA101C}"/>
              </a:ext>
            </a:extLst>
          </p:cNvPr>
          <p:cNvSpPr/>
          <p:nvPr/>
        </p:nvSpPr>
        <p:spPr>
          <a:xfrm>
            <a:off x="8758030" y="2655025"/>
            <a:ext cx="828737" cy="919563"/>
          </a:xfrm>
          <a:custGeom>
            <a:avLst/>
            <a:gdLst/>
            <a:ahLst/>
            <a:cxnLst/>
            <a:rect l="0" t="0" r="0" b="0"/>
            <a:pathLst>
              <a:path w="1893765" h="2101314">
                <a:moveTo>
                  <a:pt x="848848" y="29288"/>
                </a:moveTo>
                <a:cubicBezTo>
                  <a:pt x="789998" y="83741"/>
                  <a:pt x="788661" y="87943"/>
                  <a:pt x="704159" y="484091"/>
                </a:cubicBezTo>
                <a:cubicBezTo>
                  <a:pt x="664571" y="669676"/>
                  <a:pt x="635625" y="737012"/>
                  <a:pt x="583943" y="763737"/>
                </a:cubicBezTo>
                <a:cubicBezTo>
                  <a:pt x="562666" y="774740"/>
                  <a:pt x="492633" y="791773"/>
                  <a:pt x="428314" y="801588"/>
                </a:cubicBezTo>
                <a:cubicBezTo>
                  <a:pt x="363994" y="811404"/>
                  <a:pt x="265525" y="835952"/>
                  <a:pt x="209494" y="856139"/>
                </a:cubicBezTo>
                <a:cubicBezTo>
                  <a:pt x="153463" y="876326"/>
                  <a:pt x="90598" y="897534"/>
                  <a:pt x="69794" y="903267"/>
                </a:cubicBezTo>
                <a:cubicBezTo>
                  <a:pt x="16634" y="917916"/>
                  <a:pt x="0" y="945052"/>
                  <a:pt x="6973" y="1005752"/>
                </a:cubicBezTo>
                <a:cubicBezTo>
                  <a:pt x="13776" y="1064976"/>
                  <a:pt x="34124" y="1086185"/>
                  <a:pt x="114519" y="1117852"/>
                </a:cubicBezTo>
                <a:cubicBezTo>
                  <a:pt x="145952" y="1130232"/>
                  <a:pt x="261685" y="1186036"/>
                  <a:pt x="371705" y="1241860"/>
                </a:cubicBezTo>
                <a:cubicBezTo>
                  <a:pt x="531464" y="1322922"/>
                  <a:pt x="573301" y="1349571"/>
                  <a:pt x="579485" y="1374213"/>
                </a:cubicBezTo>
                <a:cubicBezTo>
                  <a:pt x="586852" y="1403562"/>
                  <a:pt x="526009" y="1573860"/>
                  <a:pt x="416543" y="1830291"/>
                </a:cubicBezTo>
                <a:cubicBezTo>
                  <a:pt x="355613" y="1973022"/>
                  <a:pt x="360181" y="2048185"/>
                  <a:pt x="431582" y="2077760"/>
                </a:cubicBezTo>
                <a:cubicBezTo>
                  <a:pt x="488444" y="2101313"/>
                  <a:pt x="526431" y="2071826"/>
                  <a:pt x="651155" y="1907316"/>
                </a:cubicBezTo>
                <a:cubicBezTo>
                  <a:pt x="763204" y="1759524"/>
                  <a:pt x="873826" y="1648024"/>
                  <a:pt x="963213" y="1592780"/>
                </a:cubicBezTo>
                <a:cubicBezTo>
                  <a:pt x="1003967" y="1567593"/>
                  <a:pt x="1007939" y="1567344"/>
                  <a:pt x="1049912" y="1587360"/>
                </a:cubicBezTo>
                <a:cubicBezTo>
                  <a:pt x="1107889" y="1615008"/>
                  <a:pt x="1192569" y="1676337"/>
                  <a:pt x="1380603" y="1826862"/>
                </a:cubicBezTo>
                <a:cubicBezTo>
                  <a:pt x="1465762" y="1895034"/>
                  <a:pt x="1549801" y="1957355"/>
                  <a:pt x="1567356" y="1965354"/>
                </a:cubicBezTo>
                <a:cubicBezTo>
                  <a:pt x="1644924" y="2000696"/>
                  <a:pt x="1730645" y="1905342"/>
                  <a:pt x="1704549" y="1812742"/>
                </a:cubicBezTo>
                <a:cubicBezTo>
                  <a:pt x="1697427" y="1787469"/>
                  <a:pt x="1636266" y="1638204"/>
                  <a:pt x="1568636" y="1481041"/>
                </a:cubicBezTo>
                <a:cubicBezTo>
                  <a:pt x="1501006" y="1323879"/>
                  <a:pt x="1443150" y="1179851"/>
                  <a:pt x="1440068" y="1160981"/>
                </a:cubicBezTo>
                <a:cubicBezTo>
                  <a:pt x="1429512" y="1096349"/>
                  <a:pt x="1470471" y="1038572"/>
                  <a:pt x="1670567" y="835836"/>
                </a:cubicBezTo>
                <a:cubicBezTo>
                  <a:pt x="1779853" y="725107"/>
                  <a:pt x="1871555" y="623527"/>
                  <a:pt x="1874350" y="610101"/>
                </a:cubicBezTo>
                <a:cubicBezTo>
                  <a:pt x="1893764" y="516820"/>
                  <a:pt x="1893270" y="514052"/>
                  <a:pt x="1849339" y="470121"/>
                </a:cubicBezTo>
                <a:cubicBezTo>
                  <a:pt x="1801040" y="421822"/>
                  <a:pt x="1770751" y="417260"/>
                  <a:pt x="1689260" y="446012"/>
                </a:cubicBezTo>
                <a:cubicBezTo>
                  <a:pt x="1659531" y="456501"/>
                  <a:pt x="1598389" y="470965"/>
                  <a:pt x="1553387" y="478153"/>
                </a:cubicBezTo>
                <a:cubicBezTo>
                  <a:pt x="1508385" y="485342"/>
                  <a:pt x="1435154" y="503178"/>
                  <a:pt x="1390650" y="517787"/>
                </a:cubicBezTo>
                <a:cubicBezTo>
                  <a:pt x="1264109" y="559328"/>
                  <a:pt x="1264374" y="559537"/>
                  <a:pt x="1135324" y="316718"/>
                </a:cubicBezTo>
                <a:cubicBezTo>
                  <a:pt x="1073309" y="200032"/>
                  <a:pt x="1004880" y="85657"/>
                  <a:pt x="983261" y="62551"/>
                </a:cubicBezTo>
                <a:cubicBezTo>
                  <a:pt x="938060" y="14244"/>
                  <a:pt x="880501" y="0"/>
                  <a:pt x="848848" y="29288"/>
                </a:cubicBezTo>
                <a:close/>
              </a:path>
            </a:pathLst>
          </a:custGeom>
          <a:solidFill>
            <a:srgbClr val="F4DD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127ABB7-7FBA-6165-7A50-BF7D74D05639}"/>
              </a:ext>
            </a:extLst>
          </p:cNvPr>
          <p:cNvGrpSpPr/>
          <p:nvPr/>
        </p:nvGrpSpPr>
        <p:grpSpPr>
          <a:xfrm flipV="1">
            <a:off x="2868760" y="0"/>
            <a:ext cx="1192366" cy="596900"/>
            <a:chOff x="6342838" y="4797374"/>
            <a:chExt cx="4116301" cy="206062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7EE6F1F-C325-84A2-9DE0-BE6C2CC2AB63}"/>
                </a:ext>
              </a:extLst>
            </p:cNvPr>
            <p:cNvSpPr/>
            <p:nvPr/>
          </p:nvSpPr>
          <p:spPr>
            <a:xfrm>
              <a:off x="6342838" y="4797374"/>
              <a:ext cx="4116301" cy="2060627"/>
            </a:xfrm>
            <a:custGeom>
              <a:avLst/>
              <a:gdLst/>
              <a:ahLst/>
              <a:cxnLst/>
              <a:rect l="0" t="0" r="0" b="0"/>
              <a:pathLst>
                <a:path w="11312980" h="5663296">
                  <a:moveTo>
                    <a:pt x="5854621" y="19963"/>
                  </a:moveTo>
                  <a:cubicBezTo>
                    <a:pt x="5826681" y="31532"/>
                    <a:pt x="5788261" y="57458"/>
                    <a:pt x="5769244" y="77577"/>
                  </a:cubicBezTo>
                  <a:cubicBezTo>
                    <a:pt x="5704015" y="146584"/>
                    <a:pt x="5606971" y="301147"/>
                    <a:pt x="5606971" y="336031"/>
                  </a:cubicBezTo>
                  <a:cubicBezTo>
                    <a:pt x="5606971" y="346296"/>
                    <a:pt x="5602404" y="354695"/>
                    <a:pt x="5596822" y="354695"/>
                  </a:cubicBezTo>
                  <a:cubicBezTo>
                    <a:pt x="5591241" y="354695"/>
                    <a:pt x="5579065" y="375737"/>
                    <a:pt x="5569765" y="401455"/>
                  </a:cubicBezTo>
                  <a:cubicBezTo>
                    <a:pt x="5560465" y="427173"/>
                    <a:pt x="5543308" y="458464"/>
                    <a:pt x="5531638" y="470991"/>
                  </a:cubicBezTo>
                  <a:cubicBezTo>
                    <a:pt x="5504330" y="500302"/>
                    <a:pt x="5454571" y="593404"/>
                    <a:pt x="5454571" y="615187"/>
                  </a:cubicBezTo>
                  <a:cubicBezTo>
                    <a:pt x="5454571" y="624422"/>
                    <a:pt x="5447221" y="631026"/>
                    <a:pt x="5438237" y="629862"/>
                  </a:cubicBezTo>
                  <a:cubicBezTo>
                    <a:pt x="5421224" y="627657"/>
                    <a:pt x="5378371" y="706333"/>
                    <a:pt x="5378371" y="739772"/>
                  </a:cubicBezTo>
                  <a:cubicBezTo>
                    <a:pt x="5378371" y="750336"/>
                    <a:pt x="5370792" y="758026"/>
                    <a:pt x="5361529" y="756862"/>
                  </a:cubicBezTo>
                  <a:cubicBezTo>
                    <a:pt x="5345883" y="754895"/>
                    <a:pt x="5225971" y="948178"/>
                    <a:pt x="5225971" y="975363"/>
                  </a:cubicBezTo>
                  <a:cubicBezTo>
                    <a:pt x="5225971" y="982082"/>
                    <a:pt x="5218431" y="986626"/>
                    <a:pt x="5209215" y="985462"/>
                  </a:cubicBezTo>
                  <a:cubicBezTo>
                    <a:pt x="5188568" y="982854"/>
                    <a:pt x="5096097" y="1120588"/>
                    <a:pt x="5080608" y="1177020"/>
                  </a:cubicBezTo>
                  <a:cubicBezTo>
                    <a:pt x="5074377" y="1199721"/>
                    <a:pt x="5064530" y="1218295"/>
                    <a:pt x="5058725" y="1218295"/>
                  </a:cubicBezTo>
                  <a:cubicBezTo>
                    <a:pt x="5052920" y="1218295"/>
                    <a:pt x="5048171" y="1225790"/>
                    <a:pt x="5048171" y="1234950"/>
                  </a:cubicBezTo>
                  <a:cubicBezTo>
                    <a:pt x="5048171" y="1244111"/>
                    <a:pt x="5036741" y="1263874"/>
                    <a:pt x="5022771" y="1278869"/>
                  </a:cubicBezTo>
                  <a:cubicBezTo>
                    <a:pt x="5008801" y="1293864"/>
                    <a:pt x="4997371" y="1311009"/>
                    <a:pt x="4997371" y="1316969"/>
                  </a:cubicBezTo>
                  <a:cubicBezTo>
                    <a:pt x="4997371" y="1322929"/>
                    <a:pt x="4984512" y="1336027"/>
                    <a:pt x="4968796" y="1346075"/>
                  </a:cubicBezTo>
                  <a:cubicBezTo>
                    <a:pt x="4953080" y="1356124"/>
                    <a:pt x="4934969" y="1382919"/>
                    <a:pt x="4928550" y="1405620"/>
                  </a:cubicBezTo>
                  <a:cubicBezTo>
                    <a:pt x="4922131" y="1428321"/>
                    <a:pt x="4912130" y="1446895"/>
                    <a:pt x="4906325" y="1446895"/>
                  </a:cubicBezTo>
                  <a:cubicBezTo>
                    <a:pt x="4900520" y="1446895"/>
                    <a:pt x="4895771" y="1454390"/>
                    <a:pt x="4895771" y="1463550"/>
                  </a:cubicBezTo>
                  <a:cubicBezTo>
                    <a:pt x="4895771" y="1472711"/>
                    <a:pt x="4882725" y="1488427"/>
                    <a:pt x="4866781" y="1498475"/>
                  </a:cubicBezTo>
                  <a:cubicBezTo>
                    <a:pt x="4850836" y="1508524"/>
                    <a:pt x="4830939" y="1540246"/>
                    <a:pt x="4822565" y="1568970"/>
                  </a:cubicBezTo>
                  <a:cubicBezTo>
                    <a:pt x="4814191" y="1597695"/>
                    <a:pt x="4798662" y="1628398"/>
                    <a:pt x="4788055" y="1637200"/>
                  </a:cubicBezTo>
                  <a:cubicBezTo>
                    <a:pt x="4777449" y="1646003"/>
                    <a:pt x="4768771" y="1661078"/>
                    <a:pt x="4768771" y="1670700"/>
                  </a:cubicBezTo>
                  <a:cubicBezTo>
                    <a:pt x="4768771" y="1680322"/>
                    <a:pt x="4763121" y="1688195"/>
                    <a:pt x="4756215" y="1688195"/>
                  </a:cubicBezTo>
                  <a:cubicBezTo>
                    <a:pt x="4741491" y="1688195"/>
                    <a:pt x="4600979" y="1543979"/>
                    <a:pt x="4610152" y="1538281"/>
                  </a:cubicBezTo>
                  <a:cubicBezTo>
                    <a:pt x="4613572" y="1536156"/>
                    <a:pt x="4596395" y="1513296"/>
                    <a:pt x="4571980" y="1487481"/>
                  </a:cubicBezTo>
                  <a:cubicBezTo>
                    <a:pt x="4547565" y="1461666"/>
                    <a:pt x="4527463" y="1434830"/>
                    <a:pt x="4527311" y="1427845"/>
                  </a:cubicBezTo>
                  <a:cubicBezTo>
                    <a:pt x="4527157" y="1420860"/>
                    <a:pt x="4515469" y="1404320"/>
                    <a:pt x="4501335" y="1391090"/>
                  </a:cubicBezTo>
                  <a:cubicBezTo>
                    <a:pt x="4487202" y="1377860"/>
                    <a:pt x="4464169" y="1341858"/>
                    <a:pt x="4450150" y="1311085"/>
                  </a:cubicBezTo>
                  <a:cubicBezTo>
                    <a:pt x="4436132" y="1280312"/>
                    <a:pt x="4417089" y="1252228"/>
                    <a:pt x="4407833" y="1248676"/>
                  </a:cubicBezTo>
                  <a:cubicBezTo>
                    <a:pt x="4398578" y="1245124"/>
                    <a:pt x="4374594" y="1212547"/>
                    <a:pt x="4354536" y="1176282"/>
                  </a:cubicBezTo>
                  <a:cubicBezTo>
                    <a:pt x="4334478" y="1140016"/>
                    <a:pt x="4313889" y="1105792"/>
                    <a:pt x="4308784" y="1100228"/>
                  </a:cubicBezTo>
                  <a:cubicBezTo>
                    <a:pt x="4303678" y="1094663"/>
                    <a:pt x="4286717" y="1066088"/>
                    <a:pt x="4271092" y="1036728"/>
                  </a:cubicBezTo>
                  <a:cubicBezTo>
                    <a:pt x="4255468" y="1007367"/>
                    <a:pt x="4238323" y="978792"/>
                    <a:pt x="4232992" y="973228"/>
                  </a:cubicBezTo>
                  <a:cubicBezTo>
                    <a:pt x="4227662" y="967663"/>
                    <a:pt x="4210517" y="939088"/>
                    <a:pt x="4194892" y="909728"/>
                  </a:cubicBezTo>
                  <a:cubicBezTo>
                    <a:pt x="4179268" y="880367"/>
                    <a:pt x="4161848" y="851517"/>
                    <a:pt x="4156182" y="845617"/>
                  </a:cubicBezTo>
                  <a:cubicBezTo>
                    <a:pt x="4150515" y="839716"/>
                    <a:pt x="4137293" y="818285"/>
                    <a:pt x="4126799" y="797992"/>
                  </a:cubicBezTo>
                  <a:cubicBezTo>
                    <a:pt x="4116305" y="777699"/>
                    <a:pt x="4102150" y="761095"/>
                    <a:pt x="4095345" y="761095"/>
                  </a:cubicBezTo>
                  <a:cubicBezTo>
                    <a:pt x="4088539" y="761095"/>
                    <a:pt x="4082971" y="749665"/>
                    <a:pt x="4082971" y="735695"/>
                  </a:cubicBezTo>
                  <a:cubicBezTo>
                    <a:pt x="4082971" y="721725"/>
                    <a:pt x="4078222" y="710295"/>
                    <a:pt x="4072417" y="710295"/>
                  </a:cubicBezTo>
                  <a:cubicBezTo>
                    <a:pt x="4066612" y="710295"/>
                    <a:pt x="4051071" y="691721"/>
                    <a:pt x="4037880" y="669020"/>
                  </a:cubicBezTo>
                  <a:cubicBezTo>
                    <a:pt x="4024690" y="646319"/>
                    <a:pt x="4000864" y="606713"/>
                    <a:pt x="3984934" y="581007"/>
                  </a:cubicBezTo>
                  <a:cubicBezTo>
                    <a:pt x="3969004" y="555301"/>
                    <a:pt x="3955971" y="530569"/>
                    <a:pt x="3955971" y="526047"/>
                  </a:cubicBezTo>
                  <a:cubicBezTo>
                    <a:pt x="3955971" y="513606"/>
                    <a:pt x="3839334" y="407113"/>
                    <a:pt x="3806746" y="389800"/>
                  </a:cubicBezTo>
                  <a:cubicBezTo>
                    <a:pt x="3791030" y="381450"/>
                    <a:pt x="3778171" y="370136"/>
                    <a:pt x="3778171" y="364657"/>
                  </a:cubicBezTo>
                  <a:cubicBezTo>
                    <a:pt x="3778171" y="359178"/>
                    <a:pt x="3767619" y="354695"/>
                    <a:pt x="3754722" y="354695"/>
                  </a:cubicBezTo>
                  <a:cubicBezTo>
                    <a:pt x="3741826" y="354695"/>
                    <a:pt x="3712710" y="345434"/>
                    <a:pt x="3690021" y="334115"/>
                  </a:cubicBezTo>
                  <a:cubicBezTo>
                    <a:pt x="3641960" y="310139"/>
                    <a:pt x="3445258" y="314228"/>
                    <a:pt x="3419753" y="339733"/>
                  </a:cubicBezTo>
                  <a:cubicBezTo>
                    <a:pt x="3411524" y="347962"/>
                    <a:pt x="3391189" y="354695"/>
                    <a:pt x="3374565" y="354695"/>
                  </a:cubicBezTo>
                  <a:cubicBezTo>
                    <a:pt x="3337209" y="354695"/>
                    <a:pt x="3195174" y="472923"/>
                    <a:pt x="3168591" y="526145"/>
                  </a:cubicBezTo>
                  <a:cubicBezTo>
                    <a:pt x="3158125" y="547100"/>
                    <a:pt x="3146695" y="567102"/>
                    <a:pt x="3143191" y="570595"/>
                  </a:cubicBezTo>
                  <a:cubicBezTo>
                    <a:pt x="3133650" y="580106"/>
                    <a:pt x="3117771" y="642996"/>
                    <a:pt x="3117771" y="671273"/>
                  </a:cubicBezTo>
                  <a:cubicBezTo>
                    <a:pt x="3117771" y="684926"/>
                    <a:pt x="3112056" y="699628"/>
                    <a:pt x="3105071" y="703945"/>
                  </a:cubicBezTo>
                  <a:cubicBezTo>
                    <a:pt x="3098086" y="708262"/>
                    <a:pt x="3092371" y="724601"/>
                    <a:pt x="3092371" y="740255"/>
                  </a:cubicBezTo>
                  <a:cubicBezTo>
                    <a:pt x="3092371" y="755908"/>
                    <a:pt x="3084792" y="771287"/>
                    <a:pt x="3075529" y="774430"/>
                  </a:cubicBezTo>
                  <a:cubicBezTo>
                    <a:pt x="3048728" y="783525"/>
                    <a:pt x="3016171" y="916153"/>
                    <a:pt x="3016171" y="1016241"/>
                  </a:cubicBezTo>
                  <a:cubicBezTo>
                    <a:pt x="3016171" y="1035741"/>
                    <a:pt x="3010456" y="1055228"/>
                    <a:pt x="3003471" y="1059545"/>
                  </a:cubicBezTo>
                  <a:cubicBezTo>
                    <a:pt x="2996486" y="1063862"/>
                    <a:pt x="2990771" y="1080201"/>
                    <a:pt x="2990771" y="1095855"/>
                  </a:cubicBezTo>
                  <a:cubicBezTo>
                    <a:pt x="2990771" y="1111508"/>
                    <a:pt x="2983119" y="1126887"/>
                    <a:pt x="2973766" y="1130030"/>
                  </a:cubicBezTo>
                  <a:cubicBezTo>
                    <a:pt x="2964413" y="1133173"/>
                    <a:pt x="2949166" y="1170035"/>
                    <a:pt x="2939884" y="1211945"/>
                  </a:cubicBezTo>
                  <a:cubicBezTo>
                    <a:pt x="2930602" y="1253855"/>
                    <a:pt x="2919211" y="1293860"/>
                    <a:pt x="2914571" y="1300845"/>
                  </a:cubicBezTo>
                  <a:cubicBezTo>
                    <a:pt x="2909931" y="1307830"/>
                    <a:pt x="2898540" y="1347835"/>
                    <a:pt x="2889258" y="1389745"/>
                  </a:cubicBezTo>
                  <a:cubicBezTo>
                    <a:pt x="2879976" y="1431655"/>
                    <a:pt x="2870444" y="1474232"/>
                    <a:pt x="2868076" y="1484360"/>
                  </a:cubicBezTo>
                  <a:cubicBezTo>
                    <a:pt x="2865708" y="1494488"/>
                    <a:pt x="2863771" y="1521297"/>
                    <a:pt x="2863771" y="1543935"/>
                  </a:cubicBezTo>
                  <a:cubicBezTo>
                    <a:pt x="2863771" y="1566574"/>
                    <a:pt x="2859145" y="1587955"/>
                    <a:pt x="2853490" y="1591450"/>
                  </a:cubicBezTo>
                  <a:cubicBezTo>
                    <a:pt x="2847835" y="1594945"/>
                    <a:pt x="2835317" y="1635623"/>
                    <a:pt x="2825671" y="1681845"/>
                  </a:cubicBezTo>
                  <a:cubicBezTo>
                    <a:pt x="2816025" y="1728067"/>
                    <a:pt x="2803507" y="1768745"/>
                    <a:pt x="2797852" y="1772240"/>
                  </a:cubicBezTo>
                  <a:cubicBezTo>
                    <a:pt x="2792197" y="1775735"/>
                    <a:pt x="2787571" y="1797922"/>
                    <a:pt x="2787571" y="1821545"/>
                  </a:cubicBezTo>
                  <a:cubicBezTo>
                    <a:pt x="2787571" y="1845168"/>
                    <a:pt x="2782945" y="1867355"/>
                    <a:pt x="2777290" y="1870850"/>
                  </a:cubicBezTo>
                  <a:cubicBezTo>
                    <a:pt x="2771635" y="1874345"/>
                    <a:pt x="2759117" y="1915023"/>
                    <a:pt x="2749471" y="1961245"/>
                  </a:cubicBezTo>
                  <a:cubicBezTo>
                    <a:pt x="2739825" y="2007467"/>
                    <a:pt x="2727307" y="2048145"/>
                    <a:pt x="2721652" y="2051640"/>
                  </a:cubicBezTo>
                  <a:cubicBezTo>
                    <a:pt x="2715997" y="2055135"/>
                    <a:pt x="2711371" y="2071607"/>
                    <a:pt x="2711371" y="2088245"/>
                  </a:cubicBezTo>
                  <a:cubicBezTo>
                    <a:pt x="2711371" y="2104883"/>
                    <a:pt x="2705656" y="2122028"/>
                    <a:pt x="2698671" y="2126345"/>
                  </a:cubicBezTo>
                  <a:cubicBezTo>
                    <a:pt x="2691686" y="2130662"/>
                    <a:pt x="2685971" y="2144147"/>
                    <a:pt x="2685971" y="2156313"/>
                  </a:cubicBezTo>
                  <a:cubicBezTo>
                    <a:pt x="2685971" y="2179431"/>
                    <a:pt x="2651419" y="2229450"/>
                    <a:pt x="2627784" y="2240546"/>
                  </a:cubicBezTo>
                  <a:cubicBezTo>
                    <a:pt x="2620229" y="2244093"/>
                    <a:pt x="2561624" y="2195560"/>
                    <a:pt x="2497550" y="2132695"/>
                  </a:cubicBezTo>
                  <a:cubicBezTo>
                    <a:pt x="2433477" y="2069830"/>
                    <a:pt x="2376294" y="2018395"/>
                    <a:pt x="2370477" y="2018395"/>
                  </a:cubicBezTo>
                  <a:cubicBezTo>
                    <a:pt x="2364660" y="2018395"/>
                    <a:pt x="2316479" y="1975533"/>
                    <a:pt x="2263407" y="1923145"/>
                  </a:cubicBezTo>
                  <a:cubicBezTo>
                    <a:pt x="2210336" y="1870758"/>
                    <a:pt x="2161623" y="1827895"/>
                    <a:pt x="2155157" y="1827895"/>
                  </a:cubicBezTo>
                  <a:cubicBezTo>
                    <a:pt x="2148690" y="1827895"/>
                    <a:pt x="2079967" y="1765030"/>
                    <a:pt x="2002439" y="1688195"/>
                  </a:cubicBezTo>
                  <a:cubicBezTo>
                    <a:pt x="1924911" y="1611360"/>
                    <a:pt x="1854108" y="1545624"/>
                    <a:pt x="1845100" y="1542115"/>
                  </a:cubicBezTo>
                  <a:cubicBezTo>
                    <a:pt x="1836091" y="1538606"/>
                    <a:pt x="1808719" y="1518576"/>
                    <a:pt x="1784271" y="1497604"/>
                  </a:cubicBezTo>
                  <a:cubicBezTo>
                    <a:pt x="1759823" y="1476631"/>
                    <a:pt x="1692135" y="1436640"/>
                    <a:pt x="1633852" y="1408733"/>
                  </a:cubicBezTo>
                  <a:cubicBezTo>
                    <a:pt x="1533888" y="1360870"/>
                    <a:pt x="1521242" y="1357995"/>
                    <a:pt x="1410689" y="1357995"/>
                  </a:cubicBezTo>
                  <a:cubicBezTo>
                    <a:pt x="1346233" y="1357995"/>
                    <a:pt x="1262474" y="1364574"/>
                    <a:pt x="1224558" y="1372615"/>
                  </a:cubicBezTo>
                  <a:cubicBezTo>
                    <a:pt x="1162978" y="1385675"/>
                    <a:pt x="1149183" y="1395074"/>
                    <a:pt x="1095296" y="1460686"/>
                  </a:cubicBezTo>
                  <a:cubicBezTo>
                    <a:pt x="1062117" y="1501083"/>
                    <a:pt x="1034971" y="1544796"/>
                    <a:pt x="1034971" y="1557826"/>
                  </a:cubicBezTo>
                  <a:cubicBezTo>
                    <a:pt x="1034971" y="1570855"/>
                    <a:pt x="1027295" y="1584087"/>
                    <a:pt x="1017913" y="1587230"/>
                  </a:cubicBezTo>
                  <a:cubicBezTo>
                    <a:pt x="988568" y="1597061"/>
                    <a:pt x="969186" y="1742713"/>
                    <a:pt x="970281" y="1945171"/>
                  </a:cubicBezTo>
                  <a:cubicBezTo>
                    <a:pt x="971275" y="2129032"/>
                    <a:pt x="978908" y="2258703"/>
                    <a:pt x="1009355" y="2608945"/>
                  </a:cubicBezTo>
                  <a:cubicBezTo>
                    <a:pt x="1025521" y="2794920"/>
                    <a:pt x="1044207" y="3078960"/>
                    <a:pt x="1060320" y="3383645"/>
                  </a:cubicBezTo>
                  <a:cubicBezTo>
                    <a:pt x="1066969" y="3509375"/>
                    <a:pt x="1078874" y="3642564"/>
                    <a:pt x="1086775" y="3679620"/>
                  </a:cubicBezTo>
                  <a:cubicBezTo>
                    <a:pt x="1099388" y="3738780"/>
                    <a:pt x="1098414" y="3750008"/>
                    <a:pt x="1078787" y="3771695"/>
                  </a:cubicBezTo>
                  <a:cubicBezTo>
                    <a:pt x="1055260" y="3797693"/>
                    <a:pt x="991179" y="3805308"/>
                    <a:pt x="977821" y="3783695"/>
                  </a:cubicBezTo>
                  <a:cubicBezTo>
                    <a:pt x="973504" y="3776710"/>
                    <a:pt x="956359" y="3770995"/>
                    <a:pt x="939721" y="3770995"/>
                  </a:cubicBezTo>
                  <a:cubicBezTo>
                    <a:pt x="923083" y="3770995"/>
                    <a:pt x="905938" y="3765280"/>
                    <a:pt x="901621" y="3758295"/>
                  </a:cubicBezTo>
                  <a:cubicBezTo>
                    <a:pt x="897304" y="3751310"/>
                    <a:pt x="880159" y="3745595"/>
                    <a:pt x="863521" y="3745595"/>
                  </a:cubicBezTo>
                  <a:cubicBezTo>
                    <a:pt x="846883" y="3745595"/>
                    <a:pt x="829738" y="3739880"/>
                    <a:pt x="825421" y="3732895"/>
                  </a:cubicBezTo>
                  <a:cubicBezTo>
                    <a:pt x="821104" y="3725910"/>
                    <a:pt x="806653" y="3720195"/>
                    <a:pt x="793308" y="3720195"/>
                  </a:cubicBezTo>
                  <a:cubicBezTo>
                    <a:pt x="779962" y="3720195"/>
                    <a:pt x="748693" y="3708765"/>
                    <a:pt x="723821" y="3694795"/>
                  </a:cubicBezTo>
                  <a:cubicBezTo>
                    <a:pt x="698949" y="3680825"/>
                    <a:pt x="667680" y="3669395"/>
                    <a:pt x="654334" y="3669395"/>
                  </a:cubicBezTo>
                  <a:cubicBezTo>
                    <a:pt x="640989" y="3669395"/>
                    <a:pt x="626538" y="3663680"/>
                    <a:pt x="622221" y="3656695"/>
                  </a:cubicBezTo>
                  <a:cubicBezTo>
                    <a:pt x="617904" y="3649710"/>
                    <a:pt x="603453" y="3643995"/>
                    <a:pt x="590108" y="3643995"/>
                  </a:cubicBezTo>
                  <a:cubicBezTo>
                    <a:pt x="576762" y="3643995"/>
                    <a:pt x="545493" y="3632565"/>
                    <a:pt x="520621" y="3618595"/>
                  </a:cubicBezTo>
                  <a:cubicBezTo>
                    <a:pt x="483904" y="3597972"/>
                    <a:pt x="445017" y="3592175"/>
                    <a:pt x="313860" y="3587773"/>
                  </a:cubicBezTo>
                  <a:cubicBezTo>
                    <a:pt x="129824" y="3581596"/>
                    <a:pt x="130086" y="3581485"/>
                    <a:pt x="45061" y="3702081"/>
                  </a:cubicBezTo>
                  <a:cubicBezTo>
                    <a:pt x="2403" y="3762587"/>
                    <a:pt x="935" y="3768579"/>
                    <a:pt x="437" y="3884237"/>
                  </a:cubicBezTo>
                  <a:cubicBezTo>
                    <a:pt x="0" y="3985559"/>
                    <a:pt x="3316" y="4005607"/>
                    <a:pt x="22146" y="4015470"/>
                  </a:cubicBezTo>
                  <a:cubicBezTo>
                    <a:pt x="34370" y="4021873"/>
                    <a:pt x="44371" y="4037728"/>
                    <a:pt x="44371" y="4050704"/>
                  </a:cubicBezTo>
                  <a:cubicBezTo>
                    <a:pt x="44371" y="4063679"/>
                    <a:pt x="50086" y="4077828"/>
                    <a:pt x="57071" y="4082145"/>
                  </a:cubicBezTo>
                  <a:cubicBezTo>
                    <a:pt x="64056" y="4086462"/>
                    <a:pt x="69771" y="4101326"/>
                    <a:pt x="69771" y="4115176"/>
                  </a:cubicBezTo>
                  <a:cubicBezTo>
                    <a:pt x="69771" y="4129025"/>
                    <a:pt x="81201" y="4152626"/>
                    <a:pt x="95171" y="4167621"/>
                  </a:cubicBezTo>
                  <a:cubicBezTo>
                    <a:pt x="109141" y="4182616"/>
                    <a:pt x="120571" y="4204697"/>
                    <a:pt x="120571" y="4216690"/>
                  </a:cubicBezTo>
                  <a:cubicBezTo>
                    <a:pt x="120571" y="4246200"/>
                    <a:pt x="160002" y="4330916"/>
                    <a:pt x="186672" y="4358703"/>
                  </a:cubicBezTo>
                  <a:cubicBezTo>
                    <a:pt x="209685" y="4382681"/>
                    <a:pt x="323771" y="4611180"/>
                    <a:pt x="323771" y="4633295"/>
                  </a:cubicBezTo>
                  <a:cubicBezTo>
                    <a:pt x="323771" y="4654040"/>
                    <a:pt x="375499" y="4752617"/>
                    <a:pt x="401617" y="4781645"/>
                  </a:cubicBezTo>
                  <a:cubicBezTo>
                    <a:pt x="414682" y="4796165"/>
                    <a:pt x="422455" y="4813310"/>
                    <a:pt x="418891" y="4819745"/>
                  </a:cubicBezTo>
                  <a:cubicBezTo>
                    <a:pt x="411011" y="4833972"/>
                    <a:pt x="768093" y="5550993"/>
                    <a:pt x="790496" y="5565928"/>
                  </a:cubicBezTo>
                  <a:cubicBezTo>
                    <a:pt x="799227" y="5571749"/>
                    <a:pt x="806371" y="5587466"/>
                    <a:pt x="806371" y="5600853"/>
                  </a:cubicBezTo>
                  <a:cubicBezTo>
                    <a:pt x="806371" y="5614241"/>
                    <a:pt x="812086" y="5625195"/>
                    <a:pt x="819071" y="5625195"/>
                  </a:cubicBezTo>
                  <a:cubicBezTo>
                    <a:pt x="826056" y="5625195"/>
                    <a:pt x="831771" y="5633767"/>
                    <a:pt x="831771" y="5644245"/>
                  </a:cubicBezTo>
                  <a:cubicBezTo>
                    <a:pt x="831771" y="5661145"/>
                    <a:pt x="1382695" y="5663295"/>
                    <a:pt x="5713882" y="5663295"/>
                  </a:cubicBezTo>
                  <a:cubicBezTo>
                    <a:pt x="8399043" y="5663295"/>
                    <a:pt x="10605033" y="5659826"/>
                    <a:pt x="10616082" y="5655586"/>
                  </a:cubicBezTo>
                  <a:cubicBezTo>
                    <a:pt x="10627131" y="5651347"/>
                    <a:pt x="10636171" y="5637059"/>
                    <a:pt x="10636171" y="5623836"/>
                  </a:cubicBezTo>
                  <a:cubicBezTo>
                    <a:pt x="10636171" y="5610614"/>
                    <a:pt x="10641220" y="5599795"/>
                    <a:pt x="10647390" y="5599795"/>
                  </a:cubicBezTo>
                  <a:cubicBezTo>
                    <a:pt x="10653560" y="5599795"/>
                    <a:pt x="10658923" y="5586936"/>
                    <a:pt x="10659307" y="5571220"/>
                  </a:cubicBezTo>
                  <a:cubicBezTo>
                    <a:pt x="10659901" y="5546940"/>
                    <a:pt x="10691316" y="5481150"/>
                    <a:pt x="10712371" y="5460095"/>
                  </a:cubicBezTo>
                  <a:cubicBezTo>
                    <a:pt x="10731916" y="5440550"/>
                    <a:pt x="10788571" y="5354280"/>
                    <a:pt x="10788571" y="5344064"/>
                  </a:cubicBezTo>
                  <a:cubicBezTo>
                    <a:pt x="10788571" y="5337447"/>
                    <a:pt x="10799324" y="5320491"/>
                    <a:pt x="10812467" y="5306383"/>
                  </a:cubicBezTo>
                  <a:cubicBezTo>
                    <a:pt x="10825610" y="5292277"/>
                    <a:pt x="10852475" y="5239651"/>
                    <a:pt x="10872166" y="5189439"/>
                  </a:cubicBezTo>
                  <a:cubicBezTo>
                    <a:pt x="10891858" y="5139228"/>
                    <a:pt x="10922131" y="5084399"/>
                    <a:pt x="10939439" y="5067598"/>
                  </a:cubicBezTo>
                  <a:cubicBezTo>
                    <a:pt x="10974673" y="5033398"/>
                    <a:pt x="11194971" y="4603810"/>
                    <a:pt x="11194971" y="4569304"/>
                  </a:cubicBezTo>
                  <a:cubicBezTo>
                    <a:pt x="11194971" y="4557144"/>
                    <a:pt x="11200686" y="4543662"/>
                    <a:pt x="11207671" y="4539345"/>
                  </a:cubicBezTo>
                  <a:cubicBezTo>
                    <a:pt x="11214656" y="4535028"/>
                    <a:pt x="11220371" y="4517883"/>
                    <a:pt x="11220371" y="4501245"/>
                  </a:cubicBezTo>
                  <a:cubicBezTo>
                    <a:pt x="11220371" y="4484607"/>
                    <a:pt x="11226086" y="4467462"/>
                    <a:pt x="11233071" y="4463145"/>
                  </a:cubicBezTo>
                  <a:cubicBezTo>
                    <a:pt x="11240056" y="4458828"/>
                    <a:pt x="11245771" y="4442298"/>
                    <a:pt x="11245771" y="4426412"/>
                  </a:cubicBezTo>
                  <a:cubicBezTo>
                    <a:pt x="11245771" y="4410526"/>
                    <a:pt x="11249688" y="4393612"/>
                    <a:pt x="11254475" y="4388825"/>
                  </a:cubicBezTo>
                  <a:cubicBezTo>
                    <a:pt x="11270080" y="4373220"/>
                    <a:pt x="11286200" y="4275656"/>
                    <a:pt x="11299358" y="4117181"/>
                  </a:cubicBezTo>
                  <a:cubicBezTo>
                    <a:pt x="11312979" y="3953151"/>
                    <a:pt x="11308418" y="3927233"/>
                    <a:pt x="11239546" y="3777345"/>
                  </a:cubicBezTo>
                  <a:cubicBezTo>
                    <a:pt x="11221249" y="3737524"/>
                    <a:pt x="11153619" y="3669869"/>
                    <a:pt x="11115768" y="3653520"/>
                  </a:cubicBezTo>
                  <a:cubicBezTo>
                    <a:pt x="11103639" y="3648281"/>
                    <a:pt x="11019517" y="3643995"/>
                    <a:pt x="10928830" y="3643995"/>
                  </a:cubicBezTo>
                  <a:cubicBezTo>
                    <a:pt x="10787484" y="3643995"/>
                    <a:pt x="10757487" y="3647622"/>
                    <a:pt x="10718721" y="3669395"/>
                  </a:cubicBezTo>
                  <a:cubicBezTo>
                    <a:pt x="10693849" y="3683365"/>
                    <a:pt x="10665680" y="3694795"/>
                    <a:pt x="10656124" y="3694795"/>
                  </a:cubicBezTo>
                  <a:cubicBezTo>
                    <a:pt x="10646569" y="3694795"/>
                    <a:pt x="10606157" y="3711940"/>
                    <a:pt x="10566321" y="3732895"/>
                  </a:cubicBezTo>
                  <a:cubicBezTo>
                    <a:pt x="10526485" y="3753850"/>
                    <a:pt x="10486480" y="3770995"/>
                    <a:pt x="10477421" y="3770995"/>
                  </a:cubicBezTo>
                  <a:cubicBezTo>
                    <a:pt x="10468362" y="3770995"/>
                    <a:pt x="10428357" y="3788140"/>
                    <a:pt x="10388521" y="3809095"/>
                  </a:cubicBezTo>
                  <a:cubicBezTo>
                    <a:pt x="10348685" y="3830050"/>
                    <a:pt x="10305580" y="3847195"/>
                    <a:pt x="10292731" y="3847195"/>
                  </a:cubicBezTo>
                  <a:cubicBezTo>
                    <a:pt x="10279883" y="3847195"/>
                    <a:pt x="10265838" y="3852910"/>
                    <a:pt x="10261521" y="3859895"/>
                  </a:cubicBezTo>
                  <a:cubicBezTo>
                    <a:pt x="10257204" y="3866880"/>
                    <a:pt x="10239722" y="3872595"/>
                    <a:pt x="10222671" y="3872595"/>
                  </a:cubicBezTo>
                  <a:cubicBezTo>
                    <a:pt x="10199850" y="3872595"/>
                    <a:pt x="10191671" y="3865702"/>
                    <a:pt x="10191671" y="3846469"/>
                  </a:cubicBezTo>
                  <a:cubicBezTo>
                    <a:pt x="10191671" y="3768477"/>
                    <a:pt x="10215273" y="3597983"/>
                    <a:pt x="10254864" y="3389995"/>
                  </a:cubicBezTo>
                  <a:cubicBezTo>
                    <a:pt x="10279261" y="3261826"/>
                    <a:pt x="10296406" y="3154803"/>
                    <a:pt x="10318953" y="2989945"/>
                  </a:cubicBezTo>
                  <a:cubicBezTo>
                    <a:pt x="10326595" y="2934065"/>
                    <a:pt x="10335485" y="2874058"/>
                    <a:pt x="10338708" y="2856595"/>
                  </a:cubicBezTo>
                  <a:cubicBezTo>
                    <a:pt x="10372597" y="2672968"/>
                    <a:pt x="10383629" y="2357187"/>
                    <a:pt x="10363840" y="2137238"/>
                  </a:cubicBezTo>
                  <a:cubicBezTo>
                    <a:pt x="10354651" y="2035114"/>
                    <a:pt x="10353817" y="2033166"/>
                    <a:pt x="10296607" y="1980223"/>
                  </a:cubicBezTo>
                  <a:cubicBezTo>
                    <a:pt x="10264746" y="1950738"/>
                    <a:pt x="10219713" y="1918690"/>
                    <a:pt x="10196533" y="1909005"/>
                  </a:cubicBezTo>
                  <a:cubicBezTo>
                    <a:pt x="10140420" y="1885559"/>
                    <a:pt x="9894049" y="1885613"/>
                    <a:pt x="9806675" y="1909089"/>
                  </a:cubicBezTo>
                  <a:cubicBezTo>
                    <a:pt x="9723154" y="1931531"/>
                    <a:pt x="9534817" y="2000936"/>
                    <a:pt x="9493171" y="2024619"/>
                  </a:cubicBezTo>
                  <a:cubicBezTo>
                    <a:pt x="9400815" y="2077143"/>
                    <a:pt x="9252846" y="2171642"/>
                    <a:pt x="9246251" y="2182314"/>
                  </a:cubicBezTo>
                  <a:cubicBezTo>
                    <a:pt x="9239799" y="2192753"/>
                    <a:pt x="9164166" y="2230778"/>
                    <a:pt x="9068065" y="2271897"/>
                  </a:cubicBezTo>
                  <a:cubicBezTo>
                    <a:pt x="9053906" y="2277955"/>
                    <a:pt x="8929959" y="2343411"/>
                    <a:pt x="8792628" y="2417354"/>
                  </a:cubicBezTo>
                  <a:cubicBezTo>
                    <a:pt x="8655297" y="2491296"/>
                    <a:pt x="8534553" y="2551795"/>
                    <a:pt x="8524308" y="2551795"/>
                  </a:cubicBezTo>
                  <a:cubicBezTo>
                    <a:pt x="8493342" y="2551795"/>
                    <a:pt x="8476775" y="2520367"/>
                    <a:pt x="8456246" y="2422678"/>
                  </a:cubicBezTo>
                  <a:cubicBezTo>
                    <a:pt x="8445481" y="2371455"/>
                    <a:pt x="8434355" y="2326973"/>
                    <a:pt x="8431522" y="2323830"/>
                  </a:cubicBezTo>
                  <a:cubicBezTo>
                    <a:pt x="8428689" y="2320687"/>
                    <a:pt x="8423326" y="2286397"/>
                    <a:pt x="8419606" y="2247630"/>
                  </a:cubicBezTo>
                  <a:cubicBezTo>
                    <a:pt x="8415885" y="2208863"/>
                    <a:pt x="8407252" y="2137140"/>
                    <a:pt x="8400422" y="2088245"/>
                  </a:cubicBezTo>
                  <a:cubicBezTo>
                    <a:pt x="8393592" y="2039350"/>
                    <a:pt x="8385195" y="1951631"/>
                    <a:pt x="8381761" y="1893315"/>
                  </a:cubicBezTo>
                  <a:cubicBezTo>
                    <a:pt x="8378328" y="1834998"/>
                    <a:pt x="8368387" y="1777848"/>
                    <a:pt x="8359670" y="1766315"/>
                  </a:cubicBezTo>
                  <a:cubicBezTo>
                    <a:pt x="8344621" y="1746403"/>
                    <a:pt x="8323042" y="1534796"/>
                    <a:pt x="8307208" y="1251846"/>
                  </a:cubicBezTo>
                  <a:cubicBezTo>
                    <a:pt x="8302745" y="1172109"/>
                    <a:pt x="8293754" y="1119076"/>
                    <a:pt x="8282448" y="1105796"/>
                  </a:cubicBezTo>
                  <a:cubicBezTo>
                    <a:pt x="8270015" y="1091194"/>
                    <a:pt x="8262401" y="1031661"/>
                    <a:pt x="8257040" y="907145"/>
                  </a:cubicBezTo>
                  <a:cubicBezTo>
                    <a:pt x="8245405" y="636915"/>
                    <a:pt x="8203541" y="494549"/>
                    <a:pt x="8115657" y="426350"/>
                  </a:cubicBezTo>
                  <a:cubicBezTo>
                    <a:pt x="8087478" y="404482"/>
                    <a:pt x="8063664" y="384449"/>
                    <a:pt x="8062739" y="381833"/>
                  </a:cubicBezTo>
                  <a:cubicBezTo>
                    <a:pt x="8059225" y="371899"/>
                    <a:pt x="7830041" y="364426"/>
                    <a:pt x="7776259" y="372491"/>
                  </a:cubicBezTo>
                  <a:cubicBezTo>
                    <a:pt x="7688295" y="385682"/>
                    <a:pt x="7534257" y="497873"/>
                    <a:pt x="7350672" y="682462"/>
                  </a:cubicBezTo>
                  <a:cubicBezTo>
                    <a:pt x="7198784" y="835180"/>
                    <a:pt x="7088853" y="938895"/>
                    <a:pt x="7078872" y="938895"/>
                  </a:cubicBezTo>
                  <a:cubicBezTo>
                    <a:pt x="7063410" y="938895"/>
                    <a:pt x="6775371" y="1227269"/>
                    <a:pt x="6775371" y="1242749"/>
                  </a:cubicBezTo>
                  <a:cubicBezTo>
                    <a:pt x="6775371" y="1257103"/>
                    <a:pt x="6573543" y="1459595"/>
                    <a:pt x="6559237" y="1459595"/>
                  </a:cubicBezTo>
                  <a:cubicBezTo>
                    <a:pt x="6533372" y="1459595"/>
                    <a:pt x="6497422" y="1281832"/>
                    <a:pt x="6477394" y="1054905"/>
                  </a:cubicBezTo>
                  <a:cubicBezTo>
                    <a:pt x="6473470" y="1010443"/>
                    <a:pt x="6466910" y="968646"/>
                    <a:pt x="6462816" y="962022"/>
                  </a:cubicBezTo>
                  <a:cubicBezTo>
                    <a:pt x="6454184" y="948056"/>
                    <a:pt x="6440257" y="821551"/>
                    <a:pt x="6427411" y="640445"/>
                  </a:cubicBezTo>
                  <a:cubicBezTo>
                    <a:pt x="6419073" y="522895"/>
                    <a:pt x="6385713" y="305033"/>
                    <a:pt x="6374029" y="291830"/>
                  </a:cubicBezTo>
                  <a:cubicBezTo>
                    <a:pt x="6371247" y="288687"/>
                    <a:pt x="6368971" y="276368"/>
                    <a:pt x="6368971" y="264455"/>
                  </a:cubicBezTo>
                  <a:cubicBezTo>
                    <a:pt x="6368971" y="233487"/>
                    <a:pt x="6304620" y="124334"/>
                    <a:pt x="6268683" y="94345"/>
                  </a:cubicBezTo>
                  <a:cubicBezTo>
                    <a:pt x="6185743" y="25134"/>
                    <a:pt x="6137478" y="7450"/>
                    <a:pt x="6019721" y="3126"/>
                  </a:cubicBezTo>
                  <a:cubicBezTo>
                    <a:pt x="5934589" y="0"/>
                    <a:pt x="5892457" y="4297"/>
                    <a:pt x="5854621" y="19963"/>
                  </a:cubicBezTo>
                  <a:close/>
                </a:path>
              </a:pathLst>
            </a:custGeom>
            <a:solidFill>
              <a:srgbClr val="F3AC4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B401ED-B413-B360-65A5-72202AEE3598}"/>
                </a:ext>
              </a:extLst>
            </p:cNvPr>
            <p:cNvSpPr/>
            <p:nvPr/>
          </p:nvSpPr>
          <p:spPr>
            <a:xfrm>
              <a:off x="7032910" y="5996862"/>
              <a:ext cx="2715911" cy="861139"/>
            </a:xfrm>
            <a:custGeom>
              <a:avLst/>
              <a:gdLst>
                <a:gd name="connsiteX0" fmla="*/ 1024766 w 2715911"/>
                <a:gd name="connsiteY0" fmla="*/ 1097 h 861139"/>
                <a:gd name="connsiteX1" fmla="*/ 2169457 w 2715911"/>
                <a:gd name="connsiteY1" fmla="*/ 267752 h 861139"/>
                <a:gd name="connsiteX2" fmla="*/ 2689848 w 2715911"/>
                <a:gd name="connsiteY2" fmla="*/ 815978 h 861139"/>
                <a:gd name="connsiteX3" fmla="*/ 2715911 w 2715911"/>
                <a:gd name="connsiteY3" fmla="*/ 860193 h 861139"/>
                <a:gd name="connsiteX4" fmla="*/ 2645683 w 2715911"/>
                <a:gd name="connsiteY4" fmla="*/ 860315 h 861139"/>
                <a:gd name="connsiteX5" fmla="*/ 1388962 w 2715911"/>
                <a:gd name="connsiteY5" fmla="*/ 861139 h 861139"/>
                <a:gd name="connsiteX6" fmla="*/ 11980 w 2715911"/>
                <a:gd name="connsiteY6" fmla="*/ 860306 h 861139"/>
                <a:gd name="connsiteX7" fmla="*/ 0 w 2715911"/>
                <a:gd name="connsiteY7" fmla="*/ 860267 h 861139"/>
                <a:gd name="connsiteX8" fmla="*/ 9005 w 2715911"/>
                <a:gd name="connsiteY8" fmla="*/ 837885 h 861139"/>
                <a:gd name="connsiteX9" fmla="*/ 126648 w 2715911"/>
                <a:gd name="connsiteY9" fmla="*/ 617948 h 861139"/>
                <a:gd name="connsiteX10" fmla="*/ 885406 w 2715911"/>
                <a:gd name="connsiteY10" fmla="*/ 14833 h 861139"/>
                <a:gd name="connsiteX11" fmla="*/ 1024766 w 2715911"/>
                <a:gd name="connsiteY11" fmla="*/ 1097 h 86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5911" h="861139">
                  <a:moveTo>
                    <a:pt x="1024766" y="1097"/>
                  </a:moveTo>
                  <a:cubicBezTo>
                    <a:pt x="1374677" y="-12425"/>
                    <a:pt x="1880060" y="100355"/>
                    <a:pt x="2169457" y="267752"/>
                  </a:cubicBezTo>
                  <a:cubicBezTo>
                    <a:pt x="2376169" y="387322"/>
                    <a:pt x="2557550" y="605687"/>
                    <a:pt x="2689848" y="815978"/>
                  </a:cubicBezTo>
                  <a:lnTo>
                    <a:pt x="2715911" y="860193"/>
                  </a:lnTo>
                  <a:lnTo>
                    <a:pt x="2645683" y="860315"/>
                  </a:lnTo>
                  <a:cubicBezTo>
                    <a:pt x="2322388" y="860823"/>
                    <a:pt x="1877469" y="861139"/>
                    <a:pt x="1388962" y="861139"/>
                  </a:cubicBezTo>
                  <a:cubicBezTo>
                    <a:pt x="699493" y="861139"/>
                    <a:pt x="273297" y="860989"/>
                    <a:pt x="11980" y="860306"/>
                  </a:cubicBezTo>
                  <a:lnTo>
                    <a:pt x="0" y="860267"/>
                  </a:lnTo>
                  <a:lnTo>
                    <a:pt x="9005" y="837885"/>
                  </a:lnTo>
                  <a:cubicBezTo>
                    <a:pt x="44977" y="756770"/>
                    <a:pt x="85306" y="681178"/>
                    <a:pt x="126648" y="617948"/>
                  </a:cubicBezTo>
                  <a:cubicBezTo>
                    <a:pt x="292018" y="365029"/>
                    <a:pt x="544938" y="73199"/>
                    <a:pt x="885406" y="14833"/>
                  </a:cubicBezTo>
                  <a:cubicBezTo>
                    <a:pt x="927965" y="7538"/>
                    <a:pt x="974779" y="3028"/>
                    <a:pt x="1024766" y="1097"/>
                  </a:cubicBezTo>
                  <a:close/>
                </a:path>
              </a:pathLst>
            </a:custGeom>
            <a:solidFill>
              <a:srgbClr val="F4DDB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1A165D4-9D9D-288B-4CCB-126B7CD28025}"/>
              </a:ext>
            </a:extLst>
          </p:cNvPr>
          <p:cNvSpPr/>
          <p:nvPr/>
        </p:nvSpPr>
        <p:spPr>
          <a:xfrm>
            <a:off x="1192621" y="3302178"/>
            <a:ext cx="900581" cy="1088275"/>
          </a:xfrm>
          <a:custGeom>
            <a:avLst/>
            <a:gdLst/>
            <a:ahLst/>
            <a:cxnLst/>
            <a:rect l="0" t="0" r="0" b="0"/>
            <a:pathLst>
              <a:path w="1829182" h="2210409">
                <a:moveTo>
                  <a:pt x="1298563" y="18068"/>
                </a:moveTo>
                <a:cubicBezTo>
                  <a:pt x="1280281" y="26759"/>
                  <a:pt x="1234561" y="44508"/>
                  <a:pt x="1196963" y="57509"/>
                </a:cubicBezTo>
                <a:cubicBezTo>
                  <a:pt x="1139456" y="77396"/>
                  <a:pt x="1113096" y="98443"/>
                  <a:pt x="1030927" y="190083"/>
                </a:cubicBezTo>
                <a:cubicBezTo>
                  <a:pt x="934093" y="298079"/>
                  <a:pt x="851743" y="417618"/>
                  <a:pt x="845221" y="459654"/>
                </a:cubicBezTo>
                <a:cubicBezTo>
                  <a:pt x="842426" y="477667"/>
                  <a:pt x="830244" y="472902"/>
                  <a:pt x="775668" y="432453"/>
                </a:cubicBezTo>
                <a:cubicBezTo>
                  <a:pt x="695383" y="372948"/>
                  <a:pt x="624108" y="347785"/>
                  <a:pt x="505137" y="336944"/>
                </a:cubicBezTo>
                <a:cubicBezTo>
                  <a:pt x="417256" y="328937"/>
                  <a:pt x="278200" y="343635"/>
                  <a:pt x="215187" y="367593"/>
                </a:cubicBezTo>
                <a:cubicBezTo>
                  <a:pt x="163691" y="387172"/>
                  <a:pt x="87266" y="464405"/>
                  <a:pt x="42169" y="542442"/>
                </a:cubicBezTo>
                <a:cubicBezTo>
                  <a:pt x="6031" y="604975"/>
                  <a:pt x="0" y="627249"/>
                  <a:pt x="697" y="695597"/>
                </a:cubicBezTo>
                <a:cubicBezTo>
                  <a:pt x="3335" y="954268"/>
                  <a:pt x="125498" y="1180390"/>
                  <a:pt x="386310" y="1409367"/>
                </a:cubicBezTo>
                <a:cubicBezTo>
                  <a:pt x="498700" y="1508038"/>
                  <a:pt x="528551" y="1533440"/>
                  <a:pt x="729579" y="1701467"/>
                </a:cubicBezTo>
                <a:cubicBezTo>
                  <a:pt x="767185" y="1732900"/>
                  <a:pt x="877143" y="1827197"/>
                  <a:pt x="973931" y="1911017"/>
                </a:cubicBezTo>
                <a:cubicBezTo>
                  <a:pt x="1307001" y="2199462"/>
                  <a:pt x="1326393" y="2210408"/>
                  <a:pt x="1425309" y="2165803"/>
                </a:cubicBezTo>
                <a:cubicBezTo>
                  <a:pt x="1481483" y="2140472"/>
                  <a:pt x="1510196" y="2097204"/>
                  <a:pt x="1535629" y="1999560"/>
                </a:cubicBezTo>
                <a:cubicBezTo>
                  <a:pt x="1545707" y="1960871"/>
                  <a:pt x="1582170" y="1858612"/>
                  <a:pt x="1616659" y="1772319"/>
                </a:cubicBezTo>
                <a:cubicBezTo>
                  <a:pt x="1703451" y="1555158"/>
                  <a:pt x="1742674" y="1420164"/>
                  <a:pt x="1763432" y="1267165"/>
                </a:cubicBezTo>
                <a:cubicBezTo>
                  <a:pt x="1829181" y="782564"/>
                  <a:pt x="1826271" y="829589"/>
                  <a:pt x="1803932" y="612596"/>
                </a:cubicBezTo>
                <a:cubicBezTo>
                  <a:pt x="1792598" y="502498"/>
                  <a:pt x="1774076" y="375039"/>
                  <a:pt x="1762772" y="329356"/>
                </a:cubicBezTo>
                <a:cubicBezTo>
                  <a:pt x="1727346" y="186181"/>
                  <a:pt x="1620678" y="71236"/>
                  <a:pt x="1486170" y="31292"/>
                </a:cubicBezTo>
                <a:cubicBezTo>
                  <a:pt x="1394562" y="4087"/>
                  <a:pt x="1336572" y="0"/>
                  <a:pt x="1298563" y="18068"/>
                </a:cubicBezTo>
                <a:close/>
              </a:path>
            </a:pathLst>
          </a:custGeom>
          <a:solidFill>
            <a:srgbClr val="EF77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BE68D67-3462-F7AF-AEC2-4FC72C22597F}"/>
              </a:ext>
            </a:extLst>
          </p:cNvPr>
          <p:cNvSpPr/>
          <p:nvPr/>
        </p:nvSpPr>
        <p:spPr>
          <a:xfrm rot="5400000" flipH="1">
            <a:off x="-4098817" y="446554"/>
            <a:ext cx="10253660" cy="5964893"/>
          </a:xfrm>
          <a:custGeom>
            <a:avLst/>
            <a:gdLst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2821021 w 12179030"/>
              <a:gd name="connsiteY4" fmla="*/ 3988341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4494178 w 12179030"/>
              <a:gd name="connsiteY5" fmla="*/ 4513634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5894961 w 12179030"/>
              <a:gd name="connsiteY6" fmla="*/ 5369668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6361889 w 12179030"/>
              <a:gd name="connsiteY7" fmla="*/ 6206247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295745"/>
              <a:gd name="connsiteX1" fmla="*/ 1264595 w 12179030"/>
              <a:gd name="connsiteY1" fmla="*/ 1536971 h 7295745"/>
              <a:gd name="connsiteX2" fmla="*/ 2081719 w 12179030"/>
              <a:gd name="connsiteY2" fmla="*/ 2295728 h 7295745"/>
              <a:gd name="connsiteX3" fmla="*/ 2548647 w 12179030"/>
              <a:gd name="connsiteY3" fmla="*/ 3326860 h 7295745"/>
              <a:gd name="connsiteX4" fmla="*/ 3346315 w 12179030"/>
              <a:gd name="connsiteY4" fmla="*/ 4124529 h 7295745"/>
              <a:gd name="connsiteX5" fmla="*/ 5097293 w 12179030"/>
              <a:gd name="connsiteY5" fmla="*/ 4338536 h 7295745"/>
              <a:gd name="connsiteX6" fmla="*/ 6556442 w 12179030"/>
              <a:gd name="connsiteY6" fmla="*/ 5350212 h 7295745"/>
              <a:gd name="connsiteX7" fmla="*/ 7373565 w 12179030"/>
              <a:gd name="connsiteY7" fmla="*/ 6264613 h 7295745"/>
              <a:gd name="connsiteX8" fmla="*/ 7431932 w 12179030"/>
              <a:gd name="connsiteY8" fmla="*/ 6887183 h 7295745"/>
              <a:gd name="connsiteX9" fmla="*/ 9455285 w 12179030"/>
              <a:gd name="connsiteY9" fmla="*/ 7295745 h 7295745"/>
              <a:gd name="connsiteX10" fmla="*/ 12179030 w 12179030"/>
              <a:gd name="connsiteY10" fmla="*/ 6887183 h 7295745"/>
              <a:gd name="connsiteX0" fmla="*/ 0 w 12179030"/>
              <a:gd name="connsiteY0" fmla="*/ 0 h 7311845"/>
              <a:gd name="connsiteX1" fmla="*/ 1264595 w 12179030"/>
              <a:gd name="connsiteY1" fmla="*/ 1536971 h 7311845"/>
              <a:gd name="connsiteX2" fmla="*/ 2081719 w 12179030"/>
              <a:gd name="connsiteY2" fmla="*/ 2295728 h 7311845"/>
              <a:gd name="connsiteX3" fmla="*/ 2548647 w 12179030"/>
              <a:gd name="connsiteY3" fmla="*/ 3326860 h 7311845"/>
              <a:gd name="connsiteX4" fmla="*/ 3346315 w 12179030"/>
              <a:gd name="connsiteY4" fmla="*/ 4124529 h 7311845"/>
              <a:gd name="connsiteX5" fmla="*/ 5097293 w 12179030"/>
              <a:gd name="connsiteY5" fmla="*/ 4338536 h 7311845"/>
              <a:gd name="connsiteX6" fmla="*/ 6556442 w 12179030"/>
              <a:gd name="connsiteY6" fmla="*/ 5350212 h 7311845"/>
              <a:gd name="connsiteX7" fmla="*/ 7373565 w 12179030"/>
              <a:gd name="connsiteY7" fmla="*/ 6264613 h 7311845"/>
              <a:gd name="connsiteX8" fmla="*/ 8249055 w 12179030"/>
              <a:gd name="connsiteY8" fmla="*/ 7198468 h 7311845"/>
              <a:gd name="connsiteX9" fmla="*/ 9455285 w 12179030"/>
              <a:gd name="connsiteY9" fmla="*/ 7295745 h 7311845"/>
              <a:gd name="connsiteX10" fmla="*/ 12179030 w 12179030"/>
              <a:gd name="connsiteY10" fmla="*/ 6887183 h 7311845"/>
              <a:gd name="connsiteX0" fmla="*/ 0 w 12179030"/>
              <a:gd name="connsiteY0" fmla="*/ 0 h 7879404"/>
              <a:gd name="connsiteX1" fmla="*/ 1264595 w 12179030"/>
              <a:gd name="connsiteY1" fmla="*/ 1536971 h 7879404"/>
              <a:gd name="connsiteX2" fmla="*/ 2081719 w 12179030"/>
              <a:gd name="connsiteY2" fmla="*/ 2295728 h 7879404"/>
              <a:gd name="connsiteX3" fmla="*/ 2548647 w 12179030"/>
              <a:gd name="connsiteY3" fmla="*/ 3326860 h 7879404"/>
              <a:gd name="connsiteX4" fmla="*/ 3346315 w 12179030"/>
              <a:gd name="connsiteY4" fmla="*/ 4124529 h 7879404"/>
              <a:gd name="connsiteX5" fmla="*/ 5097293 w 12179030"/>
              <a:gd name="connsiteY5" fmla="*/ 4338536 h 7879404"/>
              <a:gd name="connsiteX6" fmla="*/ 6556442 w 12179030"/>
              <a:gd name="connsiteY6" fmla="*/ 5350212 h 7879404"/>
              <a:gd name="connsiteX7" fmla="*/ 7373565 w 12179030"/>
              <a:gd name="connsiteY7" fmla="*/ 6264613 h 7879404"/>
              <a:gd name="connsiteX8" fmla="*/ 8249055 w 12179030"/>
              <a:gd name="connsiteY8" fmla="*/ 7198468 h 7879404"/>
              <a:gd name="connsiteX9" fmla="*/ 9727660 w 12179030"/>
              <a:gd name="connsiteY9" fmla="*/ 7879404 h 7879404"/>
              <a:gd name="connsiteX10" fmla="*/ 12179030 w 12179030"/>
              <a:gd name="connsiteY10" fmla="*/ 6887183 h 7879404"/>
              <a:gd name="connsiteX0" fmla="*/ 0 w 12560030"/>
              <a:gd name="connsiteY0" fmla="*/ 0 h 7752404"/>
              <a:gd name="connsiteX1" fmla="*/ 1645595 w 12560030"/>
              <a:gd name="connsiteY1" fmla="*/ 1409971 h 7752404"/>
              <a:gd name="connsiteX2" fmla="*/ 2462719 w 12560030"/>
              <a:gd name="connsiteY2" fmla="*/ 2168728 h 7752404"/>
              <a:gd name="connsiteX3" fmla="*/ 2929647 w 12560030"/>
              <a:gd name="connsiteY3" fmla="*/ 3199860 h 7752404"/>
              <a:gd name="connsiteX4" fmla="*/ 3727315 w 12560030"/>
              <a:gd name="connsiteY4" fmla="*/ 3997529 h 7752404"/>
              <a:gd name="connsiteX5" fmla="*/ 5478293 w 12560030"/>
              <a:gd name="connsiteY5" fmla="*/ 4211536 h 7752404"/>
              <a:gd name="connsiteX6" fmla="*/ 6937442 w 12560030"/>
              <a:gd name="connsiteY6" fmla="*/ 5223212 h 7752404"/>
              <a:gd name="connsiteX7" fmla="*/ 7754565 w 12560030"/>
              <a:gd name="connsiteY7" fmla="*/ 6137613 h 7752404"/>
              <a:gd name="connsiteX8" fmla="*/ 8630055 w 12560030"/>
              <a:gd name="connsiteY8" fmla="*/ 7071468 h 7752404"/>
              <a:gd name="connsiteX9" fmla="*/ 10108660 w 12560030"/>
              <a:gd name="connsiteY9" fmla="*/ 7752404 h 7752404"/>
              <a:gd name="connsiteX10" fmla="*/ 12560030 w 12560030"/>
              <a:gd name="connsiteY10" fmla="*/ 6760183 h 7752404"/>
              <a:gd name="connsiteX0" fmla="*/ 0 w 12839430"/>
              <a:gd name="connsiteY0" fmla="*/ 0 h 7752404"/>
              <a:gd name="connsiteX1" fmla="*/ 1924995 w 12839430"/>
              <a:gd name="connsiteY1" fmla="*/ 1409971 h 7752404"/>
              <a:gd name="connsiteX2" fmla="*/ 2742119 w 12839430"/>
              <a:gd name="connsiteY2" fmla="*/ 2168728 h 7752404"/>
              <a:gd name="connsiteX3" fmla="*/ 3209047 w 12839430"/>
              <a:gd name="connsiteY3" fmla="*/ 3199860 h 7752404"/>
              <a:gd name="connsiteX4" fmla="*/ 4006715 w 12839430"/>
              <a:gd name="connsiteY4" fmla="*/ 3997529 h 7752404"/>
              <a:gd name="connsiteX5" fmla="*/ 5757693 w 12839430"/>
              <a:gd name="connsiteY5" fmla="*/ 4211536 h 7752404"/>
              <a:gd name="connsiteX6" fmla="*/ 7216842 w 12839430"/>
              <a:gd name="connsiteY6" fmla="*/ 5223212 h 7752404"/>
              <a:gd name="connsiteX7" fmla="*/ 8033965 w 12839430"/>
              <a:gd name="connsiteY7" fmla="*/ 6137613 h 7752404"/>
              <a:gd name="connsiteX8" fmla="*/ 8909455 w 12839430"/>
              <a:gd name="connsiteY8" fmla="*/ 7071468 h 7752404"/>
              <a:gd name="connsiteX9" fmla="*/ 10388060 w 12839430"/>
              <a:gd name="connsiteY9" fmla="*/ 7752404 h 7752404"/>
              <a:gd name="connsiteX10" fmla="*/ 12839430 w 12839430"/>
              <a:gd name="connsiteY10" fmla="*/ 6760183 h 7752404"/>
              <a:gd name="connsiteX0" fmla="*/ 0 w 13068030"/>
              <a:gd name="connsiteY0" fmla="*/ 0 h 7625404"/>
              <a:gd name="connsiteX1" fmla="*/ 2153595 w 13068030"/>
              <a:gd name="connsiteY1" fmla="*/ 12829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970719 w 13068030"/>
              <a:gd name="connsiteY2" fmla="*/ 2041728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437647 w 13068030"/>
              <a:gd name="connsiteY3" fmla="*/ 3072860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  <a:gd name="connsiteX0" fmla="*/ 0 w 13068030"/>
              <a:gd name="connsiteY0" fmla="*/ 0 h 7625404"/>
              <a:gd name="connsiteX1" fmla="*/ 1874195 w 13068030"/>
              <a:gd name="connsiteY1" fmla="*/ 1257571 h 7625404"/>
              <a:gd name="connsiteX2" fmla="*/ 2589719 w 13068030"/>
              <a:gd name="connsiteY2" fmla="*/ 2220073 h 7625404"/>
              <a:gd name="connsiteX3" fmla="*/ 3209047 w 13068030"/>
              <a:gd name="connsiteY3" fmla="*/ 3378594 h 7625404"/>
              <a:gd name="connsiteX4" fmla="*/ 4235315 w 13068030"/>
              <a:gd name="connsiteY4" fmla="*/ 3870529 h 7625404"/>
              <a:gd name="connsiteX5" fmla="*/ 5986293 w 13068030"/>
              <a:gd name="connsiteY5" fmla="*/ 4084536 h 7625404"/>
              <a:gd name="connsiteX6" fmla="*/ 7445442 w 13068030"/>
              <a:gd name="connsiteY6" fmla="*/ 5096212 h 7625404"/>
              <a:gd name="connsiteX7" fmla="*/ 8262565 w 13068030"/>
              <a:gd name="connsiteY7" fmla="*/ 6010613 h 7625404"/>
              <a:gd name="connsiteX8" fmla="*/ 9138055 w 13068030"/>
              <a:gd name="connsiteY8" fmla="*/ 6944468 h 7625404"/>
              <a:gd name="connsiteX9" fmla="*/ 10616660 w 13068030"/>
              <a:gd name="connsiteY9" fmla="*/ 7625404 h 7625404"/>
              <a:gd name="connsiteX10" fmla="*/ 13068030 w 13068030"/>
              <a:gd name="connsiteY10" fmla="*/ 6633183 h 762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68030" h="7625404">
                <a:moveTo>
                  <a:pt x="0" y="0"/>
                </a:moveTo>
                <a:cubicBezTo>
                  <a:pt x="458821" y="577175"/>
                  <a:pt x="1442575" y="887559"/>
                  <a:pt x="1874195" y="1257571"/>
                </a:cubicBezTo>
                <a:cubicBezTo>
                  <a:pt x="2305815" y="1627583"/>
                  <a:pt x="2367244" y="1866569"/>
                  <a:pt x="2589719" y="2220073"/>
                </a:cubicBezTo>
                <a:cubicBezTo>
                  <a:pt x="2812194" y="2573577"/>
                  <a:pt x="2934781" y="3103518"/>
                  <a:pt x="3209047" y="3378594"/>
                </a:cubicBezTo>
                <a:cubicBezTo>
                  <a:pt x="3483313" y="3653670"/>
                  <a:pt x="3772441" y="3752872"/>
                  <a:pt x="4235315" y="3870529"/>
                </a:cubicBezTo>
                <a:cubicBezTo>
                  <a:pt x="4698189" y="3988186"/>
                  <a:pt x="5451272" y="3880256"/>
                  <a:pt x="5986293" y="4084536"/>
                </a:cubicBezTo>
                <a:cubicBezTo>
                  <a:pt x="6521314" y="4288816"/>
                  <a:pt x="7066063" y="4775199"/>
                  <a:pt x="7445442" y="5096212"/>
                </a:cubicBezTo>
                <a:cubicBezTo>
                  <a:pt x="7824821" y="5417225"/>
                  <a:pt x="7980463" y="5702570"/>
                  <a:pt x="8262565" y="6010613"/>
                </a:cubicBezTo>
                <a:cubicBezTo>
                  <a:pt x="8544667" y="6318656"/>
                  <a:pt x="8745706" y="6675336"/>
                  <a:pt x="9138055" y="6944468"/>
                </a:cubicBezTo>
                <a:cubicBezTo>
                  <a:pt x="9530404" y="7213600"/>
                  <a:pt x="9825477" y="7625404"/>
                  <a:pt x="10616660" y="7625404"/>
                </a:cubicBezTo>
                <a:cubicBezTo>
                  <a:pt x="11407843" y="7625404"/>
                  <a:pt x="12101749" y="6837464"/>
                  <a:pt x="13068030" y="6633183"/>
                </a:cubicBez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4402C8-6FA9-F8FB-C341-3634D267EC0E}"/>
              </a:ext>
            </a:extLst>
          </p:cNvPr>
          <p:cNvGrpSpPr/>
          <p:nvPr/>
        </p:nvGrpSpPr>
        <p:grpSpPr>
          <a:xfrm>
            <a:off x="1287050" y="1888117"/>
            <a:ext cx="595512" cy="691081"/>
            <a:chOff x="7921849" y="1539697"/>
            <a:chExt cx="3541426" cy="4109761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ACE276B-DF2B-75D7-DECE-D288A84C4A36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D6B2304-A6C9-1307-E798-733C464E6143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8D574E-E40E-3559-653C-104F16EEB043}"/>
              </a:ext>
            </a:extLst>
          </p:cNvPr>
          <p:cNvGrpSpPr/>
          <p:nvPr/>
        </p:nvGrpSpPr>
        <p:grpSpPr>
          <a:xfrm>
            <a:off x="681378" y="3155375"/>
            <a:ext cx="375012" cy="435195"/>
            <a:chOff x="7921849" y="1539697"/>
            <a:chExt cx="3541426" cy="410976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AC9230F-C308-BF7A-D754-C026D785B064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7A5B61E-1BF9-D2DF-789B-40BF6934A717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992B04E-07B8-1599-4165-07D1F7BFA2CF}"/>
              </a:ext>
            </a:extLst>
          </p:cNvPr>
          <p:cNvGrpSpPr/>
          <p:nvPr/>
        </p:nvGrpSpPr>
        <p:grpSpPr>
          <a:xfrm>
            <a:off x="10824728" y="3231686"/>
            <a:ext cx="375012" cy="435195"/>
            <a:chOff x="7921849" y="1539697"/>
            <a:chExt cx="3541426" cy="4109761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26CA613-E7F7-730A-E011-63C4CEEF26AD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7F24F77-2A43-7F7A-02E5-219A94135925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F9E9E9-5F32-138C-507F-6C5B13221FE9}"/>
              </a:ext>
            </a:extLst>
          </p:cNvPr>
          <p:cNvGrpSpPr/>
          <p:nvPr/>
        </p:nvGrpSpPr>
        <p:grpSpPr>
          <a:xfrm>
            <a:off x="9784369" y="2045600"/>
            <a:ext cx="259471" cy="301112"/>
            <a:chOff x="7921849" y="1539697"/>
            <a:chExt cx="3541426" cy="4109761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8180AB4-D594-AA62-8AF1-68226C8F78CA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31E8778-B699-02CE-82A7-A22F8EAD363D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8749770-CC1D-B0DE-E901-5F394CBB0016}"/>
              </a:ext>
            </a:extLst>
          </p:cNvPr>
          <p:cNvGrpSpPr/>
          <p:nvPr/>
        </p:nvGrpSpPr>
        <p:grpSpPr>
          <a:xfrm>
            <a:off x="2610320" y="4897355"/>
            <a:ext cx="375012" cy="435195"/>
            <a:chOff x="7921849" y="1539697"/>
            <a:chExt cx="3541426" cy="4109761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08528FC-3F25-0572-F69B-A66F2B65900A}"/>
                </a:ext>
              </a:extLst>
            </p:cNvPr>
            <p:cNvSpPr/>
            <p:nvPr/>
          </p:nvSpPr>
          <p:spPr>
            <a:xfrm>
              <a:off x="7921849" y="1539697"/>
              <a:ext cx="3541426" cy="4109761"/>
            </a:xfrm>
            <a:custGeom>
              <a:avLst/>
              <a:gdLst/>
              <a:ahLst/>
              <a:cxnLst/>
              <a:rect l="0" t="0" r="0" b="0"/>
              <a:pathLst>
                <a:path w="3541426" h="4109761">
                  <a:moveTo>
                    <a:pt x="1979325" y="23821"/>
                  </a:moveTo>
                  <a:cubicBezTo>
                    <a:pt x="1975008" y="30806"/>
                    <a:pt x="1962391" y="36521"/>
                    <a:pt x="1951286" y="36521"/>
                  </a:cubicBezTo>
                  <a:cubicBezTo>
                    <a:pt x="1919637" y="36521"/>
                    <a:pt x="1724045" y="204898"/>
                    <a:pt x="1687225" y="263841"/>
                  </a:cubicBezTo>
                  <a:cubicBezTo>
                    <a:pt x="1680240" y="275022"/>
                    <a:pt x="1656586" y="309889"/>
                    <a:pt x="1634660" y="341321"/>
                  </a:cubicBezTo>
                  <a:cubicBezTo>
                    <a:pt x="1565048" y="441115"/>
                    <a:pt x="1490496" y="598763"/>
                    <a:pt x="1488952" y="649436"/>
                  </a:cubicBezTo>
                  <a:cubicBezTo>
                    <a:pt x="1487138" y="708942"/>
                    <a:pt x="1469131" y="722205"/>
                    <a:pt x="1451854" y="676763"/>
                  </a:cubicBezTo>
                  <a:cubicBezTo>
                    <a:pt x="1430720" y="621176"/>
                    <a:pt x="1288126" y="490495"/>
                    <a:pt x="1204625" y="450188"/>
                  </a:cubicBezTo>
                  <a:cubicBezTo>
                    <a:pt x="1104971" y="402084"/>
                    <a:pt x="1110544" y="403251"/>
                    <a:pt x="997739" y="406853"/>
                  </a:cubicBezTo>
                  <a:lnTo>
                    <a:pt x="900192" y="409967"/>
                  </a:lnTo>
                  <a:lnTo>
                    <a:pt x="820634" y="487975"/>
                  </a:lnTo>
                  <a:cubicBezTo>
                    <a:pt x="775852" y="531884"/>
                    <a:pt x="741075" y="577022"/>
                    <a:pt x="741075" y="591235"/>
                  </a:cubicBezTo>
                  <a:cubicBezTo>
                    <a:pt x="741075" y="605124"/>
                    <a:pt x="737158" y="620404"/>
                    <a:pt x="732371" y="625191"/>
                  </a:cubicBezTo>
                  <a:cubicBezTo>
                    <a:pt x="697991" y="659571"/>
                    <a:pt x="678443" y="720711"/>
                    <a:pt x="684116" y="776114"/>
                  </a:cubicBezTo>
                  <a:cubicBezTo>
                    <a:pt x="706574" y="995423"/>
                    <a:pt x="738105" y="1126324"/>
                    <a:pt x="796829" y="1244039"/>
                  </a:cubicBezTo>
                  <a:cubicBezTo>
                    <a:pt x="808074" y="1266580"/>
                    <a:pt x="817275" y="1293318"/>
                    <a:pt x="817275" y="1303455"/>
                  </a:cubicBezTo>
                  <a:cubicBezTo>
                    <a:pt x="817275" y="1313593"/>
                    <a:pt x="834420" y="1347291"/>
                    <a:pt x="855375" y="1378341"/>
                  </a:cubicBezTo>
                  <a:cubicBezTo>
                    <a:pt x="876330" y="1409390"/>
                    <a:pt x="893475" y="1443080"/>
                    <a:pt x="893475" y="1453208"/>
                  </a:cubicBezTo>
                  <a:cubicBezTo>
                    <a:pt x="893475" y="1463335"/>
                    <a:pt x="898524" y="1471621"/>
                    <a:pt x="904694" y="1471621"/>
                  </a:cubicBezTo>
                  <a:cubicBezTo>
                    <a:pt x="910864" y="1471621"/>
                    <a:pt x="916583" y="1478765"/>
                    <a:pt x="917402" y="1487496"/>
                  </a:cubicBezTo>
                  <a:cubicBezTo>
                    <a:pt x="918221" y="1496227"/>
                    <a:pt x="925397" y="1514327"/>
                    <a:pt x="933349" y="1527718"/>
                  </a:cubicBezTo>
                  <a:cubicBezTo>
                    <a:pt x="943872" y="1545440"/>
                    <a:pt x="934387" y="1541984"/>
                    <a:pt x="898494" y="1515018"/>
                  </a:cubicBezTo>
                  <a:cubicBezTo>
                    <a:pt x="844797" y="1474677"/>
                    <a:pt x="825398" y="1466395"/>
                    <a:pt x="626775" y="1399012"/>
                  </a:cubicBezTo>
                  <a:cubicBezTo>
                    <a:pt x="412460" y="1326306"/>
                    <a:pt x="233727" y="1340195"/>
                    <a:pt x="150528" y="1436020"/>
                  </a:cubicBezTo>
                  <a:cubicBezTo>
                    <a:pt x="122884" y="1467859"/>
                    <a:pt x="56645" y="1557537"/>
                    <a:pt x="42457" y="1582332"/>
                  </a:cubicBezTo>
                  <a:cubicBezTo>
                    <a:pt x="23031" y="1616281"/>
                    <a:pt x="1169" y="1794803"/>
                    <a:pt x="531" y="1924698"/>
                  </a:cubicBezTo>
                  <a:cubicBezTo>
                    <a:pt x="0" y="2032740"/>
                    <a:pt x="4887" y="2073047"/>
                    <a:pt x="23355" y="2112971"/>
                  </a:cubicBezTo>
                  <a:cubicBezTo>
                    <a:pt x="61500" y="2195427"/>
                    <a:pt x="189865" y="2352326"/>
                    <a:pt x="250580" y="2390703"/>
                  </a:cubicBezTo>
                  <a:cubicBezTo>
                    <a:pt x="281545" y="2410276"/>
                    <a:pt x="309645" y="2436862"/>
                    <a:pt x="313024" y="2449784"/>
                  </a:cubicBezTo>
                  <a:cubicBezTo>
                    <a:pt x="317399" y="2466516"/>
                    <a:pt x="326901" y="2471255"/>
                    <a:pt x="346039" y="2466250"/>
                  </a:cubicBezTo>
                  <a:cubicBezTo>
                    <a:pt x="360818" y="2462385"/>
                    <a:pt x="377166" y="2462152"/>
                    <a:pt x="382368" y="2465732"/>
                  </a:cubicBezTo>
                  <a:cubicBezTo>
                    <a:pt x="387569" y="2469311"/>
                    <a:pt x="446118" y="2479577"/>
                    <a:pt x="512475" y="2488544"/>
                  </a:cubicBezTo>
                  <a:cubicBezTo>
                    <a:pt x="578832" y="2497511"/>
                    <a:pt x="637590" y="2508770"/>
                    <a:pt x="643047" y="2513564"/>
                  </a:cubicBezTo>
                  <a:cubicBezTo>
                    <a:pt x="651340" y="2520851"/>
                    <a:pt x="614015" y="2579975"/>
                    <a:pt x="587272" y="2601911"/>
                  </a:cubicBezTo>
                  <a:cubicBezTo>
                    <a:pt x="566109" y="2619271"/>
                    <a:pt x="532727" y="2700454"/>
                    <a:pt x="536811" y="2724628"/>
                  </a:cubicBezTo>
                  <a:cubicBezTo>
                    <a:pt x="539363" y="2739730"/>
                    <a:pt x="533964" y="2759733"/>
                    <a:pt x="524814" y="2769078"/>
                  </a:cubicBezTo>
                  <a:cubicBezTo>
                    <a:pt x="480047" y="2814804"/>
                    <a:pt x="447597" y="3073462"/>
                    <a:pt x="471698" y="3192471"/>
                  </a:cubicBezTo>
                  <a:cubicBezTo>
                    <a:pt x="510409" y="3383624"/>
                    <a:pt x="569512" y="3473249"/>
                    <a:pt x="760125" y="3629844"/>
                  </a:cubicBezTo>
                  <a:cubicBezTo>
                    <a:pt x="877242" y="3726059"/>
                    <a:pt x="921134" y="3744921"/>
                    <a:pt x="1027913" y="3744921"/>
                  </a:cubicBezTo>
                  <a:cubicBezTo>
                    <a:pt x="1097920" y="3744921"/>
                    <a:pt x="1139115" y="3737794"/>
                    <a:pt x="1181988" y="3718262"/>
                  </a:cubicBezTo>
                  <a:cubicBezTo>
                    <a:pt x="1249062" y="3687707"/>
                    <a:pt x="1360397" y="3580242"/>
                    <a:pt x="1391489" y="3516045"/>
                  </a:cubicBezTo>
                  <a:lnTo>
                    <a:pt x="1412606" y="3472442"/>
                  </a:lnTo>
                  <a:lnTo>
                    <a:pt x="1425115" y="3505341"/>
                  </a:lnTo>
                  <a:cubicBezTo>
                    <a:pt x="1431994" y="3523436"/>
                    <a:pt x="1439783" y="3564013"/>
                    <a:pt x="1442423" y="3595512"/>
                  </a:cubicBezTo>
                  <a:cubicBezTo>
                    <a:pt x="1445063" y="3627012"/>
                    <a:pt x="1456932" y="3662493"/>
                    <a:pt x="1468799" y="3674359"/>
                  </a:cubicBezTo>
                  <a:cubicBezTo>
                    <a:pt x="1480666" y="3686226"/>
                    <a:pt x="1490375" y="3701854"/>
                    <a:pt x="1490375" y="3709088"/>
                  </a:cubicBezTo>
                  <a:cubicBezTo>
                    <a:pt x="1490375" y="3716321"/>
                    <a:pt x="1508255" y="3759703"/>
                    <a:pt x="1530108" y="3805492"/>
                  </a:cubicBezTo>
                  <a:cubicBezTo>
                    <a:pt x="1582561" y="3915399"/>
                    <a:pt x="1709674" y="4044335"/>
                    <a:pt x="1778521" y="4057469"/>
                  </a:cubicBezTo>
                  <a:cubicBezTo>
                    <a:pt x="1805143" y="4062547"/>
                    <a:pt x="1835212" y="4074312"/>
                    <a:pt x="1845340" y="4083612"/>
                  </a:cubicBezTo>
                  <a:cubicBezTo>
                    <a:pt x="1873816" y="4109760"/>
                    <a:pt x="2057347" y="4094858"/>
                    <a:pt x="2106325" y="4062421"/>
                  </a:cubicBezTo>
                  <a:cubicBezTo>
                    <a:pt x="2127819" y="4048186"/>
                    <a:pt x="2156356" y="4039920"/>
                    <a:pt x="2171798" y="4043455"/>
                  </a:cubicBezTo>
                  <a:cubicBezTo>
                    <a:pt x="2232440" y="4057337"/>
                    <a:pt x="2384012" y="3889485"/>
                    <a:pt x="2403188" y="3787213"/>
                  </a:cubicBezTo>
                  <a:cubicBezTo>
                    <a:pt x="2424882" y="3671506"/>
                    <a:pt x="2424291" y="3671896"/>
                    <a:pt x="2577850" y="3671896"/>
                  </a:cubicBezTo>
                  <a:cubicBezTo>
                    <a:pt x="2689527" y="3671896"/>
                    <a:pt x="2715154" y="3668294"/>
                    <a:pt x="2724688" y="3651259"/>
                  </a:cubicBezTo>
                  <a:cubicBezTo>
                    <a:pt x="2731040" y="3639908"/>
                    <a:pt x="2743807" y="3630621"/>
                    <a:pt x="2753059" y="3630621"/>
                  </a:cubicBezTo>
                  <a:cubicBezTo>
                    <a:pt x="2785493" y="3630621"/>
                    <a:pt x="2911310" y="3526097"/>
                    <a:pt x="2924532" y="3488168"/>
                  </a:cubicBezTo>
                  <a:cubicBezTo>
                    <a:pt x="2931738" y="3467497"/>
                    <a:pt x="2949646" y="3447443"/>
                    <a:pt x="2964328" y="3443604"/>
                  </a:cubicBezTo>
                  <a:cubicBezTo>
                    <a:pt x="2983847" y="3438499"/>
                    <a:pt x="2989187" y="3429605"/>
                    <a:pt x="2984195" y="3410514"/>
                  </a:cubicBezTo>
                  <a:cubicBezTo>
                    <a:pt x="2980440" y="3396154"/>
                    <a:pt x="2986470" y="3356573"/>
                    <a:pt x="2997596" y="3322558"/>
                  </a:cubicBezTo>
                  <a:cubicBezTo>
                    <a:pt x="3029539" y="3224898"/>
                    <a:pt x="3013643" y="3130874"/>
                    <a:pt x="2938648" y="2973878"/>
                  </a:cubicBezTo>
                  <a:cubicBezTo>
                    <a:pt x="2888464" y="2868822"/>
                    <a:pt x="2879439" y="2840596"/>
                    <a:pt x="2894223" y="2834923"/>
                  </a:cubicBezTo>
                  <a:cubicBezTo>
                    <a:pt x="2904427" y="2831007"/>
                    <a:pt x="2912775" y="2819843"/>
                    <a:pt x="2912775" y="2810112"/>
                  </a:cubicBezTo>
                  <a:cubicBezTo>
                    <a:pt x="2912775" y="2797378"/>
                    <a:pt x="2930356" y="2792421"/>
                    <a:pt x="2975525" y="2792421"/>
                  </a:cubicBezTo>
                  <a:cubicBezTo>
                    <a:pt x="3010038" y="2792421"/>
                    <a:pt x="3041808" y="2786706"/>
                    <a:pt x="3046125" y="2779721"/>
                  </a:cubicBezTo>
                  <a:cubicBezTo>
                    <a:pt x="3050442" y="2772736"/>
                    <a:pt x="3072211" y="2763977"/>
                    <a:pt x="3094500" y="2760256"/>
                  </a:cubicBezTo>
                  <a:cubicBezTo>
                    <a:pt x="3143592" y="2752062"/>
                    <a:pt x="3243738" y="2717363"/>
                    <a:pt x="3312825" y="2684611"/>
                  </a:cubicBezTo>
                  <a:cubicBezTo>
                    <a:pt x="3384311" y="2650721"/>
                    <a:pt x="3509675" y="2563341"/>
                    <a:pt x="3509675" y="2547403"/>
                  </a:cubicBezTo>
                  <a:cubicBezTo>
                    <a:pt x="3509675" y="2540071"/>
                    <a:pt x="3516819" y="2520162"/>
                    <a:pt x="3525550" y="2503163"/>
                  </a:cubicBezTo>
                  <a:cubicBezTo>
                    <a:pt x="3535320" y="2484141"/>
                    <a:pt x="3541425" y="2420265"/>
                    <a:pt x="3541425" y="2337063"/>
                  </a:cubicBezTo>
                  <a:cubicBezTo>
                    <a:pt x="3541425" y="2219477"/>
                    <a:pt x="3537512" y="2194428"/>
                    <a:pt x="3511381" y="2144721"/>
                  </a:cubicBezTo>
                  <a:cubicBezTo>
                    <a:pt x="3434442" y="1998370"/>
                    <a:pt x="3286478" y="1834478"/>
                    <a:pt x="3180099" y="1777778"/>
                  </a:cubicBezTo>
                  <a:cubicBezTo>
                    <a:pt x="3118947" y="1745184"/>
                    <a:pt x="3091598" y="1738321"/>
                    <a:pt x="3022872" y="1738321"/>
                  </a:cubicBezTo>
                  <a:cubicBezTo>
                    <a:pt x="2977113" y="1738321"/>
                    <a:pt x="2936763" y="1733610"/>
                    <a:pt x="2933204" y="1727853"/>
                  </a:cubicBezTo>
                  <a:cubicBezTo>
                    <a:pt x="2929646" y="1722095"/>
                    <a:pt x="2969313" y="1675089"/>
                    <a:pt x="3021355" y="1623395"/>
                  </a:cubicBezTo>
                  <a:cubicBezTo>
                    <a:pt x="3073396" y="1571702"/>
                    <a:pt x="3115975" y="1524919"/>
                    <a:pt x="3115975" y="1519434"/>
                  </a:cubicBezTo>
                  <a:cubicBezTo>
                    <a:pt x="3115975" y="1513948"/>
                    <a:pt x="3135978" y="1481003"/>
                    <a:pt x="3160425" y="1446221"/>
                  </a:cubicBezTo>
                  <a:cubicBezTo>
                    <a:pt x="3184872" y="1411439"/>
                    <a:pt x="3204875" y="1376609"/>
                    <a:pt x="3204875" y="1368821"/>
                  </a:cubicBezTo>
                  <a:cubicBezTo>
                    <a:pt x="3204875" y="1361032"/>
                    <a:pt x="3219163" y="1326214"/>
                    <a:pt x="3236625" y="1291447"/>
                  </a:cubicBezTo>
                  <a:cubicBezTo>
                    <a:pt x="3262993" y="1238949"/>
                    <a:pt x="3268375" y="1210059"/>
                    <a:pt x="3268375" y="1121010"/>
                  </a:cubicBezTo>
                  <a:cubicBezTo>
                    <a:pt x="3268375" y="1020379"/>
                    <a:pt x="3265317" y="1008146"/>
                    <a:pt x="3218630" y="922029"/>
                  </a:cubicBezTo>
                  <a:cubicBezTo>
                    <a:pt x="3162700" y="818863"/>
                    <a:pt x="3121628" y="776218"/>
                    <a:pt x="3032621" y="728892"/>
                  </a:cubicBezTo>
                  <a:cubicBezTo>
                    <a:pt x="2978853" y="700303"/>
                    <a:pt x="2955817" y="696275"/>
                    <a:pt x="2843657" y="695849"/>
                  </a:cubicBezTo>
                  <a:cubicBezTo>
                    <a:pt x="2747897" y="695485"/>
                    <a:pt x="2698441" y="701610"/>
                    <a:pt x="2646075" y="720317"/>
                  </a:cubicBezTo>
                  <a:cubicBezTo>
                    <a:pt x="2544977" y="756433"/>
                    <a:pt x="2488794" y="787424"/>
                    <a:pt x="2476893" y="813640"/>
                  </a:cubicBezTo>
                  <a:cubicBezTo>
                    <a:pt x="2466285" y="837008"/>
                    <a:pt x="2417475" y="846284"/>
                    <a:pt x="2417475" y="824933"/>
                  </a:cubicBezTo>
                  <a:cubicBezTo>
                    <a:pt x="2417475" y="818504"/>
                    <a:pt x="2431126" y="762783"/>
                    <a:pt x="2447810" y="701108"/>
                  </a:cubicBezTo>
                  <a:cubicBezTo>
                    <a:pt x="2499795" y="508944"/>
                    <a:pt x="2507337" y="464490"/>
                    <a:pt x="2502384" y="379421"/>
                  </a:cubicBezTo>
                  <a:cubicBezTo>
                    <a:pt x="2497440" y="294510"/>
                    <a:pt x="2455659" y="189780"/>
                    <a:pt x="2411197" y="150851"/>
                  </a:cubicBezTo>
                  <a:cubicBezTo>
                    <a:pt x="2399250" y="140390"/>
                    <a:pt x="2381340" y="116101"/>
                    <a:pt x="2371399" y="96876"/>
                  </a:cubicBezTo>
                  <a:cubicBezTo>
                    <a:pt x="2361342" y="77428"/>
                    <a:pt x="2342667" y="61921"/>
                    <a:pt x="2329302" y="61921"/>
                  </a:cubicBezTo>
                  <a:cubicBezTo>
                    <a:pt x="2316090" y="61921"/>
                    <a:pt x="2278616" y="50491"/>
                    <a:pt x="2246025" y="36521"/>
                  </a:cubicBezTo>
                  <a:cubicBezTo>
                    <a:pt x="2181669" y="8935"/>
                    <a:pt x="1994047" y="0"/>
                    <a:pt x="1979325" y="23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B5DB28B-0624-A83B-C583-2E3F0007F5EC}"/>
                </a:ext>
              </a:extLst>
            </p:cNvPr>
            <p:cNvSpPr/>
            <p:nvPr/>
          </p:nvSpPr>
          <p:spPr>
            <a:xfrm>
              <a:off x="9094564" y="2996579"/>
              <a:ext cx="1195996" cy="1195996"/>
            </a:xfrm>
            <a:custGeom>
              <a:avLst/>
              <a:gdLst>
                <a:gd name="connsiteX0" fmla="*/ 0 w 1195996"/>
                <a:gd name="connsiteY0" fmla="*/ 597998 h 1195996"/>
                <a:gd name="connsiteX1" fmla="*/ 597998 w 1195996"/>
                <a:gd name="connsiteY1" fmla="*/ 0 h 1195996"/>
                <a:gd name="connsiteX2" fmla="*/ 1195996 w 1195996"/>
                <a:gd name="connsiteY2" fmla="*/ 597998 h 1195996"/>
                <a:gd name="connsiteX3" fmla="*/ 597998 w 1195996"/>
                <a:gd name="connsiteY3" fmla="*/ 1195996 h 1195996"/>
                <a:gd name="connsiteX4" fmla="*/ 0 w 1195996"/>
                <a:gd name="connsiteY4" fmla="*/ 597998 h 119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996" h="1195996" fill="none" extrusionOk="0">
                  <a:moveTo>
                    <a:pt x="0" y="597998"/>
                  </a:moveTo>
                  <a:cubicBezTo>
                    <a:pt x="45150" y="273089"/>
                    <a:pt x="303581" y="-73776"/>
                    <a:pt x="597998" y="0"/>
                  </a:cubicBezTo>
                  <a:cubicBezTo>
                    <a:pt x="918127" y="-1552"/>
                    <a:pt x="1172915" y="289463"/>
                    <a:pt x="1195996" y="597998"/>
                  </a:cubicBezTo>
                  <a:cubicBezTo>
                    <a:pt x="1185713" y="830199"/>
                    <a:pt x="895326" y="1241770"/>
                    <a:pt x="597998" y="1195996"/>
                  </a:cubicBezTo>
                  <a:cubicBezTo>
                    <a:pt x="277139" y="1201262"/>
                    <a:pt x="56853" y="941933"/>
                    <a:pt x="0" y="597998"/>
                  </a:cubicBezTo>
                  <a:close/>
                </a:path>
                <a:path w="1195996" h="1195996" stroke="0" extrusionOk="0">
                  <a:moveTo>
                    <a:pt x="0" y="597998"/>
                  </a:moveTo>
                  <a:cubicBezTo>
                    <a:pt x="-34060" y="246724"/>
                    <a:pt x="227303" y="15174"/>
                    <a:pt x="597998" y="0"/>
                  </a:cubicBezTo>
                  <a:cubicBezTo>
                    <a:pt x="951513" y="4895"/>
                    <a:pt x="1161710" y="268823"/>
                    <a:pt x="1195996" y="597998"/>
                  </a:cubicBezTo>
                  <a:cubicBezTo>
                    <a:pt x="1144387" y="978662"/>
                    <a:pt x="915072" y="1268908"/>
                    <a:pt x="597998" y="1195996"/>
                  </a:cubicBezTo>
                  <a:cubicBezTo>
                    <a:pt x="203744" y="1160986"/>
                    <a:pt x="43242" y="948925"/>
                    <a:pt x="0" y="597998"/>
                  </a:cubicBezTo>
                  <a:close/>
                </a:path>
              </a:pathLst>
            </a:custGeom>
            <a:solidFill>
              <a:srgbClr val="F3AC40"/>
            </a:solidFill>
            <a:ln>
              <a:solidFill>
                <a:srgbClr val="F3AC4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7161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408</Words>
  <Application>Microsoft Office PowerPoint</Application>
  <PresentationFormat>宽屏</PresentationFormat>
  <Paragraphs>68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HarmonyOS Sans SC Light</vt:lpstr>
      <vt:lpstr>阿里巴巴普惠体 2.0 55 Regular</vt:lpstr>
      <vt:lpstr>阿里巴巴普惠体 2.0 65 Medium</vt:lpstr>
      <vt:lpstr>微软雅黑</vt:lpstr>
      <vt:lpstr>Dreaming Outloud Pro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简洁喜庆风龙年元旦活动策划ppt模板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30</cp:revision>
  <dcterms:created xsi:type="dcterms:W3CDTF">2023-12-21T01:16:57Z</dcterms:created>
  <dcterms:modified xsi:type="dcterms:W3CDTF">2023-12-24T14:33:24Z</dcterms:modified>
  <cp:contentStatus>暖暖的天马行空ppt模板，www.51pptmoban.com</cp:contentStatus>
  <cp:version>51pptmoban.com（V51-122403版）</cp:version>
</cp:coreProperties>
</file>